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256" r:id="rId2"/>
    <p:sldId id="257" r:id="rId3"/>
    <p:sldId id="258" r:id="rId4"/>
    <p:sldId id="279" r:id="rId5"/>
    <p:sldId id="266" r:id="rId6"/>
    <p:sldId id="267" r:id="rId7"/>
    <p:sldId id="269" r:id="rId8"/>
    <p:sldId id="270" r:id="rId9"/>
    <p:sldId id="259" r:id="rId10"/>
    <p:sldId id="271" r:id="rId11"/>
    <p:sldId id="273" r:id="rId12"/>
    <p:sldId id="281" r:id="rId13"/>
    <p:sldId id="274" r:id="rId14"/>
    <p:sldId id="275" r:id="rId15"/>
    <p:sldId id="260" r:id="rId16"/>
    <p:sldId id="276" r:id="rId17"/>
    <p:sldId id="262" r:id="rId18"/>
    <p:sldId id="278" r:id="rId19"/>
    <p:sldId id="264" r:id="rId20"/>
    <p:sldId id="265" r:id="rId21"/>
    <p:sldId id="261" r:id="rId22"/>
    <p:sldId id="263" r:id="rId23"/>
    <p:sldId id="268" r:id="rId24"/>
    <p:sldId id="272" r:id="rId25"/>
    <p:sldId id="277" r:id="rId26"/>
    <p:sldId id="280" r:id="rId27"/>
    <p:sldId id="283" r:id="rId28"/>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3064"/>
    <a:srgbClr val="4601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432" y="-1626"/>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C3AEDE-FAB8-4F65-B603-95C0340B9908}"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E04CE9-2426-49BC-8A5C-9B6B44D9BDA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t>4</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36EE78B-84D8-412F-BC69-ACC7C447BAFC}" type="slidenum">
              <a:rPr lang="zh-CN" altLang="en-US" smtClean="0"/>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36EE78B-84D8-412F-BC69-ACC7C447BAFC}" type="slidenum">
              <a:rPr lang="zh-CN" altLang="en-US" smtClean="0"/>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835"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36EE78B-84D8-412F-BC69-ACC7C447BAFC}" type="slidenum">
              <a:rPr lang="zh-CN" altLang="en-US" smtClean="0"/>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835"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835"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835"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835"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36EE78B-84D8-412F-BC69-ACC7C447BAFC}" type="slidenum">
              <a:rPr lang="zh-CN" altLang="en-US" smtClean="0"/>
              <a:t>24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36EE78B-84D8-412F-BC69-ACC7C447BAFC}" type="slidenum">
              <a:rPr lang="zh-CN" altLang="en-US" smtClean="0"/>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835"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835"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835"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1219835" rtl="0" eaLnBrk="1" fontAlgn="auto" latinLnBrk="0" hangingPunct="1">
              <a:lnSpc>
                <a:spcPct val="100000"/>
              </a:lnSpc>
              <a:spcBef>
                <a:spcPts val="0"/>
              </a:spcBef>
              <a:spcAft>
                <a:spcPts val="0"/>
              </a:spcAft>
              <a:buClrTx/>
              <a:buSzTx/>
              <a:buFontTx/>
              <a:buNone/>
              <a:defRPr/>
            </a:pPr>
            <a:fld id="{0E21FD59-C920-460C-B1C9-0346C59420B0}"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36EE78B-84D8-412F-BC69-ACC7C447BAFC}" type="slidenum">
              <a:rPr lang="zh-CN" altLang="en-US" smtClean="0"/>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36EE78B-84D8-412F-BC69-ACC7C447BAFC}" type="slidenum">
              <a:rPr lang="zh-CN" altLang="en-US" smtClean="0"/>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t>12</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36EE78B-84D8-412F-BC69-ACC7C447BAFC}" type="slidenum">
              <a:rPr lang="zh-CN" altLang="en-US" smtClean="0"/>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7198177" y="4527939"/>
            <a:ext cx="775136" cy="24511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模板下载：</a:t>
            </a:r>
            <a:r>
              <a:rPr kumimoji="0" lang="en-US" altLang="zh-CN" sz="100" b="0" i="0" u="none" strike="noStrike" kern="0" cap="none" spc="0" normalizeH="0" baseline="0" noProof="0" dirty="0" smtClean="0">
                <a:ln>
                  <a:noFill/>
                </a:ln>
                <a:solidFill>
                  <a:prstClr val="white"/>
                </a:solidFill>
                <a:effectLst/>
                <a:uLnTx/>
                <a:uFillTx/>
              </a:rPr>
              <a:t> www.2ppt.com/moban/     </a:t>
            </a:r>
            <a:r>
              <a:rPr kumimoji="0" lang="zh-CN" altLang="en-US" sz="100" b="0" i="0" u="none" strike="noStrike" kern="0" cap="none" spc="0" normalizeH="0" baseline="0" noProof="0" dirty="0" smtClean="0">
                <a:ln>
                  <a:noFill/>
                </a:ln>
                <a:solidFill>
                  <a:prstClr val="white"/>
                </a:solidFill>
                <a:effectLst/>
                <a:uLnTx/>
                <a:uFillTx/>
              </a:rPr>
              <a:t>行业</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 www.2ppt.com/hangye/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节日</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 www.2ppt.com/jieri/           PPT</a:t>
            </a:r>
            <a:r>
              <a:rPr kumimoji="0" lang="zh-CN" altLang="en-US" sz="100" b="0" i="0" u="none" strike="noStrike" kern="0" cap="none" spc="0" normalizeH="0" baseline="0" noProof="0" dirty="0" smtClean="0">
                <a:ln>
                  <a:noFill/>
                </a:ln>
                <a:solidFill>
                  <a:prstClr val="white"/>
                </a:solidFill>
                <a:effectLst/>
                <a:uLnTx/>
                <a:uFillTx/>
              </a:rPr>
              <a:t>素材下载：</a:t>
            </a:r>
            <a:r>
              <a:rPr kumimoji="0" lang="en-US" altLang="zh-CN" sz="100" b="0" i="0" u="none" strike="noStrike" kern="0" cap="none" spc="0" normalizeH="0" baseline="0" noProof="0" dirty="0" smtClean="0">
                <a:ln>
                  <a:noFill/>
                </a:ln>
                <a:solidFill>
                  <a:prstClr val="white"/>
                </a:solidFill>
                <a:effectLst/>
                <a:uLnTx/>
                <a:uFillTx/>
              </a:rPr>
              <a:t> www.2ppt.com/sucai/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背景图片：</a:t>
            </a:r>
            <a:r>
              <a:rPr kumimoji="0" lang="en-US" altLang="zh-CN" sz="100" b="0" i="0" u="none" strike="noStrike" kern="0" cap="none" spc="0" normalizeH="0" baseline="0" noProof="0" dirty="0" smtClean="0">
                <a:ln>
                  <a:noFill/>
                </a:ln>
                <a:solidFill>
                  <a:prstClr val="white"/>
                </a:solidFill>
                <a:effectLst/>
                <a:uLnTx/>
                <a:uFillTx/>
              </a:rPr>
              <a:t> www.2ppt.com/beijing/      PPT</a:t>
            </a:r>
            <a:r>
              <a:rPr kumimoji="0" lang="zh-CN" altLang="en-US" sz="100" b="0" i="0" u="none" strike="noStrike" kern="0" cap="none" spc="0" normalizeH="0" baseline="0" noProof="0" dirty="0" smtClean="0">
                <a:ln>
                  <a:noFill/>
                </a:ln>
                <a:solidFill>
                  <a:prstClr val="white"/>
                </a:solidFill>
                <a:effectLst/>
                <a:uLnTx/>
                <a:uFillTx/>
              </a:rPr>
              <a:t>图表下载：</a:t>
            </a:r>
            <a:r>
              <a:rPr kumimoji="0" lang="en-US" altLang="zh-CN" sz="100" b="0" i="0" u="none" strike="noStrike" kern="0" cap="none" spc="0" normalizeH="0" baseline="0" noProof="0" dirty="0" smtClean="0">
                <a:ln>
                  <a:noFill/>
                </a:ln>
                <a:solidFill>
                  <a:prstClr val="white"/>
                </a:solidFill>
                <a:effectLst/>
                <a:uLnTx/>
                <a:uFillTx/>
              </a:rPr>
              <a:t> www.2ppt.com/tubiao/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优秀</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下载：</a:t>
            </a:r>
            <a:r>
              <a:rPr kumimoji="0" lang="en-US" altLang="zh-CN" sz="100" b="0" i="0" u="none" strike="noStrike" kern="0" cap="none" spc="0" normalizeH="0" baseline="0" noProof="0" dirty="0" smtClean="0">
                <a:ln>
                  <a:noFill/>
                </a:ln>
                <a:solidFill>
                  <a:prstClr val="white"/>
                </a:solidFill>
                <a:effectLst/>
                <a:uLnTx/>
                <a:uFillTx/>
              </a:rPr>
              <a:t> www.2ppt.com/xiazai/        PPT</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 www.2ppt.com/powerpoint/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Word</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 www.2ppt.com/word/              Excel</a:t>
            </a:r>
            <a:r>
              <a:rPr kumimoji="0" lang="zh-CN" altLang="en-US" sz="100" b="0" i="0" u="none" strike="noStrike" kern="0" cap="none" spc="0" normalizeH="0" baseline="0" noProof="0" dirty="0" smtClean="0">
                <a:ln>
                  <a:noFill/>
                </a:ln>
                <a:solidFill>
                  <a:prstClr val="white"/>
                </a:solidFill>
                <a:effectLst/>
                <a:uLnTx/>
                <a:uFillTx/>
              </a:rPr>
              <a:t>教程：</a:t>
            </a:r>
            <a:r>
              <a:rPr kumimoji="0" lang="en-US" altLang="zh-CN" sz="100" b="0" i="0" u="none" strike="noStrike" kern="0" cap="none" spc="0" normalizeH="0" baseline="0" noProof="0" dirty="0" smtClean="0">
                <a:ln>
                  <a:noFill/>
                </a:ln>
                <a:solidFill>
                  <a:prstClr val="white"/>
                </a:solidFill>
                <a:effectLst/>
                <a:uLnTx/>
                <a:uFillTx/>
              </a:rPr>
              <a:t> www.2ppt.com/excel/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资料下载：</a:t>
            </a:r>
            <a:r>
              <a:rPr kumimoji="0" lang="en-US" altLang="zh-CN" sz="100" b="0" i="0" u="none" strike="noStrike" kern="0" cap="none" spc="0" normalizeH="0" baseline="0" noProof="0" dirty="0" smtClean="0">
                <a:ln>
                  <a:noFill/>
                </a:ln>
                <a:solidFill>
                  <a:prstClr val="white"/>
                </a:solidFill>
                <a:effectLst/>
                <a:uLnTx/>
                <a:uFillTx/>
              </a:rPr>
              <a:t> www.2ppt.com/ziliao/                PPT</a:t>
            </a:r>
            <a:r>
              <a:rPr kumimoji="0" lang="zh-CN" altLang="en-US" sz="100" b="0" i="0" u="none" strike="noStrike" kern="0" cap="none" spc="0" normalizeH="0" baseline="0" noProof="0" dirty="0" smtClean="0">
                <a:ln>
                  <a:noFill/>
                </a:ln>
                <a:solidFill>
                  <a:prstClr val="white"/>
                </a:solidFill>
                <a:effectLst/>
                <a:uLnTx/>
                <a:uFillTx/>
              </a:rPr>
              <a:t>课件下载：</a:t>
            </a:r>
            <a:r>
              <a:rPr kumimoji="0" lang="en-US" altLang="zh-CN" sz="100" b="0" i="0" u="none" strike="noStrike" kern="0" cap="none" spc="0" normalizeH="0" baseline="0" noProof="0" dirty="0" smtClean="0">
                <a:ln>
                  <a:noFill/>
                </a:ln>
                <a:solidFill>
                  <a:prstClr val="white"/>
                </a:solidFill>
                <a:effectLst/>
                <a:uLnTx/>
                <a:uFillTx/>
              </a:rPr>
              <a:t> www.2ppt.com/kejian/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范文下载：</a:t>
            </a:r>
            <a:r>
              <a:rPr kumimoji="0" lang="en-US" altLang="zh-CN" sz="100" b="0" i="0" u="none" strike="noStrike" kern="0" cap="none" spc="0" normalizeH="0" baseline="0" noProof="0" dirty="0" smtClean="0">
                <a:ln>
                  <a:noFill/>
                </a:ln>
                <a:solidFill>
                  <a:prstClr val="white"/>
                </a:solidFill>
                <a:effectLst/>
                <a:uLnTx/>
                <a:uFillTx/>
              </a:rPr>
              <a:t> www.2ppt.com/fanwen/             </a:t>
            </a:r>
            <a:r>
              <a:rPr kumimoji="0" lang="zh-CN" altLang="en-US" sz="100" b="0" i="0" u="none" strike="noStrike" kern="0" cap="none" spc="0" normalizeH="0" baseline="0" noProof="0" dirty="0" smtClean="0">
                <a:ln>
                  <a:noFill/>
                </a:ln>
                <a:solidFill>
                  <a:prstClr val="white"/>
                </a:solidFill>
                <a:effectLst/>
                <a:uLnTx/>
                <a:uFillTx/>
              </a:rPr>
              <a:t>试卷下载：</a:t>
            </a:r>
            <a:r>
              <a:rPr kumimoji="0" lang="en-US" altLang="zh-CN" sz="100" b="0" i="0" u="none" strike="noStrike" kern="0" cap="none" spc="0" normalizeH="0" baseline="0" noProof="0" dirty="0" smtClean="0">
                <a:ln>
                  <a:noFill/>
                </a:ln>
                <a:solidFill>
                  <a:prstClr val="white"/>
                </a:solidFill>
                <a:effectLst/>
                <a:uLnTx/>
                <a:uFillTx/>
              </a:rPr>
              <a:t> www.2ppt.com/shiti/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教案下载：</a:t>
            </a:r>
            <a:r>
              <a:rPr kumimoji="0" lang="en-US" altLang="zh-CN" sz="100" b="0" i="0" u="none" strike="noStrike" kern="0" cap="none" spc="0" normalizeH="0" baseline="0" noProof="0" dirty="0" smtClean="0">
                <a:ln>
                  <a:noFill/>
                </a:ln>
                <a:solidFill>
                  <a:prstClr val="white"/>
                </a:solidFill>
                <a:effectLst/>
                <a:uLnTx/>
                <a:uFillTx/>
              </a:rPr>
              <a:t> www.2ppt.com/jiaoan/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字体下载：</a:t>
            </a:r>
            <a:r>
              <a:rPr kumimoji="0" lang="en-US" altLang="zh-CN" sz="100" b="0" i="0" u="none" strike="noStrike" kern="0" cap="none" spc="0" normalizeH="0" baseline="0" noProof="0" dirty="0" smtClean="0">
                <a:ln>
                  <a:noFill/>
                </a:ln>
                <a:solidFill>
                  <a:prstClr val="white"/>
                </a:solidFill>
                <a:effectLst/>
                <a:uLnTx/>
                <a:uFillTx/>
              </a:rPr>
              <a:t> www.2ppt.com/ziti/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 </a:t>
            </a:r>
            <a:endParaRPr kumimoji="0" lang="zh-CN" altLang="en-US" sz="100" b="0" i="0" u="none" strike="noStrike" kern="0" cap="none" spc="0" normalizeH="0" baseline="0" noProof="0" dirty="0" smtClean="0">
              <a:ln>
                <a:noFill/>
              </a:ln>
              <a:solidFill>
                <a:prstClr val="white"/>
              </a:solidFill>
              <a:effectLst/>
              <a:uLnTx/>
              <a:uFillTx/>
            </a:endParaRPr>
          </a:p>
        </p:txBody>
      </p:sp>
      <p:pic>
        <p:nvPicPr>
          <p:cNvPr id="6" name="图片 5"/>
          <p:cNvPicPr>
            <a:picLocks noChangeAspect="1"/>
          </p:cNvPicPr>
          <p:nvPr userDrawn="1"/>
        </p:nvPicPr>
        <p:blipFill rotWithShape="1">
          <a:blip r:embed="rId2" cstate="screen"/>
          <a:srcRect/>
          <a:stretch>
            <a:fillRect/>
          </a:stretch>
        </p:blipFill>
        <p:spPr>
          <a:xfrm>
            <a:off x="0" y="0"/>
            <a:ext cx="9144000" cy="5156200"/>
          </a:xfrm>
          <a:prstGeom prst="rect">
            <a:avLst/>
          </a:prstGeom>
        </p:spPr>
      </p:pic>
      <p:sp>
        <p:nvSpPr>
          <p:cNvPr id="7" name="矩形 6"/>
          <p:cNvSpPr/>
          <p:nvPr userDrawn="1"/>
        </p:nvSpPr>
        <p:spPr>
          <a:xfrm>
            <a:off x="152400" y="635000"/>
            <a:ext cx="8813800" cy="436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pic>
        <p:nvPicPr>
          <p:cNvPr id="8" name="图片 7"/>
          <p:cNvPicPr>
            <a:picLocks noChangeAspect="1"/>
          </p:cNvPicPr>
          <p:nvPr userDrawn="1"/>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Lst>
          </a:blip>
          <a:stretch>
            <a:fillRect/>
          </a:stretch>
        </p:blipFill>
        <p:spPr>
          <a:xfrm>
            <a:off x="7110714" y="88900"/>
            <a:ext cx="1725198" cy="482600"/>
          </a:xfrm>
          <a:prstGeom prst="rect">
            <a:avLst/>
          </a:prstGeom>
        </p:spPr>
      </p:pic>
      <p:sp>
        <p:nvSpPr>
          <p:cNvPr id="2" name="标题 1"/>
          <p:cNvSpPr>
            <a:spLocks noGrp="1"/>
          </p:cNvSpPr>
          <p:nvPr>
            <p:ph type="title"/>
          </p:nvPr>
        </p:nvSpPr>
        <p:spPr>
          <a:xfrm>
            <a:off x="87084" y="0"/>
            <a:ext cx="8229600" cy="635000"/>
          </a:xfrm>
          <a:prstGeom prst="rect">
            <a:avLst/>
          </a:prstGeom>
        </p:spPr>
        <p:txBody>
          <a:bodyPr/>
          <a:lstStyle>
            <a:lvl1pPr algn="l">
              <a:defRPr sz="3600">
                <a:solidFill>
                  <a:schemeClr val="bg1"/>
                </a:solidFill>
                <a:latin typeface="汉仪大黑简" panose="02010609000101010101" pitchFamily="49" charset="-122"/>
                <a:ea typeface="汉仪大黑简" panose="02010609000101010101" pitchFamily="49" charset="-122"/>
              </a:defRPr>
            </a:lvl1pPr>
          </a:lstStyle>
          <a:p>
            <a:r>
              <a:rPr lang="zh-CN" altLang="en-US" smtClean="0"/>
              <a:t>单击此处编辑母版标题样式</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5979"/>
            <a:ext cx="8229600" cy="857250"/>
          </a:xfrm>
          <a:prstGeom prst="rect">
            <a:avLst/>
          </a:prstGeom>
        </p:spPr>
        <p:txBody>
          <a:bodyPr lIns="121963" tIns="60981" rIns="121963" bIns="60981"/>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457200" y="4767263"/>
            <a:ext cx="2133600" cy="273844"/>
          </a:xfrm>
          <a:prstGeom prst="rect">
            <a:avLst/>
          </a:prstGeom>
        </p:spPr>
        <p:txBody>
          <a:bodyPr lIns="121963" tIns="60981" rIns="121963" bIns="60981"/>
          <a:lstStyle/>
          <a:p>
            <a:pPr defTabSz="914400"/>
            <a:fld id="{DF659192-60C8-49F5-94DF-1E29C3FCC85C}" type="datetimeFigureOut">
              <a:rPr lang="zh-CN" altLang="en-US" sz="1800" smtClean="0">
                <a:solidFill>
                  <a:prstClr val="black"/>
                </a:solidFill>
              </a:rPr>
              <a:t>2023-01-10</a:t>
            </a:fld>
            <a:endParaRPr lang="zh-CN" altLang="en-US" sz="1800">
              <a:solidFill>
                <a:prstClr val="black"/>
              </a:solidFill>
            </a:endParaRPr>
          </a:p>
        </p:txBody>
      </p:sp>
      <p:sp>
        <p:nvSpPr>
          <p:cNvPr id="4" name="页脚占位符 3"/>
          <p:cNvSpPr>
            <a:spLocks noGrp="1"/>
          </p:cNvSpPr>
          <p:nvPr>
            <p:ph type="ftr" sz="quarter" idx="11"/>
          </p:nvPr>
        </p:nvSpPr>
        <p:spPr>
          <a:xfrm>
            <a:off x="3124201" y="4767263"/>
            <a:ext cx="2895600" cy="273844"/>
          </a:xfrm>
          <a:prstGeom prst="rect">
            <a:avLst/>
          </a:prstGeom>
        </p:spPr>
        <p:txBody>
          <a:bodyPr lIns="121963" tIns="60981" rIns="121963" bIns="60981"/>
          <a:lstStyle/>
          <a:p>
            <a:pPr defTabSz="914400"/>
            <a:endParaRPr lang="zh-CN" altLang="en-US" sz="1800">
              <a:solidFill>
                <a:prstClr val="black"/>
              </a:solidFill>
            </a:endParaRPr>
          </a:p>
        </p:txBody>
      </p:sp>
      <p:sp>
        <p:nvSpPr>
          <p:cNvPr id="5" name="灯片编号占位符 4"/>
          <p:cNvSpPr>
            <a:spLocks noGrp="1"/>
          </p:cNvSpPr>
          <p:nvPr>
            <p:ph type="sldNum" sz="quarter" idx="12"/>
          </p:nvPr>
        </p:nvSpPr>
        <p:spPr>
          <a:xfrm>
            <a:off x="6553200" y="4767263"/>
            <a:ext cx="2133600" cy="273844"/>
          </a:xfrm>
          <a:prstGeom prst="rect">
            <a:avLst/>
          </a:prstGeom>
        </p:spPr>
        <p:txBody>
          <a:bodyPr lIns="121963" tIns="60981" rIns="121963" bIns="60981"/>
          <a:lstStyle/>
          <a:p>
            <a:pPr defTabSz="914400"/>
            <a:fld id="{EB730883-2733-4EB0-9793-894FF9D50112}" type="slidenum">
              <a:rPr lang="zh-CN" altLang="en-US" sz="1800" smtClean="0">
                <a:solidFill>
                  <a:prstClr val="black"/>
                </a:solidFill>
              </a:rPr>
              <a:t>‹#›</a:t>
            </a:fld>
            <a:endParaRPr lang="zh-CN" altLang="en-US" sz="180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3"/>
            <a:ext cx="2133600" cy="273844"/>
          </a:xfrm>
          <a:prstGeom prst="rect">
            <a:avLst/>
          </a:prstGeom>
        </p:spPr>
        <p:txBody>
          <a:bodyPr lIns="121963" tIns="60981" rIns="121963" bIns="60981"/>
          <a:lstStyle/>
          <a:p>
            <a:pPr defTabSz="914400"/>
            <a:fld id="{DF659192-60C8-49F5-94DF-1E29C3FCC85C}" type="datetimeFigureOut">
              <a:rPr lang="zh-CN" altLang="en-US" sz="1800" smtClean="0">
                <a:solidFill>
                  <a:prstClr val="black"/>
                </a:solidFill>
              </a:rPr>
              <a:t>2023-01-10</a:t>
            </a:fld>
            <a:endParaRPr lang="zh-CN" altLang="en-US" sz="1800">
              <a:solidFill>
                <a:prstClr val="black"/>
              </a:solidFill>
            </a:endParaRPr>
          </a:p>
        </p:txBody>
      </p:sp>
      <p:sp>
        <p:nvSpPr>
          <p:cNvPr id="3" name="页脚占位符 2"/>
          <p:cNvSpPr>
            <a:spLocks noGrp="1"/>
          </p:cNvSpPr>
          <p:nvPr>
            <p:ph type="ftr" sz="quarter" idx="11"/>
          </p:nvPr>
        </p:nvSpPr>
        <p:spPr>
          <a:xfrm>
            <a:off x="3124201" y="4767263"/>
            <a:ext cx="2895600" cy="273844"/>
          </a:xfrm>
          <a:prstGeom prst="rect">
            <a:avLst/>
          </a:prstGeom>
        </p:spPr>
        <p:txBody>
          <a:bodyPr lIns="121963" tIns="60981" rIns="121963" bIns="60981"/>
          <a:lstStyle/>
          <a:p>
            <a:pPr defTabSz="914400"/>
            <a:endParaRPr lang="zh-CN" altLang="en-US" sz="1800">
              <a:solidFill>
                <a:prstClr val="black"/>
              </a:solidFill>
            </a:endParaRPr>
          </a:p>
        </p:txBody>
      </p:sp>
      <p:sp>
        <p:nvSpPr>
          <p:cNvPr id="4" name="灯片编号占位符 3"/>
          <p:cNvSpPr>
            <a:spLocks noGrp="1"/>
          </p:cNvSpPr>
          <p:nvPr>
            <p:ph type="sldNum" sz="quarter" idx="12"/>
          </p:nvPr>
        </p:nvSpPr>
        <p:spPr>
          <a:xfrm>
            <a:off x="6553200" y="4767263"/>
            <a:ext cx="2133600" cy="273844"/>
          </a:xfrm>
          <a:prstGeom prst="rect">
            <a:avLst/>
          </a:prstGeom>
        </p:spPr>
        <p:txBody>
          <a:bodyPr lIns="121963" tIns="60981" rIns="121963" bIns="60981"/>
          <a:lstStyle/>
          <a:p>
            <a:pPr defTabSz="914400"/>
            <a:fld id="{EB730883-2733-4EB0-9793-894FF9D50112}" type="slidenum">
              <a:rPr lang="zh-CN" altLang="en-US" sz="1800" smtClean="0">
                <a:solidFill>
                  <a:prstClr val="black"/>
                </a:solidFill>
              </a:rPr>
              <a:t>‹#›</a:t>
            </a:fld>
            <a:endParaRPr lang="zh-CN" altLang="en-US" sz="180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87"/>
            <a:ext cx="3008313" cy="871538"/>
          </a:xfrm>
          <a:prstGeom prst="rect">
            <a:avLst/>
          </a:prstGeom>
        </p:spPr>
        <p:txBody>
          <a:bodyPr lIns="121963" tIns="60981" rIns="121963" bIns="60981" anchor="b"/>
          <a:lstStyle>
            <a:lvl1pPr algn="l">
              <a:defRPr sz="2025"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9"/>
            <a:ext cx="5111750" cy="4389835"/>
          </a:xfrm>
          <a:prstGeom prst="rect">
            <a:avLst/>
          </a:prstGeom>
        </p:spPr>
        <p:txBody>
          <a:bodyPr lIns="121963" tIns="60981" rIns="121963" bIns="60981"/>
          <a:lstStyle>
            <a:lvl1pPr>
              <a:defRPr sz="3225"/>
            </a:lvl1pPr>
            <a:lvl2pPr>
              <a:defRPr sz="2775"/>
            </a:lvl2pPr>
            <a:lvl3pPr>
              <a:defRPr sz="2400"/>
            </a:lvl3pPr>
            <a:lvl4pPr>
              <a:defRPr sz="2025"/>
            </a:lvl4pPr>
            <a:lvl5pPr>
              <a:defRPr sz="2025"/>
            </a:lvl5pPr>
            <a:lvl6pPr>
              <a:defRPr sz="2025"/>
            </a:lvl6pPr>
            <a:lvl7pPr>
              <a:defRPr sz="2025"/>
            </a:lvl7pPr>
            <a:lvl8pPr>
              <a:defRPr sz="2025"/>
            </a:lvl8pPr>
            <a:lvl9pPr>
              <a:defRPr sz="2025"/>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2" y="1076327"/>
            <a:ext cx="3008313" cy="3518297"/>
          </a:xfrm>
          <a:prstGeom prst="rect">
            <a:avLst/>
          </a:prstGeom>
        </p:spPr>
        <p:txBody>
          <a:bodyPr lIns="121963" tIns="60981" rIns="121963" bIns="60981"/>
          <a:lstStyle>
            <a:lvl1pPr marL="0" indent="0">
              <a:buNone/>
              <a:defRPr sz="1425"/>
            </a:lvl1pPr>
            <a:lvl2pPr marL="457200" indent="0">
              <a:buNone/>
              <a:defRPr sz="1200"/>
            </a:lvl2pPr>
            <a:lvl3pPr marL="914400" indent="0">
              <a:buNone/>
              <a:defRPr sz="975"/>
            </a:lvl3pPr>
            <a:lvl4pPr marL="1371600" indent="0">
              <a:buNone/>
              <a:defRPr sz="900"/>
            </a:lvl4pPr>
            <a:lvl5pPr marL="1828165" indent="0">
              <a:buNone/>
              <a:defRPr sz="900"/>
            </a:lvl5pPr>
            <a:lvl6pPr marL="2285365" indent="0">
              <a:buNone/>
              <a:defRPr sz="900"/>
            </a:lvl6pPr>
            <a:lvl7pPr marL="2742565" indent="0">
              <a:buNone/>
              <a:defRPr sz="900"/>
            </a:lvl7pPr>
            <a:lvl8pPr marL="3199765" indent="0">
              <a:buNone/>
              <a:defRPr sz="900"/>
            </a:lvl8pPr>
            <a:lvl9pPr marL="3656965"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457200" y="4767263"/>
            <a:ext cx="2133600" cy="273844"/>
          </a:xfrm>
          <a:prstGeom prst="rect">
            <a:avLst/>
          </a:prstGeom>
        </p:spPr>
        <p:txBody>
          <a:bodyPr lIns="121963" tIns="60981" rIns="121963" bIns="60981"/>
          <a:lstStyle/>
          <a:p>
            <a:pPr defTabSz="914400"/>
            <a:fld id="{DF659192-60C8-49F5-94DF-1E29C3FCC85C}" type="datetimeFigureOut">
              <a:rPr lang="zh-CN" altLang="en-US" sz="1800" smtClean="0">
                <a:solidFill>
                  <a:prstClr val="black"/>
                </a:solidFill>
              </a:rPr>
              <a:t>2023-01-10</a:t>
            </a:fld>
            <a:endParaRPr lang="zh-CN" altLang="en-US" sz="1800">
              <a:solidFill>
                <a:prstClr val="black"/>
              </a:solidFill>
            </a:endParaRPr>
          </a:p>
        </p:txBody>
      </p:sp>
      <p:sp>
        <p:nvSpPr>
          <p:cNvPr id="6" name="页脚占位符 5"/>
          <p:cNvSpPr>
            <a:spLocks noGrp="1"/>
          </p:cNvSpPr>
          <p:nvPr>
            <p:ph type="ftr" sz="quarter" idx="11"/>
          </p:nvPr>
        </p:nvSpPr>
        <p:spPr>
          <a:xfrm>
            <a:off x="3124201" y="4767263"/>
            <a:ext cx="2895600" cy="273844"/>
          </a:xfrm>
          <a:prstGeom prst="rect">
            <a:avLst/>
          </a:prstGeom>
        </p:spPr>
        <p:txBody>
          <a:bodyPr lIns="121963" tIns="60981" rIns="121963" bIns="60981"/>
          <a:lstStyle/>
          <a:p>
            <a:pPr defTabSz="914400"/>
            <a:endParaRPr lang="zh-CN" altLang="en-US" sz="1800">
              <a:solidFill>
                <a:prstClr val="black"/>
              </a:solidFill>
            </a:endParaRPr>
          </a:p>
        </p:txBody>
      </p:sp>
      <p:sp>
        <p:nvSpPr>
          <p:cNvPr id="7" name="灯片编号占位符 6"/>
          <p:cNvSpPr>
            <a:spLocks noGrp="1"/>
          </p:cNvSpPr>
          <p:nvPr>
            <p:ph type="sldNum" sz="quarter" idx="12"/>
          </p:nvPr>
        </p:nvSpPr>
        <p:spPr>
          <a:xfrm>
            <a:off x="6553200" y="4767263"/>
            <a:ext cx="2133600" cy="273844"/>
          </a:xfrm>
          <a:prstGeom prst="rect">
            <a:avLst/>
          </a:prstGeom>
        </p:spPr>
        <p:txBody>
          <a:bodyPr lIns="121963" tIns="60981" rIns="121963" bIns="60981"/>
          <a:lstStyle/>
          <a:p>
            <a:pPr defTabSz="914400"/>
            <a:fld id="{EB730883-2733-4EB0-9793-894FF9D50112}" type="slidenum">
              <a:rPr lang="zh-CN" altLang="en-US" sz="1800" smtClean="0">
                <a:solidFill>
                  <a:prstClr val="black"/>
                </a:solidFill>
              </a:rPr>
              <a:t>‹#›</a:t>
            </a:fld>
            <a:endParaRPr lang="zh-CN" altLang="en-US" sz="180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lIns="121963" tIns="60981" rIns="121963" bIns="60981" anchor="b"/>
          <a:lstStyle>
            <a:lvl1pPr algn="l">
              <a:defRPr sz="2025"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a:prstGeom prst="rect">
            <a:avLst/>
          </a:prstGeom>
        </p:spPr>
        <p:txBody>
          <a:bodyPr lIns="121963" tIns="60981" rIns="121963" bIns="60981"/>
          <a:lstStyle>
            <a:lvl1pPr marL="0" indent="0">
              <a:buNone/>
              <a:defRPr sz="3225"/>
            </a:lvl1pPr>
            <a:lvl2pPr marL="457200" indent="0">
              <a:buNone/>
              <a:defRPr sz="2775"/>
            </a:lvl2pPr>
            <a:lvl3pPr marL="914400" indent="0">
              <a:buNone/>
              <a:defRPr sz="2400"/>
            </a:lvl3pPr>
            <a:lvl4pPr marL="1371600" indent="0">
              <a:buNone/>
              <a:defRPr sz="2025"/>
            </a:lvl4pPr>
            <a:lvl5pPr marL="1828165" indent="0">
              <a:buNone/>
              <a:defRPr sz="2025"/>
            </a:lvl5pPr>
            <a:lvl6pPr marL="2285365" indent="0">
              <a:buNone/>
              <a:defRPr sz="2025"/>
            </a:lvl6pPr>
            <a:lvl7pPr marL="2742565" indent="0">
              <a:buNone/>
              <a:defRPr sz="2025"/>
            </a:lvl7pPr>
            <a:lvl8pPr marL="3199765" indent="0">
              <a:buNone/>
              <a:defRPr sz="2025"/>
            </a:lvl8pPr>
            <a:lvl9pPr marL="3656965" indent="0">
              <a:buNone/>
              <a:defRPr sz="2025"/>
            </a:lvl9pPr>
          </a:lstStyle>
          <a:p>
            <a:endParaRPr lang="zh-CN" altLang="en-US"/>
          </a:p>
        </p:txBody>
      </p:sp>
      <p:sp>
        <p:nvSpPr>
          <p:cNvPr id="4" name="文本占位符 3"/>
          <p:cNvSpPr>
            <a:spLocks noGrp="1"/>
          </p:cNvSpPr>
          <p:nvPr>
            <p:ph type="body" sz="half" idx="2"/>
          </p:nvPr>
        </p:nvSpPr>
        <p:spPr>
          <a:xfrm>
            <a:off x="1792288" y="4025504"/>
            <a:ext cx="5486400" cy="603647"/>
          </a:xfrm>
          <a:prstGeom prst="rect">
            <a:avLst/>
          </a:prstGeom>
        </p:spPr>
        <p:txBody>
          <a:bodyPr lIns="121963" tIns="60981" rIns="121963" bIns="60981"/>
          <a:lstStyle>
            <a:lvl1pPr marL="0" indent="0">
              <a:buNone/>
              <a:defRPr sz="1425"/>
            </a:lvl1pPr>
            <a:lvl2pPr marL="457200" indent="0">
              <a:buNone/>
              <a:defRPr sz="1200"/>
            </a:lvl2pPr>
            <a:lvl3pPr marL="914400" indent="0">
              <a:buNone/>
              <a:defRPr sz="975"/>
            </a:lvl3pPr>
            <a:lvl4pPr marL="1371600" indent="0">
              <a:buNone/>
              <a:defRPr sz="900"/>
            </a:lvl4pPr>
            <a:lvl5pPr marL="1828165" indent="0">
              <a:buNone/>
              <a:defRPr sz="900"/>
            </a:lvl5pPr>
            <a:lvl6pPr marL="2285365" indent="0">
              <a:buNone/>
              <a:defRPr sz="900"/>
            </a:lvl6pPr>
            <a:lvl7pPr marL="2742565" indent="0">
              <a:buNone/>
              <a:defRPr sz="900"/>
            </a:lvl7pPr>
            <a:lvl8pPr marL="3199765" indent="0">
              <a:buNone/>
              <a:defRPr sz="900"/>
            </a:lvl8pPr>
            <a:lvl9pPr marL="3656965"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457200" y="4767263"/>
            <a:ext cx="2133600" cy="273844"/>
          </a:xfrm>
          <a:prstGeom prst="rect">
            <a:avLst/>
          </a:prstGeom>
        </p:spPr>
        <p:txBody>
          <a:bodyPr lIns="121963" tIns="60981" rIns="121963" bIns="60981"/>
          <a:lstStyle/>
          <a:p>
            <a:pPr defTabSz="914400"/>
            <a:fld id="{DF659192-60C8-49F5-94DF-1E29C3FCC85C}" type="datetimeFigureOut">
              <a:rPr lang="zh-CN" altLang="en-US" sz="1800" smtClean="0">
                <a:solidFill>
                  <a:prstClr val="black"/>
                </a:solidFill>
              </a:rPr>
              <a:t>2023-01-10</a:t>
            </a:fld>
            <a:endParaRPr lang="zh-CN" altLang="en-US" sz="1800">
              <a:solidFill>
                <a:prstClr val="black"/>
              </a:solidFill>
            </a:endParaRPr>
          </a:p>
        </p:txBody>
      </p:sp>
      <p:sp>
        <p:nvSpPr>
          <p:cNvPr id="6" name="页脚占位符 5"/>
          <p:cNvSpPr>
            <a:spLocks noGrp="1"/>
          </p:cNvSpPr>
          <p:nvPr>
            <p:ph type="ftr" sz="quarter" idx="11"/>
          </p:nvPr>
        </p:nvSpPr>
        <p:spPr>
          <a:xfrm>
            <a:off x="3124201" y="4767263"/>
            <a:ext cx="2895600" cy="273844"/>
          </a:xfrm>
          <a:prstGeom prst="rect">
            <a:avLst/>
          </a:prstGeom>
        </p:spPr>
        <p:txBody>
          <a:bodyPr lIns="121963" tIns="60981" rIns="121963" bIns="60981"/>
          <a:lstStyle/>
          <a:p>
            <a:pPr defTabSz="914400"/>
            <a:endParaRPr lang="zh-CN" altLang="en-US" sz="1800">
              <a:solidFill>
                <a:prstClr val="black"/>
              </a:solidFill>
            </a:endParaRPr>
          </a:p>
        </p:txBody>
      </p:sp>
      <p:sp>
        <p:nvSpPr>
          <p:cNvPr id="7" name="灯片编号占位符 6"/>
          <p:cNvSpPr>
            <a:spLocks noGrp="1"/>
          </p:cNvSpPr>
          <p:nvPr>
            <p:ph type="sldNum" sz="quarter" idx="12"/>
          </p:nvPr>
        </p:nvSpPr>
        <p:spPr>
          <a:xfrm>
            <a:off x="6553200" y="4767263"/>
            <a:ext cx="2133600" cy="273844"/>
          </a:xfrm>
          <a:prstGeom prst="rect">
            <a:avLst/>
          </a:prstGeom>
        </p:spPr>
        <p:txBody>
          <a:bodyPr lIns="121963" tIns="60981" rIns="121963" bIns="60981"/>
          <a:lstStyle/>
          <a:p>
            <a:pPr defTabSz="914400"/>
            <a:fld id="{EB730883-2733-4EB0-9793-894FF9D50112}" type="slidenum">
              <a:rPr lang="zh-CN" altLang="en-US" sz="1800" smtClean="0">
                <a:solidFill>
                  <a:prstClr val="black"/>
                </a:solidFill>
              </a:rPr>
              <a:t>‹#›</a:t>
            </a:fld>
            <a:endParaRPr lang="zh-CN" altLang="en-US" sz="180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1" y="205979"/>
            <a:ext cx="8229600" cy="857250"/>
          </a:xfrm>
          <a:prstGeom prst="rect">
            <a:avLst/>
          </a:prstGeom>
        </p:spPr>
        <p:txBody>
          <a:bodyPr lIns="121963" tIns="60981" rIns="121963" bIns="60981"/>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1" y="1200152"/>
            <a:ext cx="8229600" cy="3394472"/>
          </a:xfrm>
          <a:prstGeom prst="rect">
            <a:avLst/>
          </a:prstGeom>
        </p:spPr>
        <p:txBody>
          <a:bodyPr vert="eaVert" lIns="121963" tIns="60981" rIns="121963" bIns="6098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lIns="121963" tIns="60981" rIns="121963" bIns="60981"/>
          <a:lstStyle/>
          <a:p>
            <a:pPr defTabSz="914400"/>
            <a:fld id="{DF659192-60C8-49F5-94DF-1E29C3FCC85C}" type="datetimeFigureOut">
              <a:rPr lang="zh-CN" altLang="en-US" sz="1800" smtClean="0">
                <a:solidFill>
                  <a:prstClr val="black"/>
                </a:solidFill>
              </a:rPr>
              <a:t>2023-01-10</a:t>
            </a:fld>
            <a:endParaRPr lang="zh-CN" altLang="en-US" sz="1800">
              <a:solidFill>
                <a:prstClr val="black"/>
              </a:solidFill>
            </a:endParaRPr>
          </a:p>
        </p:txBody>
      </p:sp>
      <p:sp>
        <p:nvSpPr>
          <p:cNvPr id="5" name="页脚占位符 4"/>
          <p:cNvSpPr>
            <a:spLocks noGrp="1"/>
          </p:cNvSpPr>
          <p:nvPr>
            <p:ph type="ftr" sz="quarter" idx="11"/>
          </p:nvPr>
        </p:nvSpPr>
        <p:spPr>
          <a:xfrm>
            <a:off x="3124201" y="4767263"/>
            <a:ext cx="2895600" cy="273844"/>
          </a:xfrm>
          <a:prstGeom prst="rect">
            <a:avLst/>
          </a:prstGeom>
        </p:spPr>
        <p:txBody>
          <a:bodyPr lIns="121963" tIns="60981" rIns="121963" bIns="60981"/>
          <a:lstStyle/>
          <a:p>
            <a:pPr defTabSz="914400"/>
            <a:endParaRPr lang="zh-CN" altLang="en-US" sz="1800">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lIns="121963" tIns="60981" rIns="121963" bIns="60981"/>
          <a:lstStyle/>
          <a:p>
            <a:pPr defTabSz="914400"/>
            <a:fld id="{EB730883-2733-4EB0-9793-894FF9D50112}" type="slidenum">
              <a:rPr lang="zh-CN" altLang="en-US" sz="1800" smtClean="0">
                <a:solidFill>
                  <a:prstClr val="black"/>
                </a:solidFill>
              </a:rPr>
              <a:t>‹#›</a:t>
            </a:fld>
            <a:endParaRPr lang="zh-CN" altLang="en-US" sz="180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1" y="154781"/>
            <a:ext cx="2057400" cy="3290888"/>
          </a:xfrm>
          <a:prstGeom prst="rect">
            <a:avLst/>
          </a:prstGeom>
        </p:spPr>
        <p:txBody>
          <a:bodyPr vert="eaVert" lIns="121963" tIns="60981" rIns="121963" bIns="60981"/>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1"/>
            <a:ext cx="6019800" cy="3290888"/>
          </a:xfrm>
          <a:prstGeom prst="rect">
            <a:avLst/>
          </a:prstGeom>
        </p:spPr>
        <p:txBody>
          <a:bodyPr vert="eaVert" lIns="121963" tIns="60981" rIns="121963" bIns="6098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lIns="121963" tIns="60981" rIns="121963" bIns="60981"/>
          <a:lstStyle/>
          <a:p>
            <a:pPr defTabSz="914400"/>
            <a:fld id="{DF659192-60C8-49F5-94DF-1E29C3FCC85C}" type="datetimeFigureOut">
              <a:rPr lang="zh-CN" altLang="en-US" sz="1800" smtClean="0">
                <a:solidFill>
                  <a:prstClr val="black"/>
                </a:solidFill>
              </a:rPr>
              <a:t>2023-01-10</a:t>
            </a:fld>
            <a:endParaRPr lang="zh-CN" altLang="en-US" sz="1800">
              <a:solidFill>
                <a:prstClr val="black"/>
              </a:solidFill>
            </a:endParaRPr>
          </a:p>
        </p:txBody>
      </p:sp>
      <p:sp>
        <p:nvSpPr>
          <p:cNvPr id="5" name="页脚占位符 4"/>
          <p:cNvSpPr>
            <a:spLocks noGrp="1"/>
          </p:cNvSpPr>
          <p:nvPr>
            <p:ph type="ftr" sz="quarter" idx="11"/>
          </p:nvPr>
        </p:nvSpPr>
        <p:spPr>
          <a:xfrm>
            <a:off x="3124201" y="4767263"/>
            <a:ext cx="2895600" cy="273844"/>
          </a:xfrm>
          <a:prstGeom prst="rect">
            <a:avLst/>
          </a:prstGeom>
        </p:spPr>
        <p:txBody>
          <a:bodyPr lIns="121963" tIns="60981" rIns="121963" bIns="60981"/>
          <a:lstStyle/>
          <a:p>
            <a:pPr defTabSz="914400"/>
            <a:endParaRPr lang="zh-CN" altLang="en-US" sz="1800">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lIns="121963" tIns="60981" rIns="121963" bIns="60981"/>
          <a:lstStyle/>
          <a:p>
            <a:pPr defTabSz="914400"/>
            <a:fld id="{EB730883-2733-4EB0-9793-894FF9D50112}" type="slidenum">
              <a:rPr lang="zh-CN" altLang="en-US" sz="1800" smtClean="0">
                <a:solidFill>
                  <a:prstClr val="black"/>
                </a:solidFill>
              </a:rPr>
              <a:t>‹#›</a:t>
            </a:fld>
            <a:endParaRPr lang="zh-CN" altLang="en-US" sz="180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txStyles>
    <p:titleStyle>
      <a:lvl1pPr algn="ctr" defTabSz="914400" rtl="0" eaLnBrk="1" latinLnBrk="0" hangingPunct="1">
        <a:spcBef>
          <a:spcPct val="0"/>
        </a:spcBef>
        <a:buNone/>
        <a:defRPr sz="4425"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25"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775"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25" kern="1200">
          <a:solidFill>
            <a:schemeClr val="tx1"/>
          </a:solidFill>
          <a:latin typeface="+mn-lt"/>
          <a:ea typeface="+mn-ea"/>
          <a:cs typeface="+mn-cs"/>
        </a:defRPr>
      </a:lvl4pPr>
      <a:lvl5pPr marL="2056765" indent="-228600" algn="l" defTabSz="914400" rtl="0" eaLnBrk="1" latinLnBrk="0" hangingPunct="1">
        <a:spcBef>
          <a:spcPct val="20000"/>
        </a:spcBef>
        <a:buFont typeface="Arial" panose="020B0604020202020204" pitchFamily="34" charset="0"/>
        <a:buChar char="»"/>
        <a:defRPr sz="2025" kern="1200">
          <a:solidFill>
            <a:schemeClr val="tx1"/>
          </a:solidFill>
          <a:latin typeface="+mn-lt"/>
          <a:ea typeface="+mn-ea"/>
          <a:cs typeface="+mn-cs"/>
        </a:defRPr>
      </a:lvl5pPr>
      <a:lvl6pPr marL="2513965" indent="-228600" algn="l" defTabSz="914400" rtl="0" eaLnBrk="1" latinLnBrk="0" hangingPunct="1">
        <a:spcBef>
          <a:spcPct val="20000"/>
        </a:spcBef>
        <a:buFont typeface="Arial" panose="020B0604020202020204" pitchFamily="34" charset="0"/>
        <a:buChar char="•"/>
        <a:defRPr sz="2025" kern="1200">
          <a:solidFill>
            <a:schemeClr val="tx1"/>
          </a:solidFill>
          <a:latin typeface="+mn-lt"/>
          <a:ea typeface="+mn-ea"/>
          <a:cs typeface="+mn-cs"/>
        </a:defRPr>
      </a:lvl6pPr>
      <a:lvl7pPr marL="2971165" indent="-228600" algn="l" defTabSz="914400" rtl="0" eaLnBrk="1" latinLnBrk="0" hangingPunct="1">
        <a:spcBef>
          <a:spcPct val="20000"/>
        </a:spcBef>
        <a:buFont typeface="Arial" panose="020B0604020202020204" pitchFamily="34" charset="0"/>
        <a:buChar char="•"/>
        <a:defRPr sz="2025" kern="1200">
          <a:solidFill>
            <a:schemeClr val="tx1"/>
          </a:solidFill>
          <a:latin typeface="+mn-lt"/>
          <a:ea typeface="+mn-ea"/>
          <a:cs typeface="+mn-cs"/>
        </a:defRPr>
      </a:lvl7pPr>
      <a:lvl8pPr marL="3428365" indent="-228600" algn="l" defTabSz="914400" rtl="0" eaLnBrk="1" latinLnBrk="0" hangingPunct="1">
        <a:spcBef>
          <a:spcPct val="20000"/>
        </a:spcBef>
        <a:buFont typeface="Arial" panose="020B0604020202020204" pitchFamily="34" charset="0"/>
        <a:buChar char="•"/>
        <a:defRPr sz="2025" kern="1200">
          <a:solidFill>
            <a:schemeClr val="tx1"/>
          </a:solidFill>
          <a:latin typeface="+mn-lt"/>
          <a:ea typeface="+mn-ea"/>
          <a:cs typeface="+mn-cs"/>
        </a:defRPr>
      </a:lvl8pPr>
      <a:lvl9pPr marL="3885565" indent="-228600" algn="l" defTabSz="914400" rtl="0" eaLnBrk="1" latinLnBrk="0" hangingPunct="1">
        <a:spcBef>
          <a:spcPct val="20000"/>
        </a:spcBef>
        <a:buFont typeface="Arial" panose="020B0604020202020204" pitchFamily="34" charset="0"/>
        <a:buChar char="•"/>
        <a:defRPr sz="2025"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165"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0.xml"/><Relationship Id="rId4" Type="http://schemas.microsoft.com/office/2007/relationships/hdphoto" Target="../media/hdphoto2.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11.GIF"/><Relationship Id="rId3" Type="http://schemas.openxmlformats.org/officeDocument/2006/relationships/image" Target="../media/image6.GIF"/><Relationship Id="rId7" Type="http://schemas.openxmlformats.org/officeDocument/2006/relationships/image" Target="../media/image10.GIF"/><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9.GIF"/><Relationship Id="rId5" Type="http://schemas.openxmlformats.org/officeDocument/2006/relationships/image" Target="../media/image8.GIF"/><Relationship Id="rId4" Type="http://schemas.openxmlformats.org/officeDocument/2006/relationships/image" Target="../media/image7.GIF"/></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0.xml"/><Relationship Id="rId4" Type="http://schemas.microsoft.com/office/2007/relationships/hdphoto" Target="../media/hdphoto3.wdp"/></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0.xml"/><Relationship Id="rId4" Type="http://schemas.microsoft.com/office/2007/relationships/hdphoto" Target="../media/hdphoto3.wdp"/></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0.xml"/><Relationship Id="rId4" Type="http://schemas.microsoft.com/office/2007/relationships/hdphoto" Target="../media/hdphoto3.wdp"/></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0.xml"/><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0.xml"/><Relationship Id="rId4" Type="http://schemas.microsoft.com/office/2007/relationships/hdphoto" Target="../media/hdphoto3.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0.xml"/><Relationship Id="rId4" Type="http://schemas.microsoft.com/office/2007/relationships/hdphoto" Target="../media/hdphoto3.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screen"/>
          <a:srcRect/>
          <a:stretch>
            <a:fillRect/>
          </a:stretch>
        </p:blipFill>
        <p:spPr>
          <a:xfrm>
            <a:off x="0" y="0"/>
            <a:ext cx="9144000" cy="5156200"/>
          </a:xfrm>
          <a:prstGeom prst="rect">
            <a:avLst/>
          </a:prstGeom>
        </p:spPr>
      </p:pic>
      <p:pic>
        <p:nvPicPr>
          <p:cNvPr id="2" name="图片 1"/>
          <p:cNvPicPr>
            <a:picLocks noChangeAspect="1"/>
          </p:cNvPicPr>
          <p:nvPr/>
        </p:nvPicPr>
        <p:blipFill>
          <a:blip r:embed="rId3">
            <a:extLst>
              <a:ext uri="{BEBA8EAE-BF5A-486C-A8C5-ECC9F3942E4B}">
                <a14:imgProps xmlns:a14="http://schemas.microsoft.com/office/drawing/2010/main">
                  <a14:imgLayer r:embed="rId4">
                    <a14:imgEffect>
                      <a14:brightnessContrast bright="100000"/>
                    </a14:imgEffect>
                  </a14:imgLayer>
                </a14:imgProps>
              </a:ext>
            </a:extLst>
          </a:blip>
          <a:stretch>
            <a:fillRect/>
          </a:stretch>
        </p:blipFill>
        <p:spPr>
          <a:xfrm>
            <a:off x="2527299" y="850712"/>
            <a:ext cx="4089400" cy="1143952"/>
          </a:xfrm>
          <a:prstGeom prst="rect">
            <a:avLst/>
          </a:prstGeom>
        </p:spPr>
      </p:pic>
      <p:sp>
        <p:nvSpPr>
          <p:cNvPr id="4" name="文本框 3"/>
          <p:cNvSpPr txBox="1"/>
          <p:nvPr/>
        </p:nvSpPr>
        <p:spPr>
          <a:xfrm>
            <a:off x="1774599" y="2127934"/>
            <a:ext cx="5734262" cy="646331"/>
          </a:xfrm>
          <a:prstGeom prst="rect">
            <a:avLst/>
          </a:prstGeom>
          <a:noFill/>
        </p:spPr>
        <p:txBody>
          <a:bodyPr wrap="none" rtlCol="0">
            <a:spAutoFit/>
          </a:bodyPr>
          <a:lstStyle/>
          <a:p>
            <a:r>
              <a:rPr lang="zh-CN" altLang="en-US" sz="3600" dirty="0" smtClean="0">
                <a:solidFill>
                  <a:schemeClr val="bg1"/>
                </a:solidFill>
                <a:latin typeface="汉仪大黑简" panose="02010609000101010101" pitchFamily="49" charset="-122"/>
                <a:ea typeface="汉仪大黑简" panose="02010609000101010101" pitchFamily="49" charset="-122"/>
              </a:rPr>
              <a:t>浦发银行理财投资</a:t>
            </a:r>
            <a:r>
              <a:rPr lang="en-US" altLang="zh-CN" sz="3600" dirty="0" smtClean="0">
                <a:solidFill>
                  <a:schemeClr val="bg1"/>
                </a:solidFill>
                <a:latin typeface="汉仪大黑简" panose="02010609000101010101" pitchFamily="49" charset="-122"/>
                <a:ea typeface="汉仪大黑简" panose="02010609000101010101" pitchFamily="49" charset="-122"/>
              </a:rPr>
              <a:t>PPT</a:t>
            </a:r>
            <a:r>
              <a:rPr lang="zh-CN" altLang="en-US" sz="3600" dirty="0">
                <a:solidFill>
                  <a:schemeClr val="bg1"/>
                </a:solidFill>
                <a:latin typeface="汉仪大黑简" panose="02010609000101010101" pitchFamily="49" charset="-122"/>
                <a:ea typeface="汉仪大黑简" panose="02010609000101010101" pitchFamily="49" charset="-122"/>
              </a:rPr>
              <a:t>模板</a:t>
            </a:r>
          </a:p>
        </p:txBody>
      </p:sp>
      <p:sp>
        <p:nvSpPr>
          <p:cNvPr id="5" name="圆角矩形 4"/>
          <p:cNvSpPr/>
          <p:nvPr/>
        </p:nvSpPr>
        <p:spPr>
          <a:xfrm>
            <a:off x="2971799" y="2945635"/>
            <a:ext cx="3200400" cy="393124"/>
          </a:xfrm>
          <a:prstGeom prst="roundRect">
            <a:avLst>
              <a:gd name="adj" fmla="val 50000"/>
            </a:avLst>
          </a:prstGeom>
          <a:solidFill>
            <a:srgbClr val="0F3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单击此处添加文字内容</a:t>
            </a:r>
            <a:r>
              <a:rPr lang="en-US" altLang="zh-CN" sz="1800" dirty="0" smtClean="0">
                <a:latin typeface="微软雅黑" panose="020B0503020204020204" pitchFamily="34" charset="-122"/>
                <a:ea typeface="微软雅黑" panose="020B0503020204020204" pitchFamily="34" charset="-122"/>
              </a:rPr>
              <a:t>—</a:t>
            </a:r>
            <a:endParaRPr lang="zh-CN" altLang="en-US" sz="1800" dirty="0">
              <a:latin typeface="微软雅黑" panose="020B0503020204020204" pitchFamily="34" charset="-122"/>
              <a:ea typeface="微软雅黑" panose="020B0503020204020204" pitchFamily="34" charset="-122"/>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3"/>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fltVal val="0"/>
                                          </p:val>
                                        </p:tav>
                                        <p:tav tm="100000">
                                          <p:val>
                                            <p:strVal val="#ppt_w"/>
                                          </p:val>
                                        </p:tav>
                                      </p:tavLst>
                                    </p:anim>
                                    <p:anim calcmode="lin" valueType="num">
                                      <p:cBhvr>
                                        <p:cTn id="14" dur="1000" fill="hold"/>
                                        <p:tgtEl>
                                          <p:spTgt spid="2"/>
                                        </p:tgtEl>
                                        <p:attrNameLst>
                                          <p:attrName>ppt_h</p:attrName>
                                        </p:attrNameLst>
                                      </p:cBhvr>
                                      <p:tavLst>
                                        <p:tav tm="0">
                                          <p:val>
                                            <p:fltVal val="0"/>
                                          </p:val>
                                        </p:tav>
                                        <p:tav tm="100000">
                                          <p:val>
                                            <p:strVal val="#ppt_h"/>
                                          </p:val>
                                        </p:tav>
                                      </p:tavLst>
                                    </p:anim>
                                    <p:animEffect transition="in" filter="fade">
                                      <p:cBhvr>
                                        <p:cTn id="15" dur="1000"/>
                                        <p:tgtEl>
                                          <p:spTgt spid="2"/>
                                        </p:tgtEl>
                                      </p:cBhvr>
                                    </p:animEffect>
                                  </p:childTnLst>
                                </p:cTn>
                              </p:par>
                            </p:childTnLst>
                          </p:cTn>
                        </p:par>
                        <p:par>
                          <p:cTn id="16" fill="hold">
                            <p:stCondLst>
                              <p:cond delay="2000"/>
                            </p:stCondLst>
                            <p:childTnLst>
                              <p:par>
                                <p:cTn id="17" presetID="49" presetClass="entr" presetSubtype="0" decel="100000" fill="hold" grpId="0" nodeType="afterEffect">
                                  <p:stCondLst>
                                    <p:cond delay="0"/>
                                  </p:stCondLst>
                                  <p:iterate type="lt">
                                    <p:tmPct val="14000"/>
                                  </p:iterate>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style.rotation</p:attrName>
                                        </p:attrNameLst>
                                      </p:cBhvr>
                                      <p:tavLst>
                                        <p:tav tm="0">
                                          <p:val>
                                            <p:fltVal val="360"/>
                                          </p:val>
                                        </p:tav>
                                        <p:tav tm="100000">
                                          <p:val>
                                            <p:fltVal val="0"/>
                                          </p:val>
                                        </p:tav>
                                      </p:tavLst>
                                    </p:anim>
                                    <p:animEffect transition="in" filter="fade">
                                      <p:cBhvr>
                                        <p:cTn id="22" dur="500"/>
                                        <p:tgtEl>
                                          <p:spTgt spid="4"/>
                                        </p:tgtEl>
                                      </p:cBhvr>
                                    </p:animEffect>
                                  </p:childTnLst>
                                </p:cTn>
                              </p:par>
                            </p:childTnLst>
                          </p:cTn>
                        </p:par>
                        <p:par>
                          <p:cTn id="23" fill="hold">
                            <p:stCondLst>
                              <p:cond delay="2340"/>
                            </p:stCondLst>
                            <p:childTnLst>
                              <p:par>
                                <p:cTn id="24" presetID="2" presetClass="entr" presetSubtype="4"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文本框 10"/>
          <p:cNvSpPr txBox="1">
            <a:spLocks noChangeArrowheads="1"/>
          </p:cNvSpPr>
          <p:nvPr/>
        </p:nvSpPr>
        <p:spPr bwMode="auto">
          <a:xfrm>
            <a:off x="971600" y="208664"/>
            <a:ext cx="3510057" cy="346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800" b="1" dirty="0" smtClean="0">
                <a:latin typeface="+mn-ea"/>
                <a:ea typeface="+mn-ea"/>
              </a:rPr>
              <a:t> </a:t>
            </a:r>
            <a:endParaRPr lang="zh-CN" altLang="en-US" sz="1200" b="1" dirty="0">
              <a:latin typeface="+mn-ea"/>
              <a:ea typeface="+mn-ea"/>
              <a:cs typeface="+mn-ea"/>
              <a:sym typeface="+mn-lt"/>
            </a:endParaRPr>
          </a:p>
        </p:txBody>
      </p:sp>
      <p:sp>
        <p:nvSpPr>
          <p:cNvPr id="11" name="矩形 10"/>
          <p:cNvSpPr/>
          <p:nvPr/>
        </p:nvSpPr>
        <p:spPr>
          <a:xfrm>
            <a:off x="2" y="2810517"/>
            <a:ext cx="9146778" cy="6539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2343" tIns="46172" rIns="92343" bIns="46172" rtlCol="0" anchor="ctr"/>
          <a:lstStyle/>
          <a:p>
            <a:pPr algn="ctr"/>
            <a:endParaRPr lang="zh-CN" altLang="en-US"/>
          </a:p>
        </p:txBody>
      </p:sp>
      <p:grpSp>
        <p:nvGrpSpPr>
          <p:cNvPr id="12" name="组合 11"/>
          <p:cNvGrpSpPr/>
          <p:nvPr/>
        </p:nvGrpSpPr>
        <p:grpSpPr>
          <a:xfrm>
            <a:off x="980579" y="2387357"/>
            <a:ext cx="870074" cy="869820"/>
            <a:chOff x="1466675" y="3784103"/>
            <a:chExt cx="1301392" cy="1301862"/>
          </a:xfrm>
        </p:grpSpPr>
        <p:grpSp>
          <p:nvGrpSpPr>
            <p:cNvPr id="13" name="组合 12"/>
            <p:cNvGrpSpPr/>
            <p:nvPr/>
          </p:nvGrpSpPr>
          <p:grpSpPr>
            <a:xfrm>
              <a:off x="1466675" y="3784103"/>
              <a:ext cx="1301392" cy="1301862"/>
              <a:chOff x="4345444" y="2542859"/>
              <a:chExt cx="1810550" cy="1811205"/>
            </a:xfrm>
          </p:grpSpPr>
          <p:grpSp>
            <p:nvGrpSpPr>
              <p:cNvPr id="15" name="组合 14"/>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17" name="同心圆 16"/>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solidFill>
                  </a:endParaRPr>
                </a:p>
              </p:txBody>
            </p:sp>
            <p:sp>
              <p:nvSpPr>
                <p:cNvPr id="18" name="椭圆 17"/>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sp>
            <p:nvSpPr>
              <p:cNvPr id="16" name="椭圆 15"/>
              <p:cNvSpPr/>
              <p:nvPr/>
            </p:nvSpPr>
            <p:spPr>
              <a:xfrm>
                <a:off x="4447523" y="2644973"/>
                <a:ext cx="1606393" cy="1606973"/>
              </a:xfrm>
              <a:prstGeom prst="ellipse">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sp>
          <p:nvSpPr>
            <p:cNvPr id="14" name="TextBox 97"/>
            <p:cNvSpPr txBox="1"/>
            <p:nvPr/>
          </p:nvSpPr>
          <p:spPr>
            <a:xfrm>
              <a:off x="1602998" y="4180598"/>
              <a:ext cx="1028745" cy="600925"/>
            </a:xfrm>
            <a:prstGeom prst="rect">
              <a:avLst/>
            </a:prstGeom>
            <a:noFill/>
          </p:spPr>
          <p:txBody>
            <a:bodyPr wrap="square" lIns="184256" tIns="92128" rIns="184256" bIns="92128" rtlCol="0">
              <a:spAutoFit/>
            </a:bodyPr>
            <a:lstStyle/>
            <a:p>
              <a:r>
                <a:rPr lang="en-US" altLang="zh-CN" sz="1400" dirty="0" smtClean="0">
                  <a:solidFill>
                    <a:schemeClr val="bg1"/>
                  </a:solidFill>
                  <a:latin typeface="微软雅黑" panose="020B0503020204020204" pitchFamily="34" charset="-122"/>
                  <a:ea typeface="微软雅黑" panose="020B0503020204020204" pitchFamily="34" charset="-122"/>
                </a:rPr>
                <a:t>6</a:t>
              </a:r>
              <a:r>
                <a:rPr lang="zh-CN" altLang="en-US" sz="1400" dirty="0" smtClean="0">
                  <a:solidFill>
                    <a:schemeClr val="bg1"/>
                  </a:solidFill>
                  <a:latin typeface="微软雅黑" panose="020B0503020204020204" pitchFamily="34" charset="-122"/>
                  <a:ea typeface="微软雅黑" panose="020B0503020204020204" pitchFamily="34" charset="-122"/>
                </a:rPr>
                <a:t>月</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2083956" y="2504346"/>
            <a:ext cx="708513" cy="658319"/>
            <a:chOff x="3117025" y="3959191"/>
            <a:chExt cx="1059738" cy="985306"/>
          </a:xfrm>
        </p:grpSpPr>
        <p:grpSp>
          <p:nvGrpSpPr>
            <p:cNvPr id="20" name="组合 19"/>
            <p:cNvGrpSpPr/>
            <p:nvPr/>
          </p:nvGrpSpPr>
          <p:grpSpPr>
            <a:xfrm>
              <a:off x="3117025" y="3959191"/>
              <a:ext cx="984950" cy="985306"/>
              <a:chOff x="4345444" y="2542859"/>
              <a:chExt cx="1810550" cy="1811205"/>
            </a:xfrm>
          </p:grpSpPr>
          <p:grpSp>
            <p:nvGrpSpPr>
              <p:cNvPr id="22" name="组合 21"/>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24" name="同心圆 23"/>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solidFill>
                  </a:endParaRPr>
                </a:p>
              </p:txBody>
            </p:sp>
            <p:sp>
              <p:nvSpPr>
                <p:cNvPr id="25" name="椭圆 24"/>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sp>
            <p:nvSpPr>
              <p:cNvPr id="23" name="椭圆 22"/>
              <p:cNvSpPr/>
              <p:nvPr/>
            </p:nvSpPr>
            <p:spPr>
              <a:xfrm>
                <a:off x="4483177" y="2680639"/>
                <a:ext cx="1535084" cy="1535638"/>
              </a:xfrm>
              <a:prstGeom prst="ellipse">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sp>
          <p:nvSpPr>
            <p:cNvPr id="21" name="TextBox 104"/>
            <p:cNvSpPr txBox="1"/>
            <p:nvPr/>
          </p:nvSpPr>
          <p:spPr>
            <a:xfrm>
              <a:off x="3148018" y="4196693"/>
              <a:ext cx="1028745" cy="600923"/>
            </a:xfrm>
            <a:prstGeom prst="rect">
              <a:avLst/>
            </a:prstGeom>
            <a:noFill/>
          </p:spPr>
          <p:txBody>
            <a:bodyPr wrap="square" lIns="184256" tIns="92128" rIns="184256" bIns="92128" rtlCol="0">
              <a:spAutoFit/>
            </a:bodyPr>
            <a:lstStyle/>
            <a:p>
              <a:r>
                <a:rPr lang="en-US" altLang="zh-CN" sz="1400" dirty="0">
                  <a:solidFill>
                    <a:schemeClr val="bg1"/>
                  </a:solidFill>
                  <a:latin typeface="微软雅黑" panose="020B0503020204020204" pitchFamily="34" charset="-122"/>
                  <a:ea typeface="微软雅黑" panose="020B0503020204020204" pitchFamily="34" charset="-122"/>
                </a:rPr>
                <a:t>7</a:t>
              </a:r>
              <a:r>
                <a:rPr lang="zh-CN" altLang="en-US" sz="1400" dirty="0">
                  <a:solidFill>
                    <a:schemeClr val="bg1"/>
                  </a:solidFill>
                  <a:latin typeface="微软雅黑" panose="020B0503020204020204" pitchFamily="34" charset="-122"/>
                  <a:ea typeface="微软雅黑" panose="020B0503020204020204" pitchFamily="34" charset="-122"/>
                </a:rPr>
                <a:t>月</a:t>
              </a:r>
            </a:p>
          </p:txBody>
        </p:sp>
      </p:grpSp>
      <p:grpSp>
        <p:nvGrpSpPr>
          <p:cNvPr id="26" name="组合 25"/>
          <p:cNvGrpSpPr/>
          <p:nvPr/>
        </p:nvGrpSpPr>
        <p:grpSpPr>
          <a:xfrm>
            <a:off x="2975769" y="2392603"/>
            <a:ext cx="882051" cy="881795"/>
            <a:chOff x="4450933" y="3791953"/>
            <a:chExt cx="1319306" cy="1319782"/>
          </a:xfrm>
        </p:grpSpPr>
        <p:grpSp>
          <p:nvGrpSpPr>
            <p:cNvPr id="27" name="组合 26"/>
            <p:cNvGrpSpPr/>
            <p:nvPr/>
          </p:nvGrpSpPr>
          <p:grpSpPr>
            <a:xfrm>
              <a:off x="4450933" y="3791953"/>
              <a:ext cx="1319306" cy="1319782"/>
              <a:chOff x="4345444" y="2542859"/>
              <a:chExt cx="1810550" cy="1811205"/>
            </a:xfrm>
          </p:grpSpPr>
          <p:grpSp>
            <p:nvGrpSpPr>
              <p:cNvPr id="29" name="组合 28"/>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31" name="同心圆 30"/>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solidFill>
                  </a:endParaRPr>
                </a:p>
              </p:txBody>
            </p:sp>
            <p:sp>
              <p:nvSpPr>
                <p:cNvPr id="32" name="椭圆 31"/>
                <p:cNvSpPr/>
                <p:nvPr/>
              </p:nvSpPr>
              <p:spPr>
                <a:xfrm>
                  <a:off x="1484232" y="1093650"/>
                  <a:ext cx="1504275"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sp>
            <p:nvSpPr>
              <p:cNvPr id="30" name="椭圆 29"/>
              <p:cNvSpPr/>
              <p:nvPr/>
            </p:nvSpPr>
            <p:spPr>
              <a:xfrm>
                <a:off x="4427702" y="2656211"/>
                <a:ext cx="1606932" cy="1607514"/>
              </a:xfrm>
              <a:prstGeom prst="ellipse">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sp>
          <p:nvSpPr>
            <p:cNvPr id="28" name="TextBox 111"/>
            <p:cNvSpPr txBox="1"/>
            <p:nvPr/>
          </p:nvSpPr>
          <p:spPr>
            <a:xfrm>
              <a:off x="4624965" y="4194851"/>
              <a:ext cx="1028745" cy="600923"/>
            </a:xfrm>
            <a:prstGeom prst="rect">
              <a:avLst/>
            </a:prstGeom>
            <a:noFill/>
          </p:spPr>
          <p:txBody>
            <a:bodyPr wrap="square" lIns="184256" tIns="92128" rIns="184256" bIns="92128" rtlCol="0">
              <a:spAutoFit/>
            </a:bodyPr>
            <a:lstStyle/>
            <a:p>
              <a:r>
                <a:rPr lang="en-US" altLang="zh-CN" sz="1400" dirty="0">
                  <a:solidFill>
                    <a:schemeClr val="bg1"/>
                  </a:solidFill>
                  <a:latin typeface="微软雅黑" panose="020B0503020204020204" pitchFamily="34" charset="-122"/>
                  <a:ea typeface="微软雅黑" panose="020B0503020204020204" pitchFamily="34" charset="-122"/>
                </a:rPr>
                <a:t>8</a:t>
              </a:r>
              <a:r>
                <a:rPr lang="zh-CN" altLang="en-US" sz="1400" dirty="0">
                  <a:solidFill>
                    <a:schemeClr val="bg1"/>
                  </a:solidFill>
                  <a:latin typeface="微软雅黑" panose="020B0503020204020204" pitchFamily="34" charset="-122"/>
                  <a:ea typeface="微软雅黑" panose="020B0503020204020204" pitchFamily="34" charset="-122"/>
                </a:rPr>
                <a:t>月</a:t>
              </a:r>
            </a:p>
          </p:txBody>
        </p:sp>
      </p:grpSp>
      <p:grpSp>
        <p:nvGrpSpPr>
          <p:cNvPr id="33" name="组合 32"/>
          <p:cNvGrpSpPr/>
          <p:nvPr/>
        </p:nvGrpSpPr>
        <p:grpSpPr>
          <a:xfrm>
            <a:off x="4091125" y="2493111"/>
            <a:ext cx="721287" cy="680781"/>
            <a:chOff x="6119197" y="3942381"/>
            <a:chExt cx="1078849" cy="1018926"/>
          </a:xfrm>
        </p:grpSpPr>
        <p:grpSp>
          <p:nvGrpSpPr>
            <p:cNvPr id="34" name="组合 33"/>
            <p:cNvGrpSpPr/>
            <p:nvPr/>
          </p:nvGrpSpPr>
          <p:grpSpPr>
            <a:xfrm>
              <a:off x="6119197" y="3942381"/>
              <a:ext cx="1018558" cy="1018926"/>
              <a:chOff x="4345444" y="2542859"/>
              <a:chExt cx="1810550" cy="1811205"/>
            </a:xfrm>
          </p:grpSpPr>
          <p:grpSp>
            <p:nvGrpSpPr>
              <p:cNvPr id="36" name="组合 35"/>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38" name="同心圆 37"/>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solidFill>
                  </a:endParaRPr>
                </a:p>
              </p:txBody>
            </p:sp>
            <p:sp>
              <p:nvSpPr>
                <p:cNvPr id="39" name="椭圆 38"/>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sp>
            <p:nvSpPr>
              <p:cNvPr id="37" name="椭圆 36"/>
              <p:cNvSpPr/>
              <p:nvPr/>
            </p:nvSpPr>
            <p:spPr>
              <a:xfrm>
                <a:off x="4466846" y="2664303"/>
                <a:ext cx="1567743" cy="1568310"/>
              </a:xfrm>
              <a:prstGeom prst="ellipse">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sp>
          <p:nvSpPr>
            <p:cNvPr id="35" name="TextBox 118"/>
            <p:cNvSpPr txBox="1"/>
            <p:nvPr/>
          </p:nvSpPr>
          <p:spPr>
            <a:xfrm>
              <a:off x="6169299" y="4182440"/>
              <a:ext cx="1028747" cy="600924"/>
            </a:xfrm>
            <a:prstGeom prst="rect">
              <a:avLst/>
            </a:prstGeom>
            <a:noFill/>
          </p:spPr>
          <p:txBody>
            <a:bodyPr wrap="square" lIns="184256" tIns="92128" rIns="184256" bIns="92128" rtlCol="0">
              <a:spAutoFit/>
            </a:bodyPr>
            <a:lstStyle/>
            <a:p>
              <a:r>
                <a:rPr lang="en-US" altLang="zh-CN" sz="1400" dirty="0">
                  <a:solidFill>
                    <a:schemeClr val="bg1"/>
                  </a:solidFill>
                  <a:latin typeface="微软雅黑" panose="020B0503020204020204" pitchFamily="34" charset="-122"/>
                  <a:ea typeface="微软雅黑" panose="020B0503020204020204" pitchFamily="34" charset="-122"/>
                </a:rPr>
                <a:t>9</a:t>
              </a:r>
              <a:r>
                <a:rPr lang="zh-CN" altLang="en-US" sz="1400" dirty="0">
                  <a:solidFill>
                    <a:schemeClr val="bg1"/>
                  </a:solidFill>
                  <a:latin typeface="微软雅黑" panose="020B0503020204020204" pitchFamily="34" charset="-122"/>
                  <a:ea typeface="微软雅黑" panose="020B0503020204020204" pitchFamily="34" charset="-122"/>
                </a:rPr>
                <a:t>月</a:t>
              </a:r>
            </a:p>
          </p:txBody>
        </p:sp>
      </p:grpSp>
      <p:grpSp>
        <p:nvGrpSpPr>
          <p:cNvPr id="40" name="组合 39"/>
          <p:cNvGrpSpPr/>
          <p:nvPr/>
        </p:nvGrpSpPr>
        <p:grpSpPr>
          <a:xfrm>
            <a:off x="4981933" y="2493112"/>
            <a:ext cx="801755" cy="680781"/>
            <a:chOff x="7451602" y="3942381"/>
            <a:chExt cx="1199205" cy="1018926"/>
          </a:xfrm>
        </p:grpSpPr>
        <p:grpSp>
          <p:nvGrpSpPr>
            <p:cNvPr id="41" name="组合 40"/>
            <p:cNvGrpSpPr/>
            <p:nvPr/>
          </p:nvGrpSpPr>
          <p:grpSpPr>
            <a:xfrm>
              <a:off x="7486713" y="3942381"/>
              <a:ext cx="1018558" cy="1018926"/>
              <a:chOff x="4345444" y="2542859"/>
              <a:chExt cx="1810550" cy="1811205"/>
            </a:xfrm>
          </p:grpSpPr>
          <p:grpSp>
            <p:nvGrpSpPr>
              <p:cNvPr id="43" name="组合 42"/>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45" name="同心圆 44"/>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solidFill>
                  </a:endParaRPr>
                </a:p>
              </p:txBody>
            </p:sp>
            <p:sp>
              <p:nvSpPr>
                <p:cNvPr id="46" name="椭圆 45"/>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sp>
            <p:nvSpPr>
              <p:cNvPr id="44" name="椭圆 43"/>
              <p:cNvSpPr/>
              <p:nvPr/>
            </p:nvSpPr>
            <p:spPr>
              <a:xfrm>
                <a:off x="4466990" y="2664444"/>
                <a:ext cx="1567461" cy="1568026"/>
              </a:xfrm>
              <a:prstGeom prst="ellipse">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sp>
          <p:nvSpPr>
            <p:cNvPr id="42" name="TextBox 125"/>
            <p:cNvSpPr txBox="1"/>
            <p:nvPr/>
          </p:nvSpPr>
          <p:spPr>
            <a:xfrm>
              <a:off x="7451602" y="4199438"/>
              <a:ext cx="1199205" cy="531826"/>
            </a:xfrm>
            <a:prstGeom prst="rect">
              <a:avLst/>
            </a:prstGeom>
            <a:noFill/>
          </p:spPr>
          <p:txBody>
            <a:bodyPr wrap="square" lIns="184256" tIns="92128" rIns="184256" bIns="92128" rtlCol="0">
              <a:spAutoFit/>
            </a:bodyPr>
            <a:lstStyle/>
            <a:p>
              <a:r>
                <a:rPr lang="en-US" altLang="zh-CN" sz="1050" dirty="0">
                  <a:solidFill>
                    <a:schemeClr val="bg1"/>
                  </a:solidFill>
                  <a:latin typeface="微软雅黑" panose="020B0503020204020204" pitchFamily="34" charset="-122"/>
                  <a:ea typeface="微软雅黑" panose="020B0503020204020204" pitchFamily="34" charset="-122"/>
                </a:rPr>
                <a:t>10</a:t>
              </a:r>
              <a:r>
                <a:rPr lang="zh-CN" altLang="en-US" sz="1050" dirty="0">
                  <a:solidFill>
                    <a:schemeClr val="bg1"/>
                  </a:solidFill>
                  <a:latin typeface="微软雅黑" panose="020B0503020204020204" pitchFamily="34" charset="-122"/>
                  <a:ea typeface="微软雅黑" panose="020B0503020204020204" pitchFamily="34" charset="-122"/>
                </a:rPr>
                <a:t>月</a:t>
              </a:r>
            </a:p>
          </p:txBody>
        </p:sp>
      </p:grpSp>
      <p:grpSp>
        <p:nvGrpSpPr>
          <p:cNvPr id="47" name="组合 46"/>
          <p:cNvGrpSpPr/>
          <p:nvPr/>
        </p:nvGrpSpPr>
        <p:grpSpPr>
          <a:xfrm>
            <a:off x="5919688" y="2380197"/>
            <a:ext cx="906873" cy="906611"/>
            <a:chOff x="8854229" y="3773382"/>
            <a:chExt cx="1356434" cy="1356924"/>
          </a:xfrm>
        </p:grpSpPr>
        <p:grpSp>
          <p:nvGrpSpPr>
            <p:cNvPr id="48" name="组合 47"/>
            <p:cNvGrpSpPr/>
            <p:nvPr/>
          </p:nvGrpSpPr>
          <p:grpSpPr>
            <a:xfrm>
              <a:off x="8854229" y="3773382"/>
              <a:ext cx="1356434" cy="1356924"/>
              <a:chOff x="4345444" y="2542859"/>
              <a:chExt cx="1810550" cy="1811205"/>
            </a:xfrm>
          </p:grpSpPr>
          <p:grpSp>
            <p:nvGrpSpPr>
              <p:cNvPr id="50" name="组合 49"/>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52" name="同心圆 51"/>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solidFill>
                  </a:endParaRPr>
                </a:p>
              </p:txBody>
            </p:sp>
            <p:sp>
              <p:nvSpPr>
                <p:cNvPr id="53" name="椭圆 52"/>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sp>
            <p:nvSpPr>
              <p:cNvPr id="51" name="椭圆 50"/>
              <p:cNvSpPr/>
              <p:nvPr/>
            </p:nvSpPr>
            <p:spPr>
              <a:xfrm>
                <a:off x="4464837" y="2666232"/>
                <a:ext cx="1571762" cy="1572325"/>
              </a:xfrm>
              <a:prstGeom prst="ellipse">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sp>
          <p:nvSpPr>
            <p:cNvPr id="49" name="TextBox 132"/>
            <p:cNvSpPr txBox="1"/>
            <p:nvPr/>
          </p:nvSpPr>
          <p:spPr>
            <a:xfrm>
              <a:off x="8964047" y="4180595"/>
              <a:ext cx="1228295" cy="600923"/>
            </a:xfrm>
            <a:prstGeom prst="rect">
              <a:avLst/>
            </a:prstGeom>
            <a:noFill/>
          </p:spPr>
          <p:txBody>
            <a:bodyPr wrap="square" lIns="184256" tIns="92128" rIns="184256" bIns="92128" rtlCol="0">
              <a:spAutoFit/>
            </a:bodyPr>
            <a:lstStyle/>
            <a:p>
              <a:r>
                <a:rPr lang="en-US" altLang="zh-CN" sz="1400" dirty="0">
                  <a:solidFill>
                    <a:schemeClr val="bg1"/>
                  </a:solidFill>
                  <a:latin typeface="微软雅黑" panose="020B0503020204020204" pitchFamily="34" charset="-122"/>
                  <a:ea typeface="微软雅黑" panose="020B0503020204020204" pitchFamily="34" charset="-122"/>
                </a:rPr>
                <a:t>11</a:t>
              </a:r>
              <a:r>
                <a:rPr lang="zh-CN" altLang="en-US" sz="1400" dirty="0">
                  <a:solidFill>
                    <a:schemeClr val="bg1"/>
                  </a:solidFill>
                  <a:latin typeface="微软雅黑" panose="020B0503020204020204" pitchFamily="34" charset="-122"/>
                  <a:ea typeface="微软雅黑" panose="020B0503020204020204" pitchFamily="34" charset="-122"/>
                </a:rPr>
                <a:t>月</a:t>
              </a:r>
            </a:p>
          </p:txBody>
        </p:sp>
      </p:grpSp>
      <p:grpSp>
        <p:nvGrpSpPr>
          <p:cNvPr id="54" name="组合 53"/>
          <p:cNvGrpSpPr/>
          <p:nvPr/>
        </p:nvGrpSpPr>
        <p:grpSpPr>
          <a:xfrm>
            <a:off x="7059865" y="2216984"/>
            <a:ext cx="1233392" cy="1233035"/>
            <a:chOff x="10559621" y="3529102"/>
            <a:chExt cx="1844818" cy="1845484"/>
          </a:xfrm>
        </p:grpSpPr>
        <p:grpSp>
          <p:nvGrpSpPr>
            <p:cNvPr id="55" name="组合 54"/>
            <p:cNvGrpSpPr/>
            <p:nvPr/>
          </p:nvGrpSpPr>
          <p:grpSpPr>
            <a:xfrm>
              <a:off x="10559621" y="3529102"/>
              <a:ext cx="1844818" cy="1845484"/>
              <a:chOff x="4345444" y="2542859"/>
              <a:chExt cx="1810550" cy="1811205"/>
            </a:xfrm>
          </p:grpSpPr>
          <p:grpSp>
            <p:nvGrpSpPr>
              <p:cNvPr id="57" name="组合 56"/>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59" name="同心圆 58"/>
                <p:cNvSpPr/>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tx1"/>
                    </a:solidFill>
                  </a:endParaRPr>
                </a:p>
              </p:txBody>
            </p:sp>
            <p:sp>
              <p:nvSpPr>
                <p:cNvPr id="60" name="椭圆 59"/>
                <p:cNvSpPr/>
                <p:nvPr/>
              </p:nvSpPr>
              <p:spPr>
                <a:xfrm>
                  <a:off x="1484232" y="1093651"/>
                  <a:ext cx="1504274" cy="1504273"/>
                </a:xfrm>
                <a:prstGeom prst="ellipse">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sp>
            <p:nvSpPr>
              <p:cNvPr id="58" name="椭圆 57"/>
              <p:cNvSpPr/>
              <p:nvPr/>
            </p:nvSpPr>
            <p:spPr>
              <a:xfrm>
                <a:off x="4422287" y="2619728"/>
                <a:ext cx="1656864" cy="1657461"/>
              </a:xfrm>
              <a:prstGeom prst="ellipse">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sp>
          <p:nvSpPr>
            <p:cNvPr id="56" name="TextBox 139"/>
            <p:cNvSpPr txBox="1"/>
            <p:nvPr/>
          </p:nvSpPr>
          <p:spPr>
            <a:xfrm>
              <a:off x="10931218" y="4180595"/>
              <a:ext cx="1206866" cy="600924"/>
            </a:xfrm>
            <a:prstGeom prst="rect">
              <a:avLst/>
            </a:prstGeom>
            <a:noFill/>
          </p:spPr>
          <p:txBody>
            <a:bodyPr wrap="square" lIns="184256" tIns="92128" rIns="184256" bIns="92128" rtlCol="0">
              <a:spAutoFit/>
            </a:bodyPr>
            <a:lstStyle/>
            <a:p>
              <a:r>
                <a:rPr lang="en-US" altLang="zh-CN" sz="1400" dirty="0">
                  <a:solidFill>
                    <a:schemeClr val="bg1"/>
                  </a:solidFill>
                  <a:latin typeface="微软雅黑" panose="020B0503020204020204" pitchFamily="34" charset="-122"/>
                  <a:ea typeface="微软雅黑" panose="020B0503020204020204" pitchFamily="34" charset="-122"/>
                </a:rPr>
                <a:t>12</a:t>
              </a:r>
              <a:r>
                <a:rPr lang="zh-CN" altLang="en-US" sz="1400" dirty="0">
                  <a:solidFill>
                    <a:schemeClr val="bg1"/>
                  </a:solidFill>
                  <a:latin typeface="微软雅黑" panose="020B0503020204020204" pitchFamily="34" charset="-122"/>
                  <a:ea typeface="微软雅黑" panose="020B0503020204020204" pitchFamily="34" charset="-122"/>
                </a:rPr>
                <a:t>月</a:t>
              </a:r>
            </a:p>
          </p:txBody>
        </p:sp>
      </p:grpSp>
      <p:grpSp>
        <p:nvGrpSpPr>
          <p:cNvPr id="61" name="组合 60"/>
          <p:cNvGrpSpPr/>
          <p:nvPr/>
        </p:nvGrpSpPr>
        <p:grpSpPr>
          <a:xfrm>
            <a:off x="520722" y="1224701"/>
            <a:ext cx="1941851" cy="1111340"/>
            <a:chOff x="689131" y="1318791"/>
            <a:chExt cx="1631535" cy="1055019"/>
          </a:xfrm>
        </p:grpSpPr>
        <p:sp>
          <p:nvSpPr>
            <p:cNvPr id="62" name="TextBox 145"/>
            <p:cNvSpPr txBox="1"/>
            <p:nvPr/>
          </p:nvSpPr>
          <p:spPr>
            <a:xfrm>
              <a:off x="724689" y="1667530"/>
              <a:ext cx="1516141" cy="534674"/>
            </a:xfrm>
            <a:prstGeom prst="rect">
              <a:avLst/>
            </a:prstGeom>
            <a:noFill/>
          </p:spPr>
          <p:txBody>
            <a:bodyPr wrap="square" lIns="121908" tIns="60953" rIns="121908" bIns="60953" rtlCol="0">
              <a:spAutoFit/>
            </a:bodyPr>
            <a:lstStyle/>
            <a:p>
              <a:pPr algn="ct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p>
          </p:txBody>
        </p:sp>
        <p:grpSp>
          <p:nvGrpSpPr>
            <p:cNvPr id="63" name="组合 62"/>
            <p:cNvGrpSpPr/>
            <p:nvPr/>
          </p:nvGrpSpPr>
          <p:grpSpPr>
            <a:xfrm>
              <a:off x="689131" y="1318791"/>
              <a:ext cx="1631535" cy="1055019"/>
              <a:chOff x="689131" y="1318791"/>
              <a:chExt cx="1631535" cy="1055019"/>
            </a:xfrm>
          </p:grpSpPr>
          <p:cxnSp>
            <p:nvCxnSpPr>
              <p:cNvPr id="64" name="直接连接符 63"/>
              <p:cNvCxnSpPr/>
              <p:nvPr/>
            </p:nvCxnSpPr>
            <p:spPr>
              <a:xfrm flipV="1">
                <a:off x="1449591" y="2157786"/>
                <a:ext cx="0" cy="216024"/>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65" name="TextBox 148"/>
              <p:cNvSpPr txBox="1"/>
              <p:nvPr/>
            </p:nvSpPr>
            <p:spPr>
              <a:xfrm>
                <a:off x="689131" y="1318791"/>
                <a:ext cx="1631535" cy="350615"/>
              </a:xfrm>
              <a:prstGeom prst="rect">
                <a:avLst/>
              </a:prstGeom>
              <a:noFill/>
            </p:spPr>
            <p:txBody>
              <a:bodyPr wrap="square" lIns="121908" tIns="0" rIns="121908" bIns="0" rtlCol="0" anchor="t">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grpSp>
        <p:nvGrpSpPr>
          <p:cNvPr id="66" name="组合 65"/>
          <p:cNvGrpSpPr/>
          <p:nvPr/>
        </p:nvGrpSpPr>
        <p:grpSpPr>
          <a:xfrm>
            <a:off x="2416429" y="1222772"/>
            <a:ext cx="1854881" cy="1144228"/>
            <a:chOff x="770508" y="1462813"/>
            <a:chExt cx="1372987" cy="965241"/>
          </a:xfrm>
        </p:grpSpPr>
        <p:sp>
          <p:nvSpPr>
            <p:cNvPr id="67" name="TextBox 150"/>
            <p:cNvSpPr txBox="1"/>
            <p:nvPr/>
          </p:nvSpPr>
          <p:spPr>
            <a:xfrm>
              <a:off x="770508" y="1767302"/>
              <a:ext cx="1372987" cy="660752"/>
            </a:xfrm>
            <a:prstGeom prst="rect">
              <a:avLst/>
            </a:prstGeom>
            <a:noFill/>
          </p:spPr>
          <p:txBody>
            <a:bodyPr wrap="square" lIns="121908" tIns="60953" rIns="121908" bIns="60953" rtlCol="0">
              <a:spAutoFit/>
            </a:bodyPr>
            <a:lstStyle/>
            <a:p>
              <a:pPr algn="ct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p>
          </p:txBody>
        </p:sp>
        <p:grpSp>
          <p:nvGrpSpPr>
            <p:cNvPr id="68" name="组合 67"/>
            <p:cNvGrpSpPr/>
            <p:nvPr/>
          </p:nvGrpSpPr>
          <p:grpSpPr>
            <a:xfrm>
              <a:off x="947384" y="1462813"/>
              <a:ext cx="1008112" cy="941123"/>
              <a:chOff x="947384" y="1462813"/>
              <a:chExt cx="1008112" cy="941123"/>
            </a:xfrm>
          </p:grpSpPr>
          <p:cxnSp>
            <p:nvCxnSpPr>
              <p:cNvPr id="78" name="直接连接符 77"/>
              <p:cNvCxnSpPr/>
              <p:nvPr/>
            </p:nvCxnSpPr>
            <p:spPr>
              <a:xfrm flipV="1">
                <a:off x="1474550" y="2187912"/>
                <a:ext cx="0" cy="216024"/>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79" name="TextBox 153"/>
              <p:cNvSpPr txBox="1"/>
              <p:nvPr/>
            </p:nvSpPr>
            <p:spPr>
              <a:xfrm>
                <a:off x="947384" y="1462813"/>
                <a:ext cx="1008112" cy="311559"/>
              </a:xfrm>
              <a:prstGeom prst="rect">
                <a:avLst/>
              </a:prstGeom>
              <a:noFill/>
            </p:spPr>
            <p:txBody>
              <a:bodyPr wrap="square" lIns="121908" tIns="0" rIns="121908" bIns="0" rtlCol="0" anchor="t">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grpSp>
        <p:nvGrpSpPr>
          <p:cNvPr id="80" name="组合 79"/>
          <p:cNvGrpSpPr/>
          <p:nvPr/>
        </p:nvGrpSpPr>
        <p:grpSpPr>
          <a:xfrm>
            <a:off x="4359892" y="1224701"/>
            <a:ext cx="1920900" cy="1137206"/>
            <a:chOff x="773829" y="1541325"/>
            <a:chExt cx="1366344" cy="881079"/>
          </a:xfrm>
        </p:grpSpPr>
        <p:sp>
          <p:nvSpPr>
            <p:cNvPr id="81" name="TextBox 155"/>
            <p:cNvSpPr txBox="1"/>
            <p:nvPr/>
          </p:nvSpPr>
          <p:spPr>
            <a:xfrm>
              <a:off x="773829" y="1815540"/>
              <a:ext cx="1366344" cy="606864"/>
            </a:xfrm>
            <a:prstGeom prst="rect">
              <a:avLst/>
            </a:prstGeom>
            <a:noFill/>
          </p:spPr>
          <p:txBody>
            <a:bodyPr wrap="square" lIns="121908" tIns="60953" rIns="121908" bIns="60953" rtlCol="0">
              <a:spAutoFit/>
            </a:bodyPr>
            <a:lstStyle/>
            <a:p>
              <a:pPr algn="ct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p>
          </p:txBody>
        </p:sp>
        <p:grpSp>
          <p:nvGrpSpPr>
            <p:cNvPr id="82" name="组合 81"/>
            <p:cNvGrpSpPr/>
            <p:nvPr/>
          </p:nvGrpSpPr>
          <p:grpSpPr>
            <a:xfrm>
              <a:off x="971122" y="1541325"/>
              <a:ext cx="1008112" cy="866056"/>
              <a:chOff x="971122" y="1541325"/>
              <a:chExt cx="1008112" cy="866056"/>
            </a:xfrm>
          </p:grpSpPr>
          <p:cxnSp>
            <p:nvCxnSpPr>
              <p:cNvPr id="83" name="直接连接符 82"/>
              <p:cNvCxnSpPr/>
              <p:nvPr/>
            </p:nvCxnSpPr>
            <p:spPr>
              <a:xfrm flipV="1">
                <a:off x="1457223" y="2191357"/>
                <a:ext cx="0" cy="216024"/>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84" name="TextBox 158"/>
              <p:cNvSpPr txBox="1"/>
              <p:nvPr/>
            </p:nvSpPr>
            <p:spPr>
              <a:xfrm>
                <a:off x="971122" y="1541325"/>
                <a:ext cx="1008112" cy="286149"/>
              </a:xfrm>
              <a:prstGeom prst="rect">
                <a:avLst/>
              </a:prstGeom>
              <a:noFill/>
            </p:spPr>
            <p:txBody>
              <a:bodyPr wrap="square" lIns="121908" tIns="0" rIns="121908" bIns="0" rtlCol="0" anchor="t">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grpSp>
        <p:nvGrpSpPr>
          <p:cNvPr id="85" name="组合 84"/>
          <p:cNvGrpSpPr/>
          <p:nvPr/>
        </p:nvGrpSpPr>
        <p:grpSpPr>
          <a:xfrm>
            <a:off x="6643072" y="1203598"/>
            <a:ext cx="1942040" cy="1137979"/>
            <a:chOff x="726816" y="1484176"/>
            <a:chExt cx="1460370" cy="908342"/>
          </a:xfrm>
        </p:grpSpPr>
        <p:sp>
          <p:nvSpPr>
            <p:cNvPr id="86" name="TextBox 160"/>
            <p:cNvSpPr txBox="1"/>
            <p:nvPr/>
          </p:nvSpPr>
          <p:spPr>
            <a:xfrm>
              <a:off x="726816" y="1767301"/>
              <a:ext cx="1460370" cy="625217"/>
            </a:xfrm>
            <a:prstGeom prst="rect">
              <a:avLst/>
            </a:prstGeom>
            <a:noFill/>
          </p:spPr>
          <p:txBody>
            <a:bodyPr wrap="square" lIns="121908" tIns="60953" rIns="121908" bIns="60953" rtlCol="0">
              <a:spAutoFit/>
            </a:bodyPr>
            <a:lstStyle/>
            <a:p>
              <a:pPr algn="ct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p>
          </p:txBody>
        </p:sp>
        <p:grpSp>
          <p:nvGrpSpPr>
            <p:cNvPr id="87" name="组合 86"/>
            <p:cNvGrpSpPr/>
            <p:nvPr/>
          </p:nvGrpSpPr>
          <p:grpSpPr>
            <a:xfrm>
              <a:off x="947384" y="1484176"/>
              <a:ext cx="1008112" cy="820803"/>
              <a:chOff x="947384" y="1484176"/>
              <a:chExt cx="1008112" cy="820803"/>
            </a:xfrm>
          </p:grpSpPr>
          <p:cxnSp>
            <p:nvCxnSpPr>
              <p:cNvPr id="88" name="直接连接符 87"/>
              <p:cNvCxnSpPr/>
              <p:nvPr/>
            </p:nvCxnSpPr>
            <p:spPr>
              <a:xfrm flipV="1">
                <a:off x="1481601" y="2146838"/>
                <a:ext cx="0" cy="158141"/>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89" name="TextBox 163"/>
              <p:cNvSpPr txBox="1"/>
              <p:nvPr/>
            </p:nvSpPr>
            <p:spPr>
              <a:xfrm>
                <a:off x="947384" y="1484176"/>
                <a:ext cx="1008112" cy="294803"/>
              </a:xfrm>
              <a:prstGeom prst="rect">
                <a:avLst/>
              </a:prstGeom>
              <a:noFill/>
            </p:spPr>
            <p:txBody>
              <a:bodyPr wrap="square" lIns="121908" tIns="0" rIns="121908" bIns="0" rtlCol="0" anchor="t">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grpSp>
        <p:nvGrpSpPr>
          <p:cNvPr id="90" name="组合 89"/>
          <p:cNvGrpSpPr/>
          <p:nvPr/>
        </p:nvGrpSpPr>
        <p:grpSpPr>
          <a:xfrm>
            <a:off x="1448649" y="3371428"/>
            <a:ext cx="1847714" cy="1107325"/>
            <a:chOff x="793884" y="1340833"/>
            <a:chExt cx="1326235" cy="1020857"/>
          </a:xfrm>
        </p:grpSpPr>
        <p:sp>
          <p:nvSpPr>
            <p:cNvPr id="91" name="TextBox 165"/>
            <p:cNvSpPr txBox="1"/>
            <p:nvPr/>
          </p:nvSpPr>
          <p:spPr>
            <a:xfrm>
              <a:off x="793884" y="1842453"/>
              <a:ext cx="1326235" cy="519237"/>
            </a:xfrm>
            <a:prstGeom prst="rect">
              <a:avLst/>
            </a:prstGeom>
            <a:noFill/>
          </p:spPr>
          <p:txBody>
            <a:bodyPr wrap="square" lIns="121908" tIns="60953" rIns="121908" bIns="60953" rtlCol="0">
              <a:spAutoFit/>
            </a:bodyPr>
            <a:lstStyle/>
            <a:p>
              <a:pPr algn="ct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p>
          </p:txBody>
        </p:sp>
        <p:grpSp>
          <p:nvGrpSpPr>
            <p:cNvPr id="92" name="组合 91"/>
            <p:cNvGrpSpPr/>
            <p:nvPr/>
          </p:nvGrpSpPr>
          <p:grpSpPr>
            <a:xfrm>
              <a:off x="947384" y="1340833"/>
              <a:ext cx="1008112" cy="540984"/>
              <a:chOff x="947384" y="1340833"/>
              <a:chExt cx="1008112" cy="540984"/>
            </a:xfrm>
          </p:grpSpPr>
          <p:cxnSp>
            <p:nvCxnSpPr>
              <p:cNvPr id="93" name="直接连接符 92"/>
              <p:cNvCxnSpPr/>
              <p:nvPr/>
            </p:nvCxnSpPr>
            <p:spPr>
              <a:xfrm>
                <a:off x="1481601" y="1340833"/>
                <a:ext cx="0" cy="200492"/>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94" name="TextBox 168"/>
              <p:cNvSpPr txBox="1"/>
              <p:nvPr/>
            </p:nvSpPr>
            <p:spPr>
              <a:xfrm>
                <a:off x="947384" y="1541325"/>
                <a:ext cx="1008112" cy="340492"/>
              </a:xfrm>
              <a:prstGeom prst="rect">
                <a:avLst/>
              </a:prstGeom>
              <a:noFill/>
            </p:spPr>
            <p:txBody>
              <a:bodyPr wrap="square" lIns="121908" tIns="0" rIns="121908" bIns="0" rtlCol="0" anchor="t">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grpSp>
        <p:nvGrpSpPr>
          <p:cNvPr id="95" name="组合 94"/>
          <p:cNvGrpSpPr/>
          <p:nvPr/>
        </p:nvGrpSpPr>
        <p:grpSpPr>
          <a:xfrm>
            <a:off x="3439099" y="3371428"/>
            <a:ext cx="1853512" cy="1120592"/>
            <a:chOff x="791804" y="1340833"/>
            <a:chExt cx="1330396" cy="1033088"/>
          </a:xfrm>
        </p:grpSpPr>
        <p:sp>
          <p:nvSpPr>
            <p:cNvPr id="96" name="TextBox 170"/>
            <p:cNvSpPr txBox="1"/>
            <p:nvPr/>
          </p:nvSpPr>
          <p:spPr>
            <a:xfrm>
              <a:off x="791804" y="1854684"/>
              <a:ext cx="1330396" cy="519237"/>
            </a:xfrm>
            <a:prstGeom prst="rect">
              <a:avLst/>
            </a:prstGeom>
            <a:noFill/>
          </p:spPr>
          <p:txBody>
            <a:bodyPr wrap="square" lIns="121908" tIns="60953" rIns="121908" bIns="60953" rtlCol="0">
              <a:spAutoFit/>
            </a:bodyPr>
            <a:lstStyle/>
            <a:p>
              <a:pPr algn="ct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p>
          </p:txBody>
        </p:sp>
        <p:grpSp>
          <p:nvGrpSpPr>
            <p:cNvPr id="97" name="组合 96"/>
            <p:cNvGrpSpPr/>
            <p:nvPr/>
          </p:nvGrpSpPr>
          <p:grpSpPr>
            <a:xfrm>
              <a:off x="947384" y="1340833"/>
              <a:ext cx="1008112" cy="540984"/>
              <a:chOff x="947384" y="1340833"/>
              <a:chExt cx="1008112" cy="540984"/>
            </a:xfrm>
          </p:grpSpPr>
          <p:cxnSp>
            <p:nvCxnSpPr>
              <p:cNvPr id="98" name="直接连接符 97"/>
              <p:cNvCxnSpPr/>
              <p:nvPr/>
            </p:nvCxnSpPr>
            <p:spPr>
              <a:xfrm>
                <a:off x="1481601" y="1340833"/>
                <a:ext cx="0" cy="200492"/>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99" name="TextBox 173"/>
              <p:cNvSpPr txBox="1"/>
              <p:nvPr/>
            </p:nvSpPr>
            <p:spPr>
              <a:xfrm>
                <a:off x="947384" y="1541325"/>
                <a:ext cx="1008112" cy="340492"/>
              </a:xfrm>
              <a:prstGeom prst="rect">
                <a:avLst/>
              </a:prstGeom>
              <a:noFill/>
            </p:spPr>
            <p:txBody>
              <a:bodyPr wrap="square" lIns="121908" tIns="0" rIns="121908" bIns="0" rtlCol="0" anchor="t">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grpSp>
        <p:nvGrpSpPr>
          <p:cNvPr id="100" name="组合 99"/>
          <p:cNvGrpSpPr/>
          <p:nvPr/>
        </p:nvGrpSpPr>
        <p:grpSpPr>
          <a:xfrm>
            <a:off x="5324697" y="3427058"/>
            <a:ext cx="2056292" cy="1064962"/>
            <a:chOff x="719029" y="1340833"/>
            <a:chExt cx="1475946" cy="981802"/>
          </a:xfrm>
        </p:grpSpPr>
        <p:sp>
          <p:nvSpPr>
            <p:cNvPr id="101" name="TextBox 175"/>
            <p:cNvSpPr txBox="1"/>
            <p:nvPr/>
          </p:nvSpPr>
          <p:spPr>
            <a:xfrm>
              <a:off x="719029" y="1803398"/>
              <a:ext cx="1475946" cy="519237"/>
            </a:xfrm>
            <a:prstGeom prst="rect">
              <a:avLst/>
            </a:prstGeom>
            <a:noFill/>
          </p:spPr>
          <p:txBody>
            <a:bodyPr wrap="square" lIns="121908" tIns="60953" rIns="121908" bIns="60953" rtlCol="0">
              <a:spAutoFit/>
            </a:bodyPr>
            <a:lstStyle/>
            <a:p>
              <a:pPr algn="ct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您的内容打在这里，或者通过您的内容打在这里</a:t>
              </a:r>
            </a:p>
          </p:txBody>
        </p:sp>
        <p:grpSp>
          <p:nvGrpSpPr>
            <p:cNvPr id="102" name="组合 101"/>
            <p:cNvGrpSpPr/>
            <p:nvPr/>
          </p:nvGrpSpPr>
          <p:grpSpPr>
            <a:xfrm>
              <a:off x="947384" y="1340833"/>
              <a:ext cx="1008112" cy="540984"/>
              <a:chOff x="947384" y="1340833"/>
              <a:chExt cx="1008112" cy="540984"/>
            </a:xfrm>
          </p:grpSpPr>
          <p:cxnSp>
            <p:nvCxnSpPr>
              <p:cNvPr id="103" name="直接连接符 102"/>
              <p:cNvCxnSpPr/>
              <p:nvPr/>
            </p:nvCxnSpPr>
            <p:spPr>
              <a:xfrm>
                <a:off x="1481601" y="1340833"/>
                <a:ext cx="0" cy="200492"/>
              </a:xfrm>
              <a:prstGeom prst="line">
                <a:avLst/>
              </a:prstGeom>
              <a:ln>
                <a:solidFill>
                  <a:schemeClr val="tx1">
                    <a:lumMod val="50000"/>
                    <a:lumOff val="50000"/>
                  </a:schemeClr>
                </a:solidFill>
                <a:headEnd type="oval" w="sm" len="sm"/>
              </a:ln>
            </p:spPr>
            <p:style>
              <a:lnRef idx="1">
                <a:schemeClr val="accent1"/>
              </a:lnRef>
              <a:fillRef idx="0">
                <a:schemeClr val="accent1"/>
              </a:fillRef>
              <a:effectRef idx="0">
                <a:schemeClr val="accent1"/>
              </a:effectRef>
              <a:fontRef idx="minor">
                <a:schemeClr val="tx1"/>
              </a:fontRef>
            </p:style>
          </p:cxnSp>
          <p:sp>
            <p:nvSpPr>
              <p:cNvPr id="104" name="TextBox 178"/>
              <p:cNvSpPr txBox="1"/>
              <p:nvPr/>
            </p:nvSpPr>
            <p:spPr>
              <a:xfrm>
                <a:off x="947384" y="1541325"/>
                <a:ext cx="1008112" cy="340492"/>
              </a:xfrm>
              <a:prstGeom prst="rect">
                <a:avLst/>
              </a:prstGeom>
              <a:noFill/>
            </p:spPr>
            <p:txBody>
              <a:bodyPr wrap="square" lIns="121908" tIns="0" rIns="121908" bIns="0" rtlCol="0" anchor="t">
                <a:spAutoFit/>
              </a:bodyPr>
              <a:lstStyle/>
              <a:p>
                <a:pPr algn="ctr">
                  <a:lnSpc>
                    <a:spcPct val="150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添加标题</a:t>
                </a:r>
              </a:p>
            </p:txBody>
          </p:sp>
        </p:grpSp>
      </p:grpSp>
    </p:spTree>
  </p:cSld>
  <p:clrMapOvr>
    <a:masterClrMapping/>
  </p:clrMapOvr>
  <p:transition spd="med" advClick="0" advTm="0">
    <p:pull/>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wipe(left)">
                                          <p:cBhvr>
                                            <p:cTn id="7" dur="500"/>
                                            <p:tgtEl>
                                              <p:spTgt spid="7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1000"/>
                                            <p:tgtEl>
                                              <p:spTgt spid="11"/>
                                            </p:tgtEl>
                                          </p:cBhvr>
                                        </p:animEffect>
                                      </p:childTnLst>
                                    </p:cTn>
                                  </p:par>
                                </p:childTnLst>
                              </p:cTn>
                            </p:par>
                            <p:par>
                              <p:cTn id="12" fill="hold">
                                <p:stCondLst>
                                  <p:cond delay="1500"/>
                                </p:stCondLst>
                                <p:childTnLst>
                                  <p:par>
                                    <p:cTn id="13" presetID="2" presetClass="entr" presetSubtype="2" accel="58000" fill="hold" nodeType="afterEffect" p14:presetBounceEnd="55000">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14:bounceEnd="55000">
                                          <p:cBhvr additive="base">
                                            <p:cTn id="15" dur="1500" fill="hold"/>
                                            <p:tgtEl>
                                              <p:spTgt spid="12"/>
                                            </p:tgtEl>
                                            <p:attrNameLst>
                                              <p:attrName>ppt_x</p:attrName>
                                            </p:attrNameLst>
                                          </p:cBhvr>
                                          <p:tavLst>
                                            <p:tav tm="0">
                                              <p:val>
                                                <p:strVal val="1+#ppt_w/2"/>
                                              </p:val>
                                            </p:tav>
                                            <p:tav tm="100000">
                                              <p:val>
                                                <p:strVal val="#ppt_x"/>
                                              </p:val>
                                            </p:tav>
                                          </p:tavLst>
                                        </p:anim>
                                        <p:anim calcmode="lin" valueType="num" p14:bounceEnd="55000">
                                          <p:cBhvr additive="base">
                                            <p:cTn id="16" dur="1500" fill="hold"/>
                                            <p:tgtEl>
                                              <p:spTgt spid="12"/>
                                            </p:tgtEl>
                                            <p:attrNameLst>
                                              <p:attrName>ppt_y</p:attrName>
                                            </p:attrNameLst>
                                          </p:cBhvr>
                                          <p:tavLst>
                                            <p:tav tm="0">
                                              <p:val>
                                                <p:strVal val="#ppt_y"/>
                                              </p:val>
                                            </p:tav>
                                            <p:tav tm="100000">
                                              <p:val>
                                                <p:strVal val="#ppt_y"/>
                                              </p:val>
                                            </p:tav>
                                          </p:tavLst>
                                        </p:anim>
                                      </p:childTnLst>
                                    </p:cTn>
                                  </p:par>
                                  <p:par>
                                    <p:cTn id="17" presetID="2" presetClass="entr" presetSubtype="2" accel="58000" fill="hold" nodeType="withEffect" p14:presetBounceEnd="55000">
                                      <p:stCondLst>
                                        <p:cond delay="200"/>
                                      </p:stCondLst>
                                      <p:childTnLst>
                                        <p:set>
                                          <p:cBhvr>
                                            <p:cTn id="18" dur="1" fill="hold">
                                              <p:stCondLst>
                                                <p:cond delay="0"/>
                                              </p:stCondLst>
                                            </p:cTn>
                                            <p:tgtEl>
                                              <p:spTgt spid="19"/>
                                            </p:tgtEl>
                                            <p:attrNameLst>
                                              <p:attrName>style.visibility</p:attrName>
                                            </p:attrNameLst>
                                          </p:cBhvr>
                                          <p:to>
                                            <p:strVal val="visible"/>
                                          </p:to>
                                        </p:set>
                                        <p:anim calcmode="lin" valueType="num" p14:bounceEnd="55000">
                                          <p:cBhvr additive="base">
                                            <p:cTn id="19" dur="1500" fill="hold"/>
                                            <p:tgtEl>
                                              <p:spTgt spid="19"/>
                                            </p:tgtEl>
                                            <p:attrNameLst>
                                              <p:attrName>ppt_x</p:attrName>
                                            </p:attrNameLst>
                                          </p:cBhvr>
                                          <p:tavLst>
                                            <p:tav tm="0">
                                              <p:val>
                                                <p:strVal val="1+#ppt_w/2"/>
                                              </p:val>
                                            </p:tav>
                                            <p:tav tm="100000">
                                              <p:val>
                                                <p:strVal val="#ppt_x"/>
                                              </p:val>
                                            </p:tav>
                                          </p:tavLst>
                                        </p:anim>
                                        <p:anim calcmode="lin" valueType="num" p14:bounceEnd="55000">
                                          <p:cBhvr additive="base">
                                            <p:cTn id="20" dur="1500" fill="hold"/>
                                            <p:tgtEl>
                                              <p:spTgt spid="19"/>
                                            </p:tgtEl>
                                            <p:attrNameLst>
                                              <p:attrName>ppt_y</p:attrName>
                                            </p:attrNameLst>
                                          </p:cBhvr>
                                          <p:tavLst>
                                            <p:tav tm="0">
                                              <p:val>
                                                <p:strVal val="#ppt_y"/>
                                              </p:val>
                                            </p:tav>
                                            <p:tav tm="100000">
                                              <p:val>
                                                <p:strVal val="#ppt_y"/>
                                              </p:val>
                                            </p:tav>
                                          </p:tavLst>
                                        </p:anim>
                                      </p:childTnLst>
                                    </p:cTn>
                                  </p:par>
                                  <p:par>
                                    <p:cTn id="21" presetID="2" presetClass="entr" presetSubtype="2" accel="58000" fill="hold" nodeType="withEffect" p14:presetBounceEnd="55000">
                                      <p:stCondLst>
                                        <p:cond delay="400"/>
                                      </p:stCondLst>
                                      <p:childTnLst>
                                        <p:set>
                                          <p:cBhvr>
                                            <p:cTn id="22" dur="1" fill="hold">
                                              <p:stCondLst>
                                                <p:cond delay="0"/>
                                              </p:stCondLst>
                                            </p:cTn>
                                            <p:tgtEl>
                                              <p:spTgt spid="26"/>
                                            </p:tgtEl>
                                            <p:attrNameLst>
                                              <p:attrName>style.visibility</p:attrName>
                                            </p:attrNameLst>
                                          </p:cBhvr>
                                          <p:to>
                                            <p:strVal val="visible"/>
                                          </p:to>
                                        </p:set>
                                        <p:anim calcmode="lin" valueType="num" p14:bounceEnd="55000">
                                          <p:cBhvr additive="base">
                                            <p:cTn id="23" dur="1500" fill="hold"/>
                                            <p:tgtEl>
                                              <p:spTgt spid="26"/>
                                            </p:tgtEl>
                                            <p:attrNameLst>
                                              <p:attrName>ppt_x</p:attrName>
                                            </p:attrNameLst>
                                          </p:cBhvr>
                                          <p:tavLst>
                                            <p:tav tm="0">
                                              <p:val>
                                                <p:strVal val="1+#ppt_w/2"/>
                                              </p:val>
                                            </p:tav>
                                            <p:tav tm="100000">
                                              <p:val>
                                                <p:strVal val="#ppt_x"/>
                                              </p:val>
                                            </p:tav>
                                          </p:tavLst>
                                        </p:anim>
                                        <p:anim calcmode="lin" valueType="num" p14:bounceEnd="55000">
                                          <p:cBhvr additive="base">
                                            <p:cTn id="24" dur="1500" fill="hold"/>
                                            <p:tgtEl>
                                              <p:spTgt spid="26"/>
                                            </p:tgtEl>
                                            <p:attrNameLst>
                                              <p:attrName>ppt_y</p:attrName>
                                            </p:attrNameLst>
                                          </p:cBhvr>
                                          <p:tavLst>
                                            <p:tav tm="0">
                                              <p:val>
                                                <p:strVal val="#ppt_y"/>
                                              </p:val>
                                            </p:tav>
                                            <p:tav tm="100000">
                                              <p:val>
                                                <p:strVal val="#ppt_y"/>
                                              </p:val>
                                            </p:tav>
                                          </p:tavLst>
                                        </p:anim>
                                      </p:childTnLst>
                                    </p:cTn>
                                  </p:par>
                                  <p:par>
                                    <p:cTn id="25" presetID="2" presetClass="entr" presetSubtype="2" accel="58000" fill="hold" nodeType="withEffect" p14:presetBounceEnd="55000">
                                      <p:stCondLst>
                                        <p:cond delay="600"/>
                                      </p:stCondLst>
                                      <p:childTnLst>
                                        <p:set>
                                          <p:cBhvr>
                                            <p:cTn id="26" dur="1" fill="hold">
                                              <p:stCondLst>
                                                <p:cond delay="0"/>
                                              </p:stCondLst>
                                            </p:cTn>
                                            <p:tgtEl>
                                              <p:spTgt spid="33"/>
                                            </p:tgtEl>
                                            <p:attrNameLst>
                                              <p:attrName>style.visibility</p:attrName>
                                            </p:attrNameLst>
                                          </p:cBhvr>
                                          <p:to>
                                            <p:strVal val="visible"/>
                                          </p:to>
                                        </p:set>
                                        <p:anim calcmode="lin" valueType="num" p14:bounceEnd="55000">
                                          <p:cBhvr additive="base">
                                            <p:cTn id="27" dur="1500" fill="hold"/>
                                            <p:tgtEl>
                                              <p:spTgt spid="33"/>
                                            </p:tgtEl>
                                            <p:attrNameLst>
                                              <p:attrName>ppt_x</p:attrName>
                                            </p:attrNameLst>
                                          </p:cBhvr>
                                          <p:tavLst>
                                            <p:tav tm="0">
                                              <p:val>
                                                <p:strVal val="1+#ppt_w/2"/>
                                              </p:val>
                                            </p:tav>
                                            <p:tav tm="100000">
                                              <p:val>
                                                <p:strVal val="#ppt_x"/>
                                              </p:val>
                                            </p:tav>
                                          </p:tavLst>
                                        </p:anim>
                                        <p:anim calcmode="lin" valueType="num" p14:bounceEnd="55000">
                                          <p:cBhvr additive="base">
                                            <p:cTn id="28" dur="1500" fill="hold"/>
                                            <p:tgtEl>
                                              <p:spTgt spid="33"/>
                                            </p:tgtEl>
                                            <p:attrNameLst>
                                              <p:attrName>ppt_y</p:attrName>
                                            </p:attrNameLst>
                                          </p:cBhvr>
                                          <p:tavLst>
                                            <p:tav tm="0">
                                              <p:val>
                                                <p:strVal val="#ppt_y"/>
                                              </p:val>
                                            </p:tav>
                                            <p:tav tm="100000">
                                              <p:val>
                                                <p:strVal val="#ppt_y"/>
                                              </p:val>
                                            </p:tav>
                                          </p:tavLst>
                                        </p:anim>
                                      </p:childTnLst>
                                    </p:cTn>
                                  </p:par>
                                  <p:par>
                                    <p:cTn id="29" presetID="2" presetClass="entr" presetSubtype="2" accel="58000" fill="hold" nodeType="withEffect" p14:presetBounceEnd="55000">
                                      <p:stCondLst>
                                        <p:cond delay="800"/>
                                      </p:stCondLst>
                                      <p:childTnLst>
                                        <p:set>
                                          <p:cBhvr>
                                            <p:cTn id="30" dur="1" fill="hold">
                                              <p:stCondLst>
                                                <p:cond delay="0"/>
                                              </p:stCondLst>
                                            </p:cTn>
                                            <p:tgtEl>
                                              <p:spTgt spid="40"/>
                                            </p:tgtEl>
                                            <p:attrNameLst>
                                              <p:attrName>style.visibility</p:attrName>
                                            </p:attrNameLst>
                                          </p:cBhvr>
                                          <p:to>
                                            <p:strVal val="visible"/>
                                          </p:to>
                                        </p:set>
                                        <p:anim calcmode="lin" valueType="num" p14:bounceEnd="55000">
                                          <p:cBhvr additive="base">
                                            <p:cTn id="31" dur="1500" fill="hold"/>
                                            <p:tgtEl>
                                              <p:spTgt spid="40"/>
                                            </p:tgtEl>
                                            <p:attrNameLst>
                                              <p:attrName>ppt_x</p:attrName>
                                            </p:attrNameLst>
                                          </p:cBhvr>
                                          <p:tavLst>
                                            <p:tav tm="0">
                                              <p:val>
                                                <p:strVal val="1+#ppt_w/2"/>
                                              </p:val>
                                            </p:tav>
                                            <p:tav tm="100000">
                                              <p:val>
                                                <p:strVal val="#ppt_x"/>
                                              </p:val>
                                            </p:tav>
                                          </p:tavLst>
                                        </p:anim>
                                        <p:anim calcmode="lin" valueType="num" p14:bounceEnd="55000">
                                          <p:cBhvr additive="base">
                                            <p:cTn id="32" dur="1500" fill="hold"/>
                                            <p:tgtEl>
                                              <p:spTgt spid="40"/>
                                            </p:tgtEl>
                                            <p:attrNameLst>
                                              <p:attrName>ppt_y</p:attrName>
                                            </p:attrNameLst>
                                          </p:cBhvr>
                                          <p:tavLst>
                                            <p:tav tm="0">
                                              <p:val>
                                                <p:strVal val="#ppt_y"/>
                                              </p:val>
                                            </p:tav>
                                            <p:tav tm="100000">
                                              <p:val>
                                                <p:strVal val="#ppt_y"/>
                                              </p:val>
                                            </p:tav>
                                          </p:tavLst>
                                        </p:anim>
                                      </p:childTnLst>
                                    </p:cTn>
                                  </p:par>
                                  <p:par>
                                    <p:cTn id="33" presetID="2" presetClass="entr" presetSubtype="2" accel="58000" fill="hold" nodeType="withEffect" p14:presetBounceEnd="55000">
                                      <p:stCondLst>
                                        <p:cond delay="1000"/>
                                      </p:stCondLst>
                                      <p:childTnLst>
                                        <p:set>
                                          <p:cBhvr>
                                            <p:cTn id="34" dur="1" fill="hold">
                                              <p:stCondLst>
                                                <p:cond delay="0"/>
                                              </p:stCondLst>
                                            </p:cTn>
                                            <p:tgtEl>
                                              <p:spTgt spid="47"/>
                                            </p:tgtEl>
                                            <p:attrNameLst>
                                              <p:attrName>style.visibility</p:attrName>
                                            </p:attrNameLst>
                                          </p:cBhvr>
                                          <p:to>
                                            <p:strVal val="visible"/>
                                          </p:to>
                                        </p:set>
                                        <p:anim calcmode="lin" valueType="num" p14:bounceEnd="55000">
                                          <p:cBhvr additive="base">
                                            <p:cTn id="35" dur="1500" fill="hold"/>
                                            <p:tgtEl>
                                              <p:spTgt spid="47"/>
                                            </p:tgtEl>
                                            <p:attrNameLst>
                                              <p:attrName>ppt_x</p:attrName>
                                            </p:attrNameLst>
                                          </p:cBhvr>
                                          <p:tavLst>
                                            <p:tav tm="0">
                                              <p:val>
                                                <p:strVal val="1+#ppt_w/2"/>
                                              </p:val>
                                            </p:tav>
                                            <p:tav tm="100000">
                                              <p:val>
                                                <p:strVal val="#ppt_x"/>
                                              </p:val>
                                            </p:tav>
                                          </p:tavLst>
                                        </p:anim>
                                        <p:anim calcmode="lin" valueType="num" p14:bounceEnd="55000">
                                          <p:cBhvr additive="base">
                                            <p:cTn id="36" dur="1500" fill="hold"/>
                                            <p:tgtEl>
                                              <p:spTgt spid="47"/>
                                            </p:tgtEl>
                                            <p:attrNameLst>
                                              <p:attrName>ppt_y</p:attrName>
                                            </p:attrNameLst>
                                          </p:cBhvr>
                                          <p:tavLst>
                                            <p:tav tm="0">
                                              <p:val>
                                                <p:strVal val="#ppt_y"/>
                                              </p:val>
                                            </p:tav>
                                            <p:tav tm="100000">
                                              <p:val>
                                                <p:strVal val="#ppt_y"/>
                                              </p:val>
                                            </p:tav>
                                          </p:tavLst>
                                        </p:anim>
                                      </p:childTnLst>
                                    </p:cTn>
                                  </p:par>
                                  <p:par>
                                    <p:cTn id="37" presetID="2" presetClass="entr" presetSubtype="2" accel="58000" fill="hold" nodeType="withEffect" p14:presetBounceEnd="55000">
                                      <p:stCondLst>
                                        <p:cond delay="1200"/>
                                      </p:stCondLst>
                                      <p:childTnLst>
                                        <p:set>
                                          <p:cBhvr>
                                            <p:cTn id="38" dur="1" fill="hold">
                                              <p:stCondLst>
                                                <p:cond delay="0"/>
                                              </p:stCondLst>
                                            </p:cTn>
                                            <p:tgtEl>
                                              <p:spTgt spid="54"/>
                                            </p:tgtEl>
                                            <p:attrNameLst>
                                              <p:attrName>style.visibility</p:attrName>
                                            </p:attrNameLst>
                                          </p:cBhvr>
                                          <p:to>
                                            <p:strVal val="visible"/>
                                          </p:to>
                                        </p:set>
                                        <p:anim calcmode="lin" valueType="num" p14:bounceEnd="55000">
                                          <p:cBhvr additive="base">
                                            <p:cTn id="39" dur="1500" fill="hold"/>
                                            <p:tgtEl>
                                              <p:spTgt spid="54"/>
                                            </p:tgtEl>
                                            <p:attrNameLst>
                                              <p:attrName>ppt_x</p:attrName>
                                            </p:attrNameLst>
                                          </p:cBhvr>
                                          <p:tavLst>
                                            <p:tav tm="0">
                                              <p:val>
                                                <p:strVal val="1+#ppt_w/2"/>
                                              </p:val>
                                            </p:tav>
                                            <p:tav tm="100000">
                                              <p:val>
                                                <p:strVal val="#ppt_x"/>
                                              </p:val>
                                            </p:tav>
                                          </p:tavLst>
                                        </p:anim>
                                        <p:anim calcmode="lin" valueType="num" p14:bounceEnd="55000">
                                          <p:cBhvr additive="base">
                                            <p:cTn id="40" dur="1500" fill="hold"/>
                                            <p:tgtEl>
                                              <p:spTgt spid="54"/>
                                            </p:tgtEl>
                                            <p:attrNameLst>
                                              <p:attrName>ppt_y</p:attrName>
                                            </p:attrNameLst>
                                          </p:cBhvr>
                                          <p:tavLst>
                                            <p:tav tm="0">
                                              <p:val>
                                                <p:strVal val="#ppt_y"/>
                                              </p:val>
                                            </p:tav>
                                            <p:tav tm="100000">
                                              <p:val>
                                                <p:strVal val="#ppt_y"/>
                                              </p:val>
                                            </p:tav>
                                          </p:tavLst>
                                        </p:anim>
                                      </p:childTnLst>
                                    </p:cTn>
                                  </p:par>
                                </p:childTnLst>
                              </p:cTn>
                            </p:par>
                            <p:par>
                              <p:cTn id="41" fill="hold">
                                <p:stCondLst>
                                  <p:cond delay="3000"/>
                                </p:stCondLst>
                                <p:childTnLst>
                                  <p:par>
                                    <p:cTn id="42" presetID="47" presetClass="entr" presetSubtype="0" fill="hold" nodeType="afterEffect">
                                      <p:stCondLst>
                                        <p:cond delay="0"/>
                                      </p:stCondLst>
                                      <p:childTnLst>
                                        <p:set>
                                          <p:cBhvr>
                                            <p:cTn id="43" dur="1" fill="hold">
                                              <p:stCondLst>
                                                <p:cond delay="0"/>
                                              </p:stCondLst>
                                            </p:cTn>
                                            <p:tgtEl>
                                              <p:spTgt spid="85"/>
                                            </p:tgtEl>
                                            <p:attrNameLst>
                                              <p:attrName>style.visibility</p:attrName>
                                            </p:attrNameLst>
                                          </p:cBhvr>
                                          <p:to>
                                            <p:strVal val="visible"/>
                                          </p:to>
                                        </p:set>
                                        <p:animEffect transition="in" filter="fade">
                                          <p:cBhvr>
                                            <p:cTn id="44" dur="500"/>
                                            <p:tgtEl>
                                              <p:spTgt spid="85"/>
                                            </p:tgtEl>
                                          </p:cBhvr>
                                        </p:animEffect>
                                        <p:anim calcmode="lin" valueType="num">
                                          <p:cBhvr>
                                            <p:cTn id="45" dur="500" fill="hold"/>
                                            <p:tgtEl>
                                              <p:spTgt spid="85"/>
                                            </p:tgtEl>
                                            <p:attrNameLst>
                                              <p:attrName>ppt_x</p:attrName>
                                            </p:attrNameLst>
                                          </p:cBhvr>
                                          <p:tavLst>
                                            <p:tav tm="0">
                                              <p:val>
                                                <p:strVal val="#ppt_x"/>
                                              </p:val>
                                            </p:tav>
                                            <p:tav tm="100000">
                                              <p:val>
                                                <p:strVal val="#ppt_x"/>
                                              </p:val>
                                            </p:tav>
                                          </p:tavLst>
                                        </p:anim>
                                        <p:anim calcmode="lin" valueType="num">
                                          <p:cBhvr>
                                            <p:cTn id="46" dur="500" fill="hold"/>
                                            <p:tgtEl>
                                              <p:spTgt spid="85"/>
                                            </p:tgtEl>
                                            <p:attrNameLst>
                                              <p:attrName>ppt_y</p:attrName>
                                            </p:attrNameLst>
                                          </p:cBhvr>
                                          <p:tavLst>
                                            <p:tav tm="0">
                                              <p:val>
                                                <p:strVal val="#ppt_y-.1"/>
                                              </p:val>
                                            </p:tav>
                                            <p:tav tm="100000">
                                              <p:val>
                                                <p:strVal val="#ppt_y"/>
                                              </p:val>
                                            </p:tav>
                                          </p:tavLst>
                                        </p:anim>
                                      </p:childTnLst>
                                    </p:cTn>
                                  </p:par>
                                  <p:par>
                                    <p:cTn id="47" presetID="47" presetClass="entr" presetSubtype="0" fill="hold" nodeType="withEffect">
                                      <p:stCondLst>
                                        <p:cond delay="300"/>
                                      </p:stCondLst>
                                      <p:childTnLst>
                                        <p:set>
                                          <p:cBhvr>
                                            <p:cTn id="48" dur="1" fill="hold">
                                              <p:stCondLst>
                                                <p:cond delay="0"/>
                                              </p:stCondLst>
                                            </p:cTn>
                                            <p:tgtEl>
                                              <p:spTgt spid="80"/>
                                            </p:tgtEl>
                                            <p:attrNameLst>
                                              <p:attrName>style.visibility</p:attrName>
                                            </p:attrNameLst>
                                          </p:cBhvr>
                                          <p:to>
                                            <p:strVal val="visible"/>
                                          </p:to>
                                        </p:set>
                                        <p:animEffect transition="in" filter="fade">
                                          <p:cBhvr>
                                            <p:cTn id="49" dur="500"/>
                                            <p:tgtEl>
                                              <p:spTgt spid="80"/>
                                            </p:tgtEl>
                                          </p:cBhvr>
                                        </p:animEffect>
                                        <p:anim calcmode="lin" valueType="num">
                                          <p:cBhvr>
                                            <p:cTn id="50" dur="500" fill="hold"/>
                                            <p:tgtEl>
                                              <p:spTgt spid="80"/>
                                            </p:tgtEl>
                                            <p:attrNameLst>
                                              <p:attrName>ppt_x</p:attrName>
                                            </p:attrNameLst>
                                          </p:cBhvr>
                                          <p:tavLst>
                                            <p:tav tm="0">
                                              <p:val>
                                                <p:strVal val="#ppt_x"/>
                                              </p:val>
                                            </p:tav>
                                            <p:tav tm="100000">
                                              <p:val>
                                                <p:strVal val="#ppt_x"/>
                                              </p:val>
                                            </p:tav>
                                          </p:tavLst>
                                        </p:anim>
                                        <p:anim calcmode="lin" valueType="num">
                                          <p:cBhvr>
                                            <p:cTn id="51" dur="500" fill="hold"/>
                                            <p:tgtEl>
                                              <p:spTgt spid="80"/>
                                            </p:tgtEl>
                                            <p:attrNameLst>
                                              <p:attrName>ppt_y</p:attrName>
                                            </p:attrNameLst>
                                          </p:cBhvr>
                                          <p:tavLst>
                                            <p:tav tm="0">
                                              <p:val>
                                                <p:strVal val="#ppt_y-.1"/>
                                              </p:val>
                                            </p:tav>
                                            <p:tav tm="100000">
                                              <p:val>
                                                <p:strVal val="#ppt_y"/>
                                              </p:val>
                                            </p:tav>
                                          </p:tavLst>
                                        </p:anim>
                                      </p:childTnLst>
                                    </p:cTn>
                                  </p:par>
                                  <p:par>
                                    <p:cTn id="52" presetID="47" presetClass="entr" presetSubtype="0" fill="hold" nodeType="withEffect">
                                      <p:stCondLst>
                                        <p:cond delay="600"/>
                                      </p:stCondLst>
                                      <p:childTnLst>
                                        <p:set>
                                          <p:cBhvr>
                                            <p:cTn id="53" dur="1" fill="hold">
                                              <p:stCondLst>
                                                <p:cond delay="0"/>
                                              </p:stCondLst>
                                            </p:cTn>
                                            <p:tgtEl>
                                              <p:spTgt spid="66"/>
                                            </p:tgtEl>
                                            <p:attrNameLst>
                                              <p:attrName>style.visibility</p:attrName>
                                            </p:attrNameLst>
                                          </p:cBhvr>
                                          <p:to>
                                            <p:strVal val="visible"/>
                                          </p:to>
                                        </p:set>
                                        <p:animEffect transition="in" filter="fade">
                                          <p:cBhvr>
                                            <p:cTn id="54" dur="500"/>
                                            <p:tgtEl>
                                              <p:spTgt spid="66"/>
                                            </p:tgtEl>
                                          </p:cBhvr>
                                        </p:animEffect>
                                        <p:anim calcmode="lin" valueType="num">
                                          <p:cBhvr>
                                            <p:cTn id="55" dur="500" fill="hold"/>
                                            <p:tgtEl>
                                              <p:spTgt spid="66"/>
                                            </p:tgtEl>
                                            <p:attrNameLst>
                                              <p:attrName>ppt_x</p:attrName>
                                            </p:attrNameLst>
                                          </p:cBhvr>
                                          <p:tavLst>
                                            <p:tav tm="0">
                                              <p:val>
                                                <p:strVal val="#ppt_x"/>
                                              </p:val>
                                            </p:tav>
                                            <p:tav tm="100000">
                                              <p:val>
                                                <p:strVal val="#ppt_x"/>
                                              </p:val>
                                            </p:tav>
                                          </p:tavLst>
                                        </p:anim>
                                        <p:anim calcmode="lin" valueType="num">
                                          <p:cBhvr>
                                            <p:cTn id="56" dur="500" fill="hold"/>
                                            <p:tgtEl>
                                              <p:spTgt spid="66"/>
                                            </p:tgtEl>
                                            <p:attrNameLst>
                                              <p:attrName>ppt_y</p:attrName>
                                            </p:attrNameLst>
                                          </p:cBhvr>
                                          <p:tavLst>
                                            <p:tav tm="0">
                                              <p:val>
                                                <p:strVal val="#ppt_y-.1"/>
                                              </p:val>
                                            </p:tav>
                                            <p:tav tm="100000">
                                              <p:val>
                                                <p:strVal val="#ppt_y"/>
                                              </p:val>
                                            </p:tav>
                                          </p:tavLst>
                                        </p:anim>
                                      </p:childTnLst>
                                    </p:cTn>
                                  </p:par>
                                  <p:par>
                                    <p:cTn id="57" presetID="47" presetClass="entr" presetSubtype="0" fill="hold" nodeType="withEffect">
                                      <p:stCondLst>
                                        <p:cond delay="800"/>
                                      </p:stCondLst>
                                      <p:childTnLst>
                                        <p:set>
                                          <p:cBhvr>
                                            <p:cTn id="58" dur="1" fill="hold">
                                              <p:stCondLst>
                                                <p:cond delay="0"/>
                                              </p:stCondLst>
                                            </p:cTn>
                                            <p:tgtEl>
                                              <p:spTgt spid="61"/>
                                            </p:tgtEl>
                                            <p:attrNameLst>
                                              <p:attrName>style.visibility</p:attrName>
                                            </p:attrNameLst>
                                          </p:cBhvr>
                                          <p:to>
                                            <p:strVal val="visible"/>
                                          </p:to>
                                        </p:set>
                                        <p:animEffect transition="in" filter="fade">
                                          <p:cBhvr>
                                            <p:cTn id="59" dur="500"/>
                                            <p:tgtEl>
                                              <p:spTgt spid="61"/>
                                            </p:tgtEl>
                                          </p:cBhvr>
                                        </p:animEffect>
                                        <p:anim calcmode="lin" valueType="num">
                                          <p:cBhvr>
                                            <p:cTn id="60" dur="500" fill="hold"/>
                                            <p:tgtEl>
                                              <p:spTgt spid="61"/>
                                            </p:tgtEl>
                                            <p:attrNameLst>
                                              <p:attrName>ppt_x</p:attrName>
                                            </p:attrNameLst>
                                          </p:cBhvr>
                                          <p:tavLst>
                                            <p:tav tm="0">
                                              <p:val>
                                                <p:strVal val="#ppt_x"/>
                                              </p:val>
                                            </p:tav>
                                            <p:tav tm="100000">
                                              <p:val>
                                                <p:strVal val="#ppt_x"/>
                                              </p:val>
                                            </p:tav>
                                          </p:tavLst>
                                        </p:anim>
                                        <p:anim calcmode="lin" valueType="num">
                                          <p:cBhvr>
                                            <p:cTn id="61" dur="500" fill="hold"/>
                                            <p:tgtEl>
                                              <p:spTgt spid="61"/>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90"/>
                                            </p:tgtEl>
                                            <p:attrNameLst>
                                              <p:attrName>style.visibility</p:attrName>
                                            </p:attrNameLst>
                                          </p:cBhvr>
                                          <p:to>
                                            <p:strVal val="visible"/>
                                          </p:to>
                                        </p:set>
                                        <p:animEffect transition="in" filter="fade">
                                          <p:cBhvr>
                                            <p:cTn id="64" dur="500"/>
                                            <p:tgtEl>
                                              <p:spTgt spid="90"/>
                                            </p:tgtEl>
                                          </p:cBhvr>
                                        </p:animEffect>
                                        <p:anim calcmode="lin" valueType="num">
                                          <p:cBhvr>
                                            <p:cTn id="65" dur="500" fill="hold"/>
                                            <p:tgtEl>
                                              <p:spTgt spid="90"/>
                                            </p:tgtEl>
                                            <p:attrNameLst>
                                              <p:attrName>ppt_x</p:attrName>
                                            </p:attrNameLst>
                                          </p:cBhvr>
                                          <p:tavLst>
                                            <p:tav tm="0">
                                              <p:val>
                                                <p:strVal val="#ppt_x"/>
                                              </p:val>
                                            </p:tav>
                                            <p:tav tm="100000">
                                              <p:val>
                                                <p:strVal val="#ppt_x"/>
                                              </p:val>
                                            </p:tav>
                                          </p:tavLst>
                                        </p:anim>
                                        <p:anim calcmode="lin" valueType="num">
                                          <p:cBhvr>
                                            <p:cTn id="66" dur="500" fill="hold"/>
                                            <p:tgtEl>
                                              <p:spTgt spid="90"/>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30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500"/>
                                            <p:tgtEl>
                                              <p:spTgt spid="95"/>
                                            </p:tgtEl>
                                          </p:cBhvr>
                                        </p:animEffect>
                                        <p:anim calcmode="lin" valueType="num">
                                          <p:cBhvr>
                                            <p:cTn id="70" dur="500" fill="hold"/>
                                            <p:tgtEl>
                                              <p:spTgt spid="95"/>
                                            </p:tgtEl>
                                            <p:attrNameLst>
                                              <p:attrName>ppt_x</p:attrName>
                                            </p:attrNameLst>
                                          </p:cBhvr>
                                          <p:tavLst>
                                            <p:tav tm="0">
                                              <p:val>
                                                <p:strVal val="#ppt_x"/>
                                              </p:val>
                                            </p:tav>
                                            <p:tav tm="100000">
                                              <p:val>
                                                <p:strVal val="#ppt_x"/>
                                              </p:val>
                                            </p:tav>
                                          </p:tavLst>
                                        </p:anim>
                                        <p:anim calcmode="lin" valueType="num">
                                          <p:cBhvr>
                                            <p:cTn id="71" dur="500" fill="hold"/>
                                            <p:tgtEl>
                                              <p:spTgt spid="95"/>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600"/>
                                      </p:stCondLst>
                                      <p:childTnLst>
                                        <p:set>
                                          <p:cBhvr>
                                            <p:cTn id="73" dur="1" fill="hold">
                                              <p:stCondLst>
                                                <p:cond delay="0"/>
                                              </p:stCondLst>
                                            </p:cTn>
                                            <p:tgtEl>
                                              <p:spTgt spid="100"/>
                                            </p:tgtEl>
                                            <p:attrNameLst>
                                              <p:attrName>style.visibility</p:attrName>
                                            </p:attrNameLst>
                                          </p:cBhvr>
                                          <p:to>
                                            <p:strVal val="visible"/>
                                          </p:to>
                                        </p:set>
                                        <p:animEffect transition="in" filter="fade">
                                          <p:cBhvr>
                                            <p:cTn id="74" dur="500"/>
                                            <p:tgtEl>
                                              <p:spTgt spid="100"/>
                                            </p:tgtEl>
                                          </p:cBhvr>
                                        </p:animEffect>
                                        <p:anim calcmode="lin" valueType="num">
                                          <p:cBhvr>
                                            <p:cTn id="75" dur="500" fill="hold"/>
                                            <p:tgtEl>
                                              <p:spTgt spid="100"/>
                                            </p:tgtEl>
                                            <p:attrNameLst>
                                              <p:attrName>ppt_x</p:attrName>
                                            </p:attrNameLst>
                                          </p:cBhvr>
                                          <p:tavLst>
                                            <p:tav tm="0">
                                              <p:val>
                                                <p:strVal val="#ppt_x"/>
                                              </p:val>
                                            </p:tav>
                                            <p:tav tm="100000">
                                              <p:val>
                                                <p:strVal val="#ppt_x"/>
                                              </p:val>
                                            </p:tav>
                                          </p:tavLst>
                                        </p:anim>
                                        <p:anim calcmode="lin" valueType="num">
                                          <p:cBhvr>
                                            <p:cTn id="76" dur="500" fill="hold"/>
                                            <p:tgtEl>
                                              <p:spTgt spid="10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11"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wipe(left)">
                                          <p:cBhvr>
                                            <p:cTn id="7" dur="500"/>
                                            <p:tgtEl>
                                              <p:spTgt spid="7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1000"/>
                                            <p:tgtEl>
                                              <p:spTgt spid="11"/>
                                            </p:tgtEl>
                                          </p:cBhvr>
                                        </p:animEffect>
                                      </p:childTnLst>
                                    </p:cTn>
                                  </p:par>
                                </p:childTnLst>
                              </p:cTn>
                            </p:par>
                            <p:par>
                              <p:cTn id="12" fill="hold">
                                <p:stCondLst>
                                  <p:cond delay="1500"/>
                                </p:stCondLst>
                                <p:childTnLst>
                                  <p:par>
                                    <p:cTn id="13" presetID="2" presetClass="entr" presetSubtype="2" accel="58000"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1500" fill="hold"/>
                                            <p:tgtEl>
                                              <p:spTgt spid="12"/>
                                            </p:tgtEl>
                                            <p:attrNameLst>
                                              <p:attrName>ppt_x</p:attrName>
                                            </p:attrNameLst>
                                          </p:cBhvr>
                                          <p:tavLst>
                                            <p:tav tm="0">
                                              <p:val>
                                                <p:strVal val="1+#ppt_w/2"/>
                                              </p:val>
                                            </p:tav>
                                            <p:tav tm="100000">
                                              <p:val>
                                                <p:strVal val="#ppt_x"/>
                                              </p:val>
                                            </p:tav>
                                          </p:tavLst>
                                        </p:anim>
                                        <p:anim calcmode="lin" valueType="num">
                                          <p:cBhvr additive="base">
                                            <p:cTn id="16" dur="1500" fill="hold"/>
                                            <p:tgtEl>
                                              <p:spTgt spid="12"/>
                                            </p:tgtEl>
                                            <p:attrNameLst>
                                              <p:attrName>ppt_y</p:attrName>
                                            </p:attrNameLst>
                                          </p:cBhvr>
                                          <p:tavLst>
                                            <p:tav tm="0">
                                              <p:val>
                                                <p:strVal val="#ppt_y"/>
                                              </p:val>
                                            </p:tav>
                                            <p:tav tm="100000">
                                              <p:val>
                                                <p:strVal val="#ppt_y"/>
                                              </p:val>
                                            </p:tav>
                                          </p:tavLst>
                                        </p:anim>
                                      </p:childTnLst>
                                    </p:cTn>
                                  </p:par>
                                  <p:par>
                                    <p:cTn id="17" presetID="2" presetClass="entr" presetSubtype="2" accel="58000" fill="hold" nodeType="withEffect">
                                      <p:stCondLst>
                                        <p:cond delay="20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1500" fill="hold"/>
                                            <p:tgtEl>
                                              <p:spTgt spid="19"/>
                                            </p:tgtEl>
                                            <p:attrNameLst>
                                              <p:attrName>ppt_x</p:attrName>
                                            </p:attrNameLst>
                                          </p:cBhvr>
                                          <p:tavLst>
                                            <p:tav tm="0">
                                              <p:val>
                                                <p:strVal val="1+#ppt_w/2"/>
                                              </p:val>
                                            </p:tav>
                                            <p:tav tm="100000">
                                              <p:val>
                                                <p:strVal val="#ppt_x"/>
                                              </p:val>
                                            </p:tav>
                                          </p:tavLst>
                                        </p:anim>
                                        <p:anim calcmode="lin" valueType="num">
                                          <p:cBhvr additive="base">
                                            <p:cTn id="20" dur="1500" fill="hold"/>
                                            <p:tgtEl>
                                              <p:spTgt spid="19"/>
                                            </p:tgtEl>
                                            <p:attrNameLst>
                                              <p:attrName>ppt_y</p:attrName>
                                            </p:attrNameLst>
                                          </p:cBhvr>
                                          <p:tavLst>
                                            <p:tav tm="0">
                                              <p:val>
                                                <p:strVal val="#ppt_y"/>
                                              </p:val>
                                            </p:tav>
                                            <p:tav tm="100000">
                                              <p:val>
                                                <p:strVal val="#ppt_y"/>
                                              </p:val>
                                            </p:tav>
                                          </p:tavLst>
                                        </p:anim>
                                      </p:childTnLst>
                                    </p:cTn>
                                  </p:par>
                                  <p:par>
                                    <p:cTn id="21" presetID="2" presetClass="entr" presetSubtype="2" accel="58000" fill="hold" nodeType="withEffect">
                                      <p:stCondLst>
                                        <p:cond delay="40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1500" fill="hold"/>
                                            <p:tgtEl>
                                              <p:spTgt spid="26"/>
                                            </p:tgtEl>
                                            <p:attrNameLst>
                                              <p:attrName>ppt_x</p:attrName>
                                            </p:attrNameLst>
                                          </p:cBhvr>
                                          <p:tavLst>
                                            <p:tav tm="0">
                                              <p:val>
                                                <p:strVal val="1+#ppt_w/2"/>
                                              </p:val>
                                            </p:tav>
                                            <p:tav tm="100000">
                                              <p:val>
                                                <p:strVal val="#ppt_x"/>
                                              </p:val>
                                            </p:tav>
                                          </p:tavLst>
                                        </p:anim>
                                        <p:anim calcmode="lin" valueType="num">
                                          <p:cBhvr additive="base">
                                            <p:cTn id="24" dur="1500" fill="hold"/>
                                            <p:tgtEl>
                                              <p:spTgt spid="26"/>
                                            </p:tgtEl>
                                            <p:attrNameLst>
                                              <p:attrName>ppt_y</p:attrName>
                                            </p:attrNameLst>
                                          </p:cBhvr>
                                          <p:tavLst>
                                            <p:tav tm="0">
                                              <p:val>
                                                <p:strVal val="#ppt_y"/>
                                              </p:val>
                                            </p:tav>
                                            <p:tav tm="100000">
                                              <p:val>
                                                <p:strVal val="#ppt_y"/>
                                              </p:val>
                                            </p:tav>
                                          </p:tavLst>
                                        </p:anim>
                                      </p:childTnLst>
                                    </p:cTn>
                                  </p:par>
                                  <p:par>
                                    <p:cTn id="25" presetID="2" presetClass="entr" presetSubtype="2" accel="58000" fill="hold" nodeType="withEffect">
                                      <p:stCondLst>
                                        <p:cond delay="600"/>
                                      </p:stCondLst>
                                      <p:childTnLst>
                                        <p:set>
                                          <p:cBhvr>
                                            <p:cTn id="26" dur="1" fill="hold">
                                              <p:stCondLst>
                                                <p:cond delay="0"/>
                                              </p:stCondLst>
                                            </p:cTn>
                                            <p:tgtEl>
                                              <p:spTgt spid="33"/>
                                            </p:tgtEl>
                                            <p:attrNameLst>
                                              <p:attrName>style.visibility</p:attrName>
                                            </p:attrNameLst>
                                          </p:cBhvr>
                                          <p:to>
                                            <p:strVal val="visible"/>
                                          </p:to>
                                        </p:set>
                                        <p:anim calcmode="lin" valueType="num">
                                          <p:cBhvr additive="base">
                                            <p:cTn id="27" dur="1500" fill="hold"/>
                                            <p:tgtEl>
                                              <p:spTgt spid="33"/>
                                            </p:tgtEl>
                                            <p:attrNameLst>
                                              <p:attrName>ppt_x</p:attrName>
                                            </p:attrNameLst>
                                          </p:cBhvr>
                                          <p:tavLst>
                                            <p:tav tm="0">
                                              <p:val>
                                                <p:strVal val="1+#ppt_w/2"/>
                                              </p:val>
                                            </p:tav>
                                            <p:tav tm="100000">
                                              <p:val>
                                                <p:strVal val="#ppt_x"/>
                                              </p:val>
                                            </p:tav>
                                          </p:tavLst>
                                        </p:anim>
                                        <p:anim calcmode="lin" valueType="num">
                                          <p:cBhvr additive="base">
                                            <p:cTn id="28" dur="1500" fill="hold"/>
                                            <p:tgtEl>
                                              <p:spTgt spid="33"/>
                                            </p:tgtEl>
                                            <p:attrNameLst>
                                              <p:attrName>ppt_y</p:attrName>
                                            </p:attrNameLst>
                                          </p:cBhvr>
                                          <p:tavLst>
                                            <p:tav tm="0">
                                              <p:val>
                                                <p:strVal val="#ppt_y"/>
                                              </p:val>
                                            </p:tav>
                                            <p:tav tm="100000">
                                              <p:val>
                                                <p:strVal val="#ppt_y"/>
                                              </p:val>
                                            </p:tav>
                                          </p:tavLst>
                                        </p:anim>
                                      </p:childTnLst>
                                    </p:cTn>
                                  </p:par>
                                  <p:par>
                                    <p:cTn id="29" presetID="2" presetClass="entr" presetSubtype="2" accel="58000" fill="hold" nodeType="withEffect">
                                      <p:stCondLst>
                                        <p:cond delay="800"/>
                                      </p:stCondLst>
                                      <p:childTnLst>
                                        <p:set>
                                          <p:cBhvr>
                                            <p:cTn id="30" dur="1" fill="hold">
                                              <p:stCondLst>
                                                <p:cond delay="0"/>
                                              </p:stCondLst>
                                            </p:cTn>
                                            <p:tgtEl>
                                              <p:spTgt spid="40"/>
                                            </p:tgtEl>
                                            <p:attrNameLst>
                                              <p:attrName>style.visibility</p:attrName>
                                            </p:attrNameLst>
                                          </p:cBhvr>
                                          <p:to>
                                            <p:strVal val="visible"/>
                                          </p:to>
                                        </p:set>
                                        <p:anim calcmode="lin" valueType="num">
                                          <p:cBhvr additive="base">
                                            <p:cTn id="31" dur="1500" fill="hold"/>
                                            <p:tgtEl>
                                              <p:spTgt spid="40"/>
                                            </p:tgtEl>
                                            <p:attrNameLst>
                                              <p:attrName>ppt_x</p:attrName>
                                            </p:attrNameLst>
                                          </p:cBhvr>
                                          <p:tavLst>
                                            <p:tav tm="0">
                                              <p:val>
                                                <p:strVal val="1+#ppt_w/2"/>
                                              </p:val>
                                            </p:tav>
                                            <p:tav tm="100000">
                                              <p:val>
                                                <p:strVal val="#ppt_x"/>
                                              </p:val>
                                            </p:tav>
                                          </p:tavLst>
                                        </p:anim>
                                        <p:anim calcmode="lin" valueType="num">
                                          <p:cBhvr additive="base">
                                            <p:cTn id="32" dur="1500" fill="hold"/>
                                            <p:tgtEl>
                                              <p:spTgt spid="40"/>
                                            </p:tgtEl>
                                            <p:attrNameLst>
                                              <p:attrName>ppt_y</p:attrName>
                                            </p:attrNameLst>
                                          </p:cBhvr>
                                          <p:tavLst>
                                            <p:tav tm="0">
                                              <p:val>
                                                <p:strVal val="#ppt_y"/>
                                              </p:val>
                                            </p:tav>
                                            <p:tav tm="100000">
                                              <p:val>
                                                <p:strVal val="#ppt_y"/>
                                              </p:val>
                                            </p:tav>
                                          </p:tavLst>
                                        </p:anim>
                                      </p:childTnLst>
                                    </p:cTn>
                                  </p:par>
                                  <p:par>
                                    <p:cTn id="33" presetID="2" presetClass="entr" presetSubtype="2" accel="58000" fill="hold" nodeType="withEffect">
                                      <p:stCondLst>
                                        <p:cond delay="1000"/>
                                      </p:stCondLst>
                                      <p:childTnLst>
                                        <p:set>
                                          <p:cBhvr>
                                            <p:cTn id="34" dur="1" fill="hold">
                                              <p:stCondLst>
                                                <p:cond delay="0"/>
                                              </p:stCondLst>
                                            </p:cTn>
                                            <p:tgtEl>
                                              <p:spTgt spid="47"/>
                                            </p:tgtEl>
                                            <p:attrNameLst>
                                              <p:attrName>style.visibility</p:attrName>
                                            </p:attrNameLst>
                                          </p:cBhvr>
                                          <p:to>
                                            <p:strVal val="visible"/>
                                          </p:to>
                                        </p:set>
                                        <p:anim calcmode="lin" valueType="num">
                                          <p:cBhvr additive="base">
                                            <p:cTn id="35" dur="1500" fill="hold"/>
                                            <p:tgtEl>
                                              <p:spTgt spid="47"/>
                                            </p:tgtEl>
                                            <p:attrNameLst>
                                              <p:attrName>ppt_x</p:attrName>
                                            </p:attrNameLst>
                                          </p:cBhvr>
                                          <p:tavLst>
                                            <p:tav tm="0">
                                              <p:val>
                                                <p:strVal val="1+#ppt_w/2"/>
                                              </p:val>
                                            </p:tav>
                                            <p:tav tm="100000">
                                              <p:val>
                                                <p:strVal val="#ppt_x"/>
                                              </p:val>
                                            </p:tav>
                                          </p:tavLst>
                                        </p:anim>
                                        <p:anim calcmode="lin" valueType="num">
                                          <p:cBhvr additive="base">
                                            <p:cTn id="36" dur="1500" fill="hold"/>
                                            <p:tgtEl>
                                              <p:spTgt spid="47"/>
                                            </p:tgtEl>
                                            <p:attrNameLst>
                                              <p:attrName>ppt_y</p:attrName>
                                            </p:attrNameLst>
                                          </p:cBhvr>
                                          <p:tavLst>
                                            <p:tav tm="0">
                                              <p:val>
                                                <p:strVal val="#ppt_y"/>
                                              </p:val>
                                            </p:tav>
                                            <p:tav tm="100000">
                                              <p:val>
                                                <p:strVal val="#ppt_y"/>
                                              </p:val>
                                            </p:tav>
                                          </p:tavLst>
                                        </p:anim>
                                      </p:childTnLst>
                                    </p:cTn>
                                  </p:par>
                                  <p:par>
                                    <p:cTn id="37" presetID="2" presetClass="entr" presetSubtype="2" accel="58000" fill="hold" nodeType="withEffect">
                                      <p:stCondLst>
                                        <p:cond delay="1200"/>
                                      </p:stCondLst>
                                      <p:childTnLst>
                                        <p:set>
                                          <p:cBhvr>
                                            <p:cTn id="38" dur="1" fill="hold">
                                              <p:stCondLst>
                                                <p:cond delay="0"/>
                                              </p:stCondLst>
                                            </p:cTn>
                                            <p:tgtEl>
                                              <p:spTgt spid="54"/>
                                            </p:tgtEl>
                                            <p:attrNameLst>
                                              <p:attrName>style.visibility</p:attrName>
                                            </p:attrNameLst>
                                          </p:cBhvr>
                                          <p:to>
                                            <p:strVal val="visible"/>
                                          </p:to>
                                        </p:set>
                                        <p:anim calcmode="lin" valueType="num">
                                          <p:cBhvr additive="base">
                                            <p:cTn id="39" dur="1500" fill="hold"/>
                                            <p:tgtEl>
                                              <p:spTgt spid="54"/>
                                            </p:tgtEl>
                                            <p:attrNameLst>
                                              <p:attrName>ppt_x</p:attrName>
                                            </p:attrNameLst>
                                          </p:cBhvr>
                                          <p:tavLst>
                                            <p:tav tm="0">
                                              <p:val>
                                                <p:strVal val="1+#ppt_w/2"/>
                                              </p:val>
                                            </p:tav>
                                            <p:tav tm="100000">
                                              <p:val>
                                                <p:strVal val="#ppt_x"/>
                                              </p:val>
                                            </p:tav>
                                          </p:tavLst>
                                        </p:anim>
                                        <p:anim calcmode="lin" valueType="num">
                                          <p:cBhvr additive="base">
                                            <p:cTn id="40" dur="1500" fill="hold"/>
                                            <p:tgtEl>
                                              <p:spTgt spid="54"/>
                                            </p:tgtEl>
                                            <p:attrNameLst>
                                              <p:attrName>ppt_y</p:attrName>
                                            </p:attrNameLst>
                                          </p:cBhvr>
                                          <p:tavLst>
                                            <p:tav tm="0">
                                              <p:val>
                                                <p:strVal val="#ppt_y"/>
                                              </p:val>
                                            </p:tav>
                                            <p:tav tm="100000">
                                              <p:val>
                                                <p:strVal val="#ppt_y"/>
                                              </p:val>
                                            </p:tav>
                                          </p:tavLst>
                                        </p:anim>
                                      </p:childTnLst>
                                    </p:cTn>
                                  </p:par>
                                </p:childTnLst>
                              </p:cTn>
                            </p:par>
                            <p:par>
                              <p:cTn id="41" fill="hold">
                                <p:stCondLst>
                                  <p:cond delay="3000"/>
                                </p:stCondLst>
                                <p:childTnLst>
                                  <p:par>
                                    <p:cTn id="42" presetID="47" presetClass="entr" presetSubtype="0" fill="hold" nodeType="afterEffect">
                                      <p:stCondLst>
                                        <p:cond delay="0"/>
                                      </p:stCondLst>
                                      <p:childTnLst>
                                        <p:set>
                                          <p:cBhvr>
                                            <p:cTn id="43" dur="1" fill="hold">
                                              <p:stCondLst>
                                                <p:cond delay="0"/>
                                              </p:stCondLst>
                                            </p:cTn>
                                            <p:tgtEl>
                                              <p:spTgt spid="85"/>
                                            </p:tgtEl>
                                            <p:attrNameLst>
                                              <p:attrName>style.visibility</p:attrName>
                                            </p:attrNameLst>
                                          </p:cBhvr>
                                          <p:to>
                                            <p:strVal val="visible"/>
                                          </p:to>
                                        </p:set>
                                        <p:animEffect transition="in" filter="fade">
                                          <p:cBhvr>
                                            <p:cTn id="44" dur="500"/>
                                            <p:tgtEl>
                                              <p:spTgt spid="85"/>
                                            </p:tgtEl>
                                          </p:cBhvr>
                                        </p:animEffect>
                                        <p:anim calcmode="lin" valueType="num">
                                          <p:cBhvr>
                                            <p:cTn id="45" dur="500" fill="hold"/>
                                            <p:tgtEl>
                                              <p:spTgt spid="85"/>
                                            </p:tgtEl>
                                            <p:attrNameLst>
                                              <p:attrName>ppt_x</p:attrName>
                                            </p:attrNameLst>
                                          </p:cBhvr>
                                          <p:tavLst>
                                            <p:tav tm="0">
                                              <p:val>
                                                <p:strVal val="#ppt_x"/>
                                              </p:val>
                                            </p:tav>
                                            <p:tav tm="100000">
                                              <p:val>
                                                <p:strVal val="#ppt_x"/>
                                              </p:val>
                                            </p:tav>
                                          </p:tavLst>
                                        </p:anim>
                                        <p:anim calcmode="lin" valueType="num">
                                          <p:cBhvr>
                                            <p:cTn id="46" dur="500" fill="hold"/>
                                            <p:tgtEl>
                                              <p:spTgt spid="85"/>
                                            </p:tgtEl>
                                            <p:attrNameLst>
                                              <p:attrName>ppt_y</p:attrName>
                                            </p:attrNameLst>
                                          </p:cBhvr>
                                          <p:tavLst>
                                            <p:tav tm="0">
                                              <p:val>
                                                <p:strVal val="#ppt_y-.1"/>
                                              </p:val>
                                            </p:tav>
                                            <p:tav tm="100000">
                                              <p:val>
                                                <p:strVal val="#ppt_y"/>
                                              </p:val>
                                            </p:tav>
                                          </p:tavLst>
                                        </p:anim>
                                      </p:childTnLst>
                                    </p:cTn>
                                  </p:par>
                                  <p:par>
                                    <p:cTn id="47" presetID="47" presetClass="entr" presetSubtype="0" fill="hold" nodeType="withEffect">
                                      <p:stCondLst>
                                        <p:cond delay="300"/>
                                      </p:stCondLst>
                                      <p:childTnLst>
                                        <p:set>
                                          <p:cBhvr>
                                            <p:cTn id="48" dur="1" fill="hold">
                                              <p:stCondLst>
                                                <p:cond delay="0"/>
                                              </p:stCondLst>
                                            </p:cTn>
                                            <p:tgtEl>
                                              <p:spTgt spid="80"/>
                                            </p:tgtEl>
                                            <p:attrNameLst>
                                              <p:attrName>style.visibility</p:attrName>
                                            </p:attrNameLst>
                                          </p:cBhvr>
                                          <p:to>
                                            <p:strVal val="visible"/>
                                          </p:to>
                                        </p:set>
                                        <p:animEffect transition="in" filter="fade">
                                          <p:cBhvr>
                                            <p:cTn id="49" dur="500"/>
                                            <p:tgtEl>
                                              <p:spTgt spid="80"/>
                                            </p:tgtEl>
                                          </p:cBhvr>
                                        </p:animEffect>
                                        <p:anim calcmode="lin" valueType="num">
                                          <p:cBhvr>
                                            <p:cTn id="50" dur="500" fill="hold"/>
                                            <p:tgtEl>
                                              <p:spTgt spid="80"/>
                                            </p:tgtEl>
                                            <p:attrNameLst>
                                              <p:attrName>ppt_x</p:attrName>
                                            </p:attrNameLst>
                                          </p:cBhvr>
                                          <p:tavLst>
                                            <p:tav tm="0">
                                              <p:val>
                                                <p:strVal val="#ppt_x"/>
                                              </p:val>
                                            </p:tav>
                                            <p:tav tm="100000">
                                              <p:val>
                                                <p:strVal val="#ppt_x"/>
                                              </p:val>
                                            </p:tav>
                                          </p:tavLst>
                                        </p:anim>
                                        <p:anim calcmode="lin" valueType="num">
                                          <p:cBhvr>
                                            <p:cTn id="51" dur="500" fill="hold"/>
                                            <p:tgtEl>
                                              <p:spTgt spid="80"/>
                                            </p:tgtEl>
                                            <p:attrNameLst>
                                              <p:attrName>ppt_y</p:attrName>
                                            </p:attrNameLst>
                                          </p:cBhvr>
                                          <p:tavLst>
                                            <p:tav tm="0">
                                              <p:val>
                                                <p:strVal val="#ppt_y-.1"/>
                                              </p:val>
                                            </p:tav>
                                            <p:tav tm="100000">
                                              <p:val>
                                                <p:strVal val="#ppt_y"/>
                                              </p:val>
                                            </p:tav>
                                          </p:tavLst>
                                        </p:anim>
                                      </p:childTnLst>
                                    </p:cTn>
                                  </p:par>
                                  <p:par>
                                    <p:cTn id="52" presetID="47" presetClass="entr" presetSubtype="0" fill="hold" nodeType="withEffect">
                                      <p:stCondLst>
                                        <p:cond delay="600"/>
                                      </p:stCondLst>
                                      <p:childTnLst>
                                        <p:set>
                                          <p:cBhvr>
                                            <p:cTn id="53" dur="1" fill="hold">
                                              <p:stCondLst>
                                                <p:cond delay="0"/>
                                              </p:stCondLst>
                                            </p:cTn>
                                            <p:tgtEl>
                                              <p:spTgt spid="66"/>
                                            </p:tgtEl>
                                            <p:attrNameLst>
                                              <p:attrName>style.visibility</p:attrName>
                                            </p:attrNameLst>
                                          </p:cBhvr>
                                          <p:to>
                                            <p:strVal val="visible"/>
                                          </p:to>
                                        </p:set>
                                        <p:animEffect transition="in" filter="fade">
                                          <p:cBhvr>
                                            <p:cTn id="54" dur="500"/>
                                            <p:tgtEl>
                                              <p:spTgt spid="66"/>
                                            </p:tgtEl>
                                          </p:cBhvr>
                                        </p:animEffect>
                                        <p:anim calcmode="lin" valueType="num">
                                          <p:cBhvr>
                                            <p:cTn id="55" dur="500" fill="hold"/>
                                            <p:tgtEl>
                                              <p:spTgt spid="66"/>
                                            </p:tgtEl>
                                            <p:attrNameLst>
                                              <p:attrName>ppt_x</p:attrName>
                                            </p:attrNameLst>
                                          </p:cBhvr>
                                          <p:tavLst>
                                            <p:tav tm="0">
                                              <p:val>
                                                <p:strVal val="#ppt_x"/>
                                              </p:val>
                                            </p:tav>
                                            <p:tav tm="100000">
                                              <p:val>
                                                <p:strVal val="#ppt_x"/>
                                              </p:val>
                                            </p:tav>
                                          </p:tavLst>
                                        </p:anim>
                                        <p:anim calcmode="lin" valueType="num">
                                          <p:cBhvr>
                                            <p:cTn id="56" dur="500" fill="hold"/>
                                            <p:tgtEl>
                                              <p:spTgt spid="66"/>
                                            </p:tgtEl>
                                            <p:attrNameLst>
                                              <p:attrName>ppt_y</p:attrName>
                                            </p:attrNameLst>
                                          </p:cBhvr>
                                          <p:tavLst>
                                            <p:tav tm="0">
                                              <p:val>
                                                <p:strVal val="#ppt_y-.1"/>
                                              </p:val>
                                            </p:tav>
                                            <p:tav tm="100000">
                                              <p:val>
                                                <p:strVal val="#ppt_y"/>
                                              </p:val>
                                            </p:tav>
                                          </p:tavLst>
                                        </p:anim>
                                      </p:childTnLst>
                                    </p:cTn>
                                  </p:par>
                                  <p:par>
                                    <p:cTn id="57" presetID="47" presetClass="entr" presetSubtype="0" fill="hold" nodeType="withEffect">
                                      <p:stCondLst>
                                        <p:cond delay="800"/>
                                      </p:stCondLst>
                                      <p:childTnLst>
                                        <p:set>
                                          <p:cBhvr>
                                            <p:cTn id="58" dur="1" fill="hold">
                                              <p:stCondLst>
                                                <p:cond delay="0"/>
                                              </p:stCondLst>
                                            </p:cTn>
                                            <p:tgtEl>
                                              <p:spTgt spid="61"/>
                                            </p:tgtEl>
                                            <p:attrNameLst>
                                              <p:attrName>style.visibility</p:attrName>
                                            </p:attrNameLst>
                                          </p:cBhvr>
                                          <p:to>
                                            <p:strVal val="visible"/>
                                          </p:to>
                                        </p:set>
                                        <p:animEffect transition="in" filter="fade">
                                          <p:cBhvr>
                                            <p:cTn id="59" dur="500"/>
                                            <p:tgtEl>
                                              <p:spTgt spid="61"/>
                                            </p:tgtEl>
                                          </p:cBhvr>
                                        </p:animEffect>
                                        <p:anim calcmode="lin" valueType="num">
                                          <p:cBhvr>
                                            <p:cTn id="60" dur="500" fill="hold"/>
                                            <p:tgtEl>
                                              <p:spTgt spid="61"/>
                                            </p:tgtEl>
                                            <p:attrNameLst>
                                              <p:attrName>ppt_x</p:attrName>
                                            </p:attrNameLst>
                                          </p:cBhvr>
                                          <p:tavLst>
                                            <p:tav tm="0">
                                              <p:val>
                                                <p:strVal val="#ppt_x"/>
                                              </p:val>
                                            </p:tav>
                                            <p:tav tm="100000">
                                              <p:val>
                                                <p:strVal val="#ppt_x"/>
                                              </p:val>
                                            </p:tav>
                                          </p:tavLst>
                                        </p:anim>
                                        <p:anim calcmode="lin" valueType="num">
                                          <p:cBhvr>
                                            <p:cTn id="61" dur="500" fill="hold"/>
                                            <p:tgtEl>
                                              <p:spTgt spid="61"/>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90"/>
                                            </p:tgtEl>
                                            <p:attrNameLst>
                                              <p:attrName>style.visibility</p:attrName>
                                            </p:attrNameLst>
                                          </p:cBhvr>
                                          <p:to>
                                            <p:strVal val="visible"/>
                                          </p:to>
                                        </p:set>
                                        <p:animEffect transition="in" filter="fade">
                                          <p:cBhvr>
                                            <p:cTn id="64" dur="500"/>
                                            <p:tgtEl>
                                              <p:spTgt spid="90"/>
                                            </p:tgtEl>
                                          </p:cBhvr>
                                        </p:animEffect>
                                        <p:anim calcmode="lin" valueType="num">
                                          <p:cBhvr>
                                            <p:cTn id="65" dur="500" fill="hold"/>
                                            <p:tgtEl>
                                              <p:spTgt spid="90"/>
                                            </p:tgtEl>
                                            <p:attrNameLst>
                                              <p:attrName>ppt_x</p:attrName>
                                            </p:attrNameLst>
                                          </p:cBhvr>
                                          <p:tavLst>
                                            <p:tav tm="0">
                                              <p:val>
                                                <p:strVal val="#ppt_x"/>
                                              </p:val>
                                            </p:tav>
                                            <p:tav tm="100000">
                                              <p:val>
                                                <p:strVal val="#ppt_x"/>
                                              </p:val>
                                            </p:tav>
                                          </p:tavLst>
                                        </p:anim>
                                        <p:anim calcmode="lin" valueType="num">
                                          <p:cBhvr>
                                            <p:cTn id="66" dur="500" fill="hold"/>
                                            <p:tgtEl>
                                              <p:spTgt spid="90"/>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30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500"/>
                                            <p:tgtEl>
                                              <p:spTgt spid="95"/>
                                            </p:tgtEl>
                                          </p:cBhvr>
                                        </p:animEffect>
                                        <p:anim calcmode="lin" valueType="num">
                                          <p:cBhvr>
                                            <p:cTn id="70" dur="500" fill="hold"/>
                                            <p:tgtEl>
                                              <p:spTgt spid="95"/>
                                            </p:tgtEl>
                                            <p:attrNameLst>
                                              <p:attrName>ppt_x</p:attrName>
                                            </p:attrNameLst>
                                          </p:cBhvr>
                                          <p:tavLst>
                                            <p:tav tm="0">
                                              <p:val>
                                                <p:strVal val="#ppt_x"/>
                                              </p:val>
                                            </p:tav>
                                            <p:tav tm="100000">
                                              <p:val>
                                                <p:strVal val="#ppt_x"/>
                                              </p:val>
                                            </p:tav>
                                          </p:tavLst>
                                        </p:anim>
                                        <p:anim calcmode="lin" valueType="num">
                                          <p:cBhvr>
                                            <p:cTn id="71" dur="500" fill="hold"/>
                                            <p:tgtEl>
                                              <p:spTgt spid="95"/>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600"/>
                                      </p:stCondLst>
                                      <p:childTnLst>
                                        <p:set>
                                          <p:cBhvr>
                                            <p:cTn id="73" dur="1" fill="hold">
                                              <p:stCondLst>
                                                <p:cond delay="0"/>
                                              </p:stCondLst>
                                            </p:cTn>
                                            <p:tgtEl>
                                              <p:spTgt spid="100"/>
                                            </p:tgtEl>
                                            <p:attrNameLst>
                                              <p:attrName>style.visibility</p:attrName>
                                            </p:attrNameLst>
                                          </p:cBhvr>
                                          <p:to>
                                            <p:strVal val="visible"/>
                                          </p:to>
                                        </p:set>
                                        <p:animEffect transition="in" filter="fade">
                                          <p:cBhvr>
                                            <p:cTn id="74" dur="500"/>
                                            <p:tgtEl>
                                              <p:spTgt spid="100"/>
                                            </p:tgtEl>
                                          </p:cBhvr>
                                        </p:animEffect>
                                        <p:anim calcmode="lin" valueType="num">
                                          <p:cBhvr>
                                            <p:cTn id="75" dur="500" fill="hold"/>
                                            <p:tgtEl>
                                              <p:spTgt spid="100"/>
                                            </p:tgtEl>
                                            <p:attrNameLst>
                                              <p:attrName>ppt_x</p:attrName>
                                            </p:attrNameLst>
                                          </p:cBhvr>
                                          <p:tavLst>
                                            <p:tav tm="0">
                                              <p:val>
                                                <p:strVal val="#ppt_x"/>
                                              </p:val>
                                            </p:tav>
                                            <p:tav tm="100000">
                                              <p:val>
                                                <p:strVal val="#ppt_x"/>
                                              </p:val>
                                            </p:tav>
                                          </p:tavLst>
                                        </p:anim>
                                        <p:anim calcmode="lin" valueType="num">
                                          <p:cBhvr>
                                            <p:cTn id="76" dur="500" fill="hold"/>
                                            <p:tgtEl>
                                              <p:spTgt spid="10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11" grpId="0" animBg="1"/>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文本框 10"/>
          <p:cNvSpPr txBox="1">
            <a:spLocks noChangeArrowheads="1"/>
          </p:cNvSpPr>
          <p:nvPr/>
        </p:nvSpPr>
        <p:spPr bwMode="auto">
          <a:xfrm>
            <a:off x="971600" y="208664"/>
            <a:ext cx="3510057" cy="346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800" b="1" dirty="0" smtClean="0">
                <a:latin typeface="+mn-ea"/>
                <a:ea typeface="+mn-ea"/>
              </a:rPr>
              <a:t> </a:t>
            </a:r>
            <a:endParaRPr lang="zh-CN" altLang="en-US" sz="1200" b="1" dirty="0">
              <a:latin typeface="+mn-ea"/>
              <a:ea typeface="+mn-ea"/>
              <a:cs typeface="+mn-ea"/>
              <a:sym typeface="+mn-lt"/>
            </a:endParaRPr>
          </a:p>
        </p:txBody>
      </p:sp>
      <p:grpSp>
        <p:nvGrpSpPr>
          <p:cNvPr id="82" name="组合 81"/>
          <p:cNvGrpSpPr/>
          <p:nvPr/>
        </p:nvGrpSpPr>
        <p:grpSpPr>
          <a:xfrm>
            <a:off x="3465348" y="1584911"/>
            <a:ext cx="1287211" cy="1974555"/>
            <a:chOff x="4620464" y="2113215"/>
            <a:chExt cx="1716281" cy="2632740"/>
          </a:xfrm>
          <a:solidFill>
            <a:srgbClr val="0070C0"/>
          </a:solidFill>
        </p:grpSpPr>
        <p:sp>
          <p:nvSpPr>
            <p:cNvPr id="83" name="梯形 82"/>
            <p:cNvSpPr/>
            <p:nvPr/>
          </p:nvSpPr>
          <p:spPr>
            <a:xfrm rot="5400000">
              <a:off x="4072040" y="3142553"/>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梯形 83"/>
            <p:cNvSpPr/>
            <p:nvPr/>
          </p:nvSpPr>
          <p:spPr>
            <a:xfrm rot="8993242">
              <a:off x="4664982" y="2113215"/>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梯形 84"/>
            <p:cNvSpPr/>
            <p:nvPr/>
          </p:nvSpPr>
          <p:spPr>
            <a:xfrm rot="1800000">
              <a:off x="4667006" y="4173063"/>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6" name="组合 85"/>
          <p:cNvGrpSpPr/>
          <p:nvPr/>
        </p:nvGrpSpPr>
        <p:grpSpPr>
          <a:xfrm>
            <a:off x="4392700" y="1584038"/>
            <a:ext cx="1287208" cy="1974546"/>
            <a:chOff x="5856933" y="2112051"/>
            <a:chExt cx="1716277" cy="2632728"/>
          </a:xfrm>
          <a:solidFill>
            <a:srgbClr val="0070C0"/>
          </a:solidFill>
        </p:grpSpPr>
        <p:sp>
          <p:nvSpPr>
            <p:cNvPr id="87" name="梯形 86"/>
            <p:cNvSpPr/>
            <p:nvPr/>
          </p:nvSpPr>
          <p:spPr>
            <a:xfrm rot="16200000" flipH="1">
              <a:off x="6451894" y="3142555"/>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梯形 87"/>
            <p:cNvSpPr/>
            <p:nvPr/>
          </p:nvSpPr>
          <p:spPr>
            <a:xfrm rot="19793242" flipH="1">
              <a:off x="5858956" y="4171887"/>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梯形 88"/>
            <p:cNvSpPr/>
            <p:nvPr/>
          </p:nvSpPr>
          <p:spPr>
            <a:xfrm rot="12600000" flipH="1">
              <a:off x="5856933" y="2112051"/>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90" name="直接连接符 89"/>
          <p:cNvCxnSpPr/>
          <p:nvPr/>
        </p:nvCxnSpPr>
        <p:spPr>
          <a:xfrm flipV="1">
            <a:off x="551780" y="2569560"/>
            <a:ext cx="2749887" cy="1"/>
          </a:xfrm>
          <a:prstGeom prst="line">
            <a:avLst/>
          </a:prstGeom>
          <a:ln w="12700">
            <a:solidFill>
              <a:srgbClr val="0070C0"/>
            </a:solidFill>
            <a:tailEnd type="oval"/>
          </a:ln>
        </p:spPr>
        <p:style>
          <a:lnRef idx="1">
            <a:schemeClr val="accent1"/>
          </a:lnRef>
          <a:fillRef idx="0">
            <a:schemeClr val="accent1"/>
          </a:fillRef>
          <a:effectRef idx="0">
            <a:schemeClr val="accent1"/>
          </a:effectRef>
          <a:fontRef idx="minor">
            <a:schemeClr val="tx1"/>
          </a:fontRef>
        </p:style>
      </p:cxnSp>
      <p:sp>
        <p:nvSpPr>
          <p:cNvPr id="91" name="任意多边形 90"/>
          <p:cNvSpPr/>
          <p:nvPr/>
        </p:nvSpPr>
        <p:spPr>
          <a:xfrm>
            <a:off x="551781" y="1266809"/>
            <a:ext cx="3224407" cy="324065"/>
          </a:xfrm>
          <a:custGeom>
            <a:avLst/>
            <a:gdLst>
              <a:gd name="connsiteX0" fmla="*/ 0 w 3611880"/>
              <a:gd name="connsiteY0" fmla="*/ 0 h 678180"/>
              <a:gd name="connsiteX1" fmla="*/ 2933700 w 3611880"/>
              <a:gd name="connsiteY1" fmla="*/ 0 h 678180"/>
              <a:gd name="connsiteX2" fmla="*/ 3611880 w 3611880"/>
              <a:gd name="connsiteY2" fmla="*/ 678180 h 678180"/>
            </a:gdLst>
            <a:ahLst/>
            <a:cxnLst>
              <a:cxn ang="0">
                <a:pos x="connsiteX0" y="connsiteY0"/>
              </a:cxn>
              <a:cxn ang="0">
                <a:pos x="connsiteX1" y="connsiteY1"/>
              </a:cxn>
              <a:cxn ang="0">
                <a:pos x="connsiteX2" y="connsiteY2"/>
              </a:cxn>
            </a:cxnLst>
            <a:rect l="l" t="t" r="r" b="b"/>
            <a:pathLst>
              <a:path w="3611880" h="678180">
                <a:moveTo>
                  <a:pt x="0" y="0"/>
                </a:moveTo>
                <a:lnTo>
                  <a:pt x="2933700" y="0"/>
                </a:lnTo>
                <a:lnTo>
                  <a:pt x="3611880" y="678180"/>
                </a:lnTo>
              </a:path>
            </a:pathLst>
          </a:custGeom>
          <a:ln w="12700">
            <a:solidFill>
              <a:srgbClr val="0070C0"/>
            </a:solidFill>
            <a:tailEnd type="oval"/>
          </a:ln>
        </p:spPr>
        <p:style>
          <a:lnRef idx="1">
            <a:schemeClr val="accent1"/>
          </a:lnRef>
          <a:fillRef idx="0">
            <a:schemeClr val="accent1"/>
          </a:fillRef>
          <a:effectRef idx="0">
            <a:schemeClr val="accent1"/>
          </a:effectRef>
          <a:fontRef idx="minor">
            <a:schemeClr val="tx1"/>
          </a:fontRef>
        </p:style>
        <p:txBody>
          <a:bodyPr lIns="68580" tIns="34290" rIns="68580" bIns="34290" rtlCol="0" anchor="ctr"/>
          <a:lstStyle/>
          <a:p>
            <a:pPr algn="ctr"/>
            <a:endParaRPr lang="zh-CN" altLang="en-US"/>
          </a:p>
        </p:txBody>
      </p:sp>
      <p:sp>
        <p:nvSpPr>
          <p:cNvPr id="92" name="任意多边形 91"/>
          <p:cNvSpPr/>
          <p:nvPr/>
        </p:nvSpPr>
        <p:spPr>
          <a:xfrm flipV="1">
            <a:off x="548879" y="3548245"/>
            <a:ext cx="3224407" cy="324065"/>
          </a:xfrm>
          <a:custGeom>
            <a:avLst/>
            <a:gdLst>
              <a:gd name="connsiteX0" fmla="*/ 0 w 3611880"/>
              <a:gd name="connsiteY0" fmla="*/ 0 h 678180"/>
              <a:gd name="connsiteX1" fmla="*/ 2933700 w 3611880"/>
              <a:gd name="connsiteY1" fmla="*/ 0 h 678180"/>
              <a:gd name="connsiteX2" fmla="*/ 3611880 w 3611880"/>
              <a:gd name="connsiteY2" fmla="*/ 678180 h 678180"/>
            </a:gdLst>
            <a:ahLst/>
            <a:cxnLst>
              <a:cxn ang="0">
                <a:pos x="connsiteX0" y="connsiteY0"/>
              </a:cxn>
              <a:cxn ang="0">
                <a:pos x="connsiteX1" y="connsiteY1"/>
              </a:cxn>
              <a:cxn ang="0">
                <a:pos x="connsiteX2" y="connsiteY2"/>
              </a:cxn>
            </a:cxnLst>
            <a:rect l="l" t="t" r="r" b="b"/>
            <a:pathLst>
              <a:path w="3611880" h="678180">
                <a:moveTo>
                  <a:pt x="0" y="0"/>
                </a:moveTo>
                <a:lnTo>
                  <a:pt x="2933700" y="0"/>
                </a:lnTo>
                <a:lnTo>
                  <a:pt x="3611880" y="678180"/>
                </a:lnTo>
              </a:path>
            </a:pathLst>
          </a:custGeom>
          <a:ln w="12700">
            <a:solidFill>
              <a:srgbClr val="0070C0"/>
            </a:solidFill>
            <a:tailEnd type="oval"/>
          </a:ln>
        </p:spPr>
        <p:style>
          <a:lnRef idx="1">
            <a:schemeClr val="accent1"/>
          </a:lnRef>
          <a:fillRef idx="0">
            <a:schemeClr val="accent1"/>
          </a:fillRef>
          <a:effectRef idx="0">
            <a:schemeClr val="accent1"/>
          </a:effectRef>
          <a:fontRef idx="minor">
            <a:schemeClr val="tx1"/>
          </a:fontRef>
        </p:style>
        <p:txBody>
          <a:bodyPr lIns="68580" tIns="34290" rIns="68580" bIns="34290" rtlCol="0" anchor="ctr"/>
          <a:lstStyle/>
          <a:p>
            <a:pPr algn="ctr"/>
            <a:endParaRPr lang="zh-CN" altLang="en-US"/>
          </a:p>
        </p:txBody>
      </p:sp>
      <p:cxnSp>
        <p:nvCxnSpPr>
          <p:cNvPr id="93" name="直接连接符 92"/>
          <p:cNvCxnSpPr/>
          <p:nvPr/>
        </p:nvCxnSpPr>
        <p:spPr>
          <a:xfrm flipH="1">
            <a:off x="5843588" y="2569560"/>
            <a:ext cx="2748634" cy="2191"/>
          </a:xfrm>
          <a:prstGeom prst="line">
            <a:avLst/>
          </a:prstGeom>
          <a:ln w="12700">
            <a:solidFill>
              <a:srgbClr val="0070C0"/>
            </a:solidFill>
            <a:tailEnd type="oval"/>
          </a:ln>
        </p:spPr>
        <p:style>
          <a:lnRef idx="1">
            <a:schemeClr val="accent1"/>
          </a:lnRef>
          <a:fillRef idx="0">
            <a:schemeClr val="accent1"/>
          </a:fillRef>
          <a:effectRef idx="0">
            <a:schemeClr val="accent1"/>
          </a:effectRef>
          <a:fontRef idx="minor">
            <a:schemeClr val="tx1"/>
          </a:fontRef>
        </p:style>
      </p:cxnSp>
      <p:sp>
        <p:nvSpPr>
          <p:cNvPr id="94" name="任意多边形 93"/>
          <p:cNvSpPr/>
          <p:nvPr/>
        </p:nvSpPr>
        <p:spPr>
          <a:xfrm flipH="1">
            <a:off x="5369074" y="1266809"/>
            <a:ext cx="3223148" cy="324065"/>
          </a:xfrm>
          <a:custGeom>
            <a:avLst/>
            <a:gdLst>
              <a:gd name="connsiteX0" fmla="*/ 0 w 3611880"/>
              <a:gd name="connsiteY0" fmla="*/ 0 h 678180"/>
              <a:gd name="connsiteX1" fmla="*/ 2933700 w 3611880"/>
              <a:gd name="connsiteY1" fmla="*/ 0 h 678180"/>
              <a:gd name="connsiteX2" fmla="*/ 3611880 w 3611880"/>
              <a:gd name="connsiteY2" fmla="*/ 678180 h 678180"/>
            </a:gdLst>
            <a:ahLst/>
            <a:cxnLst>
              <a:cxn ang="0">
                <a:pos x="connsiteX0" y="connsiteY0"/>
              </a:cxn>
              <a:cxn ang="0">
                <a:pos x="connsiteX1" y="connsiteY1"/>
              </a:cxn>
              <a:cxn ang="0">
                <a:pos x="connsiteX2" y="connsiteY2"/>
              </a:cxn>
            </a:cxnLst>
            <a:rect l="l" t="t" r="r" b="b"/>
            <a:pathLst>
              <a:path w="3611880" h="678180">
                <a:moveTo>
                  <a:pt x="0" y="0"/>
                </a:moveTo>
                <a:lnTo>
                  <a:pt x="2933700" y="0"/>
                </a:lnTo>
                <a:lnTo>
                  <a:pt x="3611880" y="678180"/>
                </a:lnTo>
              </a:path>
            </a:pathLst>
          </a:custGeom>
          <a:ln w="12700">
            <a:solidFill>
              <a:srgbClr val="0070C0"/>
            </a:solidFill>
            <a:tailEnd type="oval"/>
          </a:ln>
        </p:spPr>
        <p:style>
          <a:lnRef idx="1">
            <a:schemeClr val="accent1"/>
          </a:lnRef>
          <a:fillRef idx="0">
            <a:schemeClr val="accent1"/>
          </a:fillRef>
          <a:effectRef idx="0">
            <a:schemeClr val="accent1"/>
          </a:effectRef>
          <a:fontRef idx="minor">
            <a:schemeClr val="tx1"/>
          </a:fontRef>
        </p:style>
        <p:txBody>
          <a:bodyPr lIns="68580" tIns="34290" rIns="68580" bIns="34290" rtlCol="0" anchor="ctr"/>
          <a:lstStyle/>
          <a:p>
            <a:pPr algn="ctr"/>
            <a:endParaRPr lang="zh-CN" altLang="en-US"/>
          </a:p>
        </p:txBody>
      </p:sp>
      <p:sp>
        <p:nvSpPr>
          <p:cNvPr id="95" name="任意多边形 94"/>
          <p:cNvSpPr/>
          <p:nvPr/>
        </p:nvSpPr>
        <p:spPr>
          <a:xfrm flipH="1" flipV="1">
            <a:off x="5371974" y="3548245"/>
            <a:ext cx="3223148" cy="324065"/>
          </a:xfrm>
          <a:custGeom>
            <a:avLst/>
            <a:gdLst>
              <a:gd name="connsiteX0" fmla="*/ 0 w 3611880"/>
              <a:gd name="connsiteY0" fmla="*/ 0 h 678180"/>
              <a:gd name="connsiteX1" fmla="*/ 2933700 w 3611880"/>
              <a:gd name="connsiteY1" fmla="*/ 0 h 678180"/>
              <a:gd name="connsiteX2" fmla="*/ 3611880 w 3611880"/>
              <a:gd name="connsiteY2" fmla="*/ 678180 h 678180"/>
            </a:gdLst>
            <a:ahLst/>
            <a:cxnLst>
              <a:cxn ang="0">
                <a:pos x="connsiteX0" y="connsiteY0"/>
              </a:cxn>
              <a:cxn ang="0">
                <a:pos x="connsiteX1" y="connsiteY1"/>
              </a:cxn>
              <a:cxn ang="0">
                <a:pos x="connsiteX2" y="connsiteY2"/>
              </a:cxn>
            </a:cxnLst>
            <a:rect l="l" t="t" r="r" b="b"/>
            <a:pathLst>
              <a:path w="3611880" h="678180">
                <a:moveTo>
                  <a:pt x="0" y="0"/>
                </a:moveTo>
                <a:lnTo>
                  <a:pt x="2933700" y="0"/>
                </a:lnTo>
                <a:lnTo>
                  <a:pt x="3611880" y="678180"/>
                </a:lnTo>
              </a:path>
            </a:pathLst>
          </a:custGeom>
          <a:ln w="12700">
            <a:solidFill>
              <a:srgbClr val="0070C0"/>
            </a:solidFill>
            <a:tailEnd type="oval"/>
          </a:ln>
        </p:spPr>
        <p:style>
          <a:lnRef idx="1">
            <a:schemeClr val="accent1"/>
          </a:lnRef>
          <a:fillRef idx="0">
            <a:schemeClr val="accent1"/>
          </a:fillRef>
          <a:effectRef idx="0">
            <a:schemeClr val="accent1"/>
          </a:effectRef>
          <a:fontRef idx="minor">
            <a:schemeClr val="tx1"/>
          </a:fontRef>
        </p:style>
        <p:txBody>
          <a:bodyPr lIns="68580" tIns="34290" rIns="68580" bIns="34290" rtlCol="0" anchor="ctr"/>
          <a:lstStyle/>
          <a:p>
            <a:pPr algn="ctr"/>
            <a:endParaRPr lang="zh-CN" altLang="en-US"/>
          </a:p>
        </p:txBody>
      </p:sp>
      <p:pic>
        <p:nvPicPr>
          <p:cNvPr id="96" name="图片 95"/>
          <p:cNvPicPr>
            <a:picLocks noChangeAspect="1"/>
          </p:cNvPicPr>
          <p:nvPr/>
        </p:nvPicPr>
        <p:blipFill>
          <a:blip r:embed="rId3" cstate="screen"/>
          <a:stretch>
            <a:fillRect/>
          </a:stretch>
        </p:blipFill>
        <p:spPr>
          <a:xfrm>
            <a:off x="6071439" y="3626580"/>
            <a:ext cx="191870" cy="191870"/>
          </a:xfrm>
          <a:prstGeom prst="rect">
            <a:avLst/>
          </a:prstGeom>
        </p:spPr>
      </p:pic>
      <p:pic>
        <p:nvPicPr>
          <p:cNvPr id="97" name="图片 96"/>
          <p:cNvPicPr>
            <a:picLocks noChangeAspect="1"/>
          </p:cNvPicPr>
          <p:nvPr/>
        </p:nvPicPr>
        <p:blipFill>
          <a:blip r:embed="rId4" cstate="screen"/>
          <a:stretch>
            <a:fillRect/>
          </a:stretch>
        </p:blipFill>
        <p:spPr>
          <a:xfrm>
            <a:off x="6079873" y="1043605"/>
            <a:ext cx="175004" cy="175004"/>
          </a:xfrm>
          <a:prstGeom prst="rect">
            <a:avLst/>
          </a:prstGeom>
        </p:spPr>
      </p:pic>
      <p:pic>
        <p:nvPicPr>
          <p:cNvPr id="98" name="图片 97"/>
          <p:cNvPicPr>
            <a:picLocks noChangeAspect="1"/>
          </p:cNvPicPr>
          <p:nvPr/>
        </p:nvPicPr>
        <p:blipFill>
          <a:blip r:embed="rId5" cstate="screen"/>
          <a:stretch>
            <a:fillRect/>
          </a:stretch>
        </p:blipFill>
        <p:spPr>
          <a:xfrm>
            <a:off x="2907692" y="3655923"/>
            <a:ext cx="152337" cy="152337"/>
          </a:xfrm>
          <a:prstGeom prst="rect">
            <a:avLst/>
          </a:prstGeom>
        </p:spPr>
      </p:pic>
      <p:pic>
        <p:nvPicPr>
          <p:cNvPr id="99" name="图片 98"/>
          <p:cNvPicPr>
            <a:picLocks noChangeAspect="1"/>
          </p:cNvPicPr>
          <p:nvPr/>
        </p:nvPicPr>
        <p:blipFill>
          <a:blip r:embed="rId6" cstate="screen"/>
          <a:stretch>
            <a:fillRect/>
          </a:stretch>
        </p:blipFill>
        <p:spPr>
          <a:xfrm>
            <a:off x="2906247" y="2369076"/>
            <a:ext cx="155226" cy="138943"/>
          </a:xfrm>
          <a:prstGeom prst="rect">
            <a:avLst/>
          </a:prstGeom>
        </p:spPr>
      </p:pic>
      <p:pic>
        <p:nvPicPr>
          <p:cNvPr id="100" name="图片 99"/>
          <p:cNvPicPr>
            <a:picLocks noChangeAspect="1"/>
          </p:cNvPicPr>
          <p:nvPr/>
        </p:nvPicPr>
        <p:blipFill>
          <a:blip r:embed="rId7" cstate="screen"/>
          <a:stretch>
            <a:fillRect/>
          </a:stretch>
        </p:blipFill>
        <p:spPr>
          <a:xfrm>
            <a:off x="2877362" y="990648"/>
            <a:ext cx="212996" cy="212996"/>
          </a:xfrm>
          <a:prstGeom prst="rect">
            <a:avLst/>
          </a:prstGeom>
        </p:spPr>
      </p:pic>
      <p:pic>
        <p:nvPicPr>
          <p:cNvPr id="101" name="图片 100"/>
          <p:cNvPicPr>
            <a:picLocks noChangeAspect="1"/>
          </p:cNvPicPr>
          <p:nvPr/>
        </p:nvPicPr>
        <p:blipFill>
          <a:blip r:embed="rId8" cstate="screen"/>
          <a:stretch>
            <a:fillRect/>
          </a:stretch>
        </p:blipFill>
        <p:spPr>
          <a:xfrm>
            <a:off x="6084688" y="2354487"/>
            <a:ext cx="165374" cy="165374"/>
          </a:xfrm>
          <a:prstGeom prst="rect">
            <a:avLst/>
          </a:prstGeom>
        </p:spPr>
      </p:pic>
      <p:grpSp>
        <p:nvGrpSpPr>
          <p:cNvPr id="102" name="组合 101"/>
          <p:cNvGrpSpPr/>
          <p:nvPr/>
        </p:nvGrpSpPr>
        <p:grpSpPr>
          <a:xfrm>
            <a:off x="581125" y="964836"/>
            <a:ext cx="2550773" cy="1095063"/>
            <a:chOff x="774833" y="1286447"/>
            <a:chExt cx="3401031" cy="1460083"/>
          </a:xfrm>
        </p:grpSpPr>
        <p:sp>
          <p:nvSpPr>
            <p:cNvPr id="103" name="文本框 45"/>
            <p:cNvSpPr txBox="1"/>
            <p:nvPr/>
          </p:nvSpPr>
          <p:spPr>
            <a:xfrm>
              <a:off x="774833" y="1286447"/>
              <a:ext cx="3063474" cy="381642"/>
            </a:xfrm>
            <a:prstGeom prst="rect">
              <a:avLst/>
            </a:prstGeom>
            <a:noFill/>
          </p:spPr>
          <p:txBody>
            <a:bodyPr wrap="square" rtlCol="0">
              <a:spAutoFit/>
            </a:bodyPr>
            <a:lstStyle/>
            <a:p>
              <a:pPr algn="r">
                <a:lnSpc>
                  <a:spcPct val="90000"/>
                </a:lnSpc>
                <a:spcBef>
                  <a:spcPts val="750"/>
                </a:spcBef>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104" name="文本框 48"/>
            <p:cNvSpPr txBox="1"/>
            <p:nvPr/>
          </p:nvSpPr>
          <p:spPr>
            <a:xfrm>
              <a:off x="812802" y="1743178"/>
              <a:ext cx="3363062" cy="1003352"/>
            </a:xfrm>
            <a:prstGeom prst="rect">
              <a:avLst/>
            </a:prstGeom>
            <a:noFill/>
          </p:spPr>
          <p:txBody>
            <a:bodyPr wrap="square" rtlCol="0">
              <a:spAutoFit/>
            </a:bodyPr>
            <a:lstStyle/>
            <a:p>
              <a:pPr algn="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单击添加文本单击添加文本单击添加文本单击添加文本单击添加文本单击添加文本单击添加文本单击添加文本</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05" name="组合 104"/>
          <p:cNvGrpSpPr/>
          <p:nvPr/>
        </p:nvGrpSpPr>
        <p:grpSpPr>
          <a:xfrm>
            <a:off x="581124" y="2262873"/>
            <a:ext cx="2550779" cy="1106871"/>
            <a:chOff x="774833" y="3017162"/>
            <a:chExt cx="3401038" cy="1475828"/>
          </a:xfrm>
        </p:grpSpPr>
        <p:sp>
          <p:nvSpPr>
            <p:cNvPr id="106" name="文本框 46"/>
            <p:cNvSpPr txBox="1"/>
            <p:nvPr/>
          </p:nvSpPr>
          <p:spPr>
            <a:xfrm>
              <a:off x="774833" y="3017162"/>
              <a:ext cx="3063473" cy="381643"/>
            </a:xfrm>
            <a:prstGeom prst="rect">
              <a:avLst/>
            </a:prstGeom>
            <a:noFill/>
          </p:spPr>
          <p:txBody>
            <a:bodyPr wrap="square" rtlCol="0">
              <a:spAutoFit/>
            </a:bodyPr>
            <a:lstStyle/>
            <a:p>
              <a:pPr algn="r">
                <a:lnSpc>
                  <a:spcPct val="90000"/>
                </a:lnSpc>
                <a:spcBef>
                  <a:spcPts val="750"/>
                </a:spcBef>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107" name="文本框 49"/>
            <p:cNvSpPr txBox="1"/>
            <p:nvPr/>
          </p:nvSpPr>
          <p:spPr>
            <a:xfrm>
              <a:off x="812809" y="3489638"/>
              <a:ext cx="3363062" cy="1003352"/>
            </a:xfrm>
            <a:prstGeom prst="rect">
              <a:avLst/>
            </a:prstGeom>
            <a:noFill/>
          </p:spPr>
          <p:txBody>
            <a:bodyPr wrap="square" rtlCol="0">
              <a:spAutoFit/>
            </a:bodyPr>
            <a:lstStyle/>
            <a:p>
              <a:pPr algn="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单击添加文本单击添加文本单击添加文本单击添加文本单击添加文本单击添加文本单击添加文本单击添加文本</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08" name="组合 107"/>
          <p:cNvGrpSpPr/>
          <p:nvPr/>
        </p:nvGrpSpPr>
        <p:grpSpPr>
          <a:xfrm>
            <a:off x="581125" y="3555410"/>
            <a:ext cx="2554343" cy="1113043"/>
            <a:chOff x="774833" y="4740545"/>
            <a:chExt cx="3405791" cy="1484057"/>
          </a:xfrm>
        </p:grpSpPr>
        <p:sp>
          <p:nvSpPr>
            <p:cNvPr id="109" name="文本框 47"/>
            <p:cNvSpPr txBox="1"/>
            <p:nvPr/>
          </p:nvSpPr>
          <p:spPr>
            <a:xfrm>
              <a:off x="774833" y="4740545"/>
              <a:ext cx="3063474" cy="381643"/>
            </a:xfrm>
            <a:prstGeom prst="rect">
              <a:avLst/>
            </a:prstGeom>
            <a:noFill/>
          </p:spPr>
          <p:txBody>
            <a:bodyPr wrap="square" rtlCol="0">
              <a:spAutoFit/>
            </a:bodyPr>
            <a:lstStyle/>
            <a:p>
              <a:pPr algn="r">
                <a:lnSpc>
                  <a:spcPct val="90000"/>
                </a:lnSpc>
                <a:spcBef>
                  <a:spcPts val="750"/>
                </a:spcBef>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110" name="文本框 50"/>
            <p:cNvSpPr txBox="1"/>
            <p:nvPr/>
          </p:nvSpPr>
          <p:spPr>
            <a:xfrm>
              <a:off x="817562" y="5221250"/>
              <a:ext cx="3363062" cy="1003352"/>
            </a:xfrm>
            <a:prstGeom prst="rect">
              <a:avLst/>
            </a:prstGeom>
            <a:noFill/>
          </p:spPr>
          <p:txBody>
            <a:bodyPr wrap="square" rtlCol="0">
              <a:spAutoFit/>
            </a:bodyPr>
            <a:lstStyle/>
            <a:p>
              <a:pPr algn="r">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单击添加文本单击添加文本单击添加文本单击添加文本单击添加文本单击添加文本单击添加文本单击添加</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11" name="组合 110"/>
          <p:cNvGrpSpPr/>
          <p:nvPr/>
        </p:nvGrpSpPr>
        <p:grpSpPr>
          <a:xfrm>
            <a:off x="6013691" y="953875"/>
            <a:ext cx="2522297" cy="1106022"/>
            <a:chOff x="7985918" y="1271833"/>
            <a:chExt cx="3363062" cy="1474696"/>
          </a:xfrm>
        </p:grpSpPr>
        <p:sp>
          <p:nvSpPr>
            <p:cNvPr id="112" name="文本框 51"/>
            <p:cNvSpPr txBox="1"/>
            <p:nvPr/>
          </p:nvSpPr>
          <p:spPr>
            <a:xfrm>
              <a:off x="8266457" y="1271833"/>
              <a:ext cx="3063473" cy="381643"/>
            </a:xfrm>
            <a:prstGeom prst="rect">
              <a:avLst/>
            </a:prstGeom>
            <a:noFill/>
          </p:spPr>
          <p:txBody>
            <a:bodyPr wrap="square" rtlCol="0">
              <a:spAutoFit/>
            </a:bodyPr>
            <a:lstStyle/>
            <a:p>
              <a:pPr>
                <a:lnSpc>
                  <a:spcPct val="90000"/>
                </a:lnSpc>
                <a:spcBef>
                  <a:spcPts val="750"/>
                </a:spcBef>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113" name="文本框 54"/>
            <p:cNvSpPr txBox="1"/>
            <p:nvPr/>
          </p:nvSpPr>
          <p:spPr>
            <a:xfrm>
              <a:off x="7985918" y="1743177"/>
              <a:ext cx="3363062" cy="1003352"/>
            </a:xfrm>
            <a:prstGeom prst="rect">
              <a:avLst/>
            </a:prstGeom>
            <a:noFill/>
          </p:spPr>
          <p:txBody>
            <a:bodyPr wrap="square" rtlCol="0">
              <a:spAutoFit/>
            </a:bodyPr>
            <a:lstStyle/>
            <a:p>
              <a:pPr algn="just">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单击添加文本单击添加文本单击添加文本单击添加文本单击添加文本单击添加文本单击添加文本单击添加</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14" name="组合 113"/>
          <p:cNvGrpSpPr/>
          <p:nvPr/>
        </p:nvGrpSpPr>
        <p:grpSpPr>
          <a:xfrm>
            <a:off x="6011310" y="2251910"/>
            <a:ext cx="2522297" cy="1117831"/>
            <a:chOff x="7982743" y="3002548"/>
            <a:chExt cx="3363062" cy="1490441"/>
          </a:xfrm>
        </p:grpSpPr>
        <p:sp>
          <p:nvSpPr>
            <p:cNvPr id="115" name="文本框 52"/>
            <p:cNvSpPr txBox="1"/>
            <p:nvPr/>
          </p:nvSpPr>
          <p:spPr>
            <a:xfrm>
              <a:off x="8266458" y="3002548"/>
              <a:ext cx="3063473" cy="381643"/>
            </a:xfrm>
            <a:prstGeom prst="rect">
              <a:avLst/>
            </a:prstGeom>
            <a:noFill/>
          </p:spPr>
          <p:txBody>
            <a:bodyPr wrap="square" rtlCol="0">
              <a:spAutoFit/>
            </a:bodyPr>
            <a:lstStyle/>
            <a:p>
              <a:pPr>
                <a:lnSpc>
                  <a:spcPct val="90000"/>
                </a:lnSpc>
                <a:spcBef>
                  <a:spcPts val="750"/>
                </a:spcBef>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116" name="文本框 55"/>
            <p:cNvSpPr txBox="1"/>
            <p:nvPr/>
          </p:nvSpPr>
          <p:spPr>
            <a:xfrm>
              <a:off x="7982743" y="3489638"/>
              <a:ext cx="3363062" cy="1003351"/>
            </a:xfrm>
            <a:prstGeom prst="rect">
              <a:avLst/>
            </a:prstGeom>
            <a:noFill/>
          </p:spPr>
          <p:txBody>
            <a:bodyPr wrap="square" rtlCol="0">
              <a:spAutoFit/>
            </a:bodyPr>
            <a:lstStyle/>
            <a:p>
              <a:pPr algn="just">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单击添加文本单击添加文本单击添加文本单击添加文本单击添加文本单击添加文本单击添加文本单击添加</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17" name="组合 116"/>
          <p:cNvGrpSpPr/>
          <p:nvPr/>
        </p:nvGrpSpPr>
        <p:grpSpPr>
          <a:xfrm>
            <a:off x="6013691" y="3563499"/>
            <a:ext cx="2522297" cy="1104953"/>
            <a:chOff x="7985918" y="4751331"/>
            <a:chExt cx="3363062" cy="1473271"/>
          </a:xfrm>
        </p:grpSpPr>
        <p:sp>
          <p:nvSpPr>
            <p:cNvPr id="118" name="文本框 53"/>
            <p:cNvSpPr txBox="1"/>
            <p:nvPr/>
          </p:nvSpPr>
          <p:spPr>
            <a:xfrm>
              <a:off x="8266457" y="4751331"/>
              <a:ext cx="3063473" cy="381643"/>
            </a:xfrm>
            <a:prstGeom prst="rect">
              <a:avLst/>
            </a:prstGeom>
            <a:noFill/>
          </p:spPr>
          <p:txBody>
            <a:bodyPr wrap="square" rtlCol="0">
              <a:spAutoFit/>
            </a:bodyPr>
            <a:lstStyle/>
            <a:p>
              <a:pPr>
                <a:lnSpc>
                  <a:spcPct val="90000"/>
                </a:lnSpc>
                <a:spcBef>
                  <a:spcPts val="750"/>
                </a:spcBef>
              </a:pPr>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119" name="文本框 56"/>
            <p:cNvSpPr txBox="1"/>
            <p:nvPr/>
          </p:nvSpPr>
          <p:spPr>
            <a:xfrm>
              <a:off x="7985918" y="5221250"/>
              <a:ext cx="3363062" cy="1003352"/>
            </a:xfrm>
            <a:prstGeom prst="rect">
              <a:avLst/>
            </a:prstGeom>
            <a:noFill/>
          </p:spPr>
          <p:txBody>
            <a:bodyPr wrap="square" rtlCol="0">
              <a:spAutoFit/>
            </a:bodyPr>
            <a:lstStyle/>
            <a:p>
              <a:pPr algn="just">
                <a:lnSpc>
                  <a:spcPct val="130000"/>
                </a:lnSpc>
              </a:pPr>
              <a:r>
                <a:rPr lang="zh-CN" altLang="en-US" sz="1100" dirty="0">
                  <a:solidFill>
                    <a:schemeClr val="tx1">
                      <a:lumMod val="75000"/>
                      <a:lumOff val="25000"/>
                    </a:schemeClr>
                  </a:solidFill>
                  <a:latin typeface="微软雅黑" panose="020B0503020204020204" pitchFamily="34" charset="-122"/>
                  <a:ea typeface="微软雅黑" panose="020B0503020204020204" pitchFamily="34" charset="-122"/>
                </a:rPr>
                <a:t>单击添加文本单击添加文本单击添加文本单击添加文本单击添加文本单击添加文本单击添加文本单击添加</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120" name="文本框 57"/>
          <p:cNvSpPr txBox="1"/>
          <p:nvPr/>
        </p:nvSpPr>
        <p:spPr>
          <a:xfrm>
            <a:off x="3898075" y="2382713"/>
            <a:ext cx="1347851" cy="387798"/>
          </a:xfrm>
          <a:prstGeom prst="rect">
            <a:avLst/>
          </a:prstGeom>
          <a:noFill/>
        </p:spPr>
        <p:txBody>
          <a:bodyPr wrap="square" lIns="68580" tIns="34290" rIns="68580" bIns="34290" rtlCol="0">
            <a:spAutoFit/>
          </a:bodyPr>
          <a:lstStyle/>
          <a:p>
            <a:pPr algn="ctr">
              <a:lnSpc>
                <a:spcPct val="90000"/>
              </a:lnSpc>
              <a:spcBef>
                <a:spcPts val="750"/>
              </a:spcBef>
            </a:pPr>
            <a:r>
              <a:rPr lang="zh-CN" altLang="en-US" sz="2300" b="1"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wipe(left)">
                                      <p:cBhvr>
                                        <p:cTn id="7" dur="500"/>
                                        <p:tgtEl>
                                          <p:spTgt spid="81"/>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82"/>
                                        </p:tgtEl>
                                        <p:attrNameLst>
                                          <p:attrName>style.visibility</p:attrName>
                                        </p:attrNameLst>
                                      </p:cBhvr>
                                      <p:to>
                                        <p:strVal val="visible"/>
                                      </p:to>
                                    </p:set>
                                    <p:anim calcmode="lin" valueType="num">
                                      <p:cBhvr additive="base">
                                        <p:cTn id="11" dur="250" fill="hold"/>
                                        <p:tgtEl>
                                          <p:spTgt spid="82"/>
                                        </p:tgtEl>
                                        <p:attrNameLst>
                                          <p:attrName>ppt_x</p:attrName>
                                        </p:attrNameLst>
                                      </p:cBhvr>
                                      <p:tavLst>
                                        <p:tav tm="0">
                                          <p:val>
                                            <p:strVal val="1+#ppt_w/2"/>
                                          </p:val>
                                        </p:tav>
                                        <p:tav tm="100000">
                                          <p:val>
                                            <p:strVal val="#ppt_x"/>
                                          </p:val>
                                        </p:tav>
                                      </p:tavLst>
                                    </p:anim>
                                    <p:anim calcmode="lin" valueType="num">
                                      <p:cBhvr additive="base">
                                        <p:cTn id="12" dur="250" fill="hold"/>
                                        <p:tgtEl>
                                          <p:spTgt spid="82"/>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86"/>
                                        </p:tgtEl>
                                        <p:attrNameLst>
                                          <p:attrName>style.visibility</p:attrName>
                                        </p:attrNameLst>
                                      </p:cBhvr>
                                      <p:to>
                                        <p:strVal val="visible"/>
                                      </p:to>
                                    </p:set>
                                    <p:anim calcmode="lin" valueType="num">
                                      <p:cBhvr additive="base">
                                        <p:cTn id="15" dur="250" fill="hold"/>
                                        <p:tgtEl>
                                          <p:spTgt spid="86"/>
                                        </p:tgtEl>
                                        <p:attrNameLst>
                                          <p:attrName>ppt_x</p:attrName>
                                        </p:attrNameLst>
                                      </p:cBhvr>
                                      <p:tavLst>
                                        <p:tav tm="0">
                                          <p:val>
                                            <p:strVal val="0-#ppt_w/2"/>
                                          </p:val>
                                        </p:tav>
                                        <p:tav tm="100000">
                                          <p:val>
                                            <p:strVal val="#ppt_x"/>
                                          </p:val>
                                        </p:tav>
                                      </p:tavLst>
                                    </p:anim>
                                    <p:anim calcmode="lin" valueType="num">
                                      <p:cBhvr additive="base">
                                        <p:cTn id="16" dur="250" fill="hold"/>
                                        <p:tgtEl>
                                          <p:spTgt spid="8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120"/>
                                        </p:tgtEl>
                                        <p:attrNameLst>
                                          <p:attrName>style.visibility</p:attrName>
                                        </p:attrNameLst>
                                      </p:cBhvr>
                                      <p:to>
                                        <p:strVal val="visible"/>
                                      </p:to>
                                    </p:set>
                                    <p:anim calcmode="lin" valueType="num">
                                      <p:cBhvr>
                                        <p:cTn id="20" dur="500" fill="hold"/>
                                        <p:tgtEl>
                                          <p:spTgt spid="120"/>
                                        </p:tgtEl>
                                        <p:attrNameLst>
                                          <p:attrName>ppt_w</p:attrName>
                                        </p:attrNameLst>
                                      </p:cBhvr>
                                      <p:tavLst>
                                        <p:tav tm="0">
                                          <p:val>
                                            <p:fltVal val="0"/>
                                          </p:val>
                                        </p:tav>
                                        <p:tav tm="100000">
                                          <p:val>
                                            <p:strVal val="#ppt_w"/>
                                          </p:val>
                                        </p:tav>
                                      </p:tavLst>
                                    </p:anim>
                                    <p:anim calcmode="lin" valueType="num">
                                      <p:cBhvr>
                                        <p:cTn id="21" dur="500" fill="hold"/>
                                        <p:tgtEl>
                                          <p:spTgt spid="120"/>
                                        </p:tgtEl>
                                        <p:attrNameLst>
                                          <p:attrName>ppt_h</p:attrName>
                                        </p:attrNameLst>
                                      </p:cBhvr>
                                      <p:tavLst>
                                        <p:tav tm="0">
                                          <p:val>
                                            <p:fltVal val="0"/>
                                          </p:val>
                                        </p:tav>
                                        <p:tav tm="100000">
                                          <p:val>
                                            <p:strVal val="#ppt_h"/>
                                          </p:val>
                                        </p:tav>
                                      </p:tavLst>
                                    </p:anim>
                                    <p:animEffect transition="in" filter="fade">
                                      <p:cBhvr>
                                        <p:cTn id="22" dur="500"/>
                                        <p:tgtEl>
                                          <p:spTgt spid="120"/>
                                        </p:tgtEl>
                                      </p:cBhvr>
                                    </p:animEffect>
                                  </p:childTnLst>
                                </p:cTn>
                              </p:par>
                            </p:childTnLst>
                          </p:cTn>
                        </p:par>
                        <p:par>
                          <p:cTn id="23" fill="hold">
                            <p:stCondLst>
                              <p:cond delay="1500"/>
                            </p:stCondLst>
                            <p:childTnLst>
                              <p:par>
                                <p:cTn id="24" presetID="22" presetClass="entr" presetSubtype="2" fill="hold" grpId="0" nodeType="afterEffect">
                                  <p:stCondLst>
                                    <p:cond delay="0"/>
                                  </p:stCondLst>
                                  <p:childTnLst>
                                    <p:set>
                                      <p:cBhvr>
                                        <p:cTn id="25" dur="1" fill="hold">
                                          <p:stCondLst>
                                            <p:cond delay="0"/>
                                          </p:stCondLst>
                                        </p:cTn>
                                        <p:tgtEl>
                                          <p:spTgt spid="91"/>
                                        </p:tgtEl>
                                        <p:attrNameLst>
                                          <p:attrName>style.visibility</p:attrName>
                                        </p:attrNameLst>
                                      </p:cBhvr>
                                      <p:to>
                                        <p:strVal val="visible"/>
                                      </p:to>
                                    </p:set>
                                    <p:animEffect transition="in" filter="wipe(right)">
                                      <p:cBhvr>
                                        <p:cTn id="26" dur="500"/>
                                        <p:tgtEl>
                                          <p:spTgt spid="91"/>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94"/>
                                        </p:tgtEl>
                                        <p:attrNameLst>
                                          <p:attrName>style.visibility</p:attrName>
                                        </p:attrNameLst>
                                      </p:cBhvr>
                                      <p:to>
                                        <p:strVal val="visible"/>
                                      </p:to>
                                    </p:set>
                                    <p:animEffect transition="in" filter="wipe(left)">
                                      <p:cBhvr>
                                        <p:cTn id="29" dur="500"/>
                                        <p:tgtEl>
                                          <p:spTgt spid="94"/>
                                        </p:tgtEl>
                                      </p:cBhvr>
                                    </p:animEffect>
                                  </p:childTnLst>
                                </p:cTn>
                              </p:par>
                              <p:par>
                                <p:cTn id="30" presetID="10" presetClass="entr" presetSubtype="0" fill="hold" nodeType="withEffect">
                                  <p:stCondLst>
                                    <p:cond delay="0"/>
                                  </p:stCondLst>
                                  <p:childTnLst>
                                    <p:set>
                                      <p:cBhvr>
                                        <p:cTn id="31" dur="1" fill="hold">
                                          <p:stCondLst>
                                            <p:cond delay="0"/>
                                          </p:stCondLst>
                                        </p:cTn>
                                        <p:tgtEl>
                                          <p:spTgt spid="100"/>
                                        </p:tgtEl>
                                        <p:attrNameLst>
                                          <p:attrName>style.visibility</p:attrName>
                                        </p:attrNameLst>
                                      </p:cBhvr>
                                      <p:to>
                                        <p:strVal val="visible"/>
                                      </p:to>
                                    </p:set>
                                    <p:animEffect transition="in" filter="fade">
                                      <p:cBhvr>
                                        <p:cTn id="32" dur="500"/>
                                        <p:tgtEl>
                                          <p:spTgt spid="100"/>
                                        </p:tgtEl>
                                      </p:cBhvr>
                                    </p:animEffect>
                                  </p:childTnLst>
                                </p:cTn>
                              </p:par>
                              <p:par>
                                <p:cTn id="33" presetID="10" presetClass="entr" presetSubtype="0" fill="hold" nodeType="withEffect">
                                  <p:stCondLst>
                                    <p:cond delay="0"/>
                                  </p:stCondLst>
                                  <p:childTnLst>
                                    <p:set>
                                      <p:cBhvr>
                                        <p:cTn id="34" dur="1" fill="hold">
                                          <p:stCondLst>
                                            <p:cond delay="0"/>
                                          </p:stCondLst>
                                        </p:cTn>
                                        <p:tgtEl>
                                          <p:spTgt spid="97"/>
                                        </p:tgtEl>
                                        <p:attrNameLst>
                                          <p:attrName>style.visibility</p:attrName>
                                        </p:attrNameLst>
                                      </p:cBhvr>
                                      <p:to>
                                        <p:strVal val="visible"/>
                                      </p:to>
                                    </p:set>
                                    <p:animEffect transition="in" filter="fade">
                                      <p:cBhvr>
                                        <p:cTn id="35" dur="500"/>
                                        <p:tgtEl>
                                          <p:spTgt spid="97"/>
                                        </p:tgtEl>
                                      </p:cBhvr>
                                    </p:animEffect>
                                  </p:childTnLst>
                                </p:cTn>
                              </p:par>
                              <p:par>
                                <p:cTn id="36" presetID="1" presetClass="entr" presetSubtype="0" fill="hold" nodeType="withEffect">
                                  <p:stCondLst>
                                    <p:cond delay="250"/>
                                  </p:stCondLst>
                                  <p:childTnLst>
                                    <p:set>
                                      <p:cBhvr>
                                        <p:cTn id="37" dur="1" fill="hold">
                                          <p:stCondLst>
                                            <p:cond delay="0"/>
                                          </p:stCondLst>
                                        </p:cTn>
                                        <p:tgtEl>
                                          <p:spTgt spid="102"/>
                                        </p:tgtEl>
                                        <p:attrNameLst>
                                          <p:attrName>style.visibility</p:attrName>
                                        </p:attrNameLst>
                                      </p:cBhvr>
                                      <p:to>
                                        <p:strVal val="visible"/>
                                      </p:to>
                                    </p:set>
                                  </p:childTnLst>
                                </p:cTn>
                              </p:par>
                              <p:par>
                                <p:cTn id="38" presetID="26" presetClass="emph" presetSubtype="0" fill="hold" nodeType="withEffect">
                                  <p:stCondLst>
                                    <p:cond delay="250"/>
                                  </p:stCondLst>
                                  <p:childTnLst>
                                    <p:animEffect transition="out" filter="fade">
                                      <p:cBhvr>
                                        <p:cTn id="39" dur="500" tmFilter="0, 0; .2, .5; .8, .5; 1, 0"/>
                                        <p:tgtEl>
                                          <p:spTgt spid="102"/>
                                        </p:tgtEl>
                                      </p:cBhvr>
                                    </p:animEffect>
                                    <p:animScale>
                                      <p:cBhvr>
                                        <p:cTn id="40" dur="250" autoRev="1" fill="hold"/>
                                        <p:tgtEl>
                                          <p:spTgt spid="102"/>
                                        </p:tgtEl>
                                      </p:cBhvr>
                                      <p:by x="105000" y="105000"/>
                                    </p:animScale>
                                  </p:childTnLst>
                                </p:cTn>
                              </p:par>
                              <p:par>
                                <p:cTn id="41" presetID="1" presetClass="entr" presetSubtype="0" fill="hold" nodeType="withEffect">
                                  <p:stCondLst>
                                    <p:cond delay="250"/>
                                  </p:stCondLst>
                                  <p:childTnLst>
                                    <p:set>
                                      <p:cBhvr>
                                        <p:cTn id="42" dur="1" fill="hold">
                                          <p:stCondLst>
                                            <p:cond delay="0"/>
                                          </p:stCondLst>
                                        </p:cTn>
                                        <p:tgtEl>
                                          <p:spTgt spid="111"/>
                                        </p:tgtEl>
                                        <p:attrNameLst>
                                          <p:attrName>style.visibility</p:attrName>
                                        </p:attrNameLst>
                                      </p:cBhvr>
                                      <p:to>
                                        <p:strVal val="visible"/>
                                      </p:to>
                                    </p:set>
                                  </p:childTnLst>
                                </p:cTn>
                              </p:par>
                              <p:par>
                                <p:cTn id="43" presetID="26" presetClass="emph" presetSubtype="0" fill="hold" nodeType="withEffect">
                                  <p:stCondLst>
                                    <p:cond delay="250"/>
                                  </p:stCondLst>
                                  <p:childTnLst>
                                    <p:animEffect transition="out" filter="fade">
                                      <p:cBhvr>
                                        <p:cTn id="44" dur="500" tmFilter="0, 0; .2, .5; .8, .5; 1, 0"/>
                                        <p:tgtEl>
                                          <p:spTgt spid="111"/>
                                        </p:tgtEl>
                                      </p:cBhvr>
                                    </p:animEffect>
                                    <p:animScale>
                                      <p:cBhvr>
                                        <p:cTn id="45" dur="250" autoRev="1" fill="hold"/>
                                        <p:tgtEl>
                                          <p:spTgt spid="111"/>
                                        </p:tgtEl>
                                      </p:cBhvr>
                                      <p:by x="105000" y="105000"/>
                                    </p:animScale>
                                  </p:childTnLst>
                                </p:cTn>
                              </p:par>
                            </p:childTnLst>
                          </p:cTn>
                        </p:par>
                        <p:par>
                          <p:cTn id="46" fill="hold">
                            <p:stCondLst>
                              <p:cond delay="2000"/>
                            </p:stCondLst>
                            <p:childTnLst>
                              <p:par>
                                <p:cTn id="47" presetID="22" presetClass="entr" presetSubtype="2" fill="hold" nodeType="afterEffect">
                                  <p:stCondLst>
                                    <p:cond delay="0"/>
                                  </p:stCondLst>
                                  <p:childTnLst>
                                    <p:set>
                                      <p:cBhvr>
                                        <p:cTn id="48" dur="1" fill="hold">
                                          <p:stCondLst>
                                            <p:cond delay="0"/>
                                          </p:stCondLst>
                                        </p:cTn>
                                        <p:tgtEl>
                                          <p:spTgt spid="90"/>
                                        </p:tgtEl>
                                        <p:attrNameLst>
                                          <p:attrName>style.visibility</p:attrName>
                                        </p:attrNameLst>
                                      </p:cBhvr>
                                      <p:to>
                                        <p:strVal val="visible"/>
                                      </p:to>
                                    </p:set>
                                    <p:animEffect transition="in" filter="wipe(right)">
                                      <p:cBhvr>
                                        <p:cTn id="49" dur="500"/>
                                        <p:tgtEl>
                                          <p:spTgt spid="90"/>
                                        </p:tgtEl>
                                      </p:cBhvr>
                                    </p:animEffect>
                                  </p:childTnLst>
                                </p:cTn>
                              </p:par>
                              <p:par>
                                <p:cTn id="50" presetID="22" presetClass="entr" presetSubtype="8" fill="hold" nodeType="withEffect">
                                  <p:stCondLst>
                                    <p:cond delay="0"/>
                                  </p:stCondLst>
                                  <p:childTnLst>
                                    <p:set>
                                      <p:cBhvr>
                                        <p:cTn id="51" dur="1" fill="hold">
                                          <p:stCondLst>
                                            <p:cond delay="0"/>
                                          </p:stCondLst>
                                        </p:cTn>
                                        <p:tgtEl>
                                          <p:spTgt spid="93"/>
                                        </p:tgtEl>
                                        <p:attrNameLst>
                                          <p:attrName>style.visibility</p:attrName>
                                        </p:attrNameLst>
                                      </p:cBhvr>
                                      <p:to>
                                        <p:strVal val="visible"/>
                                      </p:to>
                                    </p:set>
                                    <p:animEffect transition="in" filter="wipe(left)">
                                      <p:cBhvr>
                                        <p:cTn id="52" dur="500"/>
                                        <p:tgtEl>
                                          <p:spTgt spid="93"/>
                                        </p:tgtEl>
                                      </p:cBhvr>
                                    </p:animEffect>
                                  </p:childTnLst>
                                </p:cTn>
                              </p:par>
                              <p:par>
                                <p:cTn id="53" presetID="10" presetClass="entr" presetSubtype="0" fill="hold" nodeType="withEffect">
                                  <p:stCondLst>
                                    <p:cond delay="0"/>
                                  </p:stCondLst>
                                  <p:childTnLst>
                                    <p:set>
                                      <p:cBhvr>
                                        <p:cTn id="54" dur="1" fill="hold">
                                          <p:stCondLst>
                                            <p:cond delay="0"/>
                                          </p:stCondLst>
                                        </p:cTn>
                                        <p:tgtEl>
                                          <p:spTgt spid="99"/>
                                        </p:tgtEl>
                                        <p:attrNameLst>
                                          <p:attrName>style.visibility</p:attrName>
                                        </p:attrNameLst>
                                      </p:cBhvr>
                                      <p:to>
                                        <p:strVal val="visible"/>
                                      </p:to>
                                    </p:set>
                                    <p:animEffect transition="in" filter="fade">
                                      <p:cBhvr>
                                        <p:cTn id="55" dur="500"/>
                                        <p:tgtEl>
                                          <p:spTgt spid="99"/>
                                        </p:tgtEl>
                                      </p:cBhvr>
                                    </p:animEffect>
                                  </p:childTnLst>
                                </p:cTn>
                              </p:par>
                              <p:par>
                                <p:cTn id="56" presetID="10" presetClass="entr" presetSubtype="0" fill="hold" nodeType="withEffect">
                                  <p:stCondLst>
                                    <p:cond delay="0"/>
                                  </p:stCondLst>
                                  <p:childTnLst>
                                    <p:set>
                                      <p:cBhvr>
                                        <p:cTn id="57" dur="1" fill="hold">
                                          <p:stCondLst>
                                            <p:cond delay="0"/>
                                          </p:stCondLst>
                                        </p:cTn>
                                        <p:tgtEl>
                                          <p:spTgt spid="101"/>
                                        </p:tgtEl>
                                        <p:attrNameLst>
                                          <p:attrName>style.visibility</p:attrName>
                                        </p:attrNameLst>
                                      </p:cBhvr>
                                      <p:to>
                                        <p:strVal val="visible"/>
                                      </p:to>
                                    </p:set>
                                    <p:animEffect transition="in" filter="fade">
                                      <p:cBhvr>
                                        <p:cTn id="58" dur="500"/>
                                        <p:tgtEl>
                                          <p:spTgt spid="101"/>
                                        </p:tgtEl>
                                      </p:cBhvr>
                                    </p:animEffect>
                                  </p:childTnLst>
                                </p:cTn>
                              </p:par>
                              <p:par>
                                <p:cTn id="59" presetID="1" presetClass="entr" presetSubtype="0" fill="hold" nodeType="withEffect">
                                  <p:stCondLst>
                                    <p:cond delay="250"/>
                                  </p:stCondLst>
                                  <p:childTnLst>
                                    <p:set>
                                      <p:cBhvr>
                                        <p:cTn id="60" dur="1" fill="hold">
                                          <p:stCondLst>
                                            <p:cond delay="0"/>
                                          </p:stCondLst>
                                        </p:cTn>
                                        <p:tgtEl>
                                          <p:spTgt spid="105"/>
                                        </p:tgtEl>
                                        <p:attrNameLst>
                                          <p:attrName>style.visibility</p:attrName>
                                        </p:attrNameLst>
                                      </p:cBhvr>
                                      <p:to>
                                        <p:strVal val="visible"/>
                                      </p:to>
                                    </p:set>
                                  </p:childTnLst>
                                </p:cTn>
                              </p:par>
                              <p:par>
                                <p:cTn id="61" presetID="26" presetClass="emph" presetSubtype="0" fill="hold" nodeType="withEffect">
                                  <p:stCondLst>
                                    <p:cond delay="250"/>
                                  </p:stCondLst>
                                  <p:childTnLst>
                                    <p:animEffect transition="out" filter="fade">
                                      <p:cBhvr>
                                        <p:cTn id="62" dur="500" tmFilter="0, 0; .2, .5; .8, .5; 1, 0"/>
                                        <p:tgtEl>
                                          <p:spTgt spid="105"/>
                                        </p:tgtEl>
                                      </p:cBhvr>
                                    </p:animEffect>
                                    <p:animScale>
                                      <p:cBhvr>
                                        <p:cTn id="63" dur="250" autoRev="1" fill="hold"/>
                                        <p:tgtEl>
                                          <p:spTgt spid="105"/>
                                        </p:tgtEl>
                                      </p:cBhvr>
                                      <p:by x="105000" y="105000"/>
                                    </p:animScale>
                                  </p:childTnLst>
                                </p:cTn>
                              </p:par>
                              <p:par>
                                <p:cTn id="64" presetID="1" presetClass="entr" presetSubtype="0" fill="hold" nodeType="withEffect">
                                  <p:stCondLst>
                                    <p:cond delay="250"/>
                                  </p:stCondLst>
                                  <p:childTnLst>
                                    <p:set>
                                      <p:cBhvr>
                                        <p:cTn id="65" dur="1" fill="hold">
                                          <p:stCondLst>
                                            <p:cond delay="0"/>
                                          </p:stCondLst>
                                        </p:cTn>
                                        <p:tgtEl>
                                          <p:spTgt spid="114"/>
                                        </p:tgtEl>
                                        <p:attrNameLst>
                                          <p:attrName>style.visibility</p:attrName>
                                        </p:attrNameLst>
                                      </p:cBhvr>
                                      <p:to>
                                        <p:strVal val="visible"/>
                                      </p:to>
                                    </p:set>
                                  </p:childTnLst>
                                </p:cTn>
                              </p:par>
                              <p:par>
                                <p:cTn id="66" presetID="26" presetClass="emph" presetSubtype="0" fill="hold" nodeType="withEffect">
                                  <p:stCondLst>
                                    <p:cond delay="250"/>
                                  </p:stCondLst>
                                  <p:childTnLst>
                                    <p:animEffect transition="out" filter="fade">
                                      <p:cBhvr>
                                        <p:cTn id="67" dur="500" tmFilter="0, 0; .2, .5; .8, .5; 1, 0"/>
                                        <p:tgtEl>
                                          <p:spTgt spid="114"/>
                                        </p:tgtEl>
                                      </p:cBhvr>
                                    </p:animEffect>
                                    <p:animScale>
                                      <p:cBhvr>
                                        <p:cTn id="68" dur="250" autoRev="1" fill="hold"/>
                                        <p:tgtEl>
                                          <p:spTgt spid="114"/>
                                        </p:tgtEl>
                                      </p:cBhvr>
                                      <p:by x="105000" y="105000"/>
                                    </p:animScale>
                                  </p:childTnLst>
                                </p:cTn>
                              </p:par>
                            </p:childTnLst>
                          </p:cTn>
                        </p:par>
                        <p:par>
                          <p:cTn id="69" fill="hold">
                            <p:stCondLst>
                              <p:cond delay="2500"/>
                            </p:stCondLst>
                            <p:childTnLst>
                              <p:par>
                                <p:cTn id="70" presetID="22" presetClass="entr" presetSubtype="2" fill="hold" grpId="0" nodeType="afterEffect">
                                  <p:stCondLst>
                                    <p:cond delay="0"/>
                                  </p:stCondLst>
                                  <p:childTnLst>
                                    <p:set>
                                      <p:cBhvr>
                                        <p:cTn id="71" dur="1" fill="hold">
                                          <p:stCondLst>
                                            <p:cond delay="0"/>
                                          </p:stCondLst>
                                        </p:cTn>
                                        <p:tgtEl>
                                          <p:spTgt spid="92"/>
                                        </p:tgtEl>
                                        <p:attrNameLst>
                                          <p:attrName>style.visibility</p:attrName>
                                        </p:attrNameLst>
                                      </p:cBhvr>
                                      <p:to>
                                        <p:strVal val="visible"/>
                                      </p:to>
                                    </p:set>
                                    <p:animEffect transition="in" filter="wipe(right)">
                                      <p:cBhvr>
                                        <p:cTn id="72" dur="500"/>
                                        <p:tgtEl>
                                          <p:spTgt spid="92"/>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95"/>
                                        </p:tgtEl>
                                        <p:attrNameLst>
                                          <p:attrName>style.visibility</p:attrName>
                                        </p:attrNameLst>
                                      </p:cBhvr>
                                      <p:to>
                                        <p:strVal val="visible"/>
                                      </p:to>
                                    </p:set>
                                    <p:animEffect transition="in" filter="wipe(left)">
                                      <p:cBhvr>
                                        <p:cTn id="75" dur="500"/>
                                        <p:tgtEl>
                                          <p:spTgt spid="95"/>
                                        </p:tgtEl>
                                      </p:cBhvr>
                                    </p:animEffect>
                                  </p:childTnLst>
                                </p:cTn>
                              </p:par>
                              <p:par>
                                <p:cTn id="76" presetID="10" presetClass="entr" presetSubtype="0" fill="hold" nodeType="withEffect">
                                  <p:stCondLst>
                                    <p:cond delay="0"/>
                                  </p:stCondLst>
                                  <p:childTnLst>
                                    <p:set>
                                      <p:cBhvr>
                                        <p:cTn id="77" dur="1" fill="hold">
                                          <p:stCondLst>
                                            <p:cond delay="0"/>
                                          </p:stCondLst>
                                        </p:cTn>
                                        <p:tgtEl>
                                          <p:spTgt spid="98"/>
                                        </p:tgtEl>
                                        <p:attrNameLst>
                                          <p:attrName>style.visibility</p:attrName>
                                        </p:attrNameLst>
                                      </p:cBhvr>
                                      <p:to>
                                        <p:strVal val="visible"/>
                                      </p:to>
                                    </p:set>
                                    <p:animEffect transition="in" filter="fade">
                                      <p:cBhvr>
                                        <p:cTn id="78" dur="500"/>
                                        <p:tgtEl>
                                          <p:spTgt spid="98"/>
                                        </p:tgtEl>
                                      </p:cBhvr>
                                    </p:animEffect>
                                  </p:childTnLst>
                                </p:cTn>
                              </p:par>
                              <p:par>
                                <p:cTn id="79" presetID="10" presetClass="entr" presetSubtype="0" fill="hold" nodeType="withEffect">
                                  <p:stCondLst>
                                    <p:cond delay="0"/>
                                  </p:stCondLst>
                                  <p:childTnLst>
                                    <p:set>
                                      <p:cBhvr>
                                        <p:cTn id="80" dur="1" fill="hold">
                                          <p:stCondLst>
                                            <p:cond delay="0"/>
                                          </p:stCondLst>
                                        </p:cTn>
                                        <p:tgtEl>
                                          <p:spTgt spid="96"/>
                                        </p:tgtEl>
                                        <p:attrNameLst>
                                          <p:attrName>style.visibility</p:attrName>
                                        </p:attrNameLst>
                                      </p:cBhvr>
                                      <p:to>
                                        <p:strVal val="visible"/>
                                      </p:to>
                                    </p:set>
                                    <p:animEffect transition="in" filter="fade">
                                      <p:cBhvr>
                                        <p:cTn id="81" dur="500"/>
                                        <p:tgtEl>
                                          <p:spTgt spid="96"/>
                                        </p:tgtEl>
                                      </p:cBhvr>
                                    </p:animEffect>
                                  </p:childTnLst>
                                </p:cTn>
                              </p:par>
                              <p:par>
                                <p:cTn id="82" presetID="1" presetClass="entr" presetSubtype="0" fill="hold" nodeType="withEffect">
                                  <p:stCondLst>
                                    <p:cond delay="250"/>
                                  </p:stCondLst>
                                  <p:childTnLst>
                                    <p:set>
                                      <p:cBhvr>
                                        <p:cTn id="83" dur="1" fill="hold">
                                          <p:stCondLst>
                                            <p:cond delay="0"/>
                                          </p:stCondLst>
                                        </p:cTn>
                                        <p:tgtEl>
                                          <p:spTgt spid="108"/>
                                        </p:tgtEl>
                                        <p:attrNameLst>
                                          <p:attrName>style.visibility</p:attrName>
                                        </p:attrNameLst>
                                      </p:cBhvr>
                                      <p:to>
                                        <p:strVal val="visible"/>
                                      </p:to>
                                    </p:set>
                                  </p:childTnLst>
                                </p:cTn>
                              </p:par>
                              <p:par>
                                <p:cTn id="84" presetID="26" presetClass="emph" presetSubtype="0" fill="hold" nodeType="withEffect">
                                  <p:stCondLst>
                                    <p:cond delay="250"/>
                                  </p:stCondLst>
                                  <p:childTnLst>
                                    <p:animEffect transition="out" filter="fade">
                                      <p:cBhvr>
                                        <p:cTn id="85" dur="500" tmFilter="0, 0; .2, .5; .8, .5; 1, 0"/>
                                        <p:tgtEl>
                                          <p:spTgt spid="108"/>
                                        </p:tgtEl>
                                      </p:cBhvr>
                                    </p:animEffect>
                                    <p:animScale>
                                      <p:cBhvr>
                                        <p:cTn id="86" dur="250" autoRev="1" fill="hold"/>
                                        <p:tgtEl>
                                          <p:spTgt spid="108"/>
                                        </p:tgtEl>
                                      </p:cBhvr>
                                      <p:by x="105000" y="105000"/>
                                    </p:animScale>
                                  </p:childTnLst>
                                </p:cTn>
                              </p:par>
                              <p:par>
                                <p:cTn id="87" presetID="1" presetClass="entr" presetSubtype="0" fill="hold" nodeType="withEffect">
                                  <p:stCondLst>
                                    <p:cond delay="250"/>
                                  </p:stCondLst>
                                  <p:childTnLst>
                                    <p:set>
                                      <p:cBhvr>
                                        <p:cTn id="88" dur="1" fill="hold">
                                          <p:stCondLst>
                                            <p:cond delay="0"/>
                                          </p:stCondLst>
                                        </p:cTn>
                                        <p:tgtEl>
                                          <p:spTgt spid="117"/>
                                        </p:tgtEl>
                                        <p:attrNameLst>
                                          <p:attrName>style.visibility</p:attrName>
                                        </p:attrNameLst>
                                      </p:cBhvr>
                                      <p:to>
                                        <p:strVal val="visible"/>
                                      </p:to>
                                    </p:set>
                                  </p:childTnLst>
                                </p:cTn>
                              </p:par>
                              <p:par>
                                <p:cTn id="89" presetID="26" presetClass="emph" presetSubtype="0" fill="hold" nodeType="withEffect">
                                  <p:stCondLst>
                                    <p:cond delay="250"/>
                                  </p:stCondLst>
                                  <p:childTnLst>
                                    <p:animEffect transition="out" filter="fade">
                                      <p:cBhvr>
                                        <p:cTn id="90" dur="500" tmFilter="0, 0; .2, .5; .8, .5; 1, 0"/>
                                        <p:tgtEl>
                                          <p:spTgt spid="117"/>
                                        </p:tgtEl>
                                      </p:cBhvr>
                                    </p:animEffect>
                                    <p:animScale>
                                      <p:cBhvr>
                                        <p:cTn id="91" dur="250" autoRev="1" fill="hold"/>
                                        <p:tgtEl>
                                          <p:spTgt spid="11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91" grpId="0" animBg="1"/>
      <p:bldP spid="92" grpId="0" animBg="1"/>
      <p:bldP spid="94" grpId="0" animBg="1"/>
      <p:bldP spid="95" grpId="0" animBg="1"/>
      <p:bldP spid="1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组合 37"/>
          <p:cNvGrpSpPr/>
          <p:nvPr/>
        </p:nvGrpSpPr>
        <p:grpSpPr>
          <a:xfrm>
            <a:off x="825867" y="1296833"/>
            <a:ext cx="1658710" cy="740511"/>
            <a:chOff x="465719" y="1295954"/>
            <a:chExt cx="1658494" cy="740511"/>
          </a:xfrm>
        </p:grpSpPr>
        <p:sp>
          <p:nvSpPr>
            <p:cNvPr id="39" name="Freeform 1"/>
            <p:cNvSpPr>
              <a:spLocks noChangeArrowheads="1"/>
            </p:cNvSpPr>
            <p:nvPr/>
          </p:nvSpPr>
          <p:spPr bwMode="auto">
            <a:xfrm rot="10800000">
              <a:off x="465719" y="1295954"/>
              <a:ext cx="1658494" cy="740511"/>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0070C0"/>
            </a:solidFill>
            <a:ln>
              <a:noFill/>
            </a:ln>
            <a:effectLst/>
          </p:spPr>
          <p:txBody>
            <a:bodyPr wrap="none" anchor="ctr"/>
            <a:lstStyle/>
            <a:p>
              <a:endParaRPr lang="en-US" sz="2400">
                <a:latin typeface="+mn-ea"/>
              </a:endParaRPr>
            </a:p>
          </p:txBody>
        </p:sp>
        <p:sp>
          <p:nvSpPr>
            <p:cNvPr id="40" name="Freeform 41"/>
            <p:cNvSpPr>
              <a:spLocks noEditPoints="1"/>
            </p:cNvSpPr>
            <p:nvPr/>
          </p:nvSpPr>
          <p:spPr bwMode="auto">
            <a:xfrm>
              <a:off x="1089592" y="1430439"/>
              <a:ext cx="458072" cy="416658"/>
            </a:xfrm>
            <a:custGeom>
              <a:avLst/>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chemeClr val="bg1"/>
            </a:solidFill>
            <a:ln w="9525">
              <a:noFill/>
              <a:round/>
            </a:ln>
          </p:spPr>
          <p:txBody>
            <a:bodyPr/>
            <a:lstStyle/>
            <a:p>
              <a:pPr>
                <a:defRPr/>
              </a:pPr>
              <a:endParaRPr lang="en-US" sz="2400" kern="0" dirty="0">
                <a:solidFill>
                  <a:sysClr val="windowText" lastClr="000000"/>
                </a:solidFill>
                <a:latin typeface="微软雅黑" panose="020B0503020204020204" pitchFamily="34" charset="-122"/>
                <a:ea typeface="微软雅黑" panose="020B0503020204020204" pitchFamily="34" charset="-122"/>
              </a:endParaRPr>
            </a:p>
          </p:txBody>
        </p:sp>
      </p:grpSp>
      <p:sp>
        <p:nvSpPr>
          <p:cNvPr id="41" name="TextBox 6"/>
          <p:cNvSpPr txBox="1"/>
          <p:nvPr/>
        </p:nvSpPr>
        <p:spPr>
          <a:xfrm>
            <a:off x="2661506" y="1469031"/>
            <a:ext cx="6088098" cy="595047"/>
          </a:xfrm>
          <a:prstGeom prst="rect">
            <a:avLst/>
          </a:prstGeom>
          <a:noFill/>
        </p:spPr>
        <p:txBody>
          <a:bodyPr wrap="square" lIns="86371" tIns="43186" rIns="86371" bIns="43186" rtlCol="0">
            <a:spAutoFit/>
          </a:bodyPr>
          <a:lstStyle/>
          <a:p>
            <a:pPr>
              <a:lnSpc>
                <a:spcPct val="150000"/>
              </a:lnSpc>
            </a:pPr>
            <a:r>
              <a:rPr lang="zh-CN" altLang="en-US" sz="1100" dirty="0">
                <a:latin typeface="+mn-ea"/>
              </a:rPr>
              <a:t>单击此处添加文本单击此处添加文本 单击此处添加文本单击此处添加文本单击此处添加文本</a:t>
            </a:r>
            <a:endParaRPr lang="en-US" altLang="zh-CN" sz="1100" dirty="0">
              <a:latin typeface="+mn-ea"/>
            </a:endParaRPr>
          </a:p>
          <a:p>
            <a:pPr>
              <a:lnSpc>
                <a:spcPct val="150000"/>
              </a:lnSpc>
            </a:pPr>
            <a:r>
              <a:rPr lang="zh-CN" altLang="en-US" sz="1100" dirty="0">
                <a:latin typeface="+mn-ea"/>
              </a:rPr>
              <a:t>单击此处添加文本单击此处添加文本单击此处添加文本 单击此处添加文本单击此处添加文本</a:t>
            </a:r>
            <a:endParaRPr lang="en-US" altLang="zh-CN" sz="1100" dirty="0">
              <a:latin typeface="+mn-ea"/>
            </a:endParaRPr>
          </a:p>
        </p:txBody>
      </p:sp>
      <p:sp>
        <p:nvSpPr>
          <p:cNvPr id="42" name="TextBox 7"/>
          <p:cNvSpPr txBox="1"/>
          <p:nvPr/>
        </p:nvSpPr>
        <p:spPr>
          <a:xfrm>
            <a:off x="2544425" y="1204477"/>
            <a:ext cx="2664643" cy="303882"/>
          </a:xfrm>
          <a:prstGeom prst="rect">
            <a:avLst/>
          </a:prstGeom>
          <a:noFill/>
        </p:spPr>
        <p:txBody>
          <a:bodyPr wrap="square" lIns="57150" tIns="28575" rIns="57150" bIns="28575" rtlCol="0">
            <a:spAutoFit/>
          </a:bodyPr>
          <a:lstStyle/>
          <a:p>
            <a:r>
              <a:rPr lang="zh-CN" altLang="zh-CN" sz="1600" b="1" dirty="0"/>
              <a:t>（一）</a:t>
            </a:r>
            <a:r>
              <a:rPr lang="zh-CN" altLang="en-US" sz="1600" b="1" dirty="0"/>
              <a:t>单击填加标题</a:t>
            </a:r>
          </a:p>
        </p:txBody>
      </p:sp>
      <p:grpSp>
        <p:nvGrpSpPr>
          <p:cNvPr id="43" name="组合 42"/>
          <p:cNvGrpSpPr/>
          <p:nvPr/>
        </p:nvGrpSpPr>
        <p:grpSpPr>
          <a:xfrm>
            <a:off x="825867" y="3491024"/>
            <a:ext cx="1658710" cy="775928"/>
            <a:chOff x="465719" y="3291830"/>
            <a:chExt cx="1658494" cy="740511"/>
          </a:xfrm>
        </p:grpSpPr>
        <p:sp>
          <p:nvSpPr>
            <p:cNvPr id="44" name="Freeform 1"/>
            <p:cNvSpPr>
              <a:spLocks noChangeArrowheads="1"/>
            </p:cNvSpPr>
            <p:nvPr/>
          </p:nvSpPr>
          <p:spPr bwMode="auto">
            <a:xfrm rot="10800000">
              <a:off x="465719" y="3291830"/>
              <a:ext cx="1658494" cy="740511"/>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0070C0"/>
            </a:solidFill>
            <a:ln>
              <a:noFill/>
            </a:ln>
            <a:effectLst/>
          </p:spPr>
          <p:txBody>
            <a:bodyPr wrap="none" anchor="ctr"/>
            <a:lstStyle/>
            <a:p>
              <a:endParaRPr lang="en-US" sz="2400">
                <a:latin typeface="+mn-ea"/>
              </a:endParaRPr>
            </a:p>
          </p:txBody>
        </p:sp>
        <p:pic>
          <p:nvPicPr>
            <p:cNvPr id="45" name="Picture 2"/>
            <p:cNvPicPr>
              <a:picLocks noChangeAspect="1" noChangeArrowheads="1"/>
            </p:cNvPicPr>
            <p:nvPr/>
          </p:nvPicPr>
          <p:blipFill>
            <a:blip r:embed="rId3" cstate="screen"/>
            <a:stretch>
              <a:fillRect/>
            </a:stretch>
          </p:blipFill>
          <p:spPr bwMode="auto">
            <a:xfrm>
              <a:off x="1171134" y="3488771"/>
              <a:ext cx="346674" cy="346630"/>
            </a:xfrm>
            <a:prstGeom prst="rect">
              <a:avLst/>
            </a:prstGeom>
            <a:noFill/>
            <a:extLst>
              <a:ext uri="{909E8E84-426E-40DD-AFC4-6F175D3DCCD1}">
                <a14:hiddenFill xmlns:a14="http://schemas.microsoft.com/office/drawing/2010/main">
                  <a:solidFill>
                    <a:srgbClr val="FFFFFF"/>
                  </a:solidFill>
                </a14:hiddenFill>
              </a:ext>
            </a:extLst>
          </p:spPr>
        </p:pic>
      </p:grpSp>
      <p:sp>
        <p:nvSpPr>
          <p:cNvPr id="46" name="TextBox 11"/>
          <p:cNvSpPr txBox="1"/>
          <p:nvPr/>
        </p:nvSpPr>
        <p:spPr>
          <a:xfrm>
            <a:off x="2661506" y="2605262"/>
            <a:ext cx="6088098" cy="595047"/>
          </a:xfrm>
          <a:prstGeom prst="rect">
            <a:avLst/>
          </a:prstGeom>
          <a:noFill/>
        </p:spPr>
        <p:txBody>
          <a:bodyPr wrap="square" lIns="86371" tIns="43186" rIns="86371" bIns="43186" rtlCol="0">
            <a:spAutoFit/>
          </a:bodyPr>
          <a:lstStyle/>
          <a:p>
            <a:pPr>
              <a:lnSpc>
                <a:spcPct val="150000"/>
              </a:lnSpc>
            </a:pPr>
            <a:r>
              <a:rPr lang="zh-CN" altLang="en-US" sz="1100" dirty="0">
                <a:latin typeface="+mn-ea"/>
              </a:rPr>
              <a:t>单击此处添加文本单击此处添加文本 单击此处添加文本单击此处添加文本单击此处添加文本</a:t>
            </a:r>
            <a:endParaRPr lang="en-US" altLang="zh-CN" sz="1100" dirty="0">
              <a:latin typeface="+mn-ea"/>
            </a:endParaRPr>
          </a:p>
          <a:p>
            <a:pPr>
              <a:lnSpc>
                <a:spcPct val="150000"/>
              </a:lnSpc>
            </a:pPr>
            <a:r>
              <a:rPr lang="zh-CN" altLang="en-US" sz="1100" dirty="0">
                <a:latin typeface="+mn-ea"/>
              </a:rPr>
              <a:t>单击此处添加文本单击此处添加文本单击此处添加文本 单击此处添加文本单击此处添加文本</a:t>
            </a:r>
            <a:endParaRPr lang="en-US" altLang="zh-CN" sz="1100" dirty="0">
              <a:latin typeface="+mn-ea"/>
            </a:endParaRPr>
          </a:p>
        </p:txBody>
      </p:sp>
      <p:sp>
        <p:nvSpPr>
          <p:cNvPr id="47" name="TextBox 12"/>
          <p:cNvSpPr txBox="1"/>
          <p:nvPr/>
        </p:nvSpPr>
        <p:spPr>
          <a:xfrm>
            <a:off x="2544425" y="2340707"/>
            <a:ext cx="2664643" cy="303882"/>
          </a:xfrm>
          <a:prstGeom prst="rect">
            <a:avLst/>
          </a:prstGeom>
          <a:noFill/>
        </p:spPr>
        <p:txBody>
          <a:bodyPr wrap="square" lIns="57150" tIns="28575" rIns="57150" bIns="28575" rtlCol="0">
            <a:spAutoFit/>
          </a:bodyPr>
          <a:lstStyle/>
          <a:p>
            <a:r>
              <a:rPr lang="zh-CN" altLang="zh-CN" sz="1600" b="1" dirty="0"/>
              <a:t>（</a:t>
            </a:r>
            <a:r>
              <a:rPr lang="zh-CN" altLang="en-US" sz="1600" b="1" dirty="0"/>
              <a:t>二</a:t>
            </a:r>
            <a:r>
              <a:rPr lang="zh-CN" altLang="zh-CN" sz="1600" b="1" dirty="0"/>
              <a:t>）</a:t>
            </a:r>
            <a:r>
              <a:rPr lang="zh-CN" altLang="en-US" sz="1600" b="1" dirty="0"/>
              <a:t>单击填加标题</a:t>
            </a:r>
          </a:p>
        </p:txBody>
      </p:sp>
      <p:sp>
        <p:nvSpPr>
          <p:cNvPr id="48" name="TextBox 13"/>
          <p:cNvSpPr txBox="1"/>
          <p:nvPr/>
        </p:nvSpPr>
        <p:spPr>
          <a:xfrm>
            <a:off x="2661506" y="3701279"/>
            <a:ext cx="6088098" cy="595047"/>
          </a:xfrm>
          <a:prstGeom prst="rect">
            <a:avLst/>
          </a:prstGeom>
          <a:noFill/>
        </p:spPr>
        <p:txBody>
          <a:bodyPr wrap="square" lIns="86371" tIns="43186" rIns="86371" bIns="43186" rtlCol="0">
            <a:spAutoFit/>
          </a:bodyPr>
          <a:lstStyle/>
          <a:p>
            <a:pPr>
              <a:lnSpc>
                <a:spcPct val="150000"/>
              </a:lnSpc>
            </a:pPr>
            <a:r>
              <a:rPr lang="zh-CN" altLang="en-US" sz="1100" dirty="0">
                <a:latin typeface="+mn-ea"/>
              </a:rPr>
              <a:t>单击此处添加文本单击此处添加文本 单击此处添加文本单击此处添加文本单击此处添加文本</a:t>
            </a:r>
            <a:endParaRPr lang="en-US" altLang="zh-CN" sz="1100" dirty="0">
              <a:latin typeface="+mn-ea"/>
            </a:endParaRPr>
          </a:p>
          <a:p>
            <a:pPr>
              <a:lnSpc>
                <a:spcPct val="150000"/>
              </a:lnSpc>
            </a:pPr>
            <a:r>
              <a:rPr lang="zh-CN" altLang="en-US" sz="1100" dirty="0">
                <a:latin typeface="+mn-ea"/>
              </a:rPr>
              <a:t>单击此处添加文本单击此处添加文本单击此处添加文本 单击此处添加文本单击此处添加文本</a:t>
            </a:r>
            <a:endParaRPr lang="en-US" altLang="zh-CN" sz="1100" dirty="0">
              <a:latin typeface="+mn-ea"/>
            </a:endParaRPr>
          </a:p>
        </p:txBody>
      </p:sp>
      <p:sp>
        <p:nvSpPr>
          <p:cNvPr id="49" name="TextBox 14"/>
          <p:cNvSpPr txBox="1"/>
          <p:nvPr/>
        </p:nvSpPr>
        <p:spPr>
          <a:xfrm>
            <a:off x="2544425" y="3436724"/>
            <a:ext cx="2664643" cy="303882"/>
          </a:xfrm>
          <a:prstGeom prst="rect">
            <a:avLst/>
          </a:prstGeom>
          <a:noFill/>
        </p:spPr>
        <p:txBody>
          <a:bodyPr wrap="square" lIns="57150" tIns="28575" rIns="57150" bIns="28575" rtlCol="0">
            <a:spAutoFit/>
          </a:bodyPr>
          <a:lstStyle/>
          <a:p>
            <a:r>
              <a:rPr lang="zh-CN" altLang="zh-CN" sz="1600" b="1" dirty="0"/>
              <a:t>（</a:t>
            </a:r>
            <a:r>
              <a:rPr lang="zh-CN" altLang="en-US" sz="1600" b="1" dirty="0"/>
              <a:t>三</a:t>
            </a:r>
            <a:r>
              <a:rPr lang="zh-CN" altLang="zh-CN" sz="1600" b="1" dirty="0"/>
              <a:t>）</a:t>
            </a:r>
            <a:r>
              <a:rPr lang="zh-CN" altLang="en-US" sz="1600" b="1" dirty="0"/>
              <a:t>单击填加标题</a:t>
            </a:r>
          </a:p>
        </p:txBody>
      </p:sp>
      <p:grpSp>
        <p:nvGrpSpPr>
          <p:cNvPr id="50" name="Group 4"/>
          <p:cNvGrpSpPr/>
          <p:nvPr/>
        </p:nvGrpSpPr>
        <p:grpSpPr>
          <a:xfrm>
            <a:off x="825867" y="2394609"/>
            <a:ext cx="1658710" cy="775186"/>
            <a:chOff x="1372486" y="3793072"/>
            <a:chExt cx="6146978" cy="2804667"/>
          </a:xfrm>
        </p:grpSpPr>
        <p:sp>
          <p:nvSpPr>
            <p:cNvPr id="51" name="Freeform 1"/>
            <p:cNvSpPr>
              <a:spLocks noChangeArrowheads="1"/>
            </p:cNvSpPr>
            <p:nvPr/>
          </p:nvSpPr>
          <p:spPr bwMode="auto">
            <a:xfrm rot="10800000">
              <a:off x="1372486" y="3793072"/>
              <a:ext cx="6146978" cy="2804667"/>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00B0F0"/>
            </a:solidFill>
            <a:ln>
              <a:noFill/>
            </a:ln>
            <a:effectLst/>
          </p:spPr>
          <p:txBody>
            <a:bodyPr wrap="none" anchor="ctr"/>
            <a:lstStyle/>
            <a:p>
              <a:endParaRPr lang="en-US" sz="2400">
                <a:latin typeface="+mn-ea"/>
              </a:endParaRPr>
            </a:p>
          </p:txBody>
        </p:sp>
        <p:grpSp>
          <p:nvGrpSpPr>
            <p:cNvPr id="52" name="Group 2"/>
            <p:cNvGrpSpPr/>
            <p:nvPr/>
          </p:nvGrpSpPr>
          <p:grpSpPr bwMode="auto">
            <a:xfrm>
              <a:off x="3531959" y="4060393"/>
              <a:ext cx="1906518" cy="1888205"/>
              <a:chOff x="1569458" y="688424"/>
              <a:chExt cx="334962" cy="331788"/>
            </a:xfrm>
            <a:solidFill>
              <a:schemeClr val="bg1"/>
            </a:solidFill>
          </p:grpSpPr>
          <p:sp>
            <p:nvSpPr>
              <p:cNvPr id="86" name="Freeform 11"/>
              <p:cNvSpPr>
                <a:spLocks noChangeArrowheads="1"/>
              </p:cNvSpPr>
              <p:nvPr/>
            </p:nvSpPr>
            <p:spPr bwMode="auto">
              <a:xfrm>
                <a:off x="1587500" y="901699"/>
                <a:ext cx="42863" cy="77788"/>
              </a:xfrm>
              <a:custGeom>
                <a:avLst/>
                <a:gdLst>
                  <a:gd name="T0" fmla="*/ 0 w 118"/>
                  <a:gd name="T1" fmla="*/ 183 h 218"/>
                  <a:gd name="T2" fmla="*/ 25 w 118"/>
                  <a:gd name="T3" fmla="*/ 217 h 218"/>
                  <a:gd name="T4" fmla="*/ 84 w 118"/>
                  <a:gd name="T5" fmla="*/ 217 h 218"/>
                  <a:gd name="T6" fmla="*/ 117 w 118"/>
                  <a:gd name="T7" fmla="*/ 183 h 218"/>
                  <a:gd name="T8" fmla="*/ 117 w 118"/>
                  <a:gd name="T9" fmla="*/ 0 h 218"/>
                  <a:gd name="T10" fmla="*/ 17 w 118"/>
                  <a:gd name="T11" fmla="*/ 91 h 218"/>
                  <a:gd name="T12" fmla="*/ 0 w 118"/>
                  <a:gd name="T13" fmla="*/ 75 h 218"/>
                  <a:gd name="T14" fmla="*/ 0 w 118"/>
                  <a:gd name="T15" fmla="*/ 183 h 218"/>
                  <a:gd name="T16" fmla="*/ 0 w 118"/>
                  <a:gd name="T17" fmla="*/ 183 h 218"/>
                  <a:gd name="T18" fmla="*/ 0 w 118"/>
                  <a:gd name="T19" fmla="*/ 18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218">
                    <a:moveTo>
                      <a:pt x="0" y="183"/>
                    </a:moveTo>
                    <a:cubicBezTo>
                      <a:pt x="0" y="200"/>
                      <a:pt x="8" y="217"/>
                      <a:pt x="25" y="217"/>
                    </a:cubicBezTo>
                    <a:cubicBezTo>
                      <a:pt x="84" y="217"/>
                      <a:pt x="84" y="217"/>
                      <a:pt x="84" y="217"/>
                    </a:cubicBezTo>
                    <a:cubicBezTo>
                      <a:pt x="100" y="217"/>
                      <a:pt x="117" y="200"/>
                      <a:pt x="117" y="183"/>
                    </a:cubicBezTo>
                    <a:cubicBezTo>
                      <a:pt x="117" y="0"/>
                      <a:pt x="117" y="0"/>
                      <a:pt x="117" y="0"/>
                    </a:cubicBezTo>
                    <a:cubicBezTo>
                      <a:pt x="17" y="91"/>
                      <a:pt x="17" y="91"/>
                      <a:pt x="17" y="91"/>
                    </a:cubicBezTo>
                    <a:cubicBezTo>
                      <a:pt x="0" y="75"/>
                      <a:pt x="0" y="75"/>
                      <a:pt x="0" y="75"/>
                    </a:cubicBezTo>
                    <a:lnTo>
                      <a:pt x="0" y="183"/>
                    </a:lnTo>
                    <a:close/>
                    <a:moveTo>
                      <a:pt x="0" y="183"/>
                    </a:moveTo>
                    <a:lnTo>
                      <a:pt x="0" y="183"/>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2400">
                  <a:latin typeface="+mn-ea"/>
                </a:endParaRPr>
              </a:p>
            </p:txBody>
          </p:sp>
          <p:sp>
            <p:nvSpPr>
              <p:cNvPr id="87" name="Freeform 12"/>
              <p:cNvSpPr>
                <a:spLocks noChangeArrowheads="1"/>
              </p:cNvSpPr>
              <p:nvPr/>
            </p:nvSpPr>
            <p:spPr bwMode="auto">
              <a:xfrm>
                <a:off x="1657350" y="858837"/>
                <a:ext cx="42863" cy="120650"/>
              </a:xfrm>
              <a:custGeom>
                <a:avLst/>
                <a:gdLst>
                  <a:gd name="T0" fmla="*/ 0 w 118"/>
                  <a:gd name="T1" fmla="*/ 301 h 336"/>
                  <a:gd name="T2" fmla="*/ 34 w 118"/>
                  <a:gd name="T3" fmla="*/ 335 h 336"/>
                  <a:gd name="T4" fmla="*/ 84 w 118"/>
                  <a:gd name="T5" fmla="*/ 335 h 336"/>
                  <a:gd name="T6" fmla="*/ 117 w 118"/>
                  <a:gd name="T7" fmla="*/ 301 h 336"/>
                  <a:gd name="T8" fmla="*/ 117 w 118"/>
                  <a:gd name="T9" fmla="*/ 76 h 336"/>
                  <a:gd name="T10" fmla="*/ 42 w 118"/>
                  <a:gd name="T11" fmla="*/ 0 h 336"/>
                  <a:gd name="T12" fmla="*/ 0 w 118"/>
                  <a:gd name="T13" fmla="*/ 42 h 336"/>
                  <a:gd name="T14" fmla="*/ 0 w 118"/>
                  <a:gd name="T15" fmla="*/ 301 h 336"/>
                  <a:gd name="T16" fmla="*/ 0 w 118"/>
                  <a:gd name="T17" fmla="*/ 301 h 336"/>
                  <a:gd name="T18" fmla="*/ 0 w 118"/>
                  <a:gd name="T19" fmla="*/ 301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336">
                    <a:moveTo>
                      <a:pt x="0" y="301"/>
                    </a:moveTo>
                    <a:cubicBezTo>
                      <a:pt x="0" y="318"/>
                      <a:pt x="17" y="335"/>
                      <a:pt x="34" y="335"/>
                    </a:cubicBezTo>
                    <a:cubicBezTo>
                      <a:pt x="84" y="335"/>
                      <a:pt x="84" y="335"/>
                      <a:pt x="84" y="335"/>
                    </a:cubicBezTo>
                    <a:cubicBezTo>
                      <a:pt x="101" y="335"/>
                      <a:pt x="117" y="318"/>
                      <a:pt x="117" y="301"/>
                    </a:cubicBezTo>
                    <a:cubicBezTo>
                      <a:pt x="117" y="76"/>
                      <a:pt x="117" y="76"/>
                      <a:pt x="117" y="76"/>
                    </a:cubicBezTo>
                    <a:cubicBezTo>
                      <a:pt x="42" y="0"/>
                      <a:pt x="42" y="0"/>
                      <a:pt x="42" y="0"/>
                    </a:cubicBezTo>
                    <a:cubicBezTo>
                      <a:pt x="0" y="42"/>
                      <a:pt x="0" y="42"/>
                      <a:pt x="0" y="42"/>
                    </a:cubicBezTo>
                    <a:lnTo>
                      <a:pt x="0" y="301"/>
                    </a:lnTo>
                    <a:close/>
                    <a:moveTo>
                      <a:pt x="0" y="301"/>
                    </a:moveTo>
                    <a:lnTo>
                      <a:pt x="0" y="30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2400">
                  <a:latin typeface="+mn-ea"/>
                </a:endParaRPr>
              </a:p>
            </p:txBody>
          </p:sp>
          <p:sp>
            <p:nvSpPr>
              <p:cNvPr id="88" name="Freeform 13"/>
              <p:cNvSpPr>
                <a:spLocks noChangeArrowheads="1"/>
              </p:cNvSpPr>
              <p:nvPr/>
            </p:nvSpPr>
            <p:spPr bwMode="auto">
              <a:xfrm>
                <a:off x="1727200" y="858837"/>
                <a:ext cx="42863" cy="120650"/>
              </a:xfrm>
              <a:custGeom>
                <a:avLst/>
                <a:gdLst>
                  <a:gd name="T0" fmla="*/ 92 w 118"/>
                  <a:gd name="T1" fmla="*/ 335 h 336"/>
                  <a:gd name="T2" fmla="*/ 117 w 118"/>
                  <a:gd name="T3" fmla="*/ 301 h 336"/>
                  <a:gd name="T4" fmla="*/ 117 w 118"/>
                  <a:gd name="T5" fmla="*/ 0 h 336"/>
                  <a:gd name="T6" fmla="*/ 0 w 118"/>
                  <a:gd name="T7" fmla="*/ 118 h 336"/>
                  <a:gd name="T8" fmla="*/ 0 w 118"/>
                  <a:gd name="T9" fmla="*/ 301 h 336"/>
                  <a:gd name="T10" fmla="*/ 33 w 118"/>
                  <a:gd name="T11" fmla="*/ 335 h 336"/>
                  <a:gd name="T12" fmla="*/ 92 w 118"/>
                  <a:gd name="T13" fmla="*/ 335 h 336"/>
                  <a:gd name="T14" fmla="*/ 92 w 118"/>
                  <a:gd name="T15" fmla="*/ 335 h 336"/>
                  <a:gd name="T16" fmla="*/ 92 w 118"/>
                  <a:gd name="T17" fmla="*/ 335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336">
                    <a:moveTo>
                      <a:pt x="92" y="335"/>
                    </a:moveTo>
                    <a:cubicBezTo>
                      <a:pt x="108" y="335"/>
                      <a:pt x="117" y="318"/>
                      <a:pt x="117" y="301"/>
                    </a:cubicBezTo>
                    <a:cubicBezTo>
                      <a:pt x="117" y="0"/>
                      <a:pt x="117" y="0"/>
                      <a:pt x="117" y="0"/>
                    </a:cubicBezTo>
                    <a:cubicBezTo>
                      <a:pt x="0" y="118"/>
                      <a:pt x="0" y="118"/>
                      <a:pt x="0" y="118"/>
                    </a:cubicBezTo>
                    <a:cubicBezTo>
                      <a:pt x="0" y="301"/>
                      <a:pt x="0" y="301"/>
                      <a:pt x="0" y="301"/>
                    </a:cubicBezTo>
                    <a:cubicBezTo>
                      <a:pt x="0" y="318"/>
                      <a:pt x="16" y="335"/>
                      <a:pt x="33" y="335"/>
                    </a:cubicBezTo>
                    <a:lnTo>
                      <a:pt x="92" y="335"/>
                    </a:lnTo>
                    <a:close/>
                    <a:moveTo>
                      <a:pt x="92" y="335"/>
                    </a:moveTo>
                    <a:lnTo>
                      <a:pt x="92" y="335"/>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2400">
                  <a:latin typeface="+mn-ea"/>
                </a:endParaRPr>
              </a:p>
            </p:txBody>
          </p:sp>
          <p:sp>
            <p:nvSpPr>
              <p:cNvPr id="92" name="Freeform 14"/>
              <p:cNvSpPr>
                <a:spLocks noChangeArrowheads="1"/>
              </p:cNvSpPr>
              <p:nvPr/>
            </p:nvSpPr>
            <p:spPr bwMode="auto">
              <a:xfrm>
                <a:off x="1795463" y="817562"/>
                <a:ext cx="46037" cy="163512"/>
              </a:xfrm>
              <a:custGeom>
                <a:avLst/>
                <a:gdLst>
                  <a:gd name="T0" fmla="*/ 0 w 126"/>
                  <a:gd name="T1" fmla="*/ 41 h 452"/>
                  <a:gd name="T2" fmla="*/ 0 w 126"/>
                  <a:gd name="T3" fmla="*/ 417 h 452"/>
                  <a:gd name="T4" fmla="*/ 33 w 126"/>
                  <a:gd name="T5" fmla="*/ 451 h 452"/>
                  <a:gd name="T6" fmla="*/ 92 w 126"/>
                  <a:gd name="T7" fmla="*/ 451 h 452"/>
                  <a:gd name="T8" fmla="*/ 125 w 126"/>
                  <a:gd name="T9" fmla="*/ 417 h 452"/>
                  <a:gd name="T10" fmla="*/ 125 w 126"/>
                  <a:gd name="T11" fmla="*/ 66 h 452"/>
                  <a:gd name="T12" fmla="*/ 50 w 126"/>
                  <a:gd name="T13" fmla="*/ 0 h 452"/>
                  <a:gd name="T14" fmla="*/ 0 w 126"/>
                  <a:gd name="T15" fmla="*/ 41 h 452"/>
                  <a:gd name="T16" fmla="*/ 0 w 126"/>
                  <a:gd name="T17" fmla="*/ 41 h 452"/>
                  <a:gd name="T18" fmla="*/ 0 w 126"/>
                  <a:gd name="T19" fmla="*/ 4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52">
                    <a:moveTo>
                      <a:pt x="0" y="41"/>
                    </a:moveTo>
                    <a:cubicBezTo>
                      <a:pt x="0" y="417"/>
                      <a:pt x="0" y="417"/>
                      <a:pt x="0" y="417"/>
                    </a:cubicBezTo>
                    <a:cubicBezTo>
                      <a:pt x="0" y="434"/>
                      <a:pt x="17" y="451"/>
                      <a:pt x="33" y="451"/>
                    </a:cubicBezTo>
                    <a:cubicBezTo>
                      <a:pt x="92" y="451"/>
                      <a:pt x="92" y="451"/>
                      <a:pt x="92" y="451"/>
                    </a:cubicBezTo>
                    <a:cubicBezTo>
                      <a:pt x="109" y="451"/>
                      <a:pt x="125" y="434"/>
                      <a:pt x="125" y="417"/>
                    </a:cubicBezTo>
                    <a:cubicBezTo>
                      <a:pt x="125" y="66"/>
                      <a:pt x="125" y="66"/>
                      <a:pt x="125" y="66"/>
                    </a:cubicBezTo>
                    <a:cubicBezTo>
                      <a:pt x="50" y="0"/>
                      <a:pt x="50" y="0"/>
                      <a:pt x="50" y="0"/>
                    </a:cubicBezTo>
                    <a:lnTo>
                      <a:pt x="0" y="41"/>
                    </a:lnTo>
                    <a:close/>
                    <a:moveTo>
                      <a:pt x="0" y="41"/>
                    </a:moveTo>
                    <a:lnTo>
                      <a:pt x="0" y="4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2400">
                  <a:latin typeface="+mn-ea"/>
                </a:endParaRPr>
              </a:p>
            </p:txBody>
          </p:sp>
          <p:sp>
            <p:nvSpPr>
              <p:cNvPr id="93" name="Freeform 15"/>
              <p:cNvSpPr>
                <a:spLocks noChangeArrowheads="1"/>
              </p:cNvSpPr>
              <p:nvPr/>
            </p:nvSpPr>
            <p:spPr bwMode="auto">
              <a:xfrm>
                <a:off x="1576388" y="744537"/>
                <a:ext cx="261937" cy="163512"/>
              </a:xfrm>
              <a:custGeom>
                <a:avLst/>
                <a:gdLst>
                  <a:gd name="T0" fmla="*/ 234 w 728"/>
                  <a:gd name="T1" fmla="*/ 284 h 452"/>
                  <a:gd name="T2" fmla="*/ 292 w 728"/>
                  <a:gd name="T3" fmla="*/ 284 h 452"/>
                  <a:gd name="T4" fmla="*/ 359 w 728"/>
                  <a:gd name="T5" fmla="*/ 351 h 452"/>
                  <a:gd name="T6" fmla="*/ 401 w 728"/>
                  <a:gd name="T7" fmla="*/ 368 h 452"/>
                  <a:gd name="T8" fmla="*/ 434 w 728"/>
                  <a:gd name="T9" fmla="*/ 351 h 452"/>
                  <a:gd name="T10" fmla="*/ 660 w 728"/>
                  <a:gd name="T11" fmla="*/ 134 h 452"/>
                  <a:gd name="T12" fmla="*/ 694 w 728"/>
                  <a:gd name="T13" fmla="*/ 167 h 452"/>
                  <a:gd name="T14" fmla="*/ 710 w 728"/>
                  <a:gd name="T15" fmla="*/ 175 h 452"/>
                  <a:gd name="T16" fmla="*/ 727 w 728"/>
                  <a:gd name="T17" fmla="*/ 159 h 452"/>
                  <a:gd name="T18" fmla="*/ 727 w 728"/>
                  <a:gd name="T19" fmla="*/ 33 h 452"/>
                  <a:gd name="T20" fmla="*/ 719 w 728"/>
                  <a:gd name="T21" fmla="*/ 8 h 452"/>
                  <a:gd name="T22" fmla="*/ 694 w 728"/>
                  <a:gd name="T23" fmla="*/ 0 h 452"/>
                  <a:gd name="T24" fmla="*/ 568 w 728"/>
                  <a:gd name="T25" fmla="*/ 0 h 452"/>
                  <a:gd name="T26" fmla="*/ 551 w 728"/>
                  <a:gd name="T27" fmla="*/ 8 h 452"/>
                  <a:gd name="T28" fmla="*/ 551 w 728"/>
                  <a:gd name="T29" fmla="*/ 33 h 452"/>
                  <a:gd name="T30" fmla="*/ 585 w 728"/>
                  <a:gd name="T31" fmla="*/ 58 h 452"/>
                  <a:gd name="T32" fmla="*/ 426 w 728"/>
                  <a:gd name="T33" fmla="*/ 217 h 452"/>
                  <a:gd name="T34" fmla="*/ 401 w 728"/>
                  <a:gd name="T35" fmla="*/ 225 h 452"/>
                  <a:gd name="T36" fmla="*/ 368 w 728"/>
                  <a:gd name="T37" fmla="*/ 217 h 452"/>
                  <a:gd name="T38" fmla="*/ 292 w 728"/>
                  <a:gd name="T39" fmla="*/ 142 h 452"/>
                  <a:gd name="T40" fmla="*/ 234 w 728"/>
                  <a:gd name="T41" fmla="*/ 142 h 452"/>
                  <a:gd name="T42" fmla="*/ 8 w 728"/>
                  <a:gd name="T43" fmla="*/ 359 h 452"/>
                  <a:gd name="T44" fmla="*/ 0 w 728"/>
                  <a:gd name="T45" fmla="*/ 393 h 452"/>
                  <a:gd name="T46" fmla="*/ 8 w 728"/>
                  <a:gd name="T47" fmla="*/ 426 h 452"/>
                  <a:gd name="T48" fmla="*/ 25 w 728"/>
                  <a:gd name="T49" fmla="*/ 435 h 452"/>
                  <a:gd name="T50" fmla="*/ 83 w 728"/>
                  <a:gd name="T51" fmla="*/ 435 h 452"/>
                  <a:gd name="T52" fmla="*/ 234 w 728"/>
                  <a:gd name="T53" fmla="*/ 284 h 452"/>
                  <a:gd name="T54" fmla="*/ 234 w 728"/>
                  <a:gd name="T55" fmla="*/ 284 h 452"/>
                  <a:gd name="T56" fmla="*/ 234 w 728"/>
                  <a:gd name="T57" fmla="*/ 28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8" h="452">
                    <a:moveTo>
                      <a:pt x="234" y="284"/>
                    </a:moveTo>
                    <a:cubicBezTo>
                      <a:pt x="250" y="267"/>
                      <a:pt x="276" y="267"/>
                      <a:pt x="292" y="284"/>
                    </a:cubicBezTo>
                    <a:cubicBezTo>
                      <a:pt x="359" y="351"/>
                      <a:pt x="359" y="351"/>
                      <a:pt x="359" y="351"/>
                    </a:cubicBezTo>
                    <a:cubicBezTo>
                      <a:pt x="376" y="368"/>
                      <a:pt x="384" y="368"/>
                      <a:pt x="401" y="368"/>
                    </a:cubicBezTo>
                    <a:cubicBezTo>
                      <a:pt x="418" y="368"/>
                      <a:pt x="426" y="368"/>
                      <a:pt x="434" y="351"/>
                    </a:cubicBezTo>
                    <a:cubicBezTo>
                      <a:pt x="660" y="134"/>
                      <a:pt x="660" y="134"/>
                      <a:pt x="660" y="134"/>
                    </a:cubicBezTo>
                    <a:cubicBezTo>
                      <a:pt x="694" y="167"/>
                      <a:pt x="694" y="167"/>
                      <a:pt x="694" y="167"/>
                    </a:cubicBezTo>
                    <a:cubicBezTo>
                      <a:pt x="702" y="175"/>
                      <a:pt x="710" y="175"/>
                      <a:pt x="710" y="175"/>
                    </a:cubicBezTo>
                    <a:cubicBezTo>
                      <a:pt x="719" y="175"/>
                      <a:pt x="727" y="167"/>
                      <a:pt x="727" y="159"/>
                    </a:cubicBezTo>
                    <a:cubicBezTo>
                      <a:pt x="727" y="33"/>
                      <a:pt x="727" y="33"/>
                      <a:pt x="727" y="33"/>
                    </a:cubicBezTo>
                    <a:cubicBezTo>
                      <a:pt x="727" y="25"/>
                      <a:pt x="727" y="16"/>
                      <a:pt x="719" y="8"/>
                    </a:cubicBezTo>
                    <a:cubicBezTo>
                      <a:pt x="710" y="0"/>
                      <a:pt x="702" y="0"/>
                      <a:pt x="694" y="0"/>
                    </a:cubicBezTo>
                    <a:cubicBezTo>
                      <a:pt x="568" y="0"/>
                      <a:pt x="568" y="0"/>
                      <a:pt x="568" y="0"/>
                    </a:cubicBezTo>
                    <a:cubicBezTo>
                      <a:pt x="560" y="0"/>
                      <a:pt x="551" y="0"/>
                      <a:pt x="551" y="8"/>
                    </a:cubicBezTo>
                    <a:cubicBezTo>
                      <a:pt x="543" y="16"/>
                      <a:pt x="551" y="25"/>
                      <a:pt x="551" y="33"/>
                    </a:cubicBezTo>
                    <a:cubicBezTo>
                      <a:pt x="585" y="58"/>
                      <a:pt x="585" y="58"/>
                      <a:pt x="585" y="58"/>
                    </a:cubicBezTo>
                    <a:cubicBezTo>
                      <a:pt x="426" y="217"/>
                      <a:pt x="426" y="217"/>
                      <a:pt x="426" y="217"/>
                    </a:cubicBezTo>
                    <a:cubicBezTo>
                      <a:pt x="426" y="225"/>
                      <a:pt x="409" y="225"/>
                      <a:pt x="401" y="225"/>
                    </a:cubicBezTo>
                    <a:cubicBezTo>
                      <a:pt x="393" y="225"/>
                      <a:pt x="376" y="225"/>
                      <a:pt x="368" y="217"/>
                    </a:cubicBezTo>
                    <a:cubicBezTo>
                      <a:pt x="292" y="142"/>
                      <a:pt x="292" y="142"/>
                      <a:pt x="292" y="142"/>
                    </a:cubicBezTo>
                    <a:cubicBezTo>
                      <a:pt x="276" y="125"/>
                      <a:pt x="250" y="125"/>
                      <a:pt x="234" y="142"/>
                    </a:cubicBezTo>
                    <a:cubicBezTo>
                      <a:pt x="8" y="359"/>
                      <a:pt x="8" y="359"/>
                      <a:pt x="8" y="359"/>
                    </a:cubicBezTo>
                    <a:cubicBezTo>
                      <a:pt x="0" y="368"/>
                      <a:pt x="0" y="384"/>
                      <a:pt x="0" y="393"/>
                    </a:cubicBezTo>
                    <a:cubicBezTo>
                      <a:pt x="0" y="410"/>
                      <a:pt x="0" y="418"/>
                      <a:pt x="8" y="426"/>
                    </a:cubicBezTo>
                    <a:cubicBezTo>
                      <a:pt x="25" y="435"/>
                      <a:pt x="25" y="435"/>
                      <a:pt x="25" y="435"/>
                    </a:cubicBezTo>
                    <a:cubicBezTo>
                      <a:pt x="41" y="451"/>
                      <a:pt x="67" y="451"/>
                      <a:pt x="83" y="435"/>
                    </a:cubicBezTo>
                    <a:lnTo>
                      <a:pt x="234" y="284"/>
                    </a:lnTo>
                    <a:close/>
                    <a:moveTo>
                      <a:pt x="234" y="284"/>
                    </a:moveTo>
                    <a:lnTo>
                      <a:pt x="234" y="284"/>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2400">
                  <a:latin typeface="+mn-ea"/>
                </a:endParaRPr>
              </a:p>
            </p:txBody>
          </p:sp>
          <p:sp>
            <p:nvSpPr>
              <p:cNvPr id="94" name="Freeform 16"/>
              <p:cNvSpPr>
                <a:spLocks noChangeArrowheads="1"/>
              </p:cNvSpPr>
              <p:nvPr/>
            </p:nvSpPr>
            <p:spPr bwMode="auto">
              <a:xfrm>
                <a:off x="1569458" y="688424"/>
                <a:ext cx="334962" cy="331788"/>
              </a:xfrm>
              <a:custGeom>
                <a:avLst/>
                <a:gdLst>
                  <a:gd name="T0" fmla="*/ 887 w 929"/>
                  <a:gd name="T1" fmla="*/ 0 h 921"/>
                  <a:gd name="T2" fmla="*/ 836 w 929"/>
                  <a:gd name="T3" fmla="*/ 50 h 921"/>
                  <a:gd name="T4" fmla="*/ 836 w 929"/>
                  <a:gd name="T5" fmla="*/ 837 h 921"/>
                  <a:gd name="T6" fmla="*/ 51 w 929"/>
                  <a:gd name="T7" fmla="*/ 837 h 921"/>
                  <a:gd name="T8" fmla="*/ 0 w 929"/>
                  <a:gd name="T9" fmla="*/ 878 h 921"/>
                  <a:gd name="T10" fmla="*/ 51 w 929"/>
                  <a:gd name="T11" fmla="*/ 920 h 921"/>
                  <a:gd name="T12" fmla="*/ 887 w 929"/>
                  <a:gd name="T13" fmla="*/ 920 h 921"/>
                  <a:gd name="T14" fmla="*/ 928 w 929"/>
                  <a:gd name="T15" fmla="*/ 878 h 921"/>
                  <a:gd name="T16" fmla="*/ 928 w 929"/>
                  <a:gd name="T17" fmla="*/ 50 h 921"/>
                  <a:gd name="T18" fmla="*/ 887 w 929"/>
                  <a:gd name="T19" fmla="*/ 0 h 921"/>
                  <a:gd name="T20" fmla="*/ 887 w 929"/>
                  <a:gd name="T21" fmla="*/ 0 h 921"/>
                  <a:gd name="T22" fmla="*/ 887 w 929"/>
                  <a:gd name="T23" fmla="*/ 0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9" h="921">
                    <a:moveTo>
                      <a:pt x="887" y="0"/>
                    </a:moveTo>
                    <a:cubicBezTo>
                      <a:pt x="862" y="0"/>
                      <a:pt x="836" y="26"/>
                      <a:pt x="836" y="50"/>
                    </a:cubicBezTo>
                    <a:cubicBezTo>
                      <a:pt x="836" y="837"/>
                      <a:pt x="836" y="837"/>
                      <a:pt x="836" y="837"/>
                    </a:cubicBezTo>
                    <a:cubicBezTo>
                      <a:pt x="51" y="837"/>
                      <a:pt x="51" y="837"/>
                      <a:pt x="51" y="837"/>
                    </a:cubicBezTo>
                    <a:cubicBezTo>
                      <a:pt x="26" y="837"/>
                      <a:pt x="0" y="853"/>
                      <a:pt x="0" y="878"/>
                    </a:cubicBezTo>
                    <a:cubicBezTo>
                      <a:pt x="0" y="903"/>
                      <a:pt x="26" y="920"/>
                      <a:pt x="51" y="920"/>
                    </a:cubicBezTo>
                    <a:cubicBezTo>
                      <a:pt x="887" y="920"/>
                      <a:pt x="887" y="920"/>
                      <a:pt x="887" y="920"/>
                    </a:cubicBezTo>
                    <a:cubicBezTo>
                      <a:pt x="912" y="920"/>
                      <a:pt x="928" y="903"/>
                      <a:pt x="928" y="878"/>
                    </a:cubicBezTo>
                    <a:cubicBezTo>
                      <a:pt x="928" y="50"/>
                      <a:pt x="928" y="50"/>
                      <a:pt x="928" y="50"/>
                    </a:cubicBezTo>
                    <a:cubicBezTo>
                      <a:pt x="928" y="26"/>
                      <a:pt x="903" y="0"/>
                      <a:pt x="887" y="0"/>
                    </a:cubicBezTo>
                    <a:close/>
                    <a:moveTo>
                      <a:pt x="887" y="0"/>
                    </a:moveTo>
                    <a:lnTo>
                      <a:pt x="887" y="0"/>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2400">
                  <a:latin typeface="+mn-ea"/>
                </a:endParaRPr>
              </a:p>
            </p:txBody>
          </p:sp>
        </p:gr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0-#ppt_w/2"/>
                                          </p:val>
                                        </p:tav>
                                        <p:tav tm="100000">
                                          <p:val>
                                            <p:strVal val="#ppt_x"/>
                                          </p:val>
                                        </p:tav>
                                      </p:tavLst>
                                    </p:anim>
                                    <p:anim calcmode="lin" valueType="num">
                                      <p:cBhvr additive="base">
                                        <p:cTn id="8" dur="500" fill="hold"/>
                                        <p:tgtEl>
                                          <p:spTgt spid="3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fade">
                                      <p:cBhvr>
                                        <p:cTn id="12" dur="500"/>
                                        <p:tgtEl>
                                          <p:spTgt spid="42"/>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wipe(left)">
                                      <p:cBhvr>
                                        <p:cTn id="16" dur="750"/>
                                        <p:tgtEl>
                                          <p:spTgt spid="41"/>
                                        </p:tgtEl>
                                      </p:cBhvr>
                                    </p:animEffect>
                                  </p:childTnLst>
                                </p:cTn>
                              </p:par>
                            </p:childTnLst>
                          </p:cTn>
                        </p:par>
                        <p:par>
                          <p:cTn id="17" fill="hold">
                            <p:stCondLst>
                              <p:cond delay="2000"/>
                            </p:stCondLst>
                            <p:childTnLst>
                              <p:par>
                                <p:cTn id="18" presetID="2" presetClass="entr" presetSubtype="8" decel="100000" fill="hold" nodeType="afterEffect">
                                  <p:stCondLst>
                                    <p:cond delay="0"/>
                                  </p:stCondLst>
                                  <p:childTnLst>
                                    <p:set>
                                      <p:cBhvr>
                                        <p:cTn id="19" dur="1" fill="hold">
                                          <p:stCondLst>
                                            <p:cond delay="0"/>
                                          </p:stCondLst>
                                        </p:cTn>
                                        <p:tgtEl>
                                          <p:spTgt spid="50"/>
                                        </p:tgtEl>
                                        <p:attrNameLst>
                                          <p:attrName>style.visibility</p:attrName>
                                        </p:attrNameLst>
                                      </p:cBhvr>
                                      <p:to>
                                        <p:strVal val="visible"/>
                                      </p:to>
                                    </p:set>
                                    <p:anim calcmode="lin" valueType="num">
                                      <p:cBhvr additive="base">
                                        <p:cTn id="20" dur="500" fill="hold"/>
                                        <p:tgtEl>
                                          <p:spTgt spid="50"/>
                                        </p:tgtEl>
                                        <p:attrNameLst>
                                          <p:attrName>ppt_x</p:attrName>
                                        </p:attrNameLst>
                                      </p:cBhvr>
                                      <p:tavLst>
                                        <p:tav tm="0">
                                          <p:val>
                                            <p:strVal val="0-#ppt_w/2"/>
                                          </p:val>
                                        </p:tav>
                                        <p:tav tm="100000">
                                          <p:val>
                                            <p:strVal val="#ppt_x"/>
                                          </p:val>
                                        </p:tav>
                                      </p:tavLst>
                                    </p:anim>
                                    <p:anim calcmode="lin" valueType="num">
                                      <p:cBhvr additive="base">
                                        <p:cTn id="21" dur="500" fill="hold"/>
                                        <p:tgtEl>
                                          <p:spTgt spid="50"/>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fade">
                                      <p:cBhvr>
                                        <p:cTn id="25" dur="500"/>
                                        <p:tgtEl>
                                          <p:spTgt spid="47"/>
                                        </p:tgtEl>
                                      </p:cBhvr>
                                    </p:animEffect>
                                  </p:childTnLst>
                                </p:cTn>
                              </p:par>
                            </p:childTnLst>
                          </p:cTn>
                        </p:par>
                        <p:par>
                          <p:cTn id="26" fill="hold">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wipe(left)">
                                      <p:cBhvr>
                                        <p:cTn id="29" dur="750"/>
                                        <p:tgtEl>
                                          <p:spTgt spid="46"/>
                                        </p:tgtEl>
                                      </p:cBhvr>
                                    </p:animEffect>
                                  </p:childTnLst>
                                </p:cTn>
                              </p:par>
                            </p:childTnLst>
                          </p:cTn>
                        </p:par>
                        <p:par>
                          <p:cTn id="30" fill="hold">
                            <p:stCondLst>
                              <p:cond delay="4000"/>
                            </p:stCondLst>
                            <p:childTnLst>
                              <p:par>
                                <p:cTn id="31" presetID="2" presetClass="entr" presetSubtype="8" decel="100000" fill="hold" nodeType="afterEffect">
                                  <p:stCondLst>
                                    <p:cond delay="0"/>
                                  </p:stCondLst>
                                  <p:childTnLst>
                                    <p:set>
                                      <p:cBhvr>
                                        <p:cTn id="32" dur="1" fill="hold">
                                          <p:stCondLst>
                                            <p:cond delay="0"/>
                                          </p:stCondLst>
                                        </p:cTn>
                                        <p:tgtEl>
                                          <p:spTgt spid="43"/>
                                        </p:tgtEl>
                                        <p:attrNameLst>
                                          <p:attrName>style.visibility</p:attrName>
                                        </p:attrNameLst>
                                      </p:cBhvr>
                                      <p:to>
                                        <p:strVal val="visible"/>
                                      </p:to>
                                    </p:set>
                                    <p:anim calcmode="lin" valueType="num">
                                      <p:cBhvr additive="base">
                                        <p:cTn id="33" dur="500" fill="hold"/>
                                        <p:tgtEl>
                                          <p:spTgt spid="43"/>
                                        </p:tgtEl>
                                        <p:attrNameLst>
                                          <p:attrName>ppt_x</p:attrName>
                                        </p:attrNameLst>
                                      </p:cBhvr>
                                      <p:tavLst>
                                        <p:tav tm="0">
                                          <p:val>
                                            <p:strVal val="0-#ppt_w/2"/>
                                          </p:val>
                                        </p:tav>
                                        <p:tav tm="100000">
                                          <p:val>
                                            <p:strVal val="#ppt_x"/>
                                          </p:val>
                                        </p:tav>
                                      </p:tavLst>
                                    </p:anim>
                                    <p:anim calcmode="lin" valueType="num">
                                      <p:cBhvr additive="base">
                                        <p:cTn id="34" dur="500" fill="hold"/>
                                        <p:tgtEl>
                                          <p:spTgt spid="43"/>
                                        </p:tgtEl>
                                        <p:attrNameLst>
                                          <p:attrName>ppt_y</p:attrName>
                                        </p:attrNameLst>
                                      </p:cBhvr>
                                      <p:tavLst>
                                        <p:tav tm="0">
                                          <p:val>
                                            <p:strVal val="#ppt_y"/>
                                          </p:val>
                                        </p:tav>
                                        <p:tav tm="100000">
                                          <p:val>
                                            <p:strVal val="#ppt_y"/>
                                          </p:val>
                                        </p:tav>
                                      </p:tavLst>
                                    </p:anim>
                                  </p:childTnLst>
                                </p:cTn>
                              </p:par>
                            </p:childTnLst>
                          </p:cTn>
                        </p:par>
                        <p:par>
                          <p:cTn id="35" fill="hold">
                            <p:stCondLst>
                              <p:cond delay="4500"/>
                            </p:stCondLst>
                            <p:childTnLst>
                              <p:par>
                                <p:cTn id="36" presetID="10" presetClass="entr" presetSubtype="0" fill="hold" grpId="0" nodeType="afterEffect">
                                  <p:stCondLst>
                                    <p:cond delay="0"/>
                                  </p:stCondLst>
                                  <p:childTnLst>
                                    <p:set>
                                      <p:cBhvr>
                                        <p:cTn id="37" dur="1" fill="hold">
                                          <p:stCondLst>
                                            <p:cond delay="0"/>
                                          </p:stCondLst>
                                        </p:cTn>
                                        <p:tgtEl>
                                          <p:spTgt spid="49"/>
                                        </p:tgtEl>
                                        <p:attrNameLst>
                                          <p:attrName>style.visibility</p:attrName>
                                        </p:attrNameLst>
                                      </p:cBhvr>
                                      <p:to>
                                        <p:strVal val="visible"/>
                                      </p:to>
                                    </p:set>
                                    <p:animEffect transition="in" filter="fade">
                                      <p:cBhvr>
                                        <p:cTn id="38" dur="500"/>
                                        <p:tgtEl>
                                          <p:spTgt spid="49"/>
                                        </p:tgtEl>
                                      </p:cBhvr>
                                    </p:animEffect>
                                  </p:childTnLst>
                                </p:cTn>
                              </p:par>
                            </p:childTnLst>
                          </p:cTn>
                        </p:par>
                        <p:par>
                          <p:cTn id="39" fill="hold">
                            <p:stCondLst>
                              <p:cond delay="5000"/>
                            </p:stCondLst>
                            <p:childTnLst>
                              <p:par>
                                <p:cTn id="40" presetID="22" presetClass="entr" presetSubtype="8" fill="hold" grpId="0" nodeType="after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wipe(left)">
                                      <p:cBhvr>
                                        <p:cTn id="42" dur="75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6" grpId="0"/>
      <p:bldP spid="47" grpId="0"/>
      <p:bldP spid="48" grpId="0"/>
      <p:bldP spid="4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文本框 10"/>
          <p:cNvSpPr txBox="1">
            <a:spLocks noChangeArrowheads="1"/>
          </p:cNvSpPr>
          <p:nvPr/>
        </p:nvSpPr>
        <p:spPr bwMode="auto">
          <a:xfrm>
            <a:off x="971600" y="208664"/>
            <a:ext cx="3510057" cy="346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800" b="1" dirty="0" smtClean="0">
                <a:latin typeface="+mn-ea"/>
                <a:ea typeface="+mn-ea"/>
              </a:rPr>
              <a:t> </a:t>
            </a:r>
            <a:endParaRPr lang="zh-CN" altLang="en-US" sz="1200" b="1" dirty="0">
              <a:latin typeface="+mn-ea"/>
              <a:ea typeface="+mn-ea"/>
              <a:cs typeface="+mn-ea"/>
              <a:sym typeface="+mn-lt"/>
            </a:endParaRPr>
          </a:p>
        </p:txBody>
      </p:sp>
      <p:grpSp>
        <p:nvGrpSpPr>
          <p:cNvPr id="31" name="Group 3"/>
          <p:cNvGrpSpPr/>
          <p:nvPr/>
        </p:nvGrpSpPr>
        <p:grpSpPr bwMode="auto">
          <a:xfrm>
            <a:off x="5291138" y="2437656"/>
            <a:ext cx="1014412" cy="1654175"/>
            <a:chOff x="0" y="0"/>
            <a:chExt cx="639" cy="1043"/>
          </a:xfrm>
        </p:grpSpPr>
        <p:sp>
          <p:nvSpPr>
            <p:cNvPr id="32" name="Freeform 4"/>
            <p:cNvSpPr/>
            <p:nvPr/>
          </p:nvSpPr>
          <p:spPr bwMode="auto">
            <a:xfrm>
              <a:off x="0" y="105"/>
              <a:ext cx="639" cy="938"/>
            </a:xfrm>
            <a:custGeom>
              <a:avLst/>
              <a:gdLst>
                <a:gd name="T0" fmla="*/ 189 w 194"/>
                <a:gd name="T1" fmla="*/ 8 h 285"/>
                <a:gd name="T2" fmla="*/ 137 w 194"/>
                <a:gd name="T3" fmla="*/ 0 h 285"/>
                <a:gd name="T4" fmla="*/ 133 w 194"/>
                <a:gd name="T5" fmla="*/ 1 h 285"/>
                <a:gd name="T6" fmla="*/ 149 w 194"/>
                <a:gd name="T7" fmla="*/ 22 h 285"/>
                <a:gd name="T8" fmla="*/ 86 w 194"/>
                <a:gd name="T9" fmla="*/ 68 h 285"/>
                <a:gd name="T10" fmla="*/ 68 w 194"/>
                <a:gd name="T11" fmla="*/ 68 h 285"/>
                <a:gd name="T12" fmla="*/ 52 w 194"/>
                <a:gd name="T13" fmla="*/ 85 h 285"/>
                <a:gd name="T14" fmla="*/ 35 w 194"/>
                <a:gd name="T15" fmla="*/ 68 h 285"/>
                <a:gd name="T16" fmla="*/ 16 w 194"/>
                <a:gd name="T17" fmla="*/ 68 h 285"/>
                <a:gd name="T18" fmla="*/ 0 w 194"/>
                <a:gd name="T19" fmla="*/ 76 h 285"/>
                <a:gd name="T20" fmla="*/ 0 w 194"/>
                <a:gd name="T21" fmla="*/ 173 h 285"/>
                <a:gd name="T22" fmla="*/ 6 w 194"/>
                <a:gd name="T23" fmla="*/ 186 h 285"/>
                <a:gd name="T24" fmla="*/ 17 w 194"/>
                <a:gd name="T25" fmla="*/ 186 h 285"/>
                <a:gd name="T26" fmla="*/ 17 w 194"/>
                <a:gd name="T27" fmla="*/ 271 h 285"/>
                <a:gd name="T28" fmla="*/ 38 w 194"/>
                <a:gd name="T29" fmla="*/ 285 h 285"/>
                <a:gd name="T30" fmla="*/ 52 w 194"/>
                <a:gd name="T31" fmla="*/ 273 h 285"/>
                <a:gd name="T32" fmla="*/ 69 w 194"/>
                <a:gd name="T33" fmla="*/ 284 h 285"/>
                <a:gd name="T34" fmla="*/ 87 w 194"/>
                <a:gd name="T35" fmla="*/ 274 h 285"/>
                <a:gd name="T36" fmla="*/ 87 w 194"/>
                <a:gd name="T37" fmla="*/ 220 h 285"/>
                <a:gd name="T38" fmla="*/ 87 w 194"/>
                <a:gd name="T39" fmla="*/ 185 h 285"/>
                <a:gd name="T40" fmla="*/ 87 w 194"/>
                <a:gd name="T41" fmla="*/ 106 h 285"/>
                <a:gd name="T42" fmla="*/ 167 w 194"/>
                <a:gd name="T43" fmla="*/ 47 h 285"/>
                <a:gd name="T44" fmla="*/ 183 w 194"/>
                <a:gd name="T45" fmla="*/ 69 h 285"/>
                <a:gd name="T46" fmla="*/ 186 w 194"/>
                <a:gd name="T47" fmla="*/ 65 h 285"/>
                <a:gd name="T48" fmla="*/ 194 w 194"/>
                <a:gd name="T49" fmla="*/ 14 h 285"/>
                <a:gd name="T50" fmla="*/ 189 w 194"/>
                <a:gd name="T51" fmla="*/ 8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4" h="285">
                  <a:moveTo>
                    <a:pt x="189" y="8"/>
                  </a:moveTo>
                  <a:cubicBezTo>
                    <a:pt x="137" y="0"/>
                    <a:pt x="137" y="0"/>
                    <a:pt x="137" y="0"/>
                  </a:cubicBezTo>
                  <a:cubicBezTo>
                    <a:pt x="136" y="0"/>
                    <a:pt x="134" y="0"/>
                    <a:pt x="133" y="1"/>
                  </a:cubicBezTo>
                  <a:cubicBezTo>
                    <a:pt x="149" y="22"/>
                    <a:pt x="149" y="22"/>
                    <a:pt x="149" y="22"/>
                  </a:cubicBezTo>
                  <a:cubicBezTo>
                    <a:pt x="86" y="68"/>
                    <a:pt x="86" y="68"/>
                    <a:pt x="86" y="68"/>
                  </a:cubicBezTo>
                  <a:cubicBezTo>
                    <a:pt x="77" y="68"/>
                    <a:pt x="68" y="68"/>
                    <a:pt x="68" y="68"/>
                  </a:cubicBezTo>
                  <a:cubicBezTo>
                    <a:pt x="52" y="85"/>
                    <a:pt x="52" y="85"/>
                    <a:pt x="52" y="85"/>
                  </a:cubicBezTo>
                  <a:cubicBezTo>
                    <a:pt x="35" y="68"/>
                    <a:pt x="35" y="68"/>
                    <a:pt x="35" y="68"/>
                  </a:cubicBezTo>
                  <a:cubicBezTo>
                    <a:pt x="35" y="68"/>
                    <a:pt x="26" y="68"/>
                    <a:pt x="16" y="68"/>
                  </a:cubicBezTo>
                  <a:cubicBezTo>
                    <a:pt x="5" y="68"/>
                    <a:pt x="0" y="67"/>
                    <a:pt x="0" y="76"/>
                  </a:cubicBezTo>
                  <a:cubicBezTo>
                    <a:pt x="0" y="85"/>
                    <a:pt x="0" y="166"/>
                    <a:pt x="0" y="173"/>
                  </a:cubicBezTo>
                  <a:cubicBezTo>
                    <a:pt x="0" y="183"/>
                    <a:pt x="0" y="186"/>
                    <a:pt x="6" y="186"/>
                  </a:cubicBezTo>
                  <a:cubicBezTo>
                    <a:pt x="10" y="186"/>
                    <a:pt x="17" y="186"/>
                    <a:pt x="17" y="186"/>
                  </a:cubicBezTo>
                  <a:cubicBezTo>
                    <a:pt x="17" y="186"/>
                    <a:pt x="17" y="262"/>
                    <a:pt x="17" y="271"/>
                  </a:cubicBezTo>
                  <a:cubicBezTo>
                    <a:pt x="17" y="282"/>
                    <a:pt x="19" y="285"/>
                    <a:pt x="38" y="285"/>
                  </a:cubicBezTo>
                  <a:cubicBezTo>
                    <a:pt x="50" y="285"/>
                    <a:pt x="52" y="277"/>
                    <a:pt x="52" y="273"/>
                  </a:cubicBezTo>
                  <a:cubicBezTo>
                    <a:pt x="53" y="283"/>
                    <a:pt x="57" y="284"/>
                    <a:pt x="69" y="284"/>
                  </a:cubicBezTo>
                  <a:cubicBezTo>
                    <a:pt x="80" y="284"/>
                    <a:pt x="87" y="285"/>
                    <a:pt x="87" y="274"/>
                  </a:cubicBezTo>
                  <a:cubicBezTo>
                    <a:pt x="87" y="267"/>
                    <a:pt x="87" y="242"/>
                    <a:pt x="87" y="220"/>
                  </a:cubicBezTo>
                  <a:cubicBezTo>
                    <a:pt x="87" y="201"/>
                    <a:pt x="87" y="185"/>
                    <a:pt x="87" y="185"/>
                  </a:cubicBezTo>
                  <a:cubicBezTo>
                    <a:pt x="87" y="106"/>
                    <a:pt x="87" y="106"/>
                    <a:pt x="87" y="106"/>
                  </a:cubicBezTo>
                  <a:cubicBezTo>
                    <a:pt x="167" y="47"/>
                    <a:pt x="167" y="47"/>
                    <a:pt x="167" y="47"/>
                  </a:cubicBezTo>
                  <a:cubicBezTo>
                    <a:pt x="183" y="69"/>
                    <a:pt x="183" y="69"/>
                    <a:pt x="183" y="69"/>
                  </a:cubicBezTo>
                  <a:cubicBezTo>
                    <a:pt x="185" y="68"/>
                    <a:pt x="186" y="67"/>
                    <a:pt x="186" y="65"/>
                  </a:cubicBezTo>
                  <a:cubicBezTo>
                    <a:pt x="194" y="14"/>
                    <a:pt x="194" y="14"/>
                    <a:pt x="194" y="14"/>
                  </a:cubicBezTo>
                  <a:cubicBezTo>
                    <a:pt x="194" y="11"/>
                    <a:pt x="192" y="8"/>
                    <a:pt x="189" y="8"/>
                  </a:cubicBezTo>
                  <a:close/>
                </a:path>
              </a:pathLst>
            </a:custGeom>
            <a:solidFill>
              <a:srgbClr val="969696"/>
            </a:solidFill>
            <a:ln w="12700" cap="flat" cmpd="sng">
              <a:solidFill>
                <a:srgbClr val="FFFFFF"/>
              </a:solidFill>
              <a:round/>
            </a:ln>
          </p:spPr>
          <p:txBody>
            <a:bodyPr/>
            <a:lstStyle/>
            <a:p>
              <a:endParaRPr lang="zh-CN" altLang="en-US"/>
            </a:p>
          </p:txBody>
        </p:sp>
        <p:sp>
          <p:nvSpPr>
            <p:cNvPr id="33" name="Oval 5"/>
            <p:cNvSpPr>
              <a:spLocks noChangeArrowheads="1"/>
            </p:cNvSpPr>
            <p:nvPr/>
          </p:nvSpPr>
          <p:spPr bwMode="auto">
            <a:xfrm>
              <a:off x="17" y="0"/>
              <a:ext cx="310" cy="306"/>
            </a:xfrm>
            <a:prstGeom prst="ellipse">
              <a:avLst/>
            </a:prstGeom>
            <a:solidFill>
              <a:srgbClr val="969696"/>
            </a:solidFill>
            <a:ln w="12700" cmpd="sng">
              <a:solidFill>
                <a:srgbClr val="FFFFFF"/>
              </a:solidFill>
              <a:round/>
            </a:ln>
          </p:spPr>
          <p:txBody>
            <a:bodyPr/>
            <a:lstStyle/>
            <a:p>
              <a:endParaRPr lang="zh-CN" altLang="en-US"/>
            </a:p>
          </p:txBody>
        </p:sp>
      </p:grpSp>
      <p:grpSp>
        <p:nvGrpSpPr>
          <p:cNvPr id="34" name="Group 6"/>
          <p:cNvGrpSpPr/>
          <p:nvPr/>
        </p:nvGrpSpPr>
        <p:grpSpPr bwMode="auto">
          <a:xfrm>
            <a:off x="2787650" y="2437656"/>
            <a:ext cx="1014413" cy="1654175"/>
            <a:chOff x="0" y="0"/>
            <a:chExt cx="639" cy="1043"/>
          </a:xfrm>
        </p:grpSpPr>
        <p:sp>
          <p:nvSpPr>
            <p:cNvPr id="35" name="Freeform 7"/>
            <p:cNvSpPr/>
            <p:nvPr/>
          </p:nvSpPr>
          <p:spPr bwMode="auto">
            <a:xfrm>
              <a:off x="0" y="105"/>
              <a:ext cx="639" cy="938"/>
            </a:xfrm>
            <a:custGeom>
              <a:avLst/>
              <a:gdLst>
                <a:gd name="T0" fmla="*/ 5 w 194"/>
                <a:gd name="T1" fmla="*/ 8 h 285"/>
                <a:gd name="T2" fmla="*/ 57 w 194"/>
                <a:gd name="T3" fmla="*/ 0 h 285"/>
                <a:gd name="T4" fmla="*/ 61 w 194"/>
                <a:gd name="T5" fmla="*/ 1 h 285"/>
                <a:gd name="T6" fmla="*/ 46 w 194"/>
                <a:gd name="T7" fmla="*/ 22 h 285"/>
                <a:gd name="T8" fmla="*/ 108 w 194"/>
                <a:gd name="T9" fmla="*/ 68 h 285"/>
                <a:gd name="T10" fmla="*/ 126 w 194"/>
                <a:gd name="T11" fmla="*/ 68 h 285"/>
                <a:gd name="T12" fmla="*/ 142 w 194"/>
                <a:gd name="T13" fmla="*/ 85 h 285"/>
                <a:gd name="T14" fmla="*/ 159 w 194"/>
                <a:gd name="T15" fmla="*/ 68 h 285"/>
                <a:gd name="T16" fmla="*/ 179 w 194"/>
                <a:gd name="T17" fmla="*/ 68 h 285"/>
                <a:gd name="T18" fmla="*/ 194 w 194"/>
                <a:gd name="T19" fmla="*/ 76 h 285"/>
                <a:gd name="T20" fmla="*/ 194 w 194"/>
                <a:gd name="T21" fmla="*/ 173 h 285"/>
                <a:gd name="T22" fmla="*/ 189 w 194"/>
                <a:gd name="T23" fmla="*/ 186 h 285"/>
                <a:gd name="T24" fmla="*/ 177 w 194"/>
                <a:gd name="T25" fmla="*/ 186 h 285"/>
                <a:gd name="T26" fmla="*/ 177 w 194"/>
                <a:gd name="T27" fmla="*/ 271 h 285"/>
                <a:gd name="T28" fmla="*/ 156 w 194"/>
                <a:gd name="T29" fmla="*/ 285 h 285"/>
                <a:gd name="T30" fmla="*/ 142 w 194"/>
                <a:gd name="T31" fmla="*/ 273 h 285"/>
                <a:gd name="T32" fmla="*/ 125 w 194"/>
                <a:gd name="T33" fmla="*/ 284 h 285"/>
                <a:gd name="T34" fmla="*/ 108 w 194"/>
                <a:gd name="T35" fmla="*/ 274 h 285"/>
                <a:gd name="T36" fmla="*/ 108 w 194"/>
                <a:gd name="T37" fmla="*/ 220 h 285"/>
                <a:gd name="T38" fmla="*/ 108 w 194"/>
                <a:gd name="T39" fmla="*/ 185 h 285"/>
                <a:gd name="T40" fmla="*/ 108 w 194"/>
                <a:gd name="T41" fmla="*/ 106 h 285"/>
                <a:gd name="T42" fmla="*/ 27 w 194"/>
                <a:gd name="T43" fmla="*/ 47 h 285"/>
                <a:gd name="T44" fmla="*/ 11 w 194"/>
                <a:gd name="T45" fmla="*/ 69 h 285"/>
                <a:gd name="T46" fmla="*/ 8 w 194"/>
                <a:gd name="T47" fmla="*/ 65 h 285"/>
                <a:gd name="T48" fmla="*/ 1 w 194"/>
                <a:gd name="T49" fmla="*/ 14 h 285"/>
                <a:gd name="T50" fmla="*/ 5 w 194"/>
                <a:gd name="T51" fmla="*/ 8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4" h="285">
                  <a:moveTo>
                    <a:pt x="5" y="8"/>
                  </a:moveTo>
                  <a:cubicBezTo>
                    <a:pt x="57" y="0"/>
                    <a:pt x="57" y="0"/>
                    <a:pt x="57" y="0"/>
                  </a:cubicBezTo>
                  <a:cubicBezTo>
                    <a:pt x="59" y="0"/>
                    <a:pt x="60" y="0"/>
                    <a:pt x="61" y="1"/>
                  </a:cubicBezTo>
                  <a:cubicBezTo>
                    <a:pt x="46" y="22"/>
                    <a:pt x="46" y="22"/>
                    <a:pt x="46" y="22"/>
                  </a:cubicBezTo>
                  <a:cubicBezTo>
                    <a:pt x="108" y="68"/>
                    <a:pt x="108" y="68"/>
                    <a:pt x="108" y="68"/>
                  </a:cubicBezTo>
                  <a:cubicBezTo>
                    <a:pt x="117" y="68"/>
                    <a:pt x="126" y="68"/>
                    <a:pt x="126" y="68"/>
                  </a:cubicBezTo>
                  <a:cubicBezTo>
                    <a:pt x="142" y="85"/>
                    <a:pt x="142" y="85"/>
                    <a:pt x="142" y="85"/>
                  </a:cubicBezTo>
                  <a:cubicBezTo>
                    <a:pt x="159" y="68"/>
                    <a:pt x="159" y="68"/>
                    <a:pt x="159" y="68"/>
                  </a:cubicBezTo>
                  <a:cubicBezTo>
                    <a:pt x="159" y="68"/>
                    <a:pt x="169" y="68"/>
                    <a:pt x="179" y="68"/>
                  </a:cubicBezTo>
                  <a:cubicBezTo>
                    <a:pt x="189" y="68"/>
                    <a:pt x="194" y="67"/>
                    <a:pt x="194" y="76"/>
                  </a:cubicBezTo>
                  <a:cubicBezTo>
                    <a:pt x="194" y="85"/>
                    <a:pt x="194" y="166"/>
                    <a:pt x="194" y="173"/>
                  </a:cubicBezTo>
                  <a:cubicBezTo>
                    <a:pt x="194" y="183"/>
                    <a:pt x="194" y="186"/>
                    <a:pt x="189" y="186"/>
                  </a:cubicBezTo>
                  <a:cubicBezTo>
                    <a:pt x="185" y="186"/>
                    <a:pt x="177" y="186"/>
                    <a:pt x="177" y="186"/>
                  </a:cubicBezTo>
                  <a:cubicBezTo>
                    <a:pt x="177" y="186"/>
                    <a:pt x="177" y="262"/>
                    <a:pt x="177" y="271"/>
                  </a:cubicBezTo>
                  <a:cubicBezTo>
                    <a:pt x="177" y="282"/>
                    <a:pt x="175" y="285"/>
                    <a:pt x="156" y="285"/>
                  </a:cubicBezTo>
                  <a:cubicBezTo>
                    <a:pt x="145" y="285"/>
                    <a:pt x="143" y="277"/>
                    <a:pt x="142" y="273"/>
                  </a:cubicBezTo>
                  <a:cubicBezTo>
                    <a:pt x="142" y="283"/>
                    <a:pt x="137" y="284"/>
                    <a:pt x="125" y="284"/>
                  </a:cubicBezTo>
                  <a:cubicBezTo>
                    <a:pt x="115" y="284"/>
                    <a:pt x="108" y="285"/>
                    <a:pt x="108" y="274"/>
                  </a:cubicBezTo>
                  <a:cubicBezTo>
                    <a:pt x="108" y="267"/>
                    <a:pt x="108" y="242"/>
                    <a:pt x="108" y="220"/>
                  </a:cubicBezTo>
                  <a:cubicBezTo>
                    <a:pt x="108" y="201"/>
                    <a:pt x="108" y="185"/>
                    <a:pt x="108" y="185"/>
                  </a:cubicBezTo>
                  <a:cubicBezTo>
                    <a:pt x="108" y="106"/>
                    <a:pt x="108" y="106"/>
                    <a:pt x="108" y="106"/>
                  </a:cubicBezTo>
                  <a:cubicBezTo>
                    <a:pt x="27" y="47"/>
                    <a:pt x="27" y="47"/>
                    <a:pt x="27" y="47"/>
                  </a:cubicBezTo>
                  <a:cubicBezTo>
                    <a:pt x="11" y="69"/>
                    <a:pt x="11" y="69"/>
                    <a:pt x="11" y="69"/>
                  </a:cubicBezTo>
                  <a:cubicBezTo>
                    <a:pt x="10" y="68"/>
                    <a:pt x="9" y="67"/>
                    <a:pt x="8" y="65"/>
                  </a:cubicBezTo>
                  <a:cubicBezTo>
                    <a:pt x="1" y="14"/>
                    <a:pt x="1" y="14"/>
                    <a:pt x="1" y="14"/>
                  </a:cubicBezTo>
                  <a:cubicBezTo>
                    <a:pt x="0" y="11"/>
                    <a:pt x="2" y="8"/>
                    <a:pt x="5" y="8"/>
                  </a:cubicBezTo>
                  <a:close/>
                </a:path>
              </a:pathLst>
            </a:custGeom>
            <a:solidFill>
              <a:srgbClr val="969696"/>
            </a:solidFill>
            <a:ln w="12700" cap="flat" cmpd="sng">
              <a:solidFill>
                <a:srgbClr val="FFFFFF"/>
              </a:solidFill>
              <a:round/>
            </a:ln>
          </p:spPr>
          <p:txBody>
            <a:bodyPr/>
            <a:lstStyle/>
            <a:p>
              <a:endParaRPr lang="zh-CN" altLang="en-US"/>
            </a:p>
          </p:txBody>
        </p:sp>
        <p:sp>
          <p:nvSpPr>
            <p:cNvPr id="36" name="Oval 8"/>
            <p:cNvSpPr>
              <a:spLocks noChangeArrowheads="1"/>
            </p:cNvSpPr>
            <p:nvPr/>
          </p:nvSpPr>
          <p:spPr bwMode="auto">
            <a:xfrm>
              <a:off x="316" y="0"/>
              <a:ext cx="306" cy="306"/>
            </a:xfrm>
            <a:prstGeom prst="ellipse">
              <a:avLst/>
            </a:prstGeom>
            <a:solidFill>
              <a:srgbClr val="969696"/>
            </a:solidFill>
            <a:ln w="12700" cmpd="sng">
              <a:solidFill>
                <a:srgbClr val="FFFFFF"/>
              </a:solidFill>
              <a:round/>
            </a:ln>
          </p:spPr>
          <p:txBody>
            <a:bodyPr/>
            <a:lstStyle/>
            <a:p>
              <a:endParaRPr lang="zh-CN" altLang="en-US"/>
            </a:p>
          </p:txBody>
        </p:sp>
      </p:grpSp>
      <p:grpSp>
        <p:nvGrpSpPr>
          <p:cNvPr id="37" name="Group 9"/>
          <p:cNvGrpSpPr/>
          <p:nvPr/>
        </p:nvGrpSpPr>
        <p:grpSpPr bwMode="auto">
          <a:xfrm>
            <a:off x="3205163" y="2567831"/>
            <a:ext cx="1073150" cy="1697038"/>
            <a:chOff x="0" y="0"/>
            <a:chExt cx="676" cy="1070"/>
          </a:xfrm>
        </p:grpSpPr>
        <p:sp>
          <p:nvSpPr>
            <p:cNvPr id="38" name="Oval 10"/>
            <p:cNvSpPr>
              <a:spLocks noChangeArrowheads="1"/>
            </p:cNvSpPr>
            <p:nvPr/>
          </p:nvSpPr>
          <p:spPr bwMode="auto">
            <a:xfrm>
              <a:off x="343" y="0"/>
              <a:ext cx="313" cy="316"/>
            </a:xfrm>
            <a:prstGeom prst="ellipse">
              <a:avLst/>
            </a:prstGeom>
            <a:solidFill>
              <a:schemeClr val="bg1">
                <a:lumMod val="50000"/>
              </a:schemeClr>
            </a:solidFill>
            <a:ln w="12700" cmpd="sng">
              <a:solidFill>
                <a:srgbClr val="FFFFFF"/>
              </a:solidFill>
              <a:round/>
            </a:ln>
          </p:spPr>
          <p:txBody>
            <a:bodyPr/>
            <a:lstStyle/>
            <a:p>
              <a:endParaRPr lang="zh-CN" altLang="en-US"/>
            </a:p>
          </p:txBody>
        </p:sp>
        <p:sp>
          <p:nvSpPr>
            <p:cNvPr id="39" name="Freeform 11"/>
            <p:cNvSpPr/>
            <p:nvPr/>
          </p:nvSpPr>
          <p:spPr bwMode="auto">
            <a:xfrm>
              <a:off x="0" y="250"/>
              <a:ext cx="676" cy="820"/>
            </a:xfrm>
            <a:custGeom>
              <a:avLst/>
              <a:gdLst>
                <a:gd name="T0" fmla="*/ 2 w 205"/>
                <a:gd name="T1" fmla="*/ 40 h 249"/>
                <a:gd name="T2" fmla="*/ 41 w 205"/>
                <a:gd name="T3" fmla="*/ 2 h 249"/>
                <a:gd name="T4" fmla="*/ 44 w 205"/>
                <a:gd name="T5" fmla="*/ 0 h 249"/>
                <a:gd name="T6" fmla="*/ 44 w 205"/>
                <a:gd name="T7" fmla="*/ 27 h 249"/>
                <a:gd name="T8" fmla="*/ 116 w 205"/>
                <a:gd name="T9" fmla="*/ 27 h 249"/>
                <a:gd name="T10" fmla="*/ 117 w 205"/>
                <a:gd name="T11" fmla="*/ 27 h 249"/>
                <a:gd name="T12" fmla="*/ 135 w 205"/>
                <a:gd name="T13" fmla="*/ 27 h 249"/>
                <a:gd name="T14" fmla="*/ 151 w 205"/>
                <a:gd name="T15" fmla="*/ 44 h 249"/>
                <a:gd name="T16" fmla="*/ 168 w 205"/>
                <a:gd name="T17" fmla="*/ 27 h 249"/>
                <a:gd name="T18" fmla="*/ 189 w 205"/>
                <a:gd name="T19" fmla="*/ 27 h 249"/>
                <a:gd name="T20" fmla="*/ 205 w 205"/>
                <a:gd name="T21" fmla="*/ 35 h 249"/>
                <a:gd name="T22" fmla="*/ 205 w 205"/>
                <a:gd name="T23" fmla="*/ 135 h 249"/>
                <a:gd name="T24" fmla="*/ 199 w 205"/>
                <a:gd name="T25" fmla="*/ 148 h 249"/>
                <a:gd name="T26" fmla="*/ 187 w 205"/>
                <a:gd name="T27" fmla="*/ 148 h 249"/>
                <a:gd name="T28" fmla="*/ 187 w 205"/>
                <a:gd name="T29" fmla="*/ 234 h 249"/>
                <a:gd name="T30" fmla="*/ 166 w 205"/>
                <a:gd name="T31" fmla="*/ 249 h 249"/>
                <a:gd name="T32" fmla="*/ 151 w 205"/>
                <a:gd name="T33" fmla="*/ 237 h 249"/>
                <a:gd name="T34" fmla="*/ 134 w 205"/>
                <a:gd name="T35" fmla="*/ 248 h 249"/>
                <a:gd name="T36" fmla="*/ 116 w 205"/>
                <a:gd name="T37" fmla="*/ 238 h 249"/>
                <a:gd name="T38" fmla="*/ 116 w 205"/>
                <a:gd name="T39" fmla="*/ 176 h 249"/>
                <a:gd name="T40" fmla="*/ 116 w 205"/>
                <a:gd name="T41" fmla="*/ 147 h 249"/>
                <a:gd name="T42" fmla="*/ 116 w 205"/>
                <a:gd name="T43" fmla="*/ 59 h 249"/>
                <a:gd name="T44" fmla="*/ 44 w 205"/>
                <a:gd name="T45" fmla="*/ 59 h 249"/>
                <a:gd name="T46" fmla="*/ 44 w 205"/>
                <a:gd name="T47" fmla="*/ 87 h 249"/>
                <a:gd name="T48" fmla="*/ 40 w 205"/>
                <a:gd name="T49" fmla="*/ 85 h 249"/>
                <a:gd name="T50" fmla="*/ 3 w 205"/>
                <a:gd name="T51" fmla="*/ 48 h 249"/>
                <a:gd name="T52" fmla="*/ 2 w 205"/>
                <a:gd name="T53" fmla="*/ 4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5" h="249">
                  <a:moveTo>
                    <a:pt x="2" y="40"/>
                  </a:moveTo>
                  <a:cubicBezTo>
                    <a:pt x="41" y="2"/>
                    <a:pt x="41" y="2"/>
                    <a:pt x="41" y="2"/>
                  </a:cubicBezTo>
                  <a:cubicBezTo>
                    <a:pt x="42" y="1"/>
                    <a:pt x="43" y="0"/>
                    <a:pt x="44" y="0"/>
                  </a:cubicBezTo>
                  <a:cubicBezTo>
                    <a:pt x="44" y="27"/>
                    <a:pt x="44" y="27"/>
                    <a:pt x="44" y="27"/>
                  </a:cubicBezTo>
                  <a:cubicBezTo>
                    <a:pt x="116" y="27"/>
                    <a:pt x="116" y="27"/>
                    <a:pt x="116" y="27"/>
                  </a:cubicBezTo>
                  <a:cubicBezTo>
                    <a:pt x="117" y="27"/>
                    <a:pt x="117" y="27"/>
                    <a:pt x="117" y="27"/>
                  </a:cubicBezTo>
                  <a:cubicBezTo>
                    <a:pt x="126" y="27"/>
                    <a:pt x="135" y="27"/>
                    <a:pt x="135" y="27"/>
                  </a:cubicBezTo>
                  <a:cubicBezTo>
                    <a:pt x="151" y="44"/>
                    <a:pt x="151" y="44"/>
                    <a:pt x="151" y="44"/>
                  </a:cubicBezTo>
                  <a:cubicBezTo>
                    <a:pt x="168" y="27"/>
                    <a:pt x="168" y="27"/>
                    <a:pt x="168" y="27"/>
                  </a:cubicBezTo>
                  <a:cubicBezTo>
                    <a:pt x="168" y="27"/>
                    <a:pt x="178" y="27"/>
                    <a:pt x="189" y="27"/>
                  </a:cubicBezTo>
                  <a:cubicBezTo>
                    <a:pt x="199" y="27"/>
                    <a:pt x="205" y="26"/>
                    <a:pt x="205" y="35"/>
                  </a:cubicBezTo>
                  <a:cubicBezTo>
                    <a:pt x="205" y="44"/>
                    <a:pt x="205" y="127"/>
                    <a:pt x="205" y="135"/>
                  </a:cubicBezTo>
                  <a:cubicBezTo>
                    <a:pt x="205" y="144"/>
                    <a:pt x="205" y="148"/>
                    <a:pt x="199" y="148"/>
                  </a:cubicBezTo>
                  <a:cubicBezTo>
                    <a:pt x="195" y="148"/>
                    <a:pt x="187" y="148"/>
                    <a:pt x="187" y="148"/>
                  </a:cubicBezTo>
                  <a:cubicBezTo>
                    <a:pt x="187" y="148"/>
                    <a:pt x="187" y="226"/>
                    <a:pt x="187" y="234"/>
                  </a:cubicBezTo>
                  <a:cubicBezTo>
                    <a:pt x="187" y="246"/>
                    <a:pt x="185" y="249"/>
                    <a:pt x="166" y="249"/>
                  </a:cubicBezTo>
                  <a:cubicBezTo>
                    <a:pt x="154" y="249"/>
                    <a:pt x="151" y="241"/>
                    <a:pt x="151" y="237"/>
                  </a:cubicBezTo>
                  <a:cubicBezTo>
                    <a:pt x="151" y="247"/>
                    <a:pt x="146" y="248"/>
                    <a:pt x="134" y="248"/>
                  </a:cubicBezTo>
                  <a:cubicBezTo>
                    <a:pt x="123" y="248"/>
                    <a:pt x="116" y="249"/>
                    <a:pt x="116" y="238"/>
                  </a:cubicBezTo>
                  <a:cubicBezTo>
                    <a:pt x="116" y="230"/>
                    <a:pt x="116" y="199"/>
                    <a:pt x="116" y="176"/>
                  </a:cubicBezTo>
                  <a:cubicBezTo>
                    <a:pt x="116" y="160"/>
                    <a:pt x="116" y="147"/>
                    <a:pt x="116" y="147"/>
                  </a:cubicBezTo>
                  <a:cubicBezTo>
                    <a:pt x="116" y="59"/>
                    <a:pt x="116" y="59"/>
                    <a:pt x="116" y="59"/>
                  </a:cubicBezTo>
                  <a:cubicBezTo>
                    <a:pt x="44" y="59"/>
                    <a:pt x="44" y="59"/>
                    <a:pt x="44" y="59"/>
                  </a:cubicBezTo>
                  <a:cubicBezTo>
                    <a:pt x="44" y="87"/>
                    <a:pt x="44" y="87"/>
                    <a:pt x="44" y="87"/>
                  </a:cubicBezTo>
                  <a:cubicBezTo>
                    <a:pt x="43" y="87"/>
                    <a:pt x="41" y="87"/>
                    <a:pt x="40" y="85"/>
                  </a:cubicBezTo>
                  <a:cubicBezTo>
                    <a:pt x="3" y="48"/>
                    <a:pt x="3" y="48"/>
                    <a:pt x="3" y="48"/>
                  </a:cubicBezTo>
                  <a:cubicBezTo>
                    <a:pt x="0" y="46"/>
                    <a:pt x="0" y="42"/>
                    <a:pt x="2" y="40"/>
                  </a:cubicBezTo>
                  <a:close/>
                </a:path>
              </a:pathLst>
            </a:custGeom>
            <a:solidFill>
              <a:schemeClr val="bg1">
                <a:lumMod val="50000"/>
              </a:schemeClr>
            </a:solidFill>
            <a:ln w="12700" cap="flat" cmpd="sng">
              <a:solidFill>
                <a:srgbClr val="FFFFFF"/>
              </a:solidFill>
              <a:round/>
            </a:ln>
          </p:spPr>
          <p:txBody>
            <a:bodyPr/>
            <a:lstStyle/>
            <a:p>
              <a:endParaRPr lang="zh-CN" altLang="en-US"/>
            </a:p>
          </p:txBody>
        </p:sp>
      </p:grpSp>
      <p:grpSp>
        <p:nvGrpSpPr>
          <p:cNvPr id="40" name="Group 12"/>
          <p:cNvGrpSpPr/>
          <p:nvPr/>
        </p:nvGrpSpPr>
        <p:grpSpPr bwMode="auto">
          <a:xfrm>
            <a:off x="4787900" y="2540844"/>
            <a:ext cx="1066800" cy="1697037"/>
            <a:chOff x="0" y="0"/>
            <a:chExt cx="672" cy="1070"/>
          </a:xfrm>
        </p:grpSpPr>
        <p:sp>
          <p:nvSpPr>
            <p:cNvPr id="41" name="Oval 13"/>
            <p:cNvSpPr>
              <a:spLocks noChangeArrowheads="1"/>
            </p:cNvSpPr>
            <p:nvPr/>
          </p:nvSpPr>
          <p:spPr bwMode="auto">
            <a:xfrm>
              <a:off x="17" y="0"/>
              <a:ext cx="316" cy="316"/>
            </a:xfrm>
            <a:prstGeom prst="ellipse">
              <a:avLst/>
            </a:prstGeom>
            <a:solidFill>
              <a:schemeClr val="bg1">
                <a:lumMod val="50000"/>
              </a:schemeClr>
            </a:solidFill>
            <a:ln w="12700" cmpd="sng">
              <a:solidFill>
                <a:srgbClr val="FFFFFF"/>
              </a:solidFill>
              <a:round/>
            </a:ln>
          </p:spPr>
          <p:txBody>
            <a:bodyPr/>
            <a:lstStyle/>
            <a:p>
              <a:endParaRPr lang="zh-CN" altLang="en-US"/>
            </a:p>
          </p:txBody>
        </p:sp>
        <p:sp>
          <p:nvSpPr>
            <p:cNvPr id="42" name="Freeform 14"/>
            <p:cNvSpPr/>
            <p:nvPr/>
          </p:nvSpPr>
          <p:spPr bwMode="auto">
            <a:xfrm>
              <a:off x="0" y="250"/>
              <a:ext cx="672" cy="820"/>
            </a:xfrm>
            <a:custGeom>
              <a:avLst/>
              <a:gdLst>
                <a:gd name="T0" fmla="*/ 202 w 204"/>
                <a:gd name="T1" fmla="*/ 40 h 249"/>
                <a:gd name="T2" fmla="*/ 164 w 204"/>
                <a:gd name="T3" fmla="*/ 2 h 249"/>
                <a:gd name="T4" fmla="*/ 160 w 204"/>
                <a:gd name="T5" fmla="*/ 0 h 249"/>
                <a:gd name="T6" fmla="*/ 160 w 204"/>
                <a:gd name="T7" fmla="*/ 27 h 249"/>
                <a:gd name="T8" fmla="*/ 89 w 204"/>
                <a:gd name="T9" fmla="*/ 27 h 249"/>
                <a:gd name="T10" fmla="*/ 87 w 204"/>
                <a:gd name="T11" fmla="*/ 27 h 249"/>
                <a:gd name="T12" fmla="*/ 69 w 204"/>
                <a:gd name="T13" fmla="*/ 27 h 249"/>
                <a:gd name="T14" fmla="*/ 53 w 204"/>
                <a:gd name="T15" fmla="*/ 44 h 249"/>
                <a:gd name="T16" fmla="*/ 36 w 204"/>
                <a:gd name="T17" fmla="*/ 27 h 249"/>
                <a:gd name="T18" fmla="*/ 16 w 204"/>
                <a:gd name="T19" fmla="*/ 27 h 249"/>
                <a:gd name="T20" fmla="*/ 0 w 204"/>
                <a:gd name="T21" fmla="*/ 35 h 249"/>
                <a:gd name="T22" fmla="*/ 0 w 204"/>
                <a:gd name="T23" fmla="*/ 135 h 249"/>
                <a:gd name="T24" fmla="*/ 5 w 204"/>
                <a:gd name="T25" fmla="*/ 148 h 249"/>
                <a:gd name="T26" fmla="*/ 17 w 204"/>
                <a:gd name="T27" fmla="*/ 148 h 249"/>
                <a:gd name="T28" fmla="*/ 17 w 204"/>
                <a:gd name="T29" fmla="*/ 234 h 249"/>
                <a:gd name="T30" fmla="*/ 39 w 204"/>
                <a:gd name="T31" fmla="*/ 249 h 249"/>
                <a:gd name="T32" fmla="*/ 53 w 204"/>
                <a:gd name="T33" fmla="*/ 237 h 249"/>
                <a:gd name="T34" fmla="*/ 71 w 204"/>
                <a:gd name="T35" fmla="*/ 248 h 249"/>
                <a:gd name="T36" fmla="*/ 89 w 204"/>
                <a:gd name="T37" fmla="*/ 238 h 249"/>
                <a:gd name="T38" fmla="*/ 89 w 204"/>
                <a:gd name="T39" fmla="*/ 176 h 249"/>
                <a:gd name="T40" fmla="*/ 89 w 204"/>
                <a:gd name="T41" fmla="*/ 147 h 249"/>
                <a:gd name="T42" fmla="*/ 89 w 204"/>
                <a:gd name="T43" fmla="*/ 59 h 249"/>
                <a:gd name="T44" fmla="*/ 160 w 204"/>
                <a:gd name="T45" fmla="*/ 59 h 249"/>
                <a:gd name="T46" fmla="*/ 160 w 204"/>
                <a:gd name="T47" fmla="*/ 87 h 249"/>
                <a:gd name="T48" fmla="*/ 164 w 204"/>
                <a:gd name="T49" fmla="*/ 85 h 249"/>
                <a:gd name="T50" fmla="*/ 202 w 204"/>
                <a:gd name="T51" fmla="*/ 48 h 249"/>
                <a:gd name="T52" fmla="*/ 202 w 204"/>
                <a:gd name="T53" fmla="*/ 4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4" h="249">
                  <a:moveTo>
                    <a:pt x="202" y="40"/>
                  </a:moveTo>
                  <a:cubicBezTo>
                    <a:pt x="164" y="2"/>
                    <a:pt x="164" y="2"/>
                    <a:pt x="164" y="2"/>
                  </a:cubicBezTo>
                  <a:cubicBezTo>
                    <a:pt x="163" y="1"/>
                    <a:pt x="161" y="0"/>
                    <a:pt x="160" y="0"/>
                  </a:cubicBezTo>
                  <a:cubicBezTo>
                    <a:pt x="160" y="27"/>
                    <a:pt x="160" y="27"/>
                    <a:pt x="160" y="27"/>
                  </a:cubicBezTo>
                  <a:cubicBezTo>
                    <a:pt x="89" y="27"/>
                    <a:pt x="89" y="27"/>
                    <a:pt x="89" y="27"/>
                  </a:cubicBezTo>
                  <a:cubicBezTo>
                    <a:pt x="87" y="27"/>
                    <a:pt x="87" y="27"/>
                    <a:pt x="87" y="27"/>
                  </a:cubicBezTo>
                  <a:cubicBezTo>
                    <a:pt x="78" y="27"/>
                    <a:pt x="69" y="27"/>
                    <a:pt x="69" y="27"/>
                  </a:cubicBezTo>
                  <a:cubicBezTo>
                    <a:pt x="53" y="44"/>
                    <a:pt x="53" y="44"/>
                    <a:pt x="53" y="44"/>
                  </a:cubicBezTo>
                  <a:cubicBezTo>
                    <a:pt x="36" y="27"/>
                    <a:pt x="36" y="27"/>
                    <a:pt x="36" y="27"/>
                  </a:cubicBezTo>
                  <a:cubicBezTo>
                    <a:pt x="36" y="27"/>
                    <a:pt x="26" y="27"/>
                    <a:pt x="16" y="27"/>
                  </a:cubicBezTo>
                  <a:cubicBezTo>
                    <a:pt x="5" y="27"/>
                    <a:pt x="0" y="26"/>
                    <a:pt x="0" y="35"/>
                  </a:cubicBezTo>
                  <a:cubicBezTo>
                    <a:pt x="0" y="44"/>
                    <a:pt x="0" y="127"/>
                    <a:pt x="0" y="135"/>
                  </a:cubicBezTo>
                  <a:cubicBezTo>
                    <a:pt x="0" y="144"/>
                    <a:pt x="0" y="148"/>
                    <a:pt x="5" y="148"/>
                  </a:cubicBezTo>
                  <a:cubicBezTo>
                    <a:pt x="10" y="148"/>
                    <a:pt x="17" y="148"/>
                    <a:pt x="17" y="148"/>
                  </a:cubicBezTo>
                  <a:cubicBezTo>
                    <a:pt x="17" y="148"/>
                    <a:pt x="17" y="226"/>
                    <a:pt x="17" y="234"/>
                  </a:cubicBezTo>
                  <a:cubicBezTo>
                    <a:pt x="17" y="246"/>
                    <a:pt x="19" y="249"/>
                    <a:pt x="39" y="249"/>
                  </a:cubicBezTo>
                  <a:cubicBezTo>
                    <a:pt x="51" y="249"/>
                    <a:pt x="53" y="241"/>
                    <a:pt x="53" y="237"/>
                  </a:cubicBezTo>
                  <a:cubicBezTo>
                    <a:pt x="54" y="247"/>
                    <a:pt x="58" y="248"/>
                    <a:pt x="71" y="248"/>
                  </a:cubicBezTo>
                  <a:cubicBezTo>
                    <a:pt x="81" y="248"/>
                    <a:pt x="89" y="249"/>
                    <a:pt x="89" y="238"/>
                  </a:cubicBezTo>
                  <a:cubicBezTo>
                    <a:pt x="89" y="230"/>
                    <a:pt x="89" y="199"/>
                    <a:pt x="89" y="176"/>
                  </a:cubicBezTo>
                  <a:cubicBezTo>
                    <a:pt x="89" y="160"/>
                    <a:pt x="89" y="147"/>
                    <a:pt x="89" y="147"/>
                  </a:cubicBezTo>
                  <a:cubicBezTo>
                    <a:pt x="89" y="59"/>
                    <a:pt x="89" y="59"/>
                    <a:pt x="89" y="59"/>
                  </a:cubicBezTo>
                  <a:cubicBezTo>
                    <a:pt x="160" y="59"/>
                    <a:pt x="160" y="59"/>
                    <a:pt x="160" y="59"/>
                  </a:cubicBezTo>
                  <a:cubicBezTo>
                    <a:pt x="160" y="87"/>
                    <a:pt x="160" y="87"/>
                    <a:pt x="160" y="87"/>
                  </a:cubicBezTo>
                  <a:cubicBezTo>
                    <a:pt x="162" y="87"/>
                    <a:pt x="163" y="87"/>
                    <a:pt x="164" y="85"/>
                  </a:cubicBezTo>
                  <a:cubicBezTo>
                    <a:pt x="202" y="48"/>
                    <a:pt x="202" y="48"/>
                    <a:pt x="202" y="48"/>
                  </a:cubicBezTo>
                  <a:cubicBezTo>
                    <a:pt x="204" y="46"/>
                    <a:pt x="204" y="42"/>
                    <a:pt x="202" y="40"/>
                  </a:cubicBezTo>
                  <a:close/>
                </a:path>
              </a:pathLst>
            </a:custGeom>
            <a:solidFill>
              <a:schemeClr val="bg1">
                <a:lumMod val="50000"/>
              </a:schemeClr>
            </a:solidFill>
            <a:ln w="12700" cap="flat" cmpd="sng">
              <a:solidFill>
                <a:srgbClr val="FFFFFF"/>
              </a:solidFill>
              <a:round/>
            </a:ln>
          </p:spPr>
          <p:txBody>
            <a:bodyPr/>
            <a:lstStyle/>
            <a:p>
              <a:endParaRPr lang="zh-CN" altLang="en-US"/>
            </a:p>
          </p:txBody>
        </p:sp>
      </p:grpSp>
      <p:grpSp>
        <p:nvGrpSpPr>
          <p:cNvPr id="43" name="Group 15"/>
          <p:cNvGrpSpPr/>
          <p:nvPr/>
        </p:nvGrpSpPr>
        <p:grpSpPr bwMode="auto">
          <a:xfrm>
            <a:off x="4225925" y="2520206"/>
            <a:ext cx="647700" cy="1962150"/>
            <a:chOff x="0" y="0"/>
            <a:chExt cx="408" cy="1238"/>
          </a:xfrm>
        </p:grpSpPr>
        <p:sp>
          <p:nvSpPr>
            <p:cNvPr id="44" name="Oval 16"/>
            <p:cNvSpPr>
              <a:spLocks noChangeArrowheads="1"/>
            </p:cNvSpPr>
            <p:nvPr/>
          </p:nvSpPr>
          <p:spPr bwMode="auto">
            <a:xfrm>
              <a:off x="19" y="0"/>
              <a:ext cx="366" cy="366"/>
            </a:xfrm>
            <a:prstGeom prst="ellipse">
              <a:avLst/>
            </a:prstGeom>
            <a:solidFill>
              <a:srgbClr val="0070C0"/>
            </a:solidFill>
            <a:ln w="12700" cmpd="sng">
              <a:solidFill>
                <a:srgbClr val="FFFFFF"/>
              </a:solidFill>
              <a:round/>
            </a:ln>
          </p:spPr>
          <p:txBody>
            <a:bodyPr/>
            <a:lstStyle/>
            <a:p>
              <a:endParaRPr lang="zh-CN" altLang="en-US"/>
            </a:p>
          </p:txBody>
        </p:sp>
        <p:sp>
          <p:nvSpPr>
            <p:cNvPr id="45" name="Freeform 17"/>
            <p:cNvSpPr/>
            <p:nvPr/>
          </p:nvSpPr>
          <p:spPr bwMode="auto">
            <a:xfrm>
              <a:off x="0" y="389"/>
              <a:ext cx="408" cy="849"/>
            </a:xfrm>
            <a:custGeom>
              <a:avLst/>
              <a:gdLst>
                <a:gd name="T0" fmla="*/ 62 w 124"/>
                <a:gd name="T1" fmla="*/ 21 h 258"/>
                <a:gd name="T2" fmla="*/ 81 w 124"/>
                <a:gd name="T3" fmla="*/ 1 h 258"/>
                <a:gd name="T4" fmla="*/ 112 w 124"/>
                <a:gd name="T5" fmla="*/ 1 h 258"/>
                <a:gd name="T6" fmla="*/ 124 w 124"/>
                <a:gd name="T7" fmla="*/ 25 h 258"/>
                <a:gd name="T8" fmla="*/ 124 w 124"/>
                <a:gd name="T9" fmla="*/ 130 h 258"/>
                <a:gd name="T10" fmla="*/ 103 w 124"/>
                <a:gd name="T11" fmla="*/ 140 h 258"/>
                <a:gd name="T12" fmla="*/ 103 w 124"/>
                <a:gd name="T13" fmla="*/ 246 h 258"/>
                <a:gd name="T14" fmla="*/ 82 w 124"/>
                <a:gd name="T15" fmla="*/ 257 h 258"/>
                <a:gd name="T16" fmla="*/ 62 w 124"/>
                <a:gd name="T17" fmla="*/ 240 h 258"/>
                <a:gd name="T18" fmla="*/ 45 w 124"/>
                <a:gd name="T19" fmla="*/ 258 h 258"/>
                <a:gd name="T20" fmla="*/ 20 w 124"/>
                <a:gd name="T21" fmla="*/ 241 h 258"/>
                <a:gd name="T22" fmla="*/ 20 w 124"/>
                <a:gd name="T23" fmla="*/ 141 h 258"/>
                <a:gd name="T24" fmla="*/ 7 w 124"/>
                <a:gd name="T25" fmla="*/ 141 h 258"/>
                <a:gd name="T26" fmla="*/ 0 w 124"/>
                <a:gd name="T27" fmla="*/ 126 h 258"/>
                <a:gd name="T28" fmla="*/ 0 w 124"/>
                <a:gd name="T29" fmla="*/ 11 h 258"/>
                <a:gd name="T30" fmla="*/ 19 w 124"/>
                <a:gd name="T31" fmla="*/ 1 h 258"/>
                <a:gd name="T32" fmla="*/ 42 w 124"/>
                <a:gd name="T33" fmla="*/ 1 h 258"/>
                <a:gd name="T34" fmla="*/ 62 w 124"/>
                <a:gd name="T35" fmla="*/ 2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4" h="258">
                  <a:moveTo>
                    <a:pt x="62" y="21"/>
                  </a:moveTo>
                  <a:cubicBezTo>
                    <a:pt x="81" y="1"/>
                    <a:pt x="81" y="1"/>
                    <a:pt x="81" y="1"/>
                  </a:cubicBezTo>
                  <a:cubicBezTo>
                    <a:pt x="81" y="1"/>
                    <a:pt x="101" y="1"/>
                    <a:pt x="112" y="1"/>
                  </a:cubicBezTo>
                  <a:cubicBezTo>
                    <a:pt x="124" y="1"/>
                    <a:pt x="124" y="2"/>
                    <a:pt x="124" y="25"/>
                  </a:cubicBezTo>
                  <a:cubicBezTo>
                    <a:pt x="124" y="48"/>
                    <a:pt x="124" y="120"/>
                    <a:pt x="124" y="130"/>
                  </a:cubicBezTo>
                  <a:cubicBezTo>
                    <a:pt x="124" y="141"/>
                    <a:pt x="119" y="140"/>
                    <a:pt x="103" y="140"/>
                  </a:cubicBezTo>
                  <a:cubicBezTo>
                    <a:pt x="103" y="140"/>
                    <a:pt x="103" y="230"/>
                    <a:pt x="103" y="246"/>
                  </a:cubicBezTo>
                  <a:cubicBezTo>
                    <a:pt x="103" y="258"/>
                    <a:pt x="95" y="257"/>
                    <a:pt x="82" y="257"/>
                  </a:cubicBezTo>
                  <a:cubicBezTo>
                    <a:pt x="67" y="257"/>
                    <a:pt x="62" y="256"/>
                    <a:pt x="62" y="240"/>
                  </a:cubicBezTo>
                  <a:cubicBezTo>
                    <a:pt x="62" y="240"/>
                    <a:pt x="65" y="258"/>
                    <a:pt x="45" y="258"/>
                  </a:cubicBezTo>
                  <a:cubicBezTo>
                    <a:pt x="23" y="258"/>
                    <a:pt x="20" y="255"/>
                    <a:pt x="20" y="241"/>
                  </a:cubicBezTo>
                  <a:cubicBezTo>
                    <a:pt x="20" y="231"/>
                    <a:pt x="20" y="141"/>
                    <a:pt x="20" y="141"/>
                  </a:cubicBezTo>
                  <a:cubicBezTo>
                    <a:pt x="20" y="141"/>
                    <a:pt x="12" y="141"/>
                    <a:pt x="7" y="141"/>
                  </a:cubicBezTo>
                  <a:cubicBezTo>
                    <a:pt x="0" y="141"/>
                    <a:pt x="0" y="137"/>
                    <a:pt x="0" y="126"/>
                  </a:cubicBezTo>
                  <a:cubicBezTo>
                    <a:pt x="0" y="117"/>
                    <a:pt x="0" y="21"/>
                    <a:pt x="0" y="11"/>
                  </a:cubicBezTo>
                  <a:cubicBezTo>
                    <a:pt x="0" y="0"/>
                    <a:pt x="7" y="1"/>
                    <a:pt x="19" y="1"/>
                  </a:cubicBezTo>
                  <a:cubicBezTo>
                    <a:pt x="31" y="1"/>
                    <a:pt x="42" y="1"/>
                    <a:pt x="42" y="1"/>
                  </a:cubicBezTo>
                  <a:lnTo>
                    <a:pt x="62" y="21"/>
                  </a:lnTo>
                  <a:close/>
                </a:path>
              </a:pathLst>
            </a:custGeom>
            <a:solidFill>
              <a:srgbClr val="0070C0"/>
            </a:solidFill>
            <a:ln w="12700" cap="flat" cmpd="sng">
              <a:solidFill>
                <a:srgbClr val="FFFFFF"/>
              </a:solidFill>
              <a:round/>
            </a:ln>
          </p:spPr>
          <p:txBody>
            <a:bodyPr/>
            <a:lstStyle/>
            <a:p>
              <a:endParaRPr lang="zh-CN" altLang="en-US"/>
            </a:p>
          </p:txBody>
        </p:sp>
      </p:grpSp>
      <p:sp>
        <p:nvSpPr>
          <p:cNvPr id="46" name="Rectangle 18"/>
          <p:cNvSpPr>
            <a:spLocks noChangeArrowheads="1"/>
          </p:cNvSpPr>
          <p:nvPr/>
        </p:nvSpPr>
        <p:spPr bwMode="auto">
          <a:xfrm>
            <a:off x="4476750" y="2639269"/>
            <a:ext cx="149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000">
                <a:solidFill>
                  <a:srgbClr val="FFFFFF"/>
                </a:solidFill>
                <a:latin typeface="微软雅黑" panose="020B0503020204020204" pitchFamily="34" charset="-122"/>
                <a:ea typeface="微软雅黑" panose="020B0503020204020204" pitchFamily="34" charset="-122"/>
              </a:rPr>
              <a:t>1</a:t>
            </a:r>
            <a:endParaRPr lang="en-US" altLang="zh-CN"/>
          </a:p>
        </p:txBody>
      </p:sp>
      <p:sp>
        <p:nvSpPr>
          <p:cNvPr id="47" name="Rectangle 19"/>
          <p:cNvSpPr>
            <a:spLocks noChangeArrowheads="1"/>
          </p:cNvSpPr>
          <p:nvPr/>
        </p:nvSpPr>
        <p:spPr bwMode="auto">
          <a:xfrm>
            <a:off x="3925888" y="2639269"/>
            <a:ext cx="149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000">
                <a:solidFill>
                  <a:srgbClr val="FFFFFF"/>
                </a:solidFill>
                <a:latin typeface="微软雅黑" panose="020B0503020204020204" pitchFamily="34" charset="-122"/>
                <a:ea typeface="微软雅黑" panose="020B0503020204020204" pitchFamily="34" charset="-122"/>
              </a:rPr>
              <a:t>2</a:t>
            </a:r>
            <a:endParaRPr lang="en-US" altLang="zh-CN"/>
          </a:p>
        </p:txBody>
      </p:sp>
      <p:sp>
        <p:nvSpPr>
          <p:cNvPr id="48" name="Rectangle 20"/>
          <p:cNvSpPr>
            <a:spLocks noChangeArrowheads="1"/>
          </p:cNvSpPr>
          <p:nvPr/>
        </p:nvSpPr>
        <p:spPr bwMode="auto">
          <a:xfrm>
            <a:off x="3452813" y="2507506"/>
            <a:ext cx="149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000">
                <a:solidFill>
                  <a:srgbClr val="FFFFFF"/>
                </a:solidFill>
                <a:latin typeface="微软雅黑" panose="020B0503020204020204" pitchFamily="34" charset="-122"/>
                <a:ea typeface="微软雅黑" panose="020B0503020204020204" pitchFamily="34" charset="-122"/>
              </a:rPr>
              <a:t>4</a:t>
            </a:r>
            <a:endParaRPr lang="en-US" altLang="zh-CN"/>
          </a:p>
        </p:txBody>
      </p:sp>
      <p:sp>
        <p:nvSpPr>
          <p:cNvPr id="49" name="Rectangle 21"/>
          <p:cNvSpPr>
            <a:spLocks noChangeArrowheads="1"/>
          </p:cNvSpPr>
          <p:nvPr/>
        </p:nvSpPr>
        <p:spPr bwMode="auto">
          <a:xfrm>
            <a:off x="5486400" y="2507506"/>
            <a:ext cx="149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000">
                <a:solidFill>
                  <a:srgbClr val="FFFFFF"/>
                </a:solidFill>
                <a:latin typeface="微软雅黑" panose="020B0503020204020204" pitchFamily="34" charset="-122"/>
                <a:ea typeface="微软雅黑" panose="020B0503020204020204" pitchFamily="34" charset="-122"/>
              </a:rPr>
              <a:t>5</a:t>
            </a:r>
            <a:endParaRPr lang="en-US" altLang="zh-CN"/>
          </a:p>
        </p:txBody>
      </p:sp>
      <p:sp>
        <p:nvSpPr>
          <p:cNvPr id="50" name="Rectangle 22"/>
          <p:cNvSpPr>
            <a:spLocks noChangeArrowheads="1"/>
          </p:cNvSpPr>
          <p:nvPr/>
        </p:nvSpPr>
        <p:spPr bwMode="auto">
          <a:xfrm>
            <a:off x="5029200" y="2639269"/>
            <a:ext cx="149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000">
                <a:solidFill>
                  <a:srgbClr val="FFFFFF"/>
                </a:solidFill>
                <a:latin typeface="微软雅黑" panose="020B0503020204020204" pitchFamily="34" charset="-122"/>
                <a:ea typeface="微软雅黑" panose="020B0503020204020204" pitchFamily="34" charset="-122"/>
              </a:rPr>
              <a:t>3</a:t>
            </a:r>
            <a:endParaRPr lang="en-US" altLang="zh-CN"/>
          </a:p>
        </p:txBody>
      </p:sp>
      <p:sp>
        <p:nvSpPr>
          <p:cNvPr id="51" name="Text Box 38"/>
          <p:cNvSpPr txBox="1">
            <a:spLocks noChangeArrowheads="1"/>
          </p:cNvSpPr>
          <p:nvPr/>
        </p:nvSpPr>
        <p:spPr bwMode="auto">
          <a:xfrm>
            <a:off x="6196952" y="1707406"/>
            <a:ext cx="2563522"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20000"/>
              </a:lnSpc>
            </a:pPr>
            <a:r>
              <a:rPr lang="en-US" altLang="zh-CN" sz="1200" b="1">
                <a:ea typeface="微软雅黑" panose="020B0503020204020204" pitchFamily="34" charset="-122"/>
              </a:rPr>
              <a:t>5.</a:t>
            </a:r>
            <a:r>
              <a:rPr lang="zh-CN" altLang="en-US" sz="1200" b="1">
                <a:ea typeface="微软雅黑" panose="020B0503020204020204" pitchFamily="34" charset="-122"/>
              </a:rPr>
              <a:t>单击添加标题文本</a:t>
            </a:r>
          </a:p>
          <a:p>
            <a:pPr algn="ctr">
              <a:lnSpc>
                <a:spcPct val="120000"/>
              </a:lnSpc>
            </a:pPr>
            <a:r>
              <a:rPr lang="zh-CN" altLang="en-US" sz="1000">
                <a:ea typeface="微软雅黑" panose="020B0503020204020204" pitchFamily="34" charset="-122"/>
              </a:rPr>
              <a:t>单击添加文本 单击添加文本 单击添加文本</a:t>
            </a:r>
          </a:p>
          <a:p>
            <a:pPr algn="ctr">
              <a:lnSpc>
                <a:spcPct val="120000"/>
              </a:lnSpc>
            </a:pPr>
            <a:r>
              <a:rPr lang="zh-CN" altLang="en-US" sz="1000">
                <a:ea typeface="微软雅黑" panose="020B0503020204020204" pitchFamily="34" charset="-122"/>
              </a:rPr>
              <a:t>单击添加文本 单击添加文本 单击添加文本</a:t>
            </a:r>
          </a:p>
          <a:p>
            <a:pPr algn="ctr">
              <a:lnSpc>
                <a:spcPct val="120000"/>
              </a:lnSpc>
            </a:pPr>
            <a:r>
              <a:rPr lang="zh-CN" altLang="en-US" sz="1000">
                <a:ea typeface="微软雅黑" panose="020B0503020204020204" pitchFamily="34" charset="-122"/>
              </a:rPr>
              <a:t>单击添加文本 单击添加文本 单击添加文本</a:t>
            </a:r>
          </a:p>
        </p:txBody>
      </p:sp>
      <p:sp>
        <p:nvSpPr>
          <p:cNvPr id="52" name="Text Box 38"/>
          <p:cNvSpPr txBox="1">
            <a:spLocks noChangeArrowheads="1"/>
          </p:cNvSpPr>
          <p:nvPr/>
        </p:nvSpPr>
        <p:spPr bwMode="auto">
          <a:xfrm>
            <a:off x="6196952" y="3086944"/>
            <a:ext cx="2563522"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20000"/>
              </a:lnSpc>
            </a:pPr>
            <a:r>
              <a:rPr lang="en-US" altLang="zh-CN" sz="1200" b="1">
                <a:ea typeface="微软雅黑" panose="020B0503020204020204" pitchFamily="34" charset="-122"/>
              </a:rPr>
              <a:t>3.</a:t>
            </a:r>
            <a:r>
              <a:rPr lang="zh-CN" altLang="en-US" sz="1200" b="1">
                <a:ea typeface="微软雅黑" panose="020B0503020204020204" pitchFamily="34" charset="-122"/>
              </a:rPr>
              <a:t>单击添加标题文本</a:t>
            </a:r>
          </a:p>
          <a:p>
            <a:pPr algn="ctr">
              <a:lnSpc>
                <a:spcPct val="120000"/>
              </a:lnSpc>
            </a:pPr>
            <a:r>
              <a:rPr lang="zh-CN" altLang="en-US" sz="1000">
                <a:ea typeface="微软雅黑" panose="020B0503020204020204" pitchFamily="34" charset="-122"/>
              </a:rPr>
              <a:t>单击添加文本 单击添加文本 单击添加文本</a:t>
            </a:r>
          </a:p>
          <a:p>
            <a:pPr algn="ctr">
              <a:lnSpc>
                <a:spcPct val="120000"/>
              </a:lnSpc>
            </a:pPr>
            <a:r>
              <a:rPr lang="zh-CN" altLang="en-US" sz="1000">
                <a:ea typeface="微软雅黑" panose="020B0503020204020204" pitchFamily="34" charset="-122"/>
              </a:rPr>
              <a:t>单击添加文本 单击添加文本 单击添加文本</a:t>
            </a:r>
          </a:p>
          <a:p>
            <a:pPr algn="ctr">
              <a:lnSpc>
                <a:spcPct val="120000"/>
              </a:lnSpc>
            </a:pPr>
            <a:r>
              <a:rPr lang="zh-CN" altLang="en-US" sz="1000">
                <a:ea typeface="微软雅黑" panose="020B0503020204020204" pitchFamily="34" charset="-122"/>
              </a:rPr>
              <a:t>单击添加文本 单击添加文本 单击添加文本</a:t>
            </a:r>
          </a:p>
        </p:txBody>
      </p:sp>
      <p:sp>
        <p:nvSpPr>
          <p:cNvPr id="53" name="Text Box 38"/>
          <p:cNvSpPr txBox="1">
            <a:spLocks noChangeArrowheads="1"/>
          </p:cNvSpPr>
          <p:nvPr/>
        </p:nvSpPr>
        <p:spPr bwMode="auto">
          <a:xfrm>
            <a:off x="414338" y="1707406"/>
            <a:ext cx="2540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20000"/>
              </a:lnSpc>
            </a:pPr>
            <a:r>
              <a:rPr lang="en-US" altLang="zh-CN" sz="1200" b="1" dirty="0">
                <a:ea typeface="微软雅黑" panose="020B0503020204020204" pitchFamily="34" charset="-122"/>
              </a:rPr>
              <a:t>4.</a:t>
            </a:r>
            <a:r>
              <a:rPr lang="zh-CN" altLang="en-US" sz="1200" b="1" dirty="0">
                <a:ea typeface="微软雅黑" panose="020B0503020204020204" pitchFamily="34" charset="-122"/>
              </a:rPr>
              <a:t>单击添加标题文本</a:t>
            </a:r>
          </a:p>
          <a:p>
            <a:pPr algn="ctr">
              <a:lnSpc>
                <a:spcPct val="120000"/>
              </a:lnSpc>
            </a:pPr>
            <a:r>
              <a:rPr lang="zh-CN" altLang="en-US" sz="1000" dirty="0">
                <a:ea typeface="微软雅黑" panose="020B0503020204020204" pitchFamily="34" charset="-122"/>
              </a:rPr>
              <a:t>单击添加文本 单击添加文本 单击添加文本</a:t>
            </a:r>
          </a:p>
          <a:p>
            <a:pPr algn="ctr">
              <a:lnSpc>
                <a:spcPct val="120000"/>
              </a:lnSpc>
            </a:pPr>
            <a:r>
              <a:rPr lang="zh-CN" altLang="en-US" sz="1000" dirty="0">
                <a:ea typeface="微软雅黑" panose="020B0503020204020204" pitchFamily="34" charset="-122"/>
              </a:rPr>
              <a:t>单击添加文本 单击添加文本 单击添加文本</a:t>
            </a:r>
          </a:p>
          <a:p>
            <a:pPr algn="ctr">
              <a:lnSpc>
                <a:spcPct val="120000"/>
              </a:lnSpc>
            </a:pPr>
            <a:r>
              <a:rPr lang="zh-CN" altLang="en-US" sz="1000" dirty="0">
                <a:ea typeface="微软雅黑" panose="020B0503020204020204" pitchFamily="34" charset="-122"/>
              </a:rPr>
              <a:t>单击添加文本 单击添加文本 单击添加文本</a:t>
            </a:r>
          </a:p>
        </p:txBody>
      </p:sp>
      <p:sp>
        <p:nvSpPr>
          <p:cNvPr id="54" name="Text Box 38"/>
          <p:cNvSpPr txBox="1">
            <a:spLocks noChangeArrowheads="1"/>
          </p:cNvSpPr>
          <p:nvPr/>
        </p:nvSpPr>
        <p:spPr bwMode="auto">
          <a:xfrm>
            <a:off x="402577" y="3086944"/>
            <a:ext cx="2563522"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20000"/>
              </a:lnSpc>
            </a:pPr>
            <a:r>
              <a:rPr lang="en-US" altLang="zh-CN" sz="1200" b="1">
                <a:ea typeface="微软雅黑" panose="020B0503020204020204" pitchFamily="34" charset="-122"/>
              </a:rPr>
              <a:t>2.</a:t>
            </a:r>
            <a:r>
              <a:rPr lang="zh-CN" altLang="en-US" sz="1200" b="1">
                <a:ea typeface="微软雅黑" panose="020B0503020204020204" pitchFamily="34" charset="-122"/>
              </a:rPr>
              <a:t>单击添加标题文本</a:t>
            </a:r>
          </a:p>
          <a:p>
            <a:pPr algn="ctr">
              <a:lnSpc>
                <a:spcPct val="120000"/>
              </a:lnSpc>
            </a:pPr>
            <a:r>
              <a:rPr lang="zh-CN" altLang="en-US" sz="1000">
                <a:ea typeface="微软雅黑" panose="020B0503020204020204" pitchFamily="34" charset="-122"/>
              </a:rPr>
              <a:t>单击添加文本 单击添加文本 单击添加文本</a:t>
            </a:r>
          </a:p>
          <a:p>
            <a:pPr algn="ctr">
              <a:lnSpc>
                <a:spcPct val="120000"/>
              </a:lnSpc>
            </a:pPr>
            <a:r>
              <a:rPr lang="zh-CN" altLang="en-US" sz="1000">
                <a:ea typeface="微软雅黑" panose="020B0503020204020204" pitchFamily="34" charset="-122"/>
              </a:rPr>
              <a:t>单击添加文本 单击添加文本 单击添加文本</a:t>
            </a:r>
          </a:p>
          <a:p>
            <a:pPr algn="ctr">
              <a:lnSpc>
                <a:spcPct val="120000"/>
              </a:lnSpc>
            </a:pPr>
            <a:r>
              <a:rPr lang="zh-CN" altLang="en-US" sz="1000">
                <a:ea typeface="微软雅黑" panose="020B0503020204020204" pitchFamily="34" charset="-122"/>
              </a:rPr>
              <a:t>单击添加文本 单击添加文本 单击添加文本</a:t>
            </a:r>
          </a:p>
        </p:txBody>
      </p:sp>
      <p:sp>
        <p:nvSpPr>
          <p:cNvPr id="55" name="Text Box 38"/>
          <p:cNvSpPr txBox="1">
            <a:spLocks noChangeArrowheads="1"/>
          </p:cNvSpPr>
          <p:nvPr/>
        </p:nvSpPr>
        <p:spPr bwMode="auto">
          <a:xfrm>
            <a:off x="3271189" y="1275606"/>
            <a:ext cx="2563522"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20000"/>
              </a:lnSpc>
            </a:pPr>
            <a:r>
              <a:rPr lang="en-US" altLang="zh-CN" sz="1200" b="1">
                <a:ea typeface="微软雅黑" panose="020B0503020204020204" pitchFamily="34" charset="-122"/>
              </a:rPr>
              <a:t>1.</a:t>
            </a:r>
            <a:r>
              <a:rPr lang="zh-CN" altLang="en-US" sz="1200" b="1">
                <a:ea typeface="微软雅黑" panose="020B0503020204020204" pitchFamily="34" charset="-122"/>
              </a:rPr>
              <a:t>单击添加标题文本</a:t>
            </a:r>
          </a:p>
          <a:p>
            <a:pPr algn="ctr">
              <a:lnSpc>
                <a:spcPct val="120000"/>
              </a:lnSpc>
            </a:pPr>
            <a:r>
              <a:rPr lang="zh-CN" altLang="en-US" sz="1000">
                <a:ea typeface="微软雅黑" panose="020B0503020204020204" pitchFamily="34" charset="-122"/>
              </a:rPr>
              <a:t>单击添加文本 单击添加文本 单击添加文本</a:t>
            </a:r>
          </a:p>
          <a:p>
            <a:pPr algn="ctr">
              <a:lnSpc>
                <a:spcPct val="120000"/>
              </a:lnSpc>
            </a:pPr>
            <a:r>
              <a:rPr lang="zh-CN" altLang="en-US" sz="1000">
                <a:ea typeface="微软雅黑" panose="020B0503020204020204" pitchFamily="34" charset="-122"/>
              </a:rPr>
              <a:t>单击添加文本 单击添加文本 单击添加文本</a:t>
            </a:r>
          </a:p>
          <a:p>
            <a:pPr algn="ctr">
              <a:lnSpc>
                <a:spcPct val="120000"/>
              </a:lnSpc>
            </a:pPr>
            <a:r>
              <a:rPr lang="zh-CN" altLang="en-US" sz="1000">
                <a:ea typeface="微软雅黑" panose="020B0503020204020204" pitchFamily="34" charset="-122"/>
              </a:rPr>
              <a:t>单击添加文本 单击添加文本 单击添加文本</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par>
                                <p:cTn id="8" presetID="47" presetClass="entr" presetSubtype="0"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fade">
                                      <p:cBhvr>
                                        <p:cTn id="10" dur="500"/>
                                        <p:tgtEl>
                                          <p:spTgt spid="43"/>
                                        </p:tgtEl>
                                      </p:cBhvr>
                                    </p:animEffect>
                                    <p:anim calcmode="lin" valueType="num">
                                      <p:cBhvr>
                                        <p:cTn id="11" dur="500" fill="hold"/>
                                        <p:tgtEl>
                                          <p:spTgt spid="43"/>
                                        </p:tgtEl>
                                        <p:attrNameLst>
                                          <p:attrName>ppt_x</p:attrName>
                                        </p:attrNameLst>
                                      </p:cBhvr>
                                      <p:tavLst>
                                        <p:tav tm="0">
                                          <p:val>
                                            <p:strVal val="#ppt_x"/>
                                          </p:val>
                                        </p:tav>
                                        <p:tav tm="100000">
                                          <p:val>
                                            <p:strVal val="#ppt_x"/>
                                          </p:val>
                                        </p:tav>
                                      </p:tavLst>
                                    </p:anim>
                                    <p:anim calcmode="lin" valueType="num">
                                      <p:cBhvr>
                                        <p:cTn id="12" dur="500" fill="hold"/>
                                        <p:tgtEl>
                                          <p:spTgt spid="43"/>
                                        </p:tgtEl>
                                        <p:attrNameLst>
                                          <p:attrName>ppt_y</p:attrName>
                                        </p:attrNameLst>
                                      </p:cBhvr>
                                      <p:tavLst>
                                        <p:tav tm="0">
                                          <p:val>
                                            <p:strVal val="#ppt_y-.1"/>
                                          </p:val>
                                        </p:tav>
                                        <p:tav tm="100000">
                                          <p:val>
                                            <p:strVal val="#ppt_y"/>
                                          </p:val>
                                        </p:tav>
                                      </p:tavLst>
                                    </p:anim>
                                  </p:childTnLst>
                                </p:cTn>
                              </p:par>
                              <p:par>
                                <p:cTn id="13" presetID="23" presetClass="entr" presetSubtype="16" fill="hold" grpId="0" nodeType="withEffect">
                                  <p:stCondLst>
                                    <p:cond delay="500"/>
                                  </p:stCondLst>
                                  <p:childTnLst>
                                    <p:set>
                                      <p:cBhvr>
                                        <p:cTn id="14" dur="1" fill="hold">
                                          <p:stCondLst>
                                            <p:cond delay="0"/>
                                          </p:stCondLst>
                                        </p:cTn>
                                        <p:tgtEl>
                                          <p:spTgt spid="46"/>
                                        </p:tgtEl>
                                        <p:attrNameLst>
                                          <p:attrName>style.visibility</p:attrName>
                                        </p:attrNameLst>
                                      </p:cBhvr>
                                      <p:to>
                                        <p:strVal val="visible"/>
                                      </p:to>
                                    </p:set>
                                    <p:anim calcmode="lin" valueType="num">
                                      <p:cBhvr>
                                        <p:cTn id="15" dur="500" fill="hold"/>
                                        <p:tgtEl>
                                          <p:spTgt spid="46"/>
                                        </p:tgtEl>
                                        <p:attrNameLst>
                                          <p:attrName>ppt_w</p:attrName>
                                        </p:attrNameLst>
                                      </p:cBhvr>
                                      <p:tavLst>
                                        <p:tav tm="0">
                                          <p:val>
                                            <p:fltVal val="0"/>
                                          </p:val>
                                        </p:tav>
                                        <p:tav tm="100000">
                                          <p:val>
                                            <p:strVal val="#ppt_w"/>
                                          </p:val>
                                        </p:tav>
                                      </p:tavLst>
                                    </p:anim>
                                    <p:anim calcmode="lin" valueType="num">
                                      <p:cBhvr>
                                        <p:cTn id="16" dur="500" fill="hold"/>
                                        <p:tgtEl>
                                          <p:spTgt spid="46"/>
                                        </p:tgtEl>
                                        <p:attrNameLst>
                                          <p:attrName>ppt_h</p:attrName>
                                        </p:attrNameLst>
                                      </p:cBhvr>
                                      <p:tavLst>
                                        <p:tav tm="0">
                                          <p:val>
                                            <p:fltVal val="0"/>
                                          </p:val>
                                        </p:tav>
                                        <p:tav tm="100000">
                                          <p:val>
                                            <p:strVal val="#ppt_h"/>
                                          </p:val>
                                        </p:tav>
                                      </p:tavLst>
                                    </p:anim>
                                  </p:childTnLst>
                                </p:cTn>
                              </p:par>
                              <p:par>
                                <p:cTn id="17" presetID="12" presetClass="entr" presetSubtype="4" fill="hold" grpId="0" nodeType="withEffect">
                                  <p:stCondLst>
                                    <p:cond delay="500"/>
                                  </p:stCondLst>
                                  <p:childTnLst>
                                    <p:set>
                                      <p:cBhvr>
                                        <p:cTn id="18" dur="1" fill="hold">
                                          <p:stCondLst>
                                            <p:cond delay="0"/>
                                          </p:stCondLst>
                                        </p:cTn>
                                        <p:tgtEl>
                                          <p:spTgt spid="55"/>
                                        </p:tgtEl>
                                        <p:attrNameLst>
                                          <p:attrName>style.visibility</p:attrName>
                                        </p:attrNameLst>
                                      </p:cBhvr>
                                      <p:to>
                                        <p:strVal val="visible"/>
                                      </p:to>
                                    </p:set>
                                    <p:animEffect transition="in" filter="slide(fromBottom)">
                                      <p:cBhvr>
                                        <p:cTn id="19" dur="500"/>
                                        <p:tgtEl>
                                          <p:spTgt spid="55"/>
                                        </p:tgtEl>
                                      </p:cBhvr>
                                    </p:animEffect>
                                  </p:childTnLst>
                                </p:cTn>
                              </p:par>
                              <p:par>
                                <p:cTn id="20" presetID="47" presetClass="entr" presetSubtype="0" fill="hold" nodeType="withEffect">
                                  <p:stCondLst>
                                    <p:cond delay="10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anim calcmode="lin" valueType="num">
                                      <p:cBhvr>
                                        <p:cTn id="23" dur="500" fill="hold"/>
                                        <p:tgtEl>
                                          <p:spTgt spid="37"/>
                                        </p:tgtEl>
                                        <p:attrNameLst>
                                          <p:attrName>ppt_x</p:attrName>
                                        </p:attrNameLst>
                                      </p:cBhvr>
                                      <p:tavLst>
                                        <p:tav tm="0">
                                          <p:val>
                                            <p:strVal val="#ppt_x"/>
                                          </p:val>
                                        </p:tav>
                                        <p:tav tm="100000">
                                          <p:val>
                                            <p:strVal val="#ppt_x"/>
                                          </p:val>
                                        </p:tav>
                                      </p:tavLst>
                                    </p:anim>
                                    <p:anim calcmode="lin" valueType="num">
                                      <p:cBhvr>
                                        <p:cTn id="24" dur="500" fill="hold"/>
                                        <p:tgtEl>
                                          <p:spTgt spid="37"/>
                                        </p:tgtEl>
                                        <p:attrNameLst>
                                          <p:attrName>ppt_y</p:attrName>
                                        </p:attrNameLst>
                                      </p:cBhvr>
                                      <p:tavLst>
                                        <p:tav tm="0">
                                          <p:val>
                                            <p:strVal val="#ppt_y-.1"/>
                                          </p:val>
                                        </p:tav>
                                        <p:tav tm="100000">
                                          <p:val>
                                            <p:strVal val="#ppt_y"/>
                                          </p:val>
                                        </p:tav>
                                      </p:tavLst>
                                    </p:anim>
                                  </p:childTnLst>
                                </p:cTn>
                              </p:par>
                              <p:par>
                                <p:cTn id="25" presetID="23" presetClass="entr" presetSubtype="16" fill="hold" grpId="0" nodeType="withEffect">
                                  <p:stCondLst>
                                    <p:cond delay="600"/>
                                  </p:stCondLst>
                                  <p:childTnLst>
                                    <p:set>
                                      <p:cBhvr>
                                        <p:cTn id="26" dur="1" fill="hold">
                                          <p:stCondLst>
                                            <p:cond delay="0"/>
                                          </p:stCondLst>
                                        </p:cTn>
                                        <p:tgtEl>
                                          <p:spTgt spid="47"/>
                                        </p:tgtEl>
                                        <p:attrNameLst>
                                          <p:attrName>style.visibility</p:attrName>
                                        </p:attrNameLst>
                                      </p:cBhvr>
                                      <p:to>
                                        <p:strVal val="visible"/>
                                      </p:to>
                                    </p:set>
                                    <p:anim calcmode="lin" valueType="num">
                                      <p:cBhvr>
                                        <p:cTn id="27" dur="500" fill="hold"/>
                                        <p:tgtEl>
                                          <p:spTgt spid="47"/>
                                        </p:tgtEl>
                                        <p:attrNameLst>
                                          <p:attrName>ppt_w</p:attrName>
                                        </p:attrNameLst>
                                      </p:cBhvr>
                                      <p:tavLst>
                                        <p:tav tm="0">
                                          <p:val>
                                            <p:fltVal val="0"/>
                                          </p:val>
                                        </p:tav>
                                        <p:tav tm="100000">
                                          <p:val>
                                            <p:strVal val="#ppt_w"/>
                                          </p:val>
                                        </p:tav>
                                      </p:tavLst>
                                    </p:anim>
                                    <p:anim calcmode="lin" valueType="num">
                                      <p:cBhvr>
                                        <p:cTn id="28" dur="500" fill="hold"/>
                                        <p:tgtEl>
                                          <p:spTgt spid="47"/>
                                        </p:tgtEl>
                                        <p:attrNameLst>
                                          <p:attrName>ppt_h</p:attrName>
                                        </p:attrNameLst>
                                      </p:cBhvr>
                                      <p:tavLst>
                                        <p:tav tm="0">
                                          <p:val>
                                            <p:fltVal val="0"/>
                                          </p:val>
                                        </p:tav>
                                        <p:tav tm="100000">
                                          <p:val>
                                            <p:strVal val="#ppt_h"/>
                                          </p:val>
                                        </p:tav>
                                      </p:tavLst>
                                    </p:anim>
                                  </p:childTnLst>
                                </p:cTn>
                              </p:par>
                              <p:par>
                                <p:cTn id="29" presetID="12" presetClass="entr" presetSubtype="2" fill="hold" grpId="0" nodeType="withEffect">
                                  <p:stCondLst>
                                    <p:cond delay="600"/>
                                  </p:stCondLst>
                                  <p:childTnLst>
                                    <p:set>
                                      <p:cBhvr>
                                        <p:cTn id="30" dur="1" fill="hold">
                                          <p:stCondLst>
                                            <p:cond delay="0"/>
                                          </p:stCondLst>
                                        </p:cTn>
                                        <p:tgtEl>
                                          <p:spTgt spid="54"/>
                                        </p:tgtEl>
                                        <p:attrNameLst>
                                          <p:attrName>style.visibility</p:attrName>
                                        </p:attrNameLst>
                                      </p:cBhvr>
                                      <p:to>
                                        <p:strVal val="visible"/>
                                      </p:to>
                                    </p:set>
                                    <p:animEffect transition="in" filter="slide(fromRight)">
                                      <p:cBhvr>
                                        <p:cTn id="31" dur="500"/>
                                        <p:tgtEl>
                                          <p:spTgt spid="54"/>
                                        </p:tgtEl>
                                      </p:cBhvr>
                                    </p:animEffect>
                                  </p:childTnLst>
                                </p:cTn>
                              </p:par>
                              <p:par>
                                <p:cTn id="32" presetID="47" presetClass="entr" presetSubtype="0" fill="hold" nodeType="withEffect">
                                  <p:stCondLst>
                                    <p:cond delay="20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500"/>
                                        <p:tgtEl>
                                          <p:spTgt spid="40"/>
                                        </p:tgtEl>
                                      </p:cBhvr>
                                    </p:animEffect>
                                    <p:anim calcmode="lin" valueType="num">
                                      <p:cBhvr>
                                        <p:cTn id="35" dur="500" fill="hold"/>
                                        <p:tgtEl>
                                          <p:spTgt spid="40"/>
                                        </p:tgtEl>
                                        <p:attrNameLst>
                                          <p:attrName>ppt_x</p:attrName>
                                        </p:attrNameLst>
                                      </p:cBhvr>
                                      <p:tavLst>
                                        <p:tav tm="0">
                                          <p:val>
                                            <p:strVal val="#ppt_x"/>
                                          </p:val>
                                        </p:tav>
                                        <p:tav tm="100000">
                                          <p:val>
                                            <p:strVal val="#ppt_x"/>
                                          </p:val>
                                        </p:tav>
                                      </p:tavLst>
                                    </p:anim>
                                    <p:anim calcmode="lin" valueType="num">
                                      <p:cBhvr>
                                        <p:cTn id="36" dur="500" fill="hold"/>
                                        <p:tgtEl>
                                          <p:spTgt spid="40"/>
                                        </p:tgtEl>
                                        <p:attrNameLst>
                                          <p:attrName>ppt_y</p:attrName>
                                        </p:attrNameLst>
                                      </p:cBhvr>
                                      <p:tavLst>
                                        <p:tav tm="0">
                                          <p:val>
                                            <p:strVal val="#ppt_y-.1"/>
                                          </p:val>
                                        </p:tav>
                                        <p:tav tm="100000">
                                          <p:val>
                                            <p:strVal val="#ppt_y"/>
                                          </p:val>
                                        </p:tav>
                                      </p:tavLst>
                                    </p:anim>
                                  </p:childTnLst>
                                </p:cTn>
                              </p:par>
                              <p:par>
                                <p:cTn id="37" presetID="23" presetClass="entr" presetSubtype="16" fill="hold" grpId="0" nodeType="withEffect">
                                  <p:stCondLst>
                                    <p:cond delay="700"/>
                                  </p:stCondLst>
                                  <p:childTnLst>
                                    <p:set>
                                      <p:cBhvr>
                                        <p:cTn id="38" dur="1" fill="hold">
                                          <p:stCondLst>
                                            <p:cond delay="0"/>
                                          </p:stCondLst>
                                        </p:cTn>
                                        <p:tgtEl>
                                          <p:spTgt spid="50"/>
                                        </p:tgtEl>
                                        <p:attrNameLst>
                                          <p:attrName>style.visibility</p:attrName>
                                        </p:attrNameLst>
                                      </p:cBhvr>
                                      <p:to>
                                        <p:strVal val="visible"/>
                                      </p:to>
                                    </p:set>
                                    <p:anim calcmode="lin" valueType="num">
                                      <p:cBhvr>
                                        <p:cTn id="39" dur="500" fill="hold"/>
                                        <p:tgtEl>
                                          <p:spTgt spid="50"/>
                                        </p:tgtEl>
                                        <p:attrNameLst>
                                          <p:attrName>ppt_w</p:attrName>
                                        </p:attrNameLst>
                                      </p:cBhvr>
                                      <p:tavLst>
                                        <p:tav tm="0">
                                          <p:val>
                                            <p:fltVal val="0"/>
                                          </p:val>
                                        </p:tav>
                                        <p:tav tm="100000">
                                          <p:val>
                                            <p:strVal val="#ppt_w"/>
                                          </p:val>
                                        </p:tav>
                                      </p:tavLst>
                                    </p:anim>
                                    <p:anim calcmode="lin" valueType="num">
                                      <p:cBhvr>
                                        <p:cTn id="40" dur="500" fill="hold"/>
                                        <p:tgtEl>
                                          <p:spTgt spid="50"/>
                                        </p:tgtEl>
                                        <p:attrNameLst>
                                          <p:attrName>ppt_h</p:attrName>
                                        </p:attrNameLst>
                                      </p:cBhvr>
                                      <p:tavLst>
                                        <p:tav tm="0">
                                          <p:val>
                                            <p:fltVal val="0"/>
                                          </p:val>
                                        </p:tav>
                                        <p:tav tm="100000">
                                          <p:val>
                                            <p:strVal val="#ppt_h"/>
                                          </p:val>
                                        </p:tav>
                                      </p:tavLst>
                                    </p:anim>
                                  </p:childTnLst>
                                </p:cTn>
                              </p:par>
                              <p:par>
                                <p:cTn id="41" presetID="12" presetClass="entr" presetSubtype="8" fill="hold" grpId="0" nodeType="withEffect">
                                  <p:stCondLst>
                                    <p:cond delay="700"/>
                                  </p:stCondLst>
                                  <p:childTnLst>
                                    <p:set>
                                      <p:cBhvr>
                                        <p:cTn id="42" dur="1" fill="hold">
                                          <p:stCondLst>
                                            <p:cond delay="0"/>
                                          </p:stCondLst>
                                        </p:cTn>
                                        <p:tgtEl>
                                          <p:spTgt spid="52"/>
                                        </p:tgtEl>
                                        <p:attrNameLst>
                                          <p:attrName>style.visibility</p:attrName>
                                        </p:attrNameLst>
                                      </p:cBhvr>
                                      <p:to>
                                        <p:strVal val="visible"/>
                                      </p:to>
                                    </p:set>
                                    <p:animEffect transition="in" filter="slide(fromLeft)">
                                      <p:cBhvr>
                                        <p:cTn id="43" dur="500"/>
                                        <p:tgtEl>
                                          <p:spTgt spid="52"/>
                                        </p:tgtEl>
                                      </p:cBhvr>
                                    </p:animEffect>
                                  </p:childTnLst>
                                </p:cTn>
                              </p:par>
                              <p:par>
                                <p:cTn id="44" presetID="47" presetClass="entr" presetSubtype="0" fill="hold" nodeType="withEffect">
                                  <p:stCondLst>
                                    <p:cond delay="300"/>
                                  </p:stCondLst>
                                  <p:childTnLst>
                                    <p:set>
                                      <p:cBhvr>
                                        <p:cTn id="45" dur="1" fill="hold">
                                          <p:stCondLst>
                                            <p:cond delay="0"/>
                                          </p:stCondLst>
                                        </p:cTn>
                                        <p:tgtEl>
                                          <p:spTgt spid="31"/>
                                        </p:tgtEl>
                                        <p:attrNameLst>
                                          <p:attrName>style.visibility</p:attrName>
                                        </p:attrNameLst>
                                      </p:cBhvr>
                                      <p:to>
                                        <p:strVal val="visible"/>
                                      </p:to>
                                    </p:set>
                                    <p:animEffect transition="in" filter="fade">
                                      <p:cBhvr>
                                        <p:cTn id="46" dur="500"/>
                                        <p:tgtEl>
                                          <p:spTgt spid="31"/>
                                        </p:tgtEl>
                                      </p:cBhvr>
                                    </p:animEffect>
                                    <p:anim calcmode="lin" valueType="num">
                                      <p:cBhvr>
                                        <p:cTn id="47" dur="500" fill="hold"/>
                                        <p:tgtEl>
                                          <p:spTgt spid="31"/>
                                        </p:tgtEl>
                                        <p:attrNameLst>
                                          <p:attrName>ppt_x</p:attrName>
                                        </p:attrNameLst>
                                      </p:cBhvr>
                                      <p:tavLst>
                                        <p:tav tm="0">
                                          <p:val>
                                            <p:strVal val="#ppt_x"/>
                                          </p:val>
                                        </p:tav>
                                        <p:tav tm="100000">
                                          <p:val>
                                            <p:strVal val="#ppt_x"/>
                                          </p:val>
                                        </p:tav>
                                      </p:tavLst>
                                    </p:anim>
                                    <p:anim calcmode="lin" valueType="num">
                                      <p:cBhvr>
                                        <p:cTn id="48" dur="500" fill="hold"/>
                                        <p:tgtEl>
                                          <p:spTgt spid="31"/>
                                        </p:tgtEl>
                                        <p:attrNameLst>
                                          <p:attrName>ppt_y</p:attrName>
                                        </p:attrNameLst>
                                      </p:cBhvr>
                                      <p:tavLst>
                                        <p:tav tm="0">
                                          <p:val>
                                            <p:strVal val="#ppt_y-.1"/>
                                          </p:val>
                                        </p:tav>
                                        <p:tav tm="100000">
                                          <p:val>
                                            <p:strVal val="#ppt_y"/>
                                          </p:val>
                                        </p:tav>
                                      </p:tavLst>
                                    </p:anim>
                                  </p:childTnLst>
                                </p:cTn>
                              </p:par>
                              <p:par>
                                <p:cTn id="49" presetID="23" presetClass="entr" presetSubtype="16" fill="hold" grpId="0" nodeType="withEffect">
                                  <p:stCondLst>
                                    <p:cond delay="80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childTnLst>
                                </p:cTn>
                              </p:par>
                              <p:par>
                                <p:cTn id="53" presetID="12" presetClass="entr" presetSubtype="2" fill="hold" grpId="0" nodeType="withEffect">
                                  <p:stCondLst>
                                    <p:cond delay="800"/>
                                  </p:stCondLst>
                                  <p:childTnLst>
                                    <p:set>
                                      <p:cBhvr>
                                        <p:cTn id="54" dur="1" fill="hold">
                                          <p:stCondLst>
                                            <p:cond delay="0"/>
                                          </p:stCondLst>
                                        </p:cTn>
                                        <p:tgtEl>
                                          <p:spTgt spid="53"/>
                                        </p:tgtEl>
                                        <p:attrNameLst>
                                          <p:attrName>style.visibility</p:attrName>
                                        </p:attrNameLst>
                                      </p:cBhvr>
                                      <p:to>
                                        <p:strVal val="visible"/>
                                      </p:to>
                                    </p:set>
                                    <p:animEffect transition="in" filter="slide(fromRight)">
                                      <p:cBhvr>
                                        <p:cTn id="55" dur="500"/>
                                        <p:tgtEl>
                                          <p:spTgt spid="53"/>
                                        </p:tgtEl>
                                      </p:cBhvr>
                                    </p:animEffect>
                                  </p:childTnLst>
                                </p:cTn>
                              </p:par>
                              <p:par>
                                <p:cTn id="56" presetID="47" presetClass="entr" presetSubtype="0" fill="hold" nodeType="withEffect">
                                  <p:stCondLst>
                                    <p:cond delay="400"/>
                                  </p:stCondLst>
                                  <p:childTnLst>
                                    <p:set>
                                      <p:cBhvr>
                                        <p:cTn id="57" dur="1" fill="hold">
                                          <p:stCondLst>
                                            <p:cond delay="0"/>
                                          </p:stCondLst>
                                        </p:cTn>
                                        <p:tgtEl>
                                          <p:spTgt spid="34"/>
                                        </p:tgtEl>
                                        <p:attrNameLst>
                                          <p:attrName>style.visibility</p:attrName>
                                        </p:attrNameLst>
                                      </p:cBhvr>
                                      <p:to>
                                        <p:strVal val="visible"/>
                                      </p:to>
                                    </p:set>
                                    <p:animEffect transition="in" filter="fade">
                                      <p:cBhvr>
                                        <p:cTn id="58" dur="500"/>
                                        <p:tgtEl>
                                          <p:spTgt spid="34"/>
                                        </p:tgtEl>
                                      </p:cBhvr>
                                    </p:animEffect>
                                    <p:anim calcmode="lin" valueType="num">
                                      <p:cBhvr>
                                        <p:cTn id="59" dur="500" fill="hold"/>
                                        <p:tgtEl>
                                          <p:spTgt spid="34"/>
                                        </p:tgtEl>
                                        <p:attrNameLst>
                                          <p:attrName>ppt_x</p:attrName>
                                        </p:attrNameLst>
                                      </p:cBhvr>
                                      <p:tavLst>
                                        <p:tav tm="0">
                                          <p:val>
                                            <p:strVal val="#ppt_x"/>
                                          </p:val>
                                        </p:tav>
                                        <p:tav tm="100000">
                                          <p:val>
                                            <p:strVal val="#ppt_x"/>
                                          </p:val>
                                        </p:tav>
                                      </p:tavLst>
                                    </p:anim>
                                    <p:anim calcmode="lin" valueType="num">
                                      <p:cBhvr>
                                        <p:cTn id="60" dur="500" fill="hold"/>
                                        <p:tgtEl>
                                          <p:spTgt spid="34"/>
                                        </p:tgtEl>
                                        <p:attrNameLst>
                                          <p:attrName>ppt_y</p:attrName>
                                        </p:attrNameLst>
                                      </p:cBhvr>
                                      <p:tavLst>
                                        <p:tav tm="0">
                                          <p:val>
                                            <p:strVal val="#ppt_y-.1"/>
                                          </p:val>
                                        </p:tav>
                                        <p:tav tm="100000">
                                          <p:val>
                                            <p:strVal val="#ppt_y"/>
                                          </p:val>
                                        </p:tav>
                                      </p:tavLst>
                                    </p:anim>
                                  </p:childTnLst>
                                </p:cTn>
                              </p:par>
                              <p:par>
                                <p:cTn id="61" presetID="23" presetClass="entr" presetSubtype="16" fill="hold" grpId="0" nodeType="withEffect">
                                  <p:stCondLst>
                                    <p:cond delay="900"/>
                                  </p:stCondLst>
                                  <p:childTnLst>
                                    <p:set>
                                      <p:cBhvr>
                                        <p:cTn id="62" dur="1" fill="hold">
                                          <p:stCondLst>
                                            <p:cond delay="0"/>
                                          </p:stCondLst>
                                        </p:cTn>
                                        <p:tgtEl>
                                          <p:spTgt spid="49"/>
                                        </p:tgtEl>
                                        <p:attrNameLst>
                                          <p:attrName>style.visibility</p:attrName>
                                        </p:attrNameLst>
                                      </p:cBhvr>
                                      <p:to>
                                        <p:strVal val="visible"/>
                                      </p:to>
                                    </p:set>
                                    <p:anim calcmode="lin" valueType="num">
                                      <p:cBhvr>
                                        <p:cTn id="63" dur="500" fill="hold"/>
                                        <p:tgtEl>
                                          <p:spTgt spid="49"/>
                                        </p:tgtEl>
                                        <p:attrNameLst>
                                          <p:attrName>ppt_w</p:attrName>
                                        </p:attrNameLst>
                                      </p:cBhvr>
                                      <p:tavLst>
                                        <p:tav tm="0">
                                          <p:val>
                                            <p:fltVal val="0"/>
                                          </p:val>
                                        </p:tav>
                                        <p:tav tm="100000">
                                          <p:val>
                                            <p:strVal val="#ppt_w"/>
                                          </p:val>
                                        </p:tav>
                                      </p:tavLst>
                                    </p:anim>
                                    <p:anim calcmode="lin" valueType="num">
                                      <p:cBhvr>
                                        <p:cTn id="64" dur="500" fill="hold"/>
                                        <p:tgtEl>
                                          <p:spTgt spid="49"/>
                                        </p:tgtEl>
                                        <p:attrNameLst>
                                          <p:attrName>ppt_h</p:attrName>
                                        </p:attrNameLst>
                                      </p:cBhvr>
                                      <p:tavLst>
                                        <p:tav tm="0">
                                          <p:val>
                                            <p:fltVal val="0"/>
                                          </p:val>
                                        </p:tav>
                                        <p:tav tm="100000">
                                          <p:val>
                                            <p:strVal val="#ppt_h"/>
                                          </p:val>
                                        </p:tav>
                                      </p:tavLst>
                                    </p:anim>
                                  </p:childTnLst>
                                </p:cTn>
                              </p:par>
                              <p:par>
                                <p:cTn id="65" presetID="12" presetClass="entr" presetSubtype="8" fill="hold" grpId="0" nodeType="withEffect">
                                  <p:stCondLst>
                                    <p:cond delay="900"/>
                                  </p:stCondLst>
                                  <p:childTnLst>
                                    <p:set>
                                      <p:cBhvr>
                                        <p:cTn id="66" dur="1" fill="hold">
                                          <p:stCondLst>
                                            <p:cond delay="0"/>
                                          </p:stCondLst>
                                        </p:cTn>
                                        <p:tgtEl>
                                          <p:spTgt spid="51"/>
                                        </p:tgtEl>
                                        <p:attrNameLst>
                                          <p:attrName>style.visibility</p:attrName>
                                        </p:attrNameLst>
                                      </p:cBhvr>
                                      <p:to>
                                        <p:strVal val="visible"/>
                                      </p:to>
                                    </p:set>
                                    <p:animEffect transition="in" filter="slide(fromLeft)">
                                      <p:cBhvr>
                                        <p:cTn id="6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46" grpId="0" autoUpdateAnimBg="0"/>
      <p:bldP spid="47" grpId="0" autoUpdateAnimBg="0"/>
      <p:bldP spid="48" grpId="0" autoUpdateAnimBg="0"/>
      <p:bldP spid="49" grpId="0" autoUpdateAnimBg="0"/>
      <p:bldP spid="50" grpId="0" autoUpdateAnimBg="0"/>
      <p:bldP spid="51" grpId="0" autoUpdateAnimBg="0"/>
      <p:bldP spid="52" grpId="0" autoUpdateAnimBg="0"/>
      <p:bldP spid="53" grpId="0" autoUpdateAnimBg="0"/>
      <p:bldP spid="54" grpId="0" autoUpdateAnimBg="0"/>
      <p:bldP spid="5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文本框 10"/>
          <p:cNvSpPr txBox="1">
            <a:spLocks noChangeArrowheads="1"/>
          </p:cNvSpPr>
          <p:nvPr/>
        </p:nvSpPr>
        <p:spPr bwMode="auto">
          <a:xfrm>
            <a:off x="971600" y="208664"/>
            <a:ext cx="3510057" cy="346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800" b="1" dirty="0" smtClean="0">
                <a:latin typeface="+mn-ea"/>
                <a:ea typeface="+mn-ea"/>
              </a:rPr>
              <a:t> </a:t>
            </a:r>
            <a:endParaRPr lang="zh-CN" altLang="en-US" sz="1200" b="1" dirty="0">
              <a:latin typeface="+mn-ea"/>
              <a:ea typeface="+mn-ea"/>
              <a:cs typeface="+mn-ea"/>
              <a:sym typeface="+mn-lt"/>
            </a:endParaRPr>
          </a:p>
        </p:txBody>
      </p:sp>
      <p:sp>
        <p:nvSpPr>
          <p:cNvPr id="31" name="六边形 30"/>
          <p:cNvSpPr/>
          <p:nvPr/>
        </p:nvSpPr>
        <p:spPr>
          <a:xfrm rot="16200000">
            <a:off x="4191735" y="2783467"/>
            <a:ext cx="1142824" cy="1075598"/>
          </a:xfrm>
          <a:prstGeom prst="hexagon">
            <a:avLst/>
          </a:prstGeom>
          <a:solidFill>
            <a:srgbClr val="0070C0"/>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微软雅黑" panose="020B0503020204020204" pitchFamily="34" charset="-122"/>
              <a:ea typeface="微软雅黑" panose="020B0503020204020204" pitchFamily="34" charset="-122"/>
            </a:endParaRPr>
          </a:p>
        </p:txBody>
      </p:sp>
      <p:pic>
        <p:nvPicPr>
          <p:cNvPr id="32" name="图片 31"/>
          <p:cNvPicPr>
            <a:picLocks noChangeAspect="1"/>
          </p:cNvPicPr>
          <p:nvPr/>
        </p:nvPicPr>
        <p:blipFill>
          <a:blip r:embed="rId3" cstate="screen">
            <a:lum bright="70000" contrast="-70000"/>
          </a:blip>
          <a:stretch>
            <a:fillRect/>
          </a:stretch>
        </p:blipFill>
        <p:spPr>
          <a:xfrm>
            <a:off x="4543494" y="3083561"/>
            <a:ext cx="452586" cy="452586"/>
          </a:xfrm>
          <a:prstGeom prst="rect">
            <a:avLst/>
          </a:prstGeom>
        </p:spPr>
      </p:pic>
      <p:sp>
        <p:nvSpPr>
          <p:cNvPr id="33" name="六边形 32"/>
          <p:cNvSpPr/>
          <p:nvPr/>
        </p:nvSpPr>
        <p:spPr>
          <a:xfrm rot="16200000">
            <a:off x="3615009" y="1831883"/>
            <a:ext cx="1142824" cy="1075598"/>
          </a:xfrm>
          <a:prstGeom prst="hexagon">
            <a:avLst/>
          </a:prstGeom>
          <a:solidFill>
            <a:srgbClr val="00B0F0"/>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微软雅黑" panose="020B0503020204020204" pitchFamily="34" charset="-122"/>
              <a:ea typeface="微软雅黑" panose="020B0503020204020204" pitchFamily="34" charset="-122"/>
            </a:endParaRPr>
          </a:p>
        </p:txBody>
      </p:sp>
      <p:pic>
        <p:nvPicPr>
          <p:cNvPr id="34" name="图片 33"/>
          <p:cNvPicPr>
            <a:picLocks noChangeAspect="1"/>
          </p:cNvPicPr>
          <p:nvPr/>
        </p:nvPicPr>
        <p:blipFill>
          <a:blip r:embed="rId4" cstate="screen">
            <a:biLevel thresh="50000"/>
          </a:blip>
          <a:stretch>
            <a:fillRect/>
          </a:stretch>
        </p:blipFill>
        <p:spPr>
          <a:xfrm>
            <a:off x="3966768" y="2131976"/>
            <a:ext cx="452586" cy="452586"/>
          </a:xfrm>
          <a:prstGeom prst="rect">
            <a:avLst/>
          </a:prstGeom>
        </p:spPr>
      </p:pic>
      <p:sp>
        <p:nvSpPr>
          <p:cNvPr id="35" name="六边形 34"/>
          <p:cNvSpPr/>
          <p:nvPr/>
        </p:nvSpPr>
        <p:spPr>
          <a:xfrm rot="16200000">
            <a:off x="3034424" y="2783466"/>
            <a:ext cx="1142824" cy="1075598"/>
          </a:xfrm>
          <a:prstGeom prst="hexagon">
            <a:avLst/>
          </a:prstGeom>
          <a:solidFill>
            <a:schemeClr val="bg1">
              <a:lumMod val="50000"/>
            </a:schemeClr>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微软雅黑" panose="020B0503020204020204" pitchFamily="34" charset="-122"/>
              <a:ea typeface="微软雅黑" panose="020B0503020204020204" pitchFamily="34" charset="-122"/>
            </a:endParaRPr>
          </a:p>
        </p:txBody>
      </p:sp>
      <p:pic>
        <p:nvPicPr>
          <p:cNvPr id="36" name="图片 35"/>
          <p:cNvPicPr>
            <a:picLocks noChangeAspect="1"/>
          </p:cNvPicPr>
          <p:nvPr/>
        </p:nvPicPr>
        <p:blipFill>
          <a:blip r:embed="rId5" cstate="screen">
            <a:biLevel thresh="50000"/>
          </a:blip>
          <a:stretch>
            <a:fillRect/>
          </a:stretch>
        </p:blipFill>
        <p:spPr>
          <a:xfrm>
            <a:off x="3386183" y="3083560"/>
            <a:ext cx="452586" cy="452586"/>
          </a:xfrm>
          <a:prstGeom prst="rect">
            <a:avLst/>
          </a:prstGeom>
        </p:spPr>
      </p:pic>
      <p:sp>
        <p:nvSpPr>
          <p:cNvPr id="37" name="六边形 36"/>
          <p:cNvSpPr/>
          <p:nvPr/>
        </p:nvSpPr>
        <p:spPr>
          <a:xfrm rot="16200000">
            <a:off x="3615009" y="3766795"/>
            <a:ext cx="1142824" cy="1075598"/>
          </a:xfrm>
          <a:prstGeom prst="hexagon">
            <a:avLst/>
          </a:prstGeom>
          <a:solidFill>
            <a:srgbClr val="00B0F0"/>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微软雅黑" panose="020B0503020204020204" pitchFamily="34" charset="-122"/>
              <a:ea typeface="微软雅黑" panose="020B0503020204020204" pitchFamily="34" charset="-122"/>
            </a:endParaRPr>
          </a:p>
        </p:txBody>
      </p:sp>
      <p:pic>
        <p:nvPicPr>
          <p:cNvPr id="38" name="图片 37"/>
          <p:cNvPicPr>
            <a:picLocks noChangeAspect="1"/>
          </p:cNvPicPr>
          <p:nvPr/>
        </p:nvPicPr>
        <p:blipFill>
          <a:blip r:embed="rId6">
            <a:biLevel thresh="50000"/>
          </a:blip>
          <a:stretch>
            <a:fillRect/>
          </a:stretch>
        </p:blipFill>
        <p:spPr>
          <a:xfrm>
            <a:off x="3966768" y="4066889"/>
            <a:ext cx="452586" cy="452586"/>
          </a:xfrm>
          <a:prstGeom prst="rect">
            <a:avLst/>
          </a:prstGeom>
        </p:spPr>
      </p:pic>
      <p:sp>
        <p:nvSpPr>
          <p:cNvPr id="39" name="六边形 38"/>
          <p:cNvSpPr/>
          <p:nvPr/>
        </p:nvSpPr>
        <p:spPr>
          <a:xfrm rot="16200000">
            <a:off x="4814487" y="3717604"/>
            <a:ext cx="1142824" cy="1075598"/>
          </a:xfrm>
          <a:prstGeom prst="hexagon">
            <a:avLst/>
          </a:prstGeom>
          <a:solidFill>
            <a:schemeClr val="bg1">
              <a:lumMod val="50000"/>
            </a:schemeClr>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微软雅黑" panose="020B0503020204020204" pitchFamily="34" charset="-122"/>
              <a:ea typeface="微软雅黑" panose="020B0503020204020204" pitchFamily="34" charset="-122"/>
            </a:endParaRPr>
          </a:p>
        </p:txBody>
      </p:sp>
      <p:pic>
        <p:nvPicPr>
          <p:cNvPr id="40" name="图片 39"/>
          <p:cNvPicPr>
            <a:picLocks noChangeAspect="1"/>
          </p:cNvPicPr>
          <p:nvPr/>
        </p:nvPicPr>
        <p:blipFill>
          <a:blip r:embed="rId7" cstate="screen">
            <a:biLevel thresh="50000"/>
          </a:blip>
          <a:stretch>
            <a:fillRect/>
          </a:stretch>
        </p:blipFill>
        <p:spPr>
          <a:xfrm>
            <a:off x="5166246" y="4013261"/>
            <a:ext cx="452586" cy="484284"/>
          </a:xfrm>
          <a:prstGeom prst="rect">
            <a:avLst/>
          </a:prstGeom>
        </p:spPr>
      </p:pic>
      <p:sp>
        <p:nvSpPr>
          <p:cNvPr id="41" name="六边形 40"/>
          <p:cNvSpPr/>
          <p:nvPr/>
        </p:nvSpPr>
        <p:spPr>
          <a:xfrm rot="16200000">
            <a:off x="5345646" y="2758164"/>
            <a:ext cx="1142824" cy="1075598"/>
          </a:xfrm>
          <a:prstGeom prst="hexagon">
            <a:avLst/>
          </a:prstGeom>
          <a:solidFill>
            <a:srgbClr val="00B0F0"/>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微软雅黑" panose="020B0503020204020204" pitchFamily="34" charset="-122"/>
              <a:ea typeface="微软雅黑" panose="020B0503020204020204" pitchFamily="34" charset="-122"/>
            </a:endParaRPr>
          </a:p>
        </p:txBody>
      </p:sp>
      <p:pic>
        <p:nvPicPr>
          <p:cNvPr id="42" name="图片 41"/>
          <p:cNvPicPr>
            <a:picLocks noChangeAspect="1"/>
          </p:cNvPicPr>
          <p:nvPr/>
        </p:nvPicPr>
        <p:blipFill>
          <a:blip r:embed="rId8" cstate="screen">
            <a:biLevel thresh="50000"/>
          </a:blip>
          <a:stretch>
            <a:fillRect/>
          </a:stretch>
        </p:blipFill>
        <p:spPr>
          <a:xfrm>
            <a:off x="5690840" y="3182074"/>
            <a:ext cx="473540" cy="263077"/>
          </a:xfrm>
          <a:prstGeom prst="rect">
            <a:avLst/>
          </a:prstGeom>
        </p:spPr>
      </p:pic>
      <p:sp>
        <p:nvSpPr>
          <p:cNvPr id="43" name="六边形 42"/>
          <p:cNvSpPr/>
          <p:nvPr/>
        </p:nvSpPr>
        <p:spPr>
          <a:xfrm rot="16200000">
            <a:off x="4794530" y="1801573"/>
            <a:ext cx="1142824" cy="1075598"/>
          </a:xfrm>
          <a:prstGeom prst="hexagon">
            <a:avLst/>
          </a:prstGeom>
          <a:solidFill>
            <a:schemeClr val="bg1">
              <a:lumMod val="50000"/>
            </a:schemeClr>
          </a:solidFill>
          <a:ln w="15875"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微软雅黑" panose="020B0503020204020204" pitchFamily="34" charset="-122"/>
              <a:ea typeface="微软雅黑" panose="020B0503020204020204" pitchFamily="34" charset="-122"/>
            </a:endParaRPr>
          </a:p>
        </p:txBody>
      </p:sp>
      <p:pic>
        <p:nvPicPr>
          <p:cNvPr id="44" name="图片 43"/>
          <p:cNvPicPr>
            <a:picLocks noChangeAspect="1"/>
          </p:cNvPicPr>
          <p:nvPr/>
        </p:nvPicPr>
        <p:blipFill>
          <a:blip r:embed="rId9">
            <a:biLevel thresh="50000"/>
          </a:blip>
          <a:stretch>
            <a:fillRect/>
          </a:stretch>
        </p:blipFill>
        <p:spPr>
          <a:xfrm>
            <a:off x="5050235" y="2010346"/>
            <a:ext cx="658051" cy="658051"/>
          </a:xfrm>
          <a:prstGeom prst="rect">
            <a:avLst/>
          </a:prstGeom>
        </p:spPr>
      </p:pic>
      <p:sp>
        <p:nvSpPr>
          <p:cNvPr id="45" name="矩形 44"/>
          <p:cNvSpPr/>
          <p:nvPr/>
        </p:nvSpPr>
        <p:spPr>
          <a:xfrm flipH="1">
            <a:off x="6092374" y="2138325"/>
            <a:ext cx="2624771" cy="461637"/>
          </a:xfrm>
          <a:prstGeom prst="rect">
            <a:avLst/>
          </a:prstGeom>
          <a:effectLst/>
        </p:spPr>
        <p:txBody>
          <a:bodyPr wrap="square" lIns="121893" tIns="60946" rIns="121893" bIns="60946">
            <a:spAutoFit/>
          </a:bodyPr>
          <a:lstStyle/>
          <a:p>
            <a:r>
              <a:rPr lang="zh-CN" altLang="en-US" sz="1100"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您的内容打在这里，或者通过复制您的文本后，在此框中选择粘贴</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矩形 45"/>
          <p:cNvSpPr/>
          <p:nvPr/>
        </p:nvSpPr>
        <p:spPr>
          <a:xfrm>
            <a:off x="6102740" y="1892749"/>
            <a:ext cx="2338167"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这里</a:t>
            </a:r>
            <a:r>
              <a:rPr lang="zh-CN" altLang="en-US" sz="1400" b="1" dirty="0" smtClean="0">
                <a:solidFill>
                  <a:schemeClr val="tx1">
                    <a:lumMod val="75000"/>
                    <a:lumOff val="25000"/>
                  </a:schemeClr>
                </a:solidFill>
                <a:latin typeface="微软雅黑" panose="020B0503020204020204" pitchFamily="34" charset="-122"/>
                <a:ea typeface="微软雅黑" panose="020B0503020204020204" pitchFamily="34" charset="-122"/>
              </a:rPr>
              <a:t>填写标题</a:t>
            </a:r>
            <a:endPar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矩形 46"/>
          <p:cNvSpPr/>
          <p:nvPr/>
        </p:nvSpPr>
        <p:spPr>
          <a:xfrm flipH="1">
            <a:off x="6699756" y="3146065"/>
            <a:ext cx="2444243" cy="461637"/>
          </a:xfrm>
          <a:prstGeom prst="rect">
            <a:avLst/>
          </a:prstGeom>
          <a:effectLst/>
        </p:spPr>
        <p:txBody>
          <a:bodyPr wrap="square" lIns="121893" tIns="60946" rIns="121893" bIns="60946">
            <a:spAutoFit/>
          </a:bodyPr>
          <a:lstStyle/>
          <a:p>
            <a:r>
              <a:rPr lang="zh-CN" altLang="en-US" sz="1100"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您的内容打在这里，或者通过复制您的文本后，在此框中选择粘贴</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8" name="矩形 47"/>
          <p:cNvSpPr/>
          <p:nvPr/>
        </p:nvSpPr>
        <p:spPr>
          <a:xfrm>
            <a:off x="6710123" y="2900489"/>
            <a:ext cx="2338167"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这里</a:t>
            </a:r>
            <a:r>
              <a:rPr lang="zh-CN" altLang="en-US" sz="1400" b="1" dirty="0" smtClean="0">
                <a:solidFill>
                  <a:schemeClr val="tx1">
                    <a:lumMod val="75000"/>
                    <a:lumOff val="25000"/>
                  </a:schemeClr>
                </a:solidFill>
                <a:latin typeface="微软雅黑" panose="020B0503020204020204" pitchFamily="34" charset="-122"/>
                <a:ea typeface="微软雅黑" panose="020B0503020204020204" pitchFamily="34" charset="-122"/>
              </a:rPr>
              <a:t>填写标题</a:t>
            </a:r>
            <a:endPar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矩形 48"/>
          <p:cNvSpPr/>
          <p:nvPr/>
        </p:nvSpPr>
        <p:spPr>
          <a:xfrm flipH="1">
            <a:off x="6128211" y="4236684"/>
            <a:ext cx="2624771" cy="461637"/>
          </a:xfrm>
          <a:prstGeom prst="rect">
            <a:avLst/>
          </a:prstGeom>
          <a:effectLst/>
        </p:spPr>
        <p:txBody>
          <a:bodyPr wrap="square" lIns="121893" tIns="60946" rIns="121893" bIns="60946">
            <a:spAutoFit/>
          </a:bodyPr>
          <a:lstStyle/>
          <a:p>
            <a:r>
              <a:rPr lang="zh-CN" altLang="en-US" sz="1100"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您的内容打在这里，或者通过复制您的文本后，在此框中选择粘贴</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矩形 49"/>
          <p:cNvSpPr/>
          <p:nvPr/>
        </p:nvSpPr>
        <p:spPr>
          <a:xfrm>
            <a:off x="6138577" y="3991108"/>
            <a:ext cx="2338167"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这里</a:t>
            </a:r>
            <a:r>
              <a:rPr lang="zh-CN" altLang="en-US" sz="1400" b="1" dirty="0" smtClean="0">
                <a:solidFill>
                  <a:schemeClr val="tx1">
                    <a:lumMod val="75000"/>
                    <a:lumOff val="25000"/>
                  </a:schemeClr>
                </a:solidFill>
                <a:latin typeface="微软雅黑" panose="020B0503020204020204" pitchFamily="34" charset="-122"/>
                <a:ea typeface="微软雅黑" panose="020B0503020204020204" pitchFamily="34" charset="-122"/>
              </a:rPr>
              <a:t>填写标题</a:t>
            </a:r>
            <a:endPar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1" name="矩形 50"/>
          <p:cNvSpPr/>
          <p:nvPr/>
        </p:nvSpPr>
        <p:spPr>
          <a:xfrm flipH="1">
            <a:off x="719503" y="4301250"/>
            <a:ext cx="2624771" cy="461637"/>
          </a:xfrm>
          <a:prstGeom prst="rect">
            <a:avLst/>
          </a:prstGeom>
          <a:effectLst/>
        </p:spPr>
        <p:txBody>
          <a:bodyPr wrap="square" lIns="121893" tIns="60946" rIns="121893" bIns="60946">
            <a:spAutoFit/>
          </a:bodyPr>
          <a:lstStyle/>
          <a:p>
            <a:r>
              <a:rPr lang="zh-CN" altLang="en-US" sz="1100"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您的内容打在这里，或者通过复制您的文本后，在此框中选择粘贴</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2" name="矩形 51"/>
          <p:cNvSpPr/>
          <p:nvPr/>
        </p:nvSpPr>
        <p:spPr>
          <a:xfrm>
            <a:off x="1593966" y="4021216"/>
            <a:ext cx="1690094"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这里</a:t>
            </a:r>
            <a:r>
              <a:rPr lang="zh-CN" altLang="en-US" sz="1400" b="1" dirty="0" smtClean="0">
                <a:solidFill>
                  <a:schemeClr val="tx1">
                    <a:lumMod val="75000"/>
                    <a:lumOff val="25000"/>
                  </a:schemeClr>
                </a:solidFill>
                <a:latin typeface="微软雅黑" panose="020B0503020204020204" pitchFamily="34" charset="-122"/>
                <a:ea typeface="微软雅黑" panose="020B0503020204020204" pitchFamily="34" charset="-122"/>
              </a:rPr>
              <a:t>填写标题</a:t>
            </a:r>
            <a:endPar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3" name="矩形 52"/>
          <p:cNvSpPr/>
          <p:nvPr/>
        </p:nvSpPr>
        <p:spPr>
          <a:xfrm flipH="1">
            <a:off x="443267" y="3190820"/>
            <a:ext cx="2624771" cy="461637"/>
          </a:xfrm>
          <a:prstGeom prst="rect">
            <a:avLst/>
          </a:prstGeom>
          <a:effectLst/>
        </p:spPr>
        <p:txBody>
          <a:bodyPr wrap="square" lIns="121893" tIns="60946" rIns="121893" bIns="60946">
            <a:spAutoFit/>
          </a:bodyPr>
          <a:lstStyle/>
          <a:p>
            <a:r>
              <a:rPr lang="zh-CN" altLang="en-US" sz="1100" dirty="0">
                <a:solidFill>
                  <a:schemeClr val="tx1">
                    <a:lumMod val="95000"/>
                    <a:lumOff val="5000"/>
                  </a:schemeClr>
                </a:solidFill>
                <a:latin typeface="微软雅黑" panose="020B0503020204020204" pitchFamily="34" charset="-122"/>
                <a:ea typeface="微软雅黑" panose="020B0503020204020204" pitchFamily="34" charset="-122"/>
              </a:rPr>
              <a:t>您</a:t>
            </a:r>
            <a:r>
              <a:rPr lang="zh-CN" altLang="en-US" sz="1100" dirty="0" smtClean="0">
                <a:solidFill>
                  <a:schemeClr val="tx1">
                    <a:lumMod val="95000"/>
                    <a:lumOff val="5000"/>
                  </a:schemeClr>
                </a:solidFill>
                <a:latin typeface="微软雅黑" panose="020B0503020204020204" pitchFamily="34" charset="-122"/>
                <a:ea typeface="微软雅黑" panose="020B0503020204020204" pitchFamily="34" charset="-122"/>
              </a:rPr>
              <a:t>的</a:t>
            </a:r>
            <a:r>
              <a:rPr lang="zh-CN" altLang="en-US" sz="1100" dirty="0">
                <a:solidFill>
                  <a:schemeClr val="tx1">
                    <a:lumMod val="95000"/>
                    <a:lumOff val="5000"/>
                  </a:schemeClr>
                </a:solidFill>
                <a:latin typeface="微软雅黑" panose="020B0503020204020204" pitchFamily="34" charset="-122"/>
                <a:ea typeface="微软雅黑" panose="020B0503020204020204" pitchFamily="34" charset="-122"/>
              </a:rPr>
              <a:t>内容打在这里，或者通过复制您的文本后，在此框中选择</a:t>
            </a:r>
            <a:r>
              <a:rPr lang="zh-CN" altLang="en-US" sz="1100" dirty="0" smtClean="0">
                <a:solidFill>
                  <a:schemeClr val="tx1">
                    <a:lumMod val="95000"/>
                    <a:lumOff val="5000"/>
                  </a:schemeClr>
                </a:solidFill>
                <a:latin typeface="微软雅黑" panose="020B0503020204020204" pitchFamily="34" charset="-122"/>
                <a:ea typeface="微软雅黑" panose="020B0503020204020204" pitchFamily="34" charset="-122"/>
              </a:rPr>
              <a:t>粘贴</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4" name="矩形 53"/>
          <p:cNvSpPr/>
          <p:nvPr/>
        </p:nvSpPr>
        <p:spPr>
          <a:xfrm>
            <a:off x="1317728" y="2910786"/>
            <a:ext cx="1690094"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这里</a:t>
            </a:r>
            <a:r>
              <a:rPr lang="zh-CN" altLang="en-US" sz="1400" b="1" dirty="0" smtClean="0">
                <a:solidFill>
                  <a:schemeClr val="tx1">
                    <a:lumMod val="75000"/>
                    <a:lumOff val="25000"/>
                  </a:schemeClr>
                </a:solidFill>
                <a:latin typeface="微软雅黑" panose="020B0503020204020204" pitchFamily="34" charset="-122"/>
                <a:ea typeface="微软雅黑" panose="020B0503020204020204" pitchFamily="34" charset="-122"/>
              </a:rPr>
              <a:t>填写标题</a:t>
            </a:r>
            <a:endPar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矩形 54"/>
          <p:cNvSpPr/>
          <p:nvPr/>
        </p:nvSpPr>
        <p:spPr>
          <a:xfrm flipH="1">
            <a:off x="611557" y="2172784"/>
            <a:ext cx="2831831" cy="461637"/>
          </a:xfrm>
          <a:prstGeom prst="rect">
            <a:avLst/>
          </a:prstGeom>
          <a:effectLst/>
        </p:spPr>
        <p:txBody>
          <a:bodyPr wrap="square" lIns="121893" tIns="60946" rIns="121893" bIns="60946">
            <a:spAutoFit/>
          </a:bodyPr>
          <a:lstStyle/>
          <a:p>
            <a:r>
              <a:rPr lang="zh-CN" altLang="en-US" sz="1100"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您的内容打在这里，或者通过复制您的文本后，在此框中选择粘贴</a:t>
            </a:r>
            <a:endPar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6" name="矩形 55"/>
          <p:cNvSpPr/>
          <p:nvPr/>
        </p:nvSpPr>
        <p:spPr>
          <a:xfrm>
            <a:off x="1693079" y="1892749"/>
            <a:ext cx="1690094" cy="328267"/>
          </a:xfrm>
          <a:prstGeom prst="rect">
            <a:avLst/>
          </a:prstGeom>
        </p:spPr>
        <p:txBody>
          <a:bodyPr wrap="square" lIns="121893" tIns="60946" rIns="121893" bIns="60946">
            <a:spAutoFit/>
          </a:bodyPr>
          <a:lstStyle/>
          <a:p>
            <a:pPr algn="just" defTabSz="1219200" fontAlgn="base">
              <a:lnSpc>
                <a:spcPts val="1600"/>
              </a:lnSpc>
              <a:spcBef>
                <a:spcPct val="0"/>
              </a:spcBef>
              <a:spcAft>
                <a:spcPct val="0"/>
              </a:spcAft>
            </a:pP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这里</a:t>
            </a:r>
            <a:r>
              <a:rPr lang="zh-CN" altLang="en-US" sz="1400" b="1" dirty="0" smtClean="0">
                <a:solidFill>
                  <a:schemeClr val="tx1">
                    <a:lumMod val="75000"/>
                    <a:lumOff val="25000"/>
                  </a:schemeClr>
                </a:solidFill>
                <a:latin typeface="微软雅黑" panose="020B0503020204020204" pitchFamily="34" charset="-122"/>
                <a:ea typeface="微软雅黑" panose="020B0503020204020204" pitchFamily="34" charset="-122"/>
              </a:rPr>
              <a:t>填写标题</a:t>
            </a:r>
            <a:endParaRPr lang="en-US" altLang="zh-CN" sz="14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7" name="TextBox 30"/>
          <p:cNvSpPr txBox="1"/>
          <p:nvPr/>
        </p:nvSpPr>
        <p:spPr>
          <a:xfrm>
            <a:off x="422039" y="793036"/>
            <a:ext cx="902811" cy="307777"/>
          </a:xfrm>
          <a:prstGeom prst="rect">
            <a:avLst/>
          </a:prstGeom>
          <a:noFill/>
        </p:spPr>
        <p:txBody>
          <a:bodyPr wrap="none" rtlCol="0">
            <a:spAutoFit/>
          </a:bodyPr>
          <a:lstStyle/>
          <a:p>
            <a:r>
              <a:rPr lang="zh-CN" altLang="en-US" sz="1400" dirty="0" smtClean="0">
                <a:solidFill>
                  <a:schemeClr val="tx1">
                    <a:lumMod val="85000"/>
                    <a:lumOff val="15000"/>
                  </a:schemeClr>
                </a:solidFill>
                <a:latin typeface="微软雅黑" panose="020B0503020204020204" pitchFamily="34" charset="-122"/>
                <a:ea typeface="微软雅黑" panose="020B0503020204020204" pitchFamily="34" charset="-122"/>
              </a:rPr>
              <a:t>添加标题</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8" name="TextBox 29"/>
          <p:cNvSpPr txBox="1"/>
          <p:nvPr/>
        </p:nvSpPr>
        <p:spPr>
          <a:xfrm>
            <a:off x="422039" y="1078646"/>
            <a:ext cx="8038391" cy="572464"/>
          </a:xfrm>
          <a:prstGeom prst="rect">
            <a:avLst/>
          </a:prstGeom>
          <a:noFill/>
        </p:spPr>
        <p:txBody>
          <a:bodyPr wrap="square" rtlCol="0">
            <a:spAutoFit/>
          </a:bodyPr>
          <a:lstStyle/>
          <a:p>
            <a:pPr>
              <a:lnSpc>
                <a:spcPct val="130000"/>
              </a:lnSpc>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1200" dirty="0" smtClean="0">
                <a:solidFill>
                  <a:schemeClr val="tx1">
                    <a:lumMod val="95000"/>
                    <a:lumOff val="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1200" dirty="0" smtClean="0">
                <a:solidFill>
                  <a:schemeClr val="tx1">
                    <a:lumMod val="95000"/>
                    <a:lumOff val="5000"/>
                  </a:schemeClr>
                </a:solidFill>
                <a:latin typeface="微软雅黑" panose="020B0503020204020204" pitchFamily="34" charset="-122"/>
                <a:ea typeface="微软雅黑" panose="020B0503020204020204" pitchFamily="34" charset="-122"/>
              </a:rPr>
              <a:t>。</a:t>
            </a:r>
            <a:endParaRPr lang="en-US" altLang="zh-CN" sz="12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7"/>
                                        </p:tgtEl>
                                        <p:attrNameLst>
                                          <p:attrName>style.visibility</p:attrName>
                                        </p:attrNameLst>
                                      </p:cBhvr>
                                      <p:to>
                                        <p:strVal val="visible"/>
                                      </p:to>
                                    </p:set>
                                    <p:anim calcmode="lin" valueType="num">
                                      <p:cBhvr additive="base">
                                        <p:cTn id="12" dur="400" fill="hold"/>
                                        <p:tgtEl>
                                          <p:spTgt spid="57"/>
                                        </p:tgtEl>
                                        <p:attrNameLst>
                                          <p:attrName>ppt_x</p:attrName>
                                        </p:attrNameLst>
                                      </p:cBhvr>
                                      <p:tavLst>
                                        <p:tav tm="0">
                                          <p:val>
                                            <p:strVal val="0-#ppt_w/2"/>
                                          </p:val>
                                        </p:tav>
                                        <p:tav tm="100000">
                                          <p:val>
                                            <p:strVal val="#ppt_x"/>
                                          </p:val>
                                        </p:tav>
                                      </p:tavLst>
                                    </p:anim>
                                    <p:anim calcmode="lin" valueType="num">
                                      <p:cBhvr additive="base">
                                        <p:cTn id="13" dur="400" fill="hold"/>
                                        <p:tgtEl>
                                          <p:spTgt spid="57"/>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58"/>
                                        </p:tgtEl>
                                        <p:attrNameLst>
                                          <p:attrName>style.visibility</p:attrName>
                                        </p:attrNameLst>
                                      </p:cBhvr>
                                      <p:to>
                                        <p:strVal val="visible"/>
                                      </p:to>
                                    </p:set>
                                    <p:animEffect transition="in" filter="wipe(left)">
                                      <p:cBhvr>
                                        <p:cTn id="18" dur="500"/>
                                        <p:tgtEl>
                                          <p:spTgt spid="58"/>
                                        </p:tgtEl>
                                      </p:cBhvr>
                                    </p:animEffect>
                                  </p:childTnLst>
                                </p:cTn>
                              </p:par>
                            </p:childTnLst>
                          </p:cTn>
                        </p:par>
                        <p:par>
                          <p:cTn id="19" fill="hold">
                            <p:stCondLst>
                              <p:cond delay="500"/>
                            </p:stCondLst>
                            <p:childTnLst>
                              <p:par>
                                <p:cTn id="20" presetID="53" presetClass="entr" presetSubtype="16" fill="hold" nodeType="after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500" fill="hold"/>
                                        <p:tgtEl>
                                          <p:spTgt spid="32"/>
                                        </p:tgtEl>
                                        <p:attrNameLst>
                                          <p:attrName>ppt_w</p:attrName>
                                        </p:attrNameLst>
                                      </p:cBhvr>
                                      <p:tavLst>
                                        <p:tav tm="0">
                                          <p:val>
                                            <p:fltVal val="0"/>
                                          </p:val>
                                        </p:tav>
                                        <p:tav tm="100000">
                                          <p:val>
                                            <p:strVal val="#ppt_w"/>
                                          </p:val>
                                        </p:tav>
                                      </p:tavLst>
                                    </p:anim>
                                    <p:anim calcmode="lin" valueType="num">
                                      <p:cBhvr>
                                        <p:cTn id="23" dur="500" fill="hold"/>
                                        <p:tgtEl>
                                          <p:spTgt spid="32"/>
                                        </p:tgtEl>
                                        <p:attrNameLst>
                                          <p:attrName>ppt_h</p:attrName>
                                        </p:attrNameLst>
                                      </p:cBhvr>
                                      <p:tavLst>
                                        <p:tav tm="0">
                                          <p:val>
                                            <p:fltVal val="0"/>
                                          </p:val>
                                        </p:tav>
                                        <p:tav tm="100000">
                                          <p:val>
                                            <p:strVal val="#ppt_h"/>
                                          </p:val>
                                        </p:tav>
                                      </p:tavLst>
                                    </p:anim>
                                    <p:animEffect transition="in" filter="fade">
                                      <p:cBhvr>
                                        <p:cTn id="24" dur="500"/>
                                        <p:tgtEl>
                                          <p:spTgt spid="3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p:cTn id="27" dur="500" fill="hold"/>
                                        <p:tgtEl>
                                          <p:spTgt spid="31"/>
                                        </p:tgtEl>
                                        <p:attrNameLst>
                                          <p:attrName>ppt_w</p:attrName>
                                        </p:attrNameLst>
                                      </p:cBhvr>
                                      <p:tavLst>
                                        <p:tav tm="0">
                                          <p:val>
                                            <p:fltVal val="0"/>
                                          </p:val>
                                        </p:tav>
                                        <p:tav tm="100000">
                                          <p:val>
                                            <p:strVal val="#ppt_w"/>
                                          </p:val>
                                        </p:tav>
                                      </p:tavLst>
                                    </p:anim>
                                    <p:anim calcmode="lin" valueType="num">
                                      <p:cBhvr>
                                        <p:cTn id="28" dur="500" fill="hold"/>
                                        <p:tgtEl>
                                          <p:spTgt spid="31"/>
                                        </p:tgtEl>
                                        <p:attrNameLst>
                                          <p:attrName>ppt_h</p:attrName>
                                        </p:attrNameLst>
                                      </p:cBhvr>
                                      <p:tavLst>
                                        <p:tav tm="0">
                                          <p:val>
                                            <p:fltVal val="0"/>
                                          </p:val>
                                        </p:tav>
                                        <p:tav tm="100000">
                                          <p:val>
                                            <p:strVal val="#ppt_h"/>
                                          </p:val>
                                        </p:tav>
                                      </p:tavLst>
                                    </p:anim>
                                    <p:animEffect transition="in" filter="fade">
                                      <p:cBhvr>
                                        <p:cTn id="29" dur="500"/>
                                        <p:tgtEl>
                                          <p:spTgt spid="31"/>
                                        </p:tgtEl>
                                      </p:cBhvr>
                                    </p:animEffect>
                                  </p:childTnLst>
                                </p:cTn>
                              </p:par>
                            </p:childTnLst>
                          </p:cTn>
                        </p:par>
                        <p:par>
                          <p:cTn id="30" fill="hold">
                            <p:stCondLst>
                              <p:cond delay="1000"/>
                            </p:stCondLst>
                            <p:childTnLst>
                              <p:par>
                                <p:cTn id="31" presetID="10" presetClass="entr" presetSubtype="0" fill="hold" nodeType="after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fade">
                                      <p:cBhvr>
                                        <p:cTn id="33" dur="500"/>
                                        <p:tgtEl>
                                          <p:spTgt spid="3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500"/>
                                        <p:tgtEl>
                                          <p:spTgt spid="33"/>
                                        </p:tgtEl>
                                      </p:cBhvr>
                                    </p:animEffect>
                                  </p:childTnLst>
                                </p:cTn>
                              </p:par>
                            </p:childTnLst>
                          </p:cTn>
                        </p:par>
                        <p:par>
                          <p:cTn id="37" fill="hold">
                            <p:stCondLst>
                              <p:cond delay="1500"/>
                            </p:stCondLst>
                            <p:childTnLst>
                              <p:par>
                                <p:cTn id="38" presetID="10" presetClass="entr" presetSubtype="0" fill="hold" grpId="0" nodeType="after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fade">
                                      <p:cBhvr>
                                        <p:cTn id="40" dur="500"/>
                                        <p:tgtEl>
                                          <p:spTgt spid="43"/>
                                        </p:tgtEl>
                                      </p:cBhvr>
                                    </p:animEffect>
                                  </p:childTnLst>
                                </p:cTn>
                              </p:par>
                              <p:par>
                                <p:cTn id="41" presetID="10" presetClass="entr" presetSubtype="0" fill="hold" nodeType="with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fade">
                                      <p:cBhvr>
                                        <p:cTn id="43" dur="500"/>
                                        <p:tgtEl>
                                          <p:spTgt spid="44"/>
                                        </p:tgtEl>
                                      </p:cBhvr>
                                    </p:animEffect>
                                  </p:childTnLst>
                                </p:cTn>
                              </p:par>
                            </p:childTnLst>
                          </p:cTn>
                        </p:par>
                        <p:par>
                          <p:cTn id="44" fill="hold">
                            <p:stCondLst>
                              <p:cond delay="2000"/>
                            </p:stCondLst>
                            <p:childTnLst>
                              <p:par>
                                <p:cTn id="45" presetID="10" presetClass="entr" presetSubtype="0" fill="hold" grpId="0" nodeType="after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500"/>
                                        <p:tgtEl>
                                          <p:spTgt spid="41"/>
                                        </p:tgtEl>
                                      </p:cBhvr>
                                    </p:animEffect>
                                  </p:childTnLst>
                                </p:cTn>
                              </p:par>
                              <p:par>
                                <p:cTn id="48" presetID="10" presetClass="entr" presetSubtype="0" fill="hold" nodeType="withEffect">
                                  <p:stCondLst>
                                    <p:cond delay="0"/>
                                  </p:stCondLst>
                                  <p:childTnLst>
                                    <p:set>
                                      <p:cBhvr>
                                        <p:cTn id="49" dur="1" fill="hold">
                                          <p:stCondLst>
                                            <p:cond delay="0"/>
                                          </p:stCondLst>
                                        </p:cTn>
                                        <p:tgtEl>
                                          <p:spTgt spid="42"/>
                                        </p:tgtEl>
                                        <p:attrNameLst>
                                          <p:attrName>style.visibility</p:attrName>
                                        </p:attrNameLst>
                                      </p:cBhvr>
                                      <p:to>
                                        <p:strVal val="visible"/>
                                      </p:to>
                                    </p:set>
                                    <p:animEffect transition="in" filter="fade">
                                      <p:cBhvr>
                                        <p:cTn id="50" dur="500"/>
                                        <p:tgtEl>
                                          <p:spTgt spid="42"/>
                                        </p:tgtEl>
                                      </p:cBhvr>
                                    </p:animEffect>
                                  </p:childTnLst>
                                </p:cTn>
                              </p:par>
                            </p:childTnLst>
                          </p:cTn>
                        </p:par>
                        <p:par>
                          <p:cTn id="51" fill="hold">
                            <p:stCondLst>
                              <p:cond delay="2500"/>
                            </p:stCondLst>
                            <p:childTnLst>
                              <p:par>
                                <p:cTn id="52" presetID="10" presetClass="entr" presetSubtype="0" fill="hold" grpId="0" nodeType="afterEffect">
                                  <p:stCondLst>
                                    <p:cond delay="0"/>
                                  </p:stCondLst>
                                  <p:childTnLst>
                                    <p:set>
                                      <p:cBhvr>
                                        <p:cTn id="53" dur="1" fill="hold">
                                          <p:stCondLst>
                                            <p:cond delay="0"/>
                                          </p:stCondLst>
                                        </p:cTn>
                                        <p:tgtEl>
                                          <p:spTgt spid="39"/>
                                        </p:tgtEl>
                                        <p:attrNameLst>
                                          <p:attrName>style.visibility</p:attrName>
                                        </p:attrNameLst>
                                      </p:cBhvr>
                                      <p:to>
                                        <p:strVal val="visible"/>
                                      </p:to>
                                    </p:set>
                                    <p:animEffect transition="in" filter="fade">
                                      <p:cBhvr>
                                        <p:cTn id="54" dur="500"/>
                                        <p:tgtEl>
                                          <p:spTgt spid="39"/>
                                        </p:tgtEl>
                                      </p:cBhvr>
                                    </p:animEffect>
                                  </p:childTnLst>
                                </p:cTn>
                              </p:par>
                              <p:par>
                                <p:cTn id="55" presetID="10" presetClass="entr" presetSubtype="0" fill="hold" nodeType="withEffect">
                                  <p:stCondLst>
                                    <p:cond delay="0"/>
                                  </p:stCondLst>
                                  <p:childTnLst>
                                    <p:set>
                                      <p:cBhvr>
                                        <p:cTn id="56" dur="1" fill="hold">
                                          <p:stCondLst>
                                            <p:cond delay="0"/>
                                          </p:stCondLst>
                                        </p:cTn>
                                        <p:tgtEl>
                                          <p:spTgt spid="40"/>
                                        </p:tgtEl>
                                        <p:attrNameLst>
                                          <p:attrName>style.visibility</p:attrName>
                                        </p:attrNameLst>
                                      </p:cBhvr>
                                      <p:to>
                                        <p:strVal val="visible"/>
                                      </p:to>
                                    </p:set>
                                    <p:animEffect transition="in" filter="fade">
                                      <p:cBhvr>
                                        <p:cTn id="57" dur="500"/>
                                        <p:tgtEl>
                                          <p:spTgt spid="40"/>
                                        </p:tgtEl>
                                      </p:cBhvr>
                                    </p:animEffect>
                                  </p:childTnLst>
                                </p:cTn>
                              </p:par>
                            </p:childTnLst>
                          </p:cTn>
                        </p:par>
                        <p:par>
                          <p:cTn id="58" fill="hold">
                            <p:stCondLst>
                              <p:cond delay="3000"/>
                            </p:stCondLst>
                            <p:childTnLst>
                              <p:par>
                                <p:cTn id="59" presetID="10" presetClass="entr" presetSubtype="0" fill="hold" grpId="0" nodeType="after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fade">
                                      <p:cBhvr>
                                        <p:cTn id="61" dur="500"/>
                                        <p:tgtEl>
                                          <p:spTgt spid="37"/>
                                        </p:tgtEl>
                                      </p:cBhvr>
                                    </p:animEffect>
                                  </p:childTnLst>
                                </p:cTn>
                              </p:par>
                              <p:par>
                                <p:cTn id="62" presetID="10" presetClass="entr" presetSubtype="0" fill="hold" nodeType="with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fade">
                                      <p:cBhvr>
                                        <p:cTn id="64" dur="500"/>
                                        <p:tgtEl>
                                          <p:spTgt spid="38"/>
                                        </p:tgtEl>
                                      </p:cBhvr>
                                    </p:animEffect>
                                  </p:childTnLst>
                                </p:cTn>
                              </p:par>
                            </p:childTnLst>
                          </p:cTn>
                        </p:par>
                        <p:par>
                          <p:cTn id="65" fill="hold">
                            <p:stCondLst>
                              <p:cond delay="3500"/>
                            </p:stCondLst>
                            <p:childTnLst>
                              <p:par>
                                <p:cTn id="66" presetID="10" presetClass="entr" presetSubtype="0" fill="hold" grpId="0" nodeType="after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fade">
                                      <p:cBhvr>
                                        <p:cTn id="68" dur="500"/>
                                        <p:tgtEl>
                                          <p:spTgt spid="35"/>
                                        </p:tgtEl>
                                      </p:cBhvr>
                                    </p:animEffect>
                                  </p:childTnLst>
                                </p:cTn>
                              </p:par>
                              <p:par>
                                <p:cTn id="69" presetID="10" presetClass="entr" presetSubtype="0" fill="hold" nodeType="with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fade">
                                      <p:cBhvr>
                                        <p:cTn id="71" dur="500"/>
                                        <p:tgtEl>
                                          <p:spTgt spid="36"/>
                                        </p:tgtEl>
                                      </p:cBhvr>
                                    </p:animEffect>
                                  </p:childTnLst>
                                </p:cTn>
                              </p:par>
                            </p:childTnLst>
                          </p:cTn>
                        </p:par>
                        <p:par>
                          <p:cTn id="72" fill="hold">
                            <p:stCondLst>
                              <p:cond delay="4000"/>
                            </p:stCondLst>
                            <p:childTnLst>
                              <p:par>
                                <p:cTn id="73" presetID="10" presetClass="entr" presetSubtype="0" fill="hold" grpId="0" nodeType="afterEffect">
                                  <p:stCondLst>
                                    <p:cond delay="0"/>
                                  </p:stCondLst>
                                  <p:childTnLst>
                                    <p:set>
                                      <p:cBhvr>
                                        <p:cTn id="74" dur="1" fill="hold">
                                          <p:stCondLst>
                                            <p:cond delay="0"/>
                                          </p:stCondLst>
                                        </p:cTn>
                                        <p:tgtEl>
                                          <p:spTgt spid="46"/>
                                        </p:tgtEl>
                                        <p:attrNameLst>
                                          <p:attrName>style.visibility</p:attrName>
                                        </p:attrNameLst>
                                      </p:cBhvr>
                                      <p:to>
                                        <p:strVal val="visible"/>
                                      </p:to>
                                    </p:set>
                                    <p:animEffect transition="in" filter="fade">
                                      <p:cBhvr>
                                        <p:cTn id="75" dur="350"/>
                                        <p:tgtEl>
                                          <p:spTgt spid="46"/>
                                        </p:tgtEl>
                                      </p:cBhvr>
                                    </p:animEffect>
                                  </p:childTnLst>
                                </p:cTn>
                              </p:par>
                              <p:par>
                                <p:cTn id="76" presetID="26" presetClass="emph" presetSubtype="0" fill="hold" grpId="1" nodeType="withEffect">
                                  <p:stCondLst>
                                    <p:cond delay="0"/>
                                  </p:stCondLst>
                                  <p:childTnLst>
                                    <p:animEffect transition="out" filter="fade">
                                      <p:cBhvr>
                                        <p:cTn id="77" dur="400" tmFilter="0, 0; .2, .5; .8, .5; 1, 0"/>
                                        <p:tgtEl>
                                          <p:spTgt spid="46"/>
                                        </p:tgtEl>
                                      </p:cBhvr>
                                    </p:animEffect>
                                    <p:animScale>
                                      <p:cBhvr>
                                        <p:cTn id="78" dur="200" autoRev="1" fill="hold"/>
                                        <p:tgtEl>
                                          <p:spTgt spid="46"/>
                                        </p:tgtEl>
                                      </p:cBhvr>
                                      <p:by x="105000" y="105000"/>
                                    </p:animScale>
                                  </p:childTnLst>
                                </p:cTn>
                              </p:par>
                            </p:childTnLst>
                          </p:cTn>
                        </p:par>
                        <p:par>
                          <p:cTn id="79" fill="hold">
                            <p:stCondLst>
                              <p:cond delay="4500"/>
                            </p:stCondLst>
                            <p:childTnLst>
                              <p:par>
                                <p:cTn id="80" presetID="10" presetClass="entr" presetSubtype="0" fill="hold" grpId="0" nodeType="afterEffect">
                                  <p:stCondLst>
                                    <p:cond delay="0"/>
                                  </p:stCondLst>
                                  <p:childTnLst>
                                    <p:set>
                                      <p:cBhvr>
                                        <p:cTn id="81" dur="1" fill="hold">
                                          <p:stCondLst>
                                            <p:cond delay="0"/>
                                          </p:stCondLst>
                                        </p:cTn>
                                        <p:tgtEl>
                                          <p:spTgt spid="45"/>
                                        </p:tgtEl>
                                        <p:attrNameLst>
                                          <p:attrName>style.visibility</p:attrName>
                                        </p:attrNameLst>
                                      </p:cBhvr>
                                      <p:to>
                                        <p:strVal val="visible"/>
                                      </p:to>
                                    </p:set>
                                    <p:animEffect transition="in" filter="fade">
                                      <p:cBhvr>
                                        <p:cTn id="82" dur="500"/>
                                        <p:tgtEl>
                                          <p:spTgt spid="45"/>
                                        </p:tgtEl>
                                      </p:cBhvr>
                                    </p:animEffect>
                                  </p:childTnLst>
                                </p:cTn>
                              </p:par>
                            </p:childTnLst>
                          </p:cTn>
                        </p:par>
                        <p:par>
                          <p:cTn id="83" fill="hold">
                            <p:stCondLst>
                              <p:cond delay="5000"/>
                            </p:stCondLst>
                            <p:childTnLst>
                              <p:par>
                                <p:cTn id="84" presetID="10" presetClass="entr" presetSubtype="0" fill="hold" grpId="0" nodeType="afterEffect">
                                  <p:stCondLst>
                                    <p:cond delay="0"/>
                                  </p:stCondLst>
                                  <p:childTnLst>
                                    <p:set>
                                      <p:cBhvr>
                                        <p:cTn id="85" dur="1" fill="hold">
                                          <p:stCondLst>
                                            <p:cond delay="0"/>
                                          </p:stCondLst>
                                        </p:cTn>
                                        <p:tgtEl>
                                          <p:spTgt spid="48"/>
                                        </p:tgtEl>
                                        <p:attrNameLst>
                                          <p:attrName>style.visibility</p:attrName>
                                        </p:attrNameLst>
                                      </p:cBhvr>
                                      <p:to>
                                        <p:strVal val="visible"/>
                                      </p:to>
                                    </p:set>
                                    <p:animEffect transition="in" filter="fade">
                                      <p:cBhvr>
                                        <p:cTn id="86" dur="350"/>
                                        <p:tgtEl>
                                          <p:spTgt spid="48"/>
                                        </p:tgtEl>
                                      </p:cBhvr>
                                    </p:animEffect>
                                  </p:childTnLst>
                                </p:cTn>
                              </p:par>
                              <p:par>
                                <p:cTn id="87" presetID="26" presetClass="emph" presetSubtype="0" fill="hold" grpId="1" nodeType="withEffect">
                                  <p:stCondLst>
                                    <p:cond delay="0"/>
                                  </p:stCondLst>
                                  <p:childTnLst>
                                    <p:animEffect transition="out" filter="fade">
                                      <p:cBhvr>
                                        <p:cTn id="88" dur="400" tmFilter="0, 0; .2, .5; .8, .5; 1, 0"/>
                                        <p:tgtEl>
                                          <p:spTgt spid="48"/>
                                        </p:tgtEl>
                                      </p:cBhvr>
                                    </p:animEffect>
                                    <p:animScale>
                                      <p:cBhvr>
                                        <p:cTn id="89" dur="200" autoRev="1" fill="hold"/>
                                        <p:tgtEl>
                                          <p:spTgt spid="48"/>
                                        </p:tgtEl>
                                      </p:cBhvr>
                                      <p:by x="105000" y="105000"/>
                                    </p:animScale>
                                  </p:childTnLst>
                                </p:cTn>
                              </p:par>
                            </p:childTnLst>
                          </p:cTn>
                        </p:par>
                        <p:par>
                          <p:cTn id="90" fill="hold">
                            <p:stCondLst>
                              <p:cond delay="5500"/>
                            </p:stCondLst>
                            <p:childTnLst>
                              <p:par>
                                <p:cTn id="91" presetID="10" presetClass="entr" presetSubtype="0" fill="hold" grpId="0" nodeType="afterEffect">
                                  <p:stCondLst>
                                    <p:cond delay="0"/>
                                  </p:stCondLst>
                                  <p:childTnLst>
                                    <p:set>
                                      <p:cBhvr>
                                        <p:cTn id="92" dur="1" fill="hold">
                                          <p:stCondLst>
                                            <p:cond delay="0"/>
                                          </p:stCondLst>
                                        </p:cTn>
                                        <p:tgtEl>
                                          <p:spTgt spid="47"/>
                                        </p:tgtEl>
                                        <p:attrNameLst>
                                          <p:attrName>style.visibility</p:attrName>
                                        </p:attrNameLst>
                                      </p:cBhvr>
                                      <p:to>
                                        <p:strVal val="visible"/>
                                      </p:to>
                                    </p:set>
                                    <p:animEffect transition="in" filter="fade">
                                      <p:cBhvr>
                                        <p:cTn id="93" dur="500"/>
                                        <p:tgtEl>
                                          <p:spTgt spid="47"/>
                                        </p:tgtEl>
                                      </p:cBhvr>
                                    </p:animEffect>
                                  </p:childTnLst>
                                </p:cTn>
                              </p:par>
                            </p:childTnLst>
                          </p:cTn>
                        </p:par>
                        <p:par>
                          <p:cTn id="94" fill="hold">
                            <p:stCondLst>
                              <p:cond delay="6000"/>
                            </p:stCondLst>
                            <p:childTnLst>
                              <p:par>
                                <p:cTn id="95" presetID="10" presetClass="entr" presetSubtype="0" fill="hold" grpId="0" nodeType="afterEffect">
                                  <p:stCondLst>
                                    <p:cond delay="0"/>
                                  </p:stCondLst>
                                  <p:childTnLst>
                                    <p:set>
                                      <p:cBhvr>
                                        <p:cTn id="96" dur="1" fill="hold">
                                          <p:stCondLst>
                                            <p:cond delay="0"/>
                                          </p:stCondLst>
                                        </p:cTn>
                                        <p:tgtEl>
                                          <p:spTgt spid="50"/>
                                        </p:tgtEl>
                                        <p:attrNameLst>
                                          <p:attrName>style.visibility</p:attrName>
                                        </p:attrNameLst>
                                      </p:cBhvr>
                                      <p:to>
                                        <p:strVal val="visible"/>
                                      </p:to>
                                    </p:set>
                                    <p:animEffect transition="in" filter="fade">
                                      <p:cBhvr>
                                        <p:cTn id="97" dur="350"/>
                                        <p:tgtEl>
                                          <p:spTgt spid="50"/>
                                        </p:tgtEl>
                                      </p:cBhvr>
                                    </p:animEffect>
                                  </p:childTnLst>
                                </p:cTn>
                              </p:par>
                              <p:par>
                                <p:cTn id="98" presetID="26" presetClass="emph" presetSubtype="0" fill="hold" grpId="1" nodeType="withEffect">
                                  <p:stCondLst>
                                    <p:cond delay="0"/>
                                  </p:stCondLst>
                                  <p:childTnLst>
                                    <p:animEffect transition="out" filter="fade">
                                      <p:cBhvr>
                                        <p:cTn id="99" dur="400" tmFilter="0, 0; .2, .5; .8, .5; 1, 0"/>
                                        <p:tgtEl>
                                          <p:spTgt spid="50"/>
                                        </p:tgtEl>
                                      </p:cBhvr>
                                    </p:animEffect>
                                    <p:animScale>
                                      <p:cBhvr>
                                        <p:cTn id="100" dur="200" autoRev="1" fill="hold"/>
                                        <p:tgtEl>
                                          <p:spTgt spid="50"/>
                                        </p:tgtEl>
                                      </p:cBhvr>
                                      <p:by x="105000" y="105000"/>
                                    </p:animScale>
                                  </p:childTnLst>
                                </p:cTn>
                              </p:par>
                            </p:childTnLst>
                          </p:cTn>
                        </p:par>
                        <p:par>
                          <p:cTn id="101" fill="hold">
                            <p:stCondLst>
                              <p:cond delay="6500"/>
                            </p:stCondLst>
                            <p:childTnLst>
                              <p:par>
                                <p:cTn id="102" presetID="10" presetClass="entr" presetSubtype="0" fill="hold" grpId="0" nodeType="afterEffect">
                                  <p:stCondLst>
                                    <p:cond delay="0"/>
                                  </p:stCondLst>
                                  <p:childTnLst>
                                    <p:set>
                                      <p:cBhvr>
                                        <p:cTn id="103" dur="1" fill="hold">
                                          <p:stCondLst>
                                            <p:cond delay="0"/>
                                          </p:stCondLst>
                                        </p:cTn>
                                        <p:tgtEl>
                                          <p:spTgt spid="49"/>
                                        </p:tgtEl>
                                        <p:attrNameLst>
                                          <p:attrName>style.visibility</p:attrName>
                                        </p:attrNameLst>
                                      </p:cBhvr>
                                      <p:to>
                                        <p:strVal val="visible"/>
                                      </p:to>
                                    </p:set>
                                    <p:animEffect transition="in" filter="fade">
                                      <p:cBhvr>
                                        <p:cTn id="104" dur="500"/>
                                        <p:tgtEl>
                                          <p:spTgt spid="49"/>
                                        </p:tgtEl>
                                      </p:cBhvr>
                                    </p:animEffect>
                                  </p:childTnLst>
                                </p:cTn>
                              </p:par>
                            </p:childTnLst>
                          </p:cTn>
                        </p:par>
                        <p:par>
                          <p:cTn id="105" fill="hold">
                            <p:stCondLst>
                              <p:cond delay="7000"/>
                            </p:stCondLst>
                            <p:childTnLst>
                              <p:par>
                                <p:cTn id="106" presetID="10" presetClass="entr" presetSubtype="0" fill="hold" grpId="0" nodeType="afterEffect">
                                  <p:stCondLst>
                                    <p:cond delay="0"/>
                                  </p:stCondLst>
                                  <p:childTnLst>
                                    <p:set>
                                      <p:cBhvr>
                                        <p:cTn id="107" dur="1" fill="hold">
                                          <p:stCondLst>
                                            <p:cond delay="0"/>
                                          </p:stCondLst>
                                        </p:cTn>
                                        <p:tgtEl>
                                          <p:spTgt spid="52"/>
                                        </p:tgtEl>
                                        <p:attrNameLst>
                                          <p:attrName>style.visibility</p:attrName>
                                        </p:attrNameLst>
                                      </p:cBhvr>
                                      <p:to>
                                        <p:strVal val="visible"/>
                                      </p:to>
                                    </p:set>
                                    <p:animEffect transition="in" filter="fade">
                                      <p:cBhvr>
                                        <p:cTn id="108" dur="350"/>
                                        <p:tgtEl>
                                          <p:spTgt spid="52"/>
                                        </p:tgtEl>
                                      </p:cBhvr>
                                    </p:animEffect>
                                  </p:childTnLst>
                                </p:cTn>
                              </p:par>
                              <p:par>
                                <p:cTn id="109" presetID="26" presetClass="emph" presetSubtype="0" fill="hold" grpId="1" nodeType="withEffect">
                                  <p:stCondLst>
                                    <p:cond delay="0"/>
                                  </p:stCondLst>
                                  <p:childTnLst>
                                    <p:animEffect transition="out" filter="fade">
                                      <p:cBhvr>
                                        <p:cTn id="110" dur="400" tmFilter="0, 0; .2, .5; .8, .5; 1, 0"/>
                                        <p:tgtEl>
                                          <p:spTgt spid="52"/>
                                        </p:tgtEl>
                                      </p:cBhvr>
                                    </p:animEffect>
                                    <p:animScale>
                                      <p:cBhvr>
                                        <p:cTn id="111" dur="200" autoRev="1" fill="hold"/>
                                        <p:tgtEl>
                                          <p:spTgt spid="52"/>
                                        </p:tgtEl>
                                      </p:cBhvr>
                                      <p:by x="105000" y="105000"/>
                                    </p:animScale>
                                  </p:childTnLst>
                                </p:cTn>
                              </p:par>
                            </p:childTnLst>
                          </p:cTn>
                        </p:par>
                        <p:par>
                          <p:cTn id="112" fill="hold">
                            <p:stCondLst>
                              <p:cond delay="7500"/>
                            </p:stCondLst>
                            <p:childTnLst>
                              <p:par>
                                <p:cTn id="113" presetID="10" presetClass="entr" presetSubtype="0" fill="hold" grpId="0" nodeType="afterEffect">
                                  <p:stCondLst>
                                    <p:cond delay="0"/>
                                  </p:stCondLst>
                                  <p:childTnLst>
                                    <p:set>
                                      <p:cBhvr>
                                        <p:cTn id="114" dur="1" fill="hold">
                                          <p:stCondLst>
                                            <p:cond delay="0"/>
                                          </p:stCondLst>
                                        </p:cTn>
                                        <p:tgtEl>
                                          <p:spTgt spid="51"/>
                                        </p:tgtEl>
                                        <p:attrNameLst>
                                          <p:attrName>style.visibility</p:attrName>
                                        </p:attrNameLst>
                                      </p:cBhvr>
                                      <p:to>
                                        <p:strVal val="visible"/>
                                      </p:to>
                                    </p:set>
                                    <p:animEffect transition="in" filter="fade">
                                      <p:cBhvr>
                                        <p:cTn id="115" dur="500"/>
                                        <p:tgtEl>
                                          <p:spTgt spid="51"/>
                                        </p:tgtEl>
                                      </p:cBhvr>
                                    </p:animEffect>
                                  </p:childTnLst>
                                </p:cTn>
                              </p:par>
                            </p:childTnLst>
                          </p:cTn>
                        </p:par>
                        <p:par>
                          <p:cTn id="116" fill="hold">
                            <p:stCondLst>
                              <p:cond delay="8000"/>
                            </p:stCondLst>
                            <p:childTnLst>
                              <p:par>
                                <p:cTn id="117" presetID="10" presetClass="entr" presetSubtype="0" fill="hold" grpId="0" nodeType="afterEffect">
                                  <p:stCondLst>
                                    <p:cond delay="0"/>
                                  </p:stCondLst>
                                  <p:childTnLst>
                                    <p:set>
                                      <p:cBhvr>
                                        <p:cTn id="118" dur="1" fill="hold">
                                          <p:stCondLst>
                                            <p:cond delay="0"/>
                                          </p:stCondLst>
                                        </p:cTn>
                                        <p:tgtEl>
                                          <p:spTgt spid="54"/>
                                        </p:tgtEl>
                                        <p:attrNameLst>
                                          <p:attrName>style.visibility</p:attrName>
                                        </p:attrNameLst>
                                      </p:cBhvr>
                                      <p:to>
                                        <p:strVal val="visible"/>
                                      </p:to>
                                    </p:set>
                                    <p:animEffect transition="in" filter="fade">
                                      <p:cBhvr>
                                        <p:cTn id="119" dur="350"/>
                                        <p:tgtEl>
                                          <p:spTgt spid="54"/>
                                        </p:tgtEl>
                                      </p:cBhvr>
                                    </p:animEffect>
                                  </p:childTnLst>
                                </p:cTn>
                              </p:par>
                              <p:par>
                                <p:cTn id="120" presetID="26" presetClass="emph" presetSubtype="0" fill="hold" grpId="1" nodeType="withEffect">
                                  <p:stCondLst>
                                    <p:cond delay="0"/>
                                  </p:stCondLst>
                                  <p:childTnLst>
                                    <p:animEffect transition="out" filter="fade">
                                      <p:cBhvr>
                                        <p:cTn id="121" dur="400" tmFilter="0, 0; .2, .5; .8, .5; 1, 0"/>
                                        <p:tgtEl>
                                          <p:spTgt spid="54"/>
                                        </p:tgtEl>
                                      </p:cBhvr>
                                    </p:animEffect>
                                    <p:animScale>
                                      <p:cBhvr>
                                        <p:cTn id="122" dur="200" autoRev="1" fill="hold"/>
                                        <p:tgtEl>
                                          <p:spTgt spid="54"/>
                                        </p:tgtEl>
                                      </p:cBhvr>
                                      <p:by x="105000" y="105000"/>
                                    </p:animScale>
                                  </p:childTnLst>
                                </p:cTn>
                              </p:par>
                            </p:childTnLst>
                          </p:cTn>
                        </p:par>
                        <p:par>
                          <p:cTn id="123" fill="hold">
                            <p:stCondLst>
                              <p:cond delay="8500"/>
                            </p:stCondLst>
                            <p:childTnLst>
                              <p:par>
                                <p:cTn id="124" presetID="10" presetClass="entr" presetSubtype="0"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Effect transition="in" filter="fade">
                                      <p:cBhvr>
                                        <p:cTn id="126" dur="500"/>
                                        <p:tgtEl>
                                          <p:spTgt spid="53"/>
                                        </p:tgtEl>
                                      </p:cBhvr>
                                    </p:animEffect>
                                  </p:childTnLst>
                                </p:cTn>
                              </p:par>
                            </p:childTnLst>
                          </p:cTn>
                        </p:par>
                        <p:par>
                          <p:cTn id="127" fill="hold">
                            <p:stCondLst>
                              <p:cond delay="9000"/>
                            </p:stCondLst>
                            <p:childTnLst>
                              <p:par>
                                <p:cTn id="128" presetID="10" presetClass="entr" presetSubtype="0" fill="hold" grpId="0" nodeType="afterEffect">
                                  <p:stCondLst>
                                    <p:cond delay="0"/>
                                  </p:stCondLst>
                                  <p:childTnLst>
                                    <p:set>
                                      <p:cBhvr>
                                        <p:cTn id="129" dur="1" fill="hold">
                                          <p:stCondLst>
                                            <p:cond delay="0"/>
                                          </p:stCondLst>
                                        </p:cTn>
                                        <p:tgtEl>
                                          <p:spTgt spid="56"/>
                                        </p:tgtEl>
                                        <p:attrNameLst>
                                          <p:attrName>style.visibility</p:attrName>
                                        </p:attrNameLst>
                                      </p:cBhvr>
                                      <p:to>
                                        <p:strVal val="visible"/>
                                      </p:to>
                                    </p:set>
                                    <p:animEffect transition="in" filter="fade">
                                      <p:cBhvr>
                                        <p:cTn id="130" dur="350"/>
                                        <p:tgtEl>
                                          <p:spTgt spid="56"/>
                                        </p:tgtEl>
                                      </p:cBhvr>
                                    </p:animEffect>
                                  </p:childTnLst>
                                </p:cTn>
                              </p:par>
                              <p:par>
                                <p:cTn id="131" presetID="26" presetClass="emph" presetSubtype="0" fill="hold" grpId="1" nodeType="withEffect">
                                  <p:stCondLst>
                                    <p:cond delay="0"/>
                                  </p:stCondLst>
                                  <p:childTnLst>
                                    <p:animEffect transition="out" filter="fade">
                                      <p:cBhvr>
                                        <p:cTn id="132" dur="400" tmFilter="0, 0; .2, .5; .8, .5; 1, 0"/>
                                        <p:tgtEl>
                                          <p:spTgt spid="56"/>
                                        </p:tgtEl>
                                      </p:cBhvr>
                                    </p:animEffect>
                                    <p:animScale>
                                      <p:cBhvr>
                                        <p:cTn id="133" dur="200" autoRev="1" fill="hold"/>
                                        <p:tgtEl>
                                          <p:spTgt spid="56"/>
                                        </p:tgtEl>
                                      </p:cBhvr>
                                      <p:by x="105000" y="105000"/>
                                    </p:animScale>
                                  </p:childTnLst>
                                </p:cTn>
                              </p:par>
                            </p:childTnLst>
                          </p:cTn>
                        </p:par>
                        <p:par>
                          <p:cTn id="134" fill="hold">
                            <p:stCondLst>
                              <p:cond delay="9500"/>
                            </p:stCondLst>
                            <p:childTnLst>
                              <p:par>
                                <p:cTn id="135" presetID="10" presetClass="entr" presetSubtype="0" fill="hold" grpId="0" nodeType="afterEffect">
                                  <p:stCondLst>
                                    <p:cond delay="0"/>
                                  </p:stCondLst>
                                  <p:childTnLst>
                                    <p:set>
                                      <p:cBhvr>
                                        <p:cTn id="136" dur="1" fill="hold">
                                          <p:stCondLst>
                                            <p:cond delay="0"/>
                                          </p:stCondLst>
                                        </p:cTn>
                                        <p:tgtEl>
                                          <p:spTgt spid="55"/>
                                        </p:tgtEl>
                                        <p:attrNameLst>
                                          <p:attrName>style.visibility</p:attrName>
                                        </p:attrNameLst>
                                      </p:cBhvr>
                                      <p:to>
                                        <p:strVal val="visible"/>
                                      </p:to>
                                    </p:set>
                                    <p:animEffect transition="in" filter="fade">
                                      <p:cBhvr>
                                        <p:cTn id="13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animBg="1"/>
      <p:bldP spid="33" grpId="0" animBg="1"/>
      <p:bldP spid="35" grpId="0" animBg="1"/>
      <p:bldP spid="37" grpId="0" animBg="1"/>
      <p:bldP spid="39" grpId="0" animBg="1"/>
      <p:bldP spid="41" grpId="0" animBg="1"/>
      <p:bldP spid="43" grpId="0" animBg="1"/>
      <p:bldP spid="45" grpId="0"/>
      <p:bldP spid="46" grpId="0"/>
      <p:bldP spid="46" grpId="1"/>
      <p:bldP spid="47" grpId="0"/>
      <p:bldP spid="48" grpId="0"/>
      <p:bldP spid="48" grpId="1"/>
      <p:bldP spid="49" grpId="0"/>
      <p:bldP spid="50" grpId="0"/>
      <p:bldP spid="50" grpId="1"/>
      <p:bldP spid="51" grpId="0"/>
      <p:bldP spid="52" grpId="0"/>
      <p:bldP spid="52" grpId="1"/>
      <p:bldP spid="53" grpId="0"/>
      <p:bldP spid="54" grpId="0"/>
      <p:bldP spid="54" grpId="1"/>
      <p:bldP spid="55" grpId="0"/>
      <p:bldP spid="56" grpId="0"/>
      <p:bldP spid="56" grpId="1"/>
      <p:bldP spid="57" grpId="0"/>
      <p:bldP spid="5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screen"/>
          <a:srcRect/>
          <a:stretch>
            <a:fillRect/>
          </a:stretch>
        </p:blipFill>
        <p:spPr>
          <a:xfrm>
            <a:off x="0" y="0"/>
            <a:ext cx="9144000" cy="5156200"/>
          </a:xfrm>
          <a:prstGeom prst="rect">
            <a:avLst/>
          </a:prstGeom>
        </p:spPr>
      </p:pic>
      <p:pic>
        <p:nvPicPr>
          <p:cNvPr id="11" name="图片 10"/>
          <p:cNvPicPr>
            <a:picLocks noChangeAspect="1"/>
          </p:cNvPicPr>
          <p:nvPr/>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Lst>
          </a:blip>
          <a:stretch>
            <a:fillRect/>
          </a:stretch>
        </p:blipFill>
        <p:spPr>
          <a:xfrm>
            <a:off x="6450313" y="400956"/>
            <a:ext cx="2214113" cy="619367"/>
          </a:xfrm>
          <a:prstGeom prst="rect">
            <a:avLst/>
          </a:prstGeom>
        </p:spPr>
      </p:pic>
      <p:sp>
        <p:nvSpPr>
          <p:cNvPr id="12" name="矩形 11"/>
          <p:cNvSpPr/>
          <p:nvPr/>
        </p:nvSpPr>
        <p:spPr>
          <a:xfrm>
            <a:off x="-1" y="1553120"/>
            <a:ext cx="9144001" cy="2688680"/>
          </a:xfrm>
          <a:prstGeom prst="rect">
            <a:avLst/>
          </a:prstGeom>
          <a:solidFill>
            <a:srgbClr val="00B0F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dirty="0">
              <a:ln>
                <a:noFill/>
              </a:ln>
              <a:solidFill>
                <a:prstClr val="white"/>
              </a:solidFill>
              <a:effectLst/>
              <a:uLnTx/>
              <a:uFillTx/>
              <a:latin typeface="Calibri" panose="020F0502020204030204"/>
              <a:ea typeface="等线" panose="02010600030101010101" pitchFamily="2" charset="-122"/>
              <a:cs typeface="+mn-cs"/>
            </a:endParaRPr>
          </a:p>
        </p:txBody>
      </p:sp>
      <p:grpSp>
        <p:nvGrpSpPr>
          <p:cNvPr id="13" name="组合 12"/>
          <p:cNvGrpSpPr/>
          <p:nvPr/>
        </p:nvGrpSpPr>
        <p:grpSpPr>
          <a:xfrm>
            <a:off x="684893" y="620032"/>
            <a:ext cx="1619250" cy="1619250"/>
            <a:chOff x="3486150" y="1733550"/>
            <a:chExt cx="1619250" cy="1619250"/>
          </a:xfrm>
        </p:grpSpPr>
        <p:sp>
          <p:nvSpPr>
            <p:cNvPr id="14" name="椭圆 13"/>
            <p:cNvSpPr/>
            <p:nvPr/>
          </p:nvSpPr>
          <p:spPr>
            <a:xfrm>
              <a:off x="3486150" y="1733550"/>
              <a:ext cx="1619250" cy="1619250"/>
            </a:xfrm>
            <a:prstGeom prst="ellipse">
              <a:avLst/>
            </a:prstGeom>
            <a:solidFill>
              <a:srgbClr val="00B0F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Calibri" panose="020F0502020204030204"/>
                <a:ea typeface="等线" panose="02010600030101010101" pitchFamily="2" charset="-122"/>
              </a:endParaRPr>
            </a:p>
          </p:txBody>
        </p:sp>
        <p:sp>
          <p:nvSpPr>
            <p:cNvPr id="15" name="文本框 14"/>
            <p:cNvSpPr txBox="1"/>
            <p:nvPr/>
          </p:nvSpPr>
          <p:spPr>
            <a:xfrm>
              <a:off x="3639185" y="2158454"/>
              <a:ext cx="1313180" cy="769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R="0" lvl="0" indent="0" algn="ctr" fontAlgn="auto">
                <a:lnSpc>
                  <a:spcPct val="100000"/>
                </a:lnSpc>
                <a:spcBef>
                  <a:spcPts val="0"/>
                </a:spcBef>
                <a:spcAft>
                  <a:spcPts val="0"/>
                </a:spcAft>
                <a:buClrTx/>
                <a:buSzTx/>
                <a:buFontTx/>
                <a:buNone/>
                <a:defRPr kumimoji="0" b="0" i="0" u="none" strike="noStrike" cap="none" spc="0" normalizeH="0" baseline="0">
                  <a:ln>
                    <a:noFill/>
                  </a:ln>
                  <a:solidFill>
                    <a:prstClr val="white"/>
                  </a:solidFill>
                  <a:effectLst/>
                  <a:uLnTx/>
                  <a:uFillTx/>
                  <a:latin typeface="Calibri" panose="020F0502020204030204"/>
                  <a:ea typeface="等线" panose="02010600030101010101" pitchFamily="2"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4000" b="1" dirty="0">
                  <a:latin typeface="+mj-ea"/>
                  <a:ea typeface="+mj-ea"/>
                </a:rPr>
                <a:t>目录</a:t>
              </a:r>
            </a:p>
          </p:txBody>
        </p:sp>
      </p:grpSp>
      <p:sp>
        <p:nvSpPr>
          <p:cNvPr id="18" name="文本框 17"/>
          <p:cNvSpPr txBox="1"/>
          <p:nvPr/>
        </p:nvSpPr>
        <p:spPr>
          <a:xfrm>
            <a:off x="1709677" y="1961288"/>
            <a:ext cx="5724644" cy="1754326"/>
          </a:xfrm>
          <a:prstGeom prst="rect">
            <a:avLst/>
          </a:prstGeom>
          <a:noFill/>
        </p:spPr>
        <p:txBody>
          <a:bodyPr wrap="non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第三部分</a:t>
            </a:r>
            <a:endParaRPr kumimoji="0" lang="en-US" altLang="zh-CN" sz="5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单击添加文字内容</a:t>
            </a:r>
            <a:endParaRPr kumimoji="0" lang="en-US" altLang="zh-CN" sz="5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up)">
                                      <p:cBhvr>
                                        <p:cTn id="13" dur="500"/>
                                        <p:tgtEl>
                                          <p:spTgt spid="12"/>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1000" fill="hold"/>
                                        <p:tgtEl>
                                          <p:spTgt spid="18"/>
                                        </p:tgtEl>
                                        <p:attrNameLst>
                                          <p:attrName>ppt_w</p:attrName>
                                        </p:attrNameLst>
                                      </p:cBhvr>
                                      <p:tavLst>
                                        <p:tav tm="0">
                                          <p:val>
                                            <p:fltVal val="0"/>
                                          </p:val>
                                        </p:tav>
                                        <p:tav tm="100000">
                                          <p:val>
                                            <p:strVal val="#ppt_w"/>
                                          </p:val>
                                        </p:tav>
                                      </p:tavLst>
                                    </p:anim>
                                    <p:anim calcmode="lin" valueType="num">
                                      <p:cBhvr>
                                        <p:cTn id="18" dur="1000" fill="hold"/>
                                        <p:tgtEl>
                                          <p:spTgt spid="18"/>
                                        </p:tgtEl>
                                        <p:attrNameLst>
                                          <p:attrName>ppt_h</p:attrName>
                                        </p:attrNameLst>
                                      </p:cBhvr>
                                      <p:tavLst>
                                        <p:tav tm="0">
                                          <p:val>
                                            <p:fltVal val="0"/>
                                          </p:val>
                                        </p:tav>
                                        <p:tav tm="100000">
                                          <p:val>
                                            <p:strVal val="#ppt_h"/>
                                          </p:val>
                                        </p:tav>
                                      </p:tavLst>
                                    </p:anim>
                                    <p:animEffect transition="in" filter="fade">
                                      <p:cBhvr>
                                        <p:cTn id="19"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肘形连接符 17"/>
          <p:cNvCxnSpPr/>
          <p:nvPr/>
        </p:nvCxnSpPr>
        <p:spPr>
          <a:xfrm flipH="1" flipV="1">
            <a:off x="4873178" y="1363141"/>
            <a:ext cx="2826544" cy="409575"/>
          </a:xfrm>
          <a:prstGeom prst="bentConnector3">
            <a:avLst>
              <a:gd name="adj1" fmla="val 218"/>
            </a:avLst>
          </a:prstGeom>
          <a:ln w="19050">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9" name="肘形连接符 18"/>
          <p:cNvCxnSpPr/>
          <p:nvPr/>
        </p:nvCxnSpPr>
        <p:spPr>
          <a:xfrm flipH="1">
            <a:off x="4873178" y="3933700"/>
            <a:ext cx="2826544" cy="409575"/>
          </a:xfrm>
          <a:prstGeom prst="bentConnector3">
            <a:avLst>
              <a:gd name="adj1" fmla="val 218"/>
            </a:avLst>
          </a:prstGeom>
          <a:ln w="19050">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0" name="肘形连接符 19"/>
          <p:cNvCxnSpPr/>
          <p:nvPr/>
        </p:nvCxnSpPr>
        <p:spPr>
          <a:xfrm flipV="1">
            <a:off x="1685875" y="1363141"/>
            <a:ext cx="2726531" cy="409575"/>
          </a:xfrm>
          <a:prstGeom prst="bentConnector3">
            <a:avLst>
              <a:gd name="adj1" fmla="val 218"/>
            </a:avLst>
          </a:prstGeom>
          <a:ln w="19050">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1" name="肘形连接符 20"/>
          <p:cNvCxnSpPr/>
          <p:nvPr/>
        </p:nvCxnSpPr>
        <p:spPr>
          <a:xfrm>
            <a:off x="1685875" y="3933700"/>
            <a:ext cx="2726531" cy="409575"/>
          </a:xfrm>
          <a:prstGeom prst="bentConnector3">
            <a:avLst>
              <a:gd name="adj1" fmla="val 218"/>
            </a:avLst>
          </a:prstGeom>
          <a:ln w="19050">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2" name="文本框 5"/>
          <p:cNvSpPr txBox="1"/>
          <p:nvPr/>
        </p:nvSpPr>
        <p:spPr>
          <a:xfrm>
            <a:off x="2254993" y="3664619"/>
            <a:ext cx="2157413" cy="528638"/>
          </a:xfrm>
          <a:prstGeom prst="rect">
            <a:avLst/>
          </a:prstGeom>
        </p:spPr>
        <p:txBody>
          <a:bodyPr lIns="68580" tIns="34290" rIns="68580" bIns="34290"/>
          <a:lstStyle>
            <a:lvl1pPr indent="0">
              <a:lnSpc>
                <a:spcPct val="150000"/>
              </a:lnSpc>
              <a:spcBef>
                <a:spcPct val="30000"/>
              </a:spcBef>
              <a:buFont typeface="Arial" panose="020B0604020202020204" pitchFamily="34" charset="0"/>
              <a:buNone/>
              <a:defRPr lang="zh-CN">
                <a:solidFill>
                  <a:schemeClr val="bg1"/>
                </a:solidFill>
                <a:latin typeface="Microsoft YaHei UI" panose="020B0503020204020204" pitchFamily="34" charset="-122"/>
                <a:ea typeface="Microsoft YaHei UI" panose="020B0503020204020204" pitchFamily="34" charset="-122"/>
              </a:defRPr>
            </a:lvl1pPr>
            <a:lvl2pPr indent="0">
              <a:lnSpc>
                <a:spcPct val="90000"/>
              </a:lnSpc>
              <a:spcBef>
                <a:spcPct val="30000"/>
              </a:spcBef>
              <a:buFont typeface="Arial" panose="020B0604020202020204" pitchFamily="34" charset="0"/>
              <a:buNone/>
              <a:defRPr lang="zh-CN" sz="2000">
                <a:latin typeface="Microsoft YaHei UI" panose="020B0503020204020204" pitchFamily="34" charset="-122"/>
                <a:ea typeface="Microsoft YaHei UI" panose="020B0503020204020204" pitchFamily="34" charset="-122"/>
              </a:defRPr>
            </a:lvl2pPr>
            <a:lvl3pPr indent="0">
              <a:lnSpc>
                <a:spcPct val="90000"/>
              </a:lnSpc>
              <a:spcBef>
                <a:spcPct val="30000"/>
              </a:spcBef>
              <a:buFont typeface="Arial" panose="020B0604020202020204" pitchFamily="34" charset="0"/>
              <a:buNone/>
              <a:defRPr lang="zh-CN">
                <a:latin typeface="Microsoft YaHei UI" panose="020B0503020204020204" pitchFamily="34" charset="-122"/>
                <a:ea typeface="Microsoft YaHei UI" panose="020B0503020204020204" pitchFamily="34" charset="-122"/>
              </a:defRPr>
            </a:lvl3pPr>
            <a:lvl4pPr indent="0">
              <a:lnSpc>
                <a:spcPct val="90000"/>
              </a:lnSpc>
              <a:spcBef>
                <a:spcPct val="30000"/>
              </a:spcBef>
              <a:buFont typeface="Arial" panose="020B0604020202020204" pitchFamily="34" charset="0"/>
              <a:buNone/>
              <a:defRPr lang="zh-CN" sz="1600">
                <a:latin typeface="Microsoft YaHei UI" panose="020B0503020204020204" pitchFamily="34" charset="-122"/>
                <a:ea typeface="Microsoft YaHei UI" panose="020B0503020204020204" pitchFamily="34" charset="-122"/>
              </a:defRPr>
            </a:lvl4pPr>
            <a:lvl5pPr indent="0">
              <a:lnSpc>
                <a:spcPct val="90000"/>
              </a:lnSpc>
              <a:spcBef>
                <a:spcPct val="30000"/>
              </a:spcBef>
              <a:buFont typeface="Arial" panose="020B0604020202020204" pitchFamily="34" charset="0"/>
              <a:buNone/>
              <a:defRPr lang="zh-CN" sz="1600">
                <a:latin typeface="Microsoft YaHei UI" panose="020B0503020204020204" pitchFamily="34" charset="-122"/>
                <a:ea typeface="Microsoft YaHei UI" panose="020B0503020204020204" pitchFamily="34" charset="-122"/>
              </a:defRPr>
            </a:lvl5pPr>
            <a:lvl6pPr indent="0">
              <a:lnSpc>
                <a:spcPct val="90000"/>
              </a:lnSpc>
              <a:spcBef>
                <a:spcPct val="30000"/>
              </a:spcBef>
              <a:buFont typeface="Arial" panose="020B0604020202020204" pitchFamily="34" charset="0"/>
              <a:buNone/>
              <a:defRPr lang="zh-CN" sz="1600"/>
            </a:lvl6pPr>
            <a:lvl7pPr indent="0">
              <a:lnSpc>
                <a:spcPct val="90000"/>
              </a:lnSpc>
              <a:spcBef>
                <a:spcPct val="30000"/>
              </a:spcBef>
              <a:buFont typeface="Arial" panose="020B0604020202020204" pitchFamily="34" charset="0"/>
              <a:buNone/>
              <a:defRPr lang="zh-CN" sz="1600"/>
            </a:lvl7pPr>
            <a:lvl8pPr indent="0">
              <a:lnSpc>
                <a:spcPct val="90000"/>
              </a:lnSpc>
              <a:spcBef>
                <a:spcPct val="30000"/>
              </a:spcBef>
              <a:buFont typeface="Arial" panose="020B0604020202020204" pitchFamily="34" charset="0"/>
              <a:buNone/>
              <a:defRPr lang="zh-CN" sz="1600"/>
            </a:lvl8pPr>
            <a:lvl9pPr indent="0">
              <a:lnSpc>
                <a:spcPct val="90000"/>
              </a:lnSpc>
              <a:spcBef>
                <a:spcPct val="30000"/>
              </a:spcBef>
              <a:buFont typeface="Arial" panose="020B0604020202020204" pitchFamily="34" charset="0"/>
              <a:buNone/>
              <a:defRPr lang="zh-CN" sz="1600"/>
            </a:lvl9pPr>
          </a:lstStyle>
          <a:p>
            <a:pPr defTabSz="685800" fontAlgn="auto">
              <a:lnSpc>
                <a:spcPct val="120000"/>
              </a:lnSpc>
              <a:spcBef>
                <a:spcPct val="0"/>
              </a:spcBef>
              <a:spcAft>
                <a:spcPts val="0"/>
              </a:spcAft>
              <a:defRPr/>
            </a:pPr>
            <a:r>
              <a:rPr altLang="en-US" sz="11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在此录入上述图表的描述说明，在此录入上述图表的描述说明，在此录入上述图表的描述说明。</a:t>
            </a:r>
          </a:p>
        </p:txBody>
      </p:sp>
      <p:sp>
        <p:nvSpPr>
          <p:cNvPr id="23" name="文本框 6"/>
          <p:cNvSpPr txBox="1"/>
          <p:nvPr/>
        </p:nvSpPr>
        <p:spPr>
          <a:xfrm>
            <a:off x="2250231" y="4359944"/>
            <a:ext cx="907256" cy="300038"/>
          </a:xfrm>
          <a:prstGeom prst="rect">
            <a:avLst/>
          </a:prstGeom>
          <a:noFill/>
        </p:spPr>
        <p:txBody>
          <a:bodyPr wrap="none" lIns="68580" tIns="34290" rIns="68580" bIns="34290">
            <a:spAutoFit/>
          </a:bodyPr>
          <a:lstStyle/>
          <a:p>
            <a:pPr defTabSz="685800" fontAlgn="auto">
              <a:spcBef>
                <a:spcPts val="0"/>
              </a:spcBef>
              <a:spcAft>
                <a:spcPts val="0"/>
              </a:spcAft>
              <a:defRPr/>
            </a:pPr>
            <a:r>
              <a:rPr lang="zh-CN" altLang="en-US" sz="1500" b="1" dirty="0">
                <a:solidFill>
                  <a:schemeClr val="tx1">
                    <a:lumMod val="65000"/>
                    <a:lumOff val="35000"/>
                  </a:schemeClr>
                </a:solidFill>
                <a:latin typeface="微软雅黑" panose="020B0503020204020204" pitchFamily="34" charset="-122"/>
                <a:ea typeface="微软雅黑" panose="020B0503020204020204" pitchFamily="34" charset="-122"/>
              </a:rPr>
              <a:t>时间管理</a:t>
            </a:r>
          </a:p>
        </p:txBody>
      </p:sp>
      <p:grpSp>
        <p:nvGrpSpPr>
          <p:cNvPr id="24" name="组合 23"/>
          <p:cNvGrpSpPr/>
          <p:nvPr/>
        </p:nvGrpSpPr>
        <p:grpSpPr bwMode="auto">
          <a:xfrm>
            <a:off x="1163191" y="2910953"/>
            <a:ext cx="1008459" cy="1009650"/>
            <a:chOff x="1854558" y="3854906"/>
            <a:chExt cx="1403797" cy="1403797"/>
          </a:xfrm>
        </p:grpSpPr>
        <p:sp>
          <p:nvSpPr>
            <p:cNvPr id="25" name="椭圆 24"/>
            <p:cNvSpPr/>
            <p:nvPr/>
          </p:nvSpPr>
          <p:spPr>
            <a:xfrm>
              <a:off x="1854558" y="3854906"/>
              <a:ext cx="1403797" cy="1403797"/>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1000">
                <a:latin typeface="微软雅黑" panose="020B0503020204020204" pitchFamily="34" charset="-122"/>
                <a:ea typeface="微软雅黑" panose="020B0503020204020204" pitchFamily="34" charset="-122"/>
              </a:endParaRPr>
            </a:p>
          </p:txBody>
        </p:sp>
        <p:grpSp>
          <p:nvGrpSpPr>
            <p:cNvPr id="26" name="组合 25"/>
            <p:cNvGrpSpPr/>
            <p:nvPr/>
          </p:nvGrpSpPr>
          <p:grpSpPr>
            <a:xfrm>
              <a:off x="2340694" y="4217787"/>
              <a:ext cx="392888" cy="661931"/>
              <a:chOff x="6982613" y="4660429"/>
              <a:chExt cx="292099" cy="492124"/>
            </a:xfrm>
            <a:solidFill>
              <a:schemeClr val="bg1">
                <a:lumMod val="95000"/>
              </a:schemeClr>
            </a:solidFill>
          </p:grpSpPr>
          <p:sp>
            <p:nvSpPr>
              <p:cNvPr id="27" name="Freeform 15"/>
              <p:cNvSpPr>
                <a:spLocks noEditPoints="1"/>
              </p:cNvSpPr>
              <p:nvPr/>
            </p:nvSpPr>
            <p:spPr bwMode="auto">
              <a:xfrm>
                <a:off x="6982613" y="4660429"/>
                <a:ext cx="292099" cy="492124"/>
              </a:xfrm>
              <a:custGeom>
                <a:avLst/>
                <a:gdLst>
                  <a:gd name="T0" fmla="*/ 0 w 166"/>
                  <a:gd name="T1" fmla="*/ 444500 h 280"/>
                  <a:gd name="T2" fmla="*/ 263525 w 166"/>
                  <a:gd name="T3" fmla="*/ 444500 h 280"/>
                  <a:gd name="T4" fmla="*/ 263525 w 166"/>
                  <a:gd name="T5" fmla="*/ 425450 h 280"/>
                  <a:gd name="T6" fmla="*/ 263525 w 166"/>
                  <a:gd name="T7" fmla="*/ 425450 h 280"/>
                  <a:gd name="T8" fmla="*/ 260350 w 166"/>
                  <a:gd name="T9" fmla="*/ 419100 h 280"/>
                  <a:gd name="T10" fmla="*/ 254000 w 166"/>
                  <a:gd name="T11" fmla="*/ 415925 h 280"/>
                  <a:gd name="T12" fmla="*/ 9525 w 166"/>
                  <a:gd name="T13" fmla="*/ 415925 h 280"/>
                  <a:gd name="T14" fmla="*/ 9525 w 166"/>
                  <a:gd name="T15" fmla="*/ 415925 h 280"/>
                  <a:gd name="T16" fmla="*/ 3175 w 166"/>
                  <a:gd name="T17" fmla="*/ 419100 h 280"/>
                  <a:gd name="T18" fmla="*/ 0 w 166"/>
                  <a:gd name="T19" fmla="*/ 425450 h 280"/>
                  <a:gd name="T20" fmla="*/ 0 w 166"/>
                  <a:gd name="T21" fmla="*/ 444500 h 280"/>
                  <a:gd name="T22" fmla="*/ 0 w 166"/>
                  <a:gd name="T23" fmla="*/ 444500 h 280"/>
                  <a:gd name="T24" fmla="*/ 0 w 166"/>
                  <a:gd name="T25" fmla="*/ 0 h 280"/>
                  <a:gd name="T26" fmla="*/ 263525 w 166"/>
                  <a:gd name="T27" fmla="*/ 0 h 280"/>
                  <a:gd name="T28" fmla="*/ 263525 w 166"/>
                  <a:gd name="T29" fmla="*/ 19050 h 280"/>
                  <a:gd name="T30" fmla="*/ 263525 w 166"/>
                  <a:gd name="T31" fmla="*/ 19050 h 280"/>
                  <a:gd name="T32" fmla="*/ 260350 w 166"/>
                  <a:gd name="T33" fmla="*/ 25400 h 280"/>
                  <a:gd name="T34" fmla="*/ 254000 w 166"/>
                  <a:gd name="T35" fmla="*/ 28575 h 280"/>
                  <a:gd name="T36" fmla="*/ 9525 w 166"/>
                  <a:gd name="T37" fmla="*/ 28575 h 280"/>
                  <a:gd name="T38" fmla="*/ 9525 w 166"/>
                  <a:gd name="T39" fmla="*/ 28575 h 280"/>
                  <a:gd name="T40" fmla="*/ 3175 w 166"/>
                  <a:gd name="T41" fmla="*/ 25400 h 280"/>
                  <a:gd name="T42" fmla="*/ 0 w 166"/>
                  <a:gd name="T43" fmla="*/ 19050 h 280"/>
                  <a:gd name="T44" fmla="*/ 0 w 166"/>
                  <a:gd name="T45" fmla="*/ 0 h 2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66"/>
                  <a:gd name="T70" fmla="*/ 0 h 280"/>
                  <a:gd name="T71" fmla="*/ 166 w 166"/>
                  <a:gd name="T72" fmla="*/ 280 h 28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66" h="280">
                    <a:moveTo>
                      <a:pt x="0" y="280"/>
                    </a:moveTo>
                    <a:lnTo>
                      <a:pt x="166" y="280"/>
                    </a:lnTo>
                    <a:lnTo>
                      <a:pt x="166" y="268"/>
                    </a:lnTo>
                    <a:lnTo>
                      <a:pt x="164" y="264"/>
                    </a:lnTo>
                    <a:lnTo>
                      <a:pt x="160" y="262"/>
                    </a:lnTo>
                    <a:lnTo>
                      <a:pt x="6" y="262"/>
                    </a:lnTo>
                    <a:lnTo>
                      <a:pt x="2" y="264"/>
                    </a:lnTo>
                    <a:lnTo>
                      <a:pt x="0" y="268"/>
                    </a:lnTo>
                    <a:lnTo>
                      <a:pt x="0" y="280"/>
                    </a:lnTo>
                    <a:close/>
                    <a:moveTo>
                      <a:pt x="0" y="0"/>
                    </a:moveTo>
                    <a:lnTo>
                      <a:pt x="166" y="0"/>
                    </a:lnTo>
                    <a:lnTo>
                      <a:pt x="166" y="12"/>
                    </a:lnTo>
                    <a:lnTo>
                      <a:pt x="164" y="16"/>
                    </a:lnTo>
                    <a:lnTo>
                      <a:pt x="160" y="18"/>
                    </a:lnTo>
                    <a:lnTo>
                      <a:pt x="6" y="18"/>
                    </a:lnTo>
                    <a:lnTo>
                      <a:pt x="2" y="16"/>
                    </a:lnTo>
                    <a:lnTo>
                      <a:pt x="0" y="12"/>
                    </a:lnTo>
                    <a:lnTo>
                      <a:pt x="0" y="0"/>
                    </a:lnTo>
                    <a:close/>
                  </a:path>
                </a:pathLst>
              </a:custGeom>
              <a:grpFill/>
              <a:ln w="9525">
                <a:noFill/>
                <a:round/>
              </a:ln>
            </p:spPr>
            <p:txBody>
              <a:bodyPr/>
              <a:lstStyle/>
              <a:p>
                <a:pPr defTabSz="685800" fontAlgn="auto">
                  <a:spcBef>
                    <a:spcPts val="0"/>
                  </a:spcBef>
                  <a:spcAft>
                    <a:spcPts val="0"/>
                  </a:spcAft>
                  <a:defRPr/>
                </a:pPr>
                <a:endParaRPr lang="en-US" sz="1800" kern="0" dirty="0">
                  <a:solidFill>
                    <a:sysClr val="windowText" lastClr="000000"/>
                  </a:solidFill>
                  <a:latin typeface="微软雅黑" panose="020B0503020204020204" pitchFamily="34" charset="-122"/>
                  <a:ea typeface="微软雅黑" panose="020B0503020204020204" pitchFamily="34" charset="-122"/>
                </a:endParaRPr>
              </a:p>
            </p:txBody>
          </p:sp>
          <p:sp>
            <p:nvSpPr>
              <p:cNvPr id="28" name="Freeform 16"/>
              <p:cNvSpPr>
                <a:spLocks noEditPoints="1"/>
              </p:cNvSpPr>
              <p:nvPr/>
            </p:nvSpPr>
            <p:spPr bwMode="auto">
              <a:xfrm>
                <a:off x="7006425" y="4706468"/>
                <a:ext cx="244476" cy="400050"/>
              </a:xfrm>
              <a:custGeom>
                <a:avLst/>
                <a:gdLst>
                  <a:gd name="T0" fmla="*/ 22225 w 138"/>
                  <a:gd name="T1" fmla="*/ 79375 h 228"/>
                  <a:gd name="T2" fmla="*/ 22225 w 138"/>
                  <a:gd name="T3" fmla="*/ 92075 h 228"/>
                  <a:gd name="T4" fmla="*/ 31750 w 138"/>
                  <a:gd name="T5" fmla="*/ 111125 h 228"/>
                  <a:gd name="T6" fmla="*/ 76200 w 138"/>
                  <a:gd name="T7" fmla="*/ 152400 h 228"/>
                  <a:gd name="T8" fmla="*/ 88900 w 138"/>
                  <a:gd name="T9" fmla="*/ 165100 h 228"/>
                  <a:gd name="T10" fmla="*/ 92075 w 138"/>
                  <a:gd name="T11" fmla="*/ 180975 h 228"/>
                  <a:gd name="T12" fmla="*/ 76200 w 138"/>
                  <a:gd name="T13" fmla="*/ 209550 h 228"/>
                  <a:gd name="T14" fmla="*/ 38100 w 138"/>
                  <a:gd name="T15" fmla="*/ 241300 h 228"/>
                  <a:gd name="T16" fmla="*/ 25400 w 138"/>
                  <a:gd name="T17" fmla="*/ 257175 h 228"/>
                  <a:gd name="T18" fmla="*/ 22225 w 138"/>
                  <a:gd name="T19" fmla="*/ 279400 h 228"/>
                  <a:gd name="T20" fmla="*/ 0 w 138"/>
                  <a:gd name="T21" fmla="*/ 361950 h 228"/>
                  <a:gd name="T22" fmla="*/ 0 w 138"/>
                  <a:gd name="T23" fmla="*/ 273050 h 228"/>
                  <a:gd name="T24" fmla="*/ 3175 w 138"/>
                  <a:gd name="T25" fmla="*/ 244475 h 228"/>
                  <a:gd name="T26" fmla="*/ 22225 w 138"/>
                  <a:gd name="T27" fmla="*/ 225425 h 228"/>
                  <a:gd name="T28" fmla="*/ 57150 w 138"/>
                  <a:gd name="T29" fmla="*/ 193675 h 228"/>
                  <a:gd name="T30" fmla="*/ 66675 w 138"/>
                  <a:gd name="T31" fmla="*/ 180975 h 228"/>
                  <a:gd name="T32" fmla="*/ 57150 w 138"/>
                  <a:gd name="T33" fmla="*/ 168275 h 228"/>
                  <a:gd name="T34" fmla="*/ 22225 w 138"/>
                  <a:gd name="T35" fmla="*/ 136525 h 228"/>
                  <a:gd name="T36" fmla="*/ 3175 w 138"/>
                  <a:gd name="T37" fmla="*/ 114300 h 228"/>
                  <a:gd name="T38" fmla="*/ 0 w 138"/>
                  <a:gd name="T39" fmla="*/ 88900 h 228"/>
                  <a:gd name="T40" fmla="*/ 22225 w 138"/>
                  <a:gd name="T41" fmla="*/ 0 h 228"/>
                  <a:gd name="T42" fmla="*/ 196850 w 138"/>
                  <a:gd name="T43" fmla="*/ 361950 h 228"/>
                  <a:gd name="T44" fmla="*/ 196850 w 138"/>
                  <a:gd name="T45" fmla="*/ 279400 h 228"/>
                  <a:gd name="T46" fmla="*/ 193675 w 138"/>
                  <a:gd name="T47" fmla="*/ 257175 h 228"/>
                  <a:gd name="T48" fmla="*/ 180975 w 138"/>
                  <a:gd name="T49" fmla="*/ 241300 h 228"/>
                  <a:gd name="T50" fmla="*/ 142875 w 138"/>
                  <a:gd name="T51" fmla="*/ 209550 h 228"/>
                  <a:gd name="T52" fmla="*/ 127000 w 138"/>
                  <a:gd name="T53" fmla="*/ 180975 h 228"/>
                  <a:gd name="T54" fmla="*/ 130175 w 138"/>
                  <a:gd name="T55" fmla="*/ 165100 h 228"/>
                  <a:gd name="T56" fmla="*/ 180975 w 138"/>
                  <a:gd name="T57" fmla="*/ 120650 h 228"/>
                  <a:gd name="T58" fmla="*/ 187325 w 138"/>
                  <a:gd name="T59" fmla="*/ 111125 h 228"/>
                  <a:gd name="T60" fmla="*/ 196850 w 138"/>
                  <a:gd name="T61" fmla="*/ 92075 h 228"/>
                  <a:gd name="T62" fmla="*/ 196850 w 138"/>
                  <a:gd name="T63" fmla="*/ 0 h 228"/>
                  <a:gd name="T64" fmla="*/ 219075 w 138"/>
                  <a:gd name="T65" fmla="*/ 88900 h 228"/>
                  <a:gd name="T66" fmla="*/ 219075 w 138"/>
                  <a:gd name="T67" fmla="*/ 104775 h 228"/>
                  <a:gd name="T68" fmla="*/ 209550 w 138"/>
                  <a:gd name="T69" fmla="*/ 127000 h 228"/>
                  <a:gd name="T70" fmla="*/ 161925 w 138"/>
                  <a:gd name="T71" fmla="*/ 168275 h 228"/>
                  <a:gd name="T72" fmla="*/ 155575 w 138"/>
                  <a:gd name="T73" fmla="*/ 174625 h 228"/>
                  <a:gd name="T74" fmla="*/ 155575 w 138"/>
                  <a:gd name="T75" fmla="*/ 187325 h 228"/>
                  <a:gd name="T76" fmla="*/ 196850 w 138"/>
                  <a:gd name="T77" fmla="*/ 225425 h 228"/>
                  <a:gd name="T78" fmla="*/ 209550 w 138"/>
                  <a:gd name="T79" fmla="*/ 234950 h 228"/>
                  <a:gd name="T80" fmla="*/ 219075 w 138"/>
                  <a:gd name="T81" fmla="*/ 257175 h 228"/>
                  <a:gd name="T82" fmla="*/ 219075 w 138"/>
                  <a:gd name="T83" fmla="*/ 361950 h 22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8"/>
                  <a:gd name="T127" fmla="*/ 0 h 228"/>
                  <a:gd name="T128" fmla="*/ 138 w 138"/>
                  <a:gd name="T129" fmla="*/ 228 h 22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8" h="228">
                    <a:moveTo>
                      <a:pt x="14" y="0"/>
                    </a:moveTo>
                    <a:lnTo>
                      <a:pt x="14" y="50"/>
                    </a:lnTo>
                    <a:lnTo>
                      <a:pt x="14" y="58"/>
                    </a:lnTo>
                    <a:lnTo>
                      <a:pt x="16" y="66"/>
                    </a:lnTo>
                    <a:lnTo>
                      <a:pt x="20" y="70"/>
                    </a:lnTo>
                    <a:lnTo>
                      <a:pt x="24" y="76"/>
                    </a:lnTo>
                    <a:lnTo>
                      <a:pt x="48" y="96"/>
                    </a:lnTo>
                    <a:lnTo>
                      <a:pt x="56" y="104"/>
                    </a:lnTo>
                    <a:lnTo>
                      <a:pt x="58" y="110"/>
                    </a:lnTo>
                    <a:lnTo>
                      <a:pt x="58" y="114"/>
                    </a:lnTo>
                    <a:lnTo>
                      <a:pt x="56" y="122"/>
                    </a:lnTo>
                    <a:lnTo>
                      <a:pt x="48" y="132"/>
                    </a:lnTo>
                    <a:lnTo>
                      <a:pt x="24" y="152"/>
                    </a:lnTo>
                    <a:lnTo>
                      <a:pt x="20" y="156"/>
                    </a:lnTo>
                    <a:lnTo>
                      <a:pt x="16" y="162"/>
                    </a:lnTo>
                    <a:lnTo>
                      <a:pt x="14" y="168"/>
                    </a:lnTo>
                    <a:lnTo>
                      <a:pt x="14" y="176"/>
                    </a:lnTo>
                    <a:lnTo>
                      <a:pt x="14" y="228"/>
                    </a:lnTo>
                    <a:lnTo>
                      <a:pt x="0" y="228"/>
                    </a:lnTo>
                    <a:lnTo>
                      <a:pt x="0" y="172"/>
                    </a:lnTo>
                    <a:lnTo>
                      <a:pt x="0" y="162"/>
                    </a:lnTo>
                    <a:lnTo>
                      <a:pt x="2" y="154"/>
                    </a:lnTo>
                    <a:lnTo>
                      <a:pt x="8" y="148"/>
                    </a:lnTo>
                    <a:lnTo>
                      <a:pt x="14" y="142"/>
                    </a:lnTo>
                    <a:lnTo>
                      <a:pt x="36" y="122"/>
                    </a:lnTo>
                    <a:lnTo>
                      <a:pt x="40" y="118"/>
                    </a:lnTo>
                    <a:lnTo>
                      <a:pt x="42" y="114"/>
                    </a:lnTo>
                    <a:lnTo>
                      <a:pt x="40" y="110"/>
                    </a:lnTo>
                    <a:lnTo>
                      <a:pt x="36" y="106"/>
                    </a:lnTo>
                    <a:lnTo>
                      <a:pt x="14" y="86"/>
                    </a:lnTo>
                    <a:lnTo>
                      <a:pt x="8" y="80"/>
                    </a:lnTo>
                    <a:lnTo>
                      <a:pt x="2" y="72"/>
                    </a:lnTo>
                    <a:lnTo>
                      <a:pt x="0" y="66"/>
                    </a:lnTo>
                    <a:lnTo>
                      <a:pt x="0" y="56"/>
                    </a:lnTo>
                    <a:lnTo>
                      <a:pt x="0" y="0"/>
                    </a:lnTo>
                    <a:lnTo>
                      <a:pt x="14" y="0"/>
                    </a:lnTo>
                    <a:close/>
                    <a:moveTo>
                      <a:pt x="124" y="228"/>
                    </a:moveTo>
                    <a:lnTo>
                      <a:pt x="124" y="176"/>
                    </a:lnTo>
                    <a:lnTo>
                      <a:pt x="124" y="168"/>
                    </a:lnTo>
                    <a:lnTo>
                      <a:pt x="122" y="162"/>
                    </a:lnTo>
                    <a:lnTo>
                      <a:pt x="118" y="156"/>
                    </a:lnTo>
                    <a:lnTo>
                      <a:pt x="114" y="152"/>
                    </a:lnTo>
                    <a:lnTo>
                      <a:pt x="90" y="132"/>
                    </a:lnTo>
                    <a:lnTo>
                      <a:pt x="82" y="122"/>
                    </a:lnTo>
                    <a:lnTo>
                      <a:pt x="80" y="114"/>
                    </a:lnTo>
                    <a:lnTo>
                      <a:pt x="80" y="110"/>
                    </a:lnTo>
                    <a:lnTo>
                      <a:pt x="82" y="104"/>
                    </a:lnTo>
                    <a:lnTo>
                      <a:pt x="90" y="96"/>
                    </a:lnTo>
                    <a:lnTo>
                      <a:pt x="114" y="76"/>
                    </a:lnTo>
                    <a:lnTo>
                      <a:pt x="118" y="70"/>
                    </a:lnTo>
                    <a:lnTo>
                      <a:pt x="122" y="66"/>
                    </a:lnTo>
                    <a:lnTo>
                      <a:pt x="124" y="58"/>
                    </a:lnTo>
                    <a:lnTo>
                      <a:pt x="124" y="50"/>
                    </a:lnTo>
                    <a:lnTo>
                      <a:pt x="124" y="0"/>
                    </a:lnTo>
                    <a:lnTo>
                      <a:pt x="138" y="0"/>
                    </a:lnTo>
                    <a:lnTo>
                      <a:pt x="138" y="56"/>
                    </a:lnTo>
                    <a:lnTo>
                      <a:pt x="138" y="66"/>
                    </a:lnTo>
                    <a:lnTo>
                      <a:pt x="136" y="72"/>
                    </a:lnTo>
                    <a:lnTo>
                      <a:pt x="132" y="80"/>
                    </a:lnTo>
                    <a:lnTo>
                      <a:pt x="124" y="86"/>
                    </a:lnTo>
                    <a:lnTo>
                      <a:pt x="102" y="106"/>
                    </a:lnTo>
                    <a:lnTo>
                      <a:pt x="98" y="110"/>
                    </a:lnTo>
                    <a:lnTo>
                      <a:pt x="96" y="114"/>
                    </a:lnTo>
                    <a:lnTo>
                      <a:pt x="98" y="118"/>
                    </a:lnTo>
                    <a:lnTo>
                      <a:pt x="102" y="122"/>
                    </a:lnTo>
                    <a:lnTo>
                      <a:pt x="124" y="142"/>
                    </a:lnTo>
                    <a:lnTo>
                      <a:pt x="132" y="148"/>
                    </a:lnTo>
                    <a:lnTo>
                      <a:pt x="136" y="154"/>
                    </a:lnTo>
                    <a:lnTo>
                      <a:pt x="138" y="162"/>
                    </a:lnTo>
                    <a:lnTo>
                      <a:pt x="138" y="172"/>
                    </a:lnTo>
                    <a:lnTo>
                      <a:pt x="138" y="228"/>
                    </a:lnTo>
                    <a:lnTo>
                      <a:pt x="124" y="228"/>
                    </a:lnTo>
                    <a:close/>
                  </a:path>
                </a:pathLst>
              </a:custGeom>
              <a:grpFill/>
              <a:ln w="9525">
                <a:noFill/>
                <a:round/>
              </a:ln>
            </p:spPr>
            <p:txBody>
              <a:bodyPr/>
              <a:lstStyle/>
              <a:p>
                <a:pPr defTabSz="685800" fontAlgn="auto">
                  <a:spcBef>
                    <a:spcPts val="0"/>
                  </a:spcBef>
                  <a:spcAft>
                    <a:spcPts val="0"/>
                  </a:spcAft>
                  <a:defRPr/>
                </a:pPr>
                <a:endParaRPr lang="en-US" sz="1800" kern="0" dirty="0">
                  <a:solidFill>
                    <a:sysClr val="windowText" lastClr="000000"/>
                  </a:solidFill>
                  <a:latin typeface="微软雅黑" panose="020B0503020204020204" pitchFamily="34" charset="-122"/>
                  <a:ea typeface="微软雅黑" panose="020B0503020204020204" pitchFamily="34" charset="-122"/>
                </a:endParaRPr>
              </a:p>
            </p:txBody>
          </p:sp>
          <p:sp>
            <p:nvSpPr>
              <p:cNvPr id="29" name="Freeform 17"/>
              <p:cNvSpPr/>
              <p:nvPr/>
            </p:nvSpPr>
            <p:spPr bwMode="auto">
              <a:xfrm>
                <a:off x="7046112" y="4827118"/>
                <a:ext cx="165100" cy="279400"/>
              </a:xfrm>
              <a:custGeom>
                <a:avLst/>
                <a:gdLst>
                  <a:gd name="T0" fmla="*/ 0 w 94"/>
                  <a:gd name="T1" fmla="*/ 254000 h 160"/>
                  <a:gd name="T2" fmla="*/ 76200 w 94"/>
                  <a:gd name="T3" fmla="*/ 254000 h 160"/>
                  <a:gd name="T4" fmla="*/ 149225 w 94"/>
                  <a:gd name="T5" fmla="*/ 254000 h 160"/>
                  <a:gd name="T6" fmla="*/ 149225 w 94"/>
                  <a:gd name="T7" fmla="*/ 212725 h 160"/>
                  <a:gd name="T8" fmla="*/ 92075 w 94"/>
                  <a:gd name="T9" fmla="*/ 155575 h 160"/>
                  <a:gd name="T10" fmla="*/ 92075 w 94"/>
                  <a:gd name="T11" fmla="*/ 155575 h 160"/>
                  <a:gd name="T12" fmla="*/ 85725 w 94"/>
                  <a:gd name="T13" fmla="*/ 149225 h 160"/>
                  <a:gd name="T14" fmla="*/ 82550 w 94"/>
                  <a:gd name="T15" fmla="*/ 142875 h 160"/>
                  <a:gd name="T16" fmla="*/ 82550 w 94"/>
                  <a:gd name="T17" fmla="*/ 123825 h 160"/>
                  <a:gd name="T18" fmla="*/ 82550 w 94"/>
                  <a:gd name="T19" fmla="*/ 69850 h 160"/>
                  <a:gd name="T20" fmla="*/ 82550 w 94"/>
                  <a:gd name="T21" fmla="*/ 69850 h 160"/>
                  <a:gd name="T22" fmla="*/ 82550 w 94"/>
                  <a:gd name="T23" fmla="*/ 60325 h 160"/>
                  <a:gd name="T24" fmla="*/ 85725 w 94"/>
                  <a:gd name="T25" fmla="*/ 50800 h 160"/>
                  <a:gd name="T26" fmla="*/ 98425 w 94"/>
                  <a:gd name="T27" fmla="*/ 34925 h 160"/>
                  <a:gd name="T28" fmla="*/ 120650 w 94"/>
                  <a:gd name="T29" fmla="*/ 15875 h 160"/>
                  <a:gd name="T30" fmla="*/ 120650 w 94"/>
                  <a:gd name="T31" fmla="*/ 15875 h 160"/>
                  <a:gd name="T32" fmla="*/ 130175 w 94"/>
                  <a:gd name="T33" fmla="*/ 9525 h 160"/>
                  <a:gd name="T34" fmla="*/ 139700 w 94"/>
                  <a:gd name="T35" fmla="*/ 0 h 160"/>
                  <a:gd name="T36" fmla="*/ 76200 w 94"/>
                  <a:gd name="T37" fmla="*/ 0 h 160"/>
                  <a:gd name="T38" fmla="*/ 9525 w 94"/>
                  <a:gd name="T39" fmla="*/ 0 h 160"/>
                  <a:gd name="T40" fmla="*/ 9525 w 94"/>
                  <a:gd name="T41" fmla="*/ 0 h 160"/>
                  <a:gd name="T42" fmla="*/ 19050 w 94"/>
                  <a:gd name="T43" fmla="*/ 9525 h 160"/>
                  <a:gd name="T44" fmla="*/ 28575 w 94"/>
                  <a:gd name="T45" fmla="*/ 15875 h 160"/>
                  <a:gd name="T46" fmla="*/ 50800 w 94"/>
                  <a:gd name="T47" fmla="*/ 34925 h 160"/>
                  <a:gd name="T48" fmla="*/ 50800 w 94"/>
                  <a:gd name="T49" fmla="*/ 34925 h 160"/>
                  <a:gd name="T50" fmla="*/ 60325 w 94"/>
                  <a:gd name="T51" fmla="*/ 50800 h 160"/>
                  <a:gd name="T52" fmla="*/ 66675 w 94"/>
                  <a:gd name="T53" fmla="*/ 60325 h 160"/>
                  <a:gd name="T54" fmla="*/ 66675 w 94"/>
                  <a:gd name="T55" fmla="*/ 69850 h 160"/>
                  <a:gd name="T56" fmla="*/ 66675 w 94"/>
                  <a:gd name="T57" fmla="*/ 123825 h 160"/>
                  <a:gd name="T58" fmla="*/ 66675 w 94"/>
                  <a:gd name="T59" fmla="*/ 123825 h 160"/>
                  <a:gd name="T60" fmla="*/ 66675 w 94"/>
                  <a:gd name="T61" fmla="*/ 142875 h 160"/>
                  <a:gd name="T62" fmla="*/ 63500 w 94"/>
                  <a:gd name="T63" fmla="*/ 149225 h 160"/>
                  <a:gd name="T64" fmla="*/ 60325 w 94"/>
                  <a:gd name="T65" fmla="*/ 155575 h 160"/>
                  <a:gd name="T66" fmla="*/ 0 w 94"/>
                  <a:gd name="T67" fmla="*/ 212725 h 160"/>
                  <a:gd name="T68" fmla="*/ 0 w 94"/>
                  <a:gd name="T69" fmla="*/ 254000 h 1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4"/>
                  <a:gd name="T106" fmla="*/ 0 h 160"/>
                  <a:gd name="T107" fmla="*/ 94 w 94"/>
                  <a:gd name="T108" fmla="*/ 160 h 1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4" h="160">
                    <a:moveTo>
                      <a:pt x="0" y="160"/>
                    </a:moveTo>
                    <a:lnTo>
                      <a:pt x="48" y="160"/>
                    </a:lnTo>
                    <a:lnTo>
                      <a:pt x="94" y="160"/>
                    </a:lnTo>
                    <a:lnTo>
                      <a:pt x="94" y="134"/>
                    </a:lnTo>
                    <a:lnTo>
                      <a:pt x="58" y="98"/>
                    </a:lnTo>
                    <a:lnTo>
                      <a:pt x="54" y="94"/>
                    </a:lnTo>
                    <a:lnTo>
                      <a:pt x="52" y="90"/>
                    </a:lnTo>
                    <a:lnTo>
                      <a:pt x="52" y="78"/>
                    </a:lnTo>
                    <a:lnTo>
                      <a:pt x="52" y="44"/>
                    </a:lnTo>
                    <a:lnTo>
                      <a:pt x="52" y="38"/>
                    </a:lnTo>
                    <a:lnTo>
                      <a:pt x="54" y="32"/>
                    </a:lnTo>
                    <a:lnTo>
                      <a:pt x="62" y="22"/>
                    </a:lnTo>
                    <a:lnTo>
                      <a:pt x="76" y="10"/>
                    </a:lnTo>
                    <a:lnTo>
                      <a:pt x="82" y="6"/>
                    </a:lnTo>
                    <a:lnTo>
                      <a:pt x="88" y="0"/>
                    </a:lnTo>
                    <a:lnTo>
                      <a:pt x="48" y="0"/>
                    </a:lnTo>
                    <a:lnTo>
                      <a:pt x="6" y="0"/>
                    </a:lnTo>
                    <a:lnTo>
                      <a:pt x="12" y="6"/>
                    </a:lnTo>
                    <a:lnTo>
                      <a:pt x="18" y="10"/>
                    </a:lnTo>
                    <a:lnTo>
                      <a:pt x="32" y="22"/>
                    </a:lnTo>
                    <a:lnTo>
                      <a:pt x="38" y="32"/>
                    </a:lnTo>
                    <a:lnTo>
                      <a:pt x="42" y="38"/>
                    </a:lnTo>
                    <a:lnTo>
                      <a:pt x="42" y="44"/>
                    </a:lnTo>
                    <a:lnTo>
                      <a:pt x="42" y="78"/>
                    </a:lnTo>
                    <a:lnTo>
                      <a:pt x="42" y="90"/>
                    </a:lnTo>
                    <a:lnTo>
                      <a:pt x="40" y="94"/>
                    </a:lnTo>
                    <a:lnTo>
                      <a:pt x="38" y="98"/>
                    </a:lnTo>
                    <a:lnTo>
                      <a:pt x="0" y="134"/>
                    </a:lnTo>
                    <a:lnTo>
                      <a:pt x="0" y="160"/>
                    </a:lnTo>
                    <a:close/>
                  </a:path>
                </a:pathLst>
              </a:custGeom>
              <a:grpFill/>
              <a:ln w="9525">
                <a:noFill/>
                <a:round/>
              </a:ln>
            </p:spPr>
            <p:txBody>
              <a:bodyPr/>
              <a:lstStyle/>
              <a:p>
                <a:pPr defTabSz="685800" fontAlgn="auto">
                  <a:spcBef>
                    <a:spcPts val="0"/>
                  </a:spcBef>
                  <a:spcAft>
                    <a:spcPts val="0"/>
                  </a:spcAft>
                  <a:defRPr/>
                </a:pPr>
                <a:endParaRPr lang="en-US" sz="1800" kern="0" dirty="0">
                  <a:solidFill>
                    <a:sysClr val="windowText" lastClr="000000"/>
                  </a:solidFill>
                  <a:latin typeface="微软雅黑" panose="020B0503020204020204" pitchFamily="34" charset="-122"/>
                  <a:ea typeface="微软雅黑" panose="020B0503020204020204" pitchFamily="34" charset="-122"/>
                </a:endParaRPr>
              </a:p>
            </p:txBody>
          </p:sp>
        </p:grpSp>
      </p:grpSp>
      <p:sp>
        <p:nvSpPr>
          <p:cNvPr id="30" name="文本框 13"/>
          <p:cNvSpPr txBox="1"/>
          <p:nvPr/>
        </p:nvSpPr>
        <p:spPr>
          <a:xfrm>
            <a:off x="4927947" y="3652713"/>
            <a:ext cx="2149078" cy="528638"/>
          </a:xfrm>
          <a:prstGeom prst="rect">
            <a:avLst/>
          </a:prstGeom>
        </p:spPr>
        <p:txBody>
          <a:bodyPr lIns="68580" tIns="34290" rIns="68580" bIns="34290"/>
          <a:lstStyle>
            <a:lvl1pPr indent="0">
              <a:lnSpc>
                <a:spcPct val="150000"/>
              </a:lnSpc>
              <a:spcBef>
                <a:spcPct val="30000"/>
              </a:spcBef>
              <a:buFont typeface="Arial" panose="020B0604020202020204" pitchFamily="34" charset="0"/>
              <a:buNone/>
              <a:defRPr lang="zh-CN">
                <a:solidFill>
                  <a:schemeClr val="bg1"/>
                </a:solidFill>
                <a:latin typeface="Microsoft YaHei UI" panose="020B0503020204020204" pitchFamily="34" charset="-122"/>
                <a:ea typeface="Microsoft YaHei UI" panose="020B0503020204020204" pitchFamily="34" charset="-122"/>
              </a:defRPr>
            </a:lvl1pPr>
            <a:lvl2pPr indent="0">
              <a:lnSpc>
                <a:spcPct val="90000"/>
              </a:lnSpc>
              <a:spcBef>
                <a:spcPct val="30000"/>
              </a:spcBef>
              <a:buFont typeface="Arial" panose="020B0604020202020204" pitchFamily="34" charset="0"/>
              <a:buNone/>
              <a:defRPr lang="zh-CN" sz="2000">
                <a:latin typeface="Microsoft YaHei UI" panose="020B0503020204020204" pitchFamily="34" charset="-122"/>
                <a:ea typeface="Microsoft YaHei UI" panose="020B0503020204020204" pitchFamily="34" charset="-122"/>
              </a:defRPr>
            </a:lvl2pPr>
            <a:lvl3pPr indent="0">
              <a:lnSpc>
                <a:spcPct val="90000"/>
              </a:lnSpc>
              <a:spcBef>
                <a:spcPct val="30000"/>
              </a:spcBef>
              <a:buFont typeface="Arial" panose="020B0604020202020204" pitchFamily="34" charset="0"/>
              <a:buNone/>
              <a:defRPr lang="zh-CN">
                <a:latin typeface="Microsoft YaHei UI" panose="020B0503020204020204" pitchFamily="34" charset="-122"/>
                <a:ea typeface="Microsoft YaHei UI" panose="020B0503020204020204" pitchFamily="34" charset="-122"/>
              </a:defRPr>
            </a:lvl3pPr>
            <a:lvl4pPr indent="0">
              <a:lnSpc>
                <a:spcPct val="90000"/>
              </a:lnSpc>
              <a:spcBef>
                <a:spcPct val="30000"/>
              </a:spcBef>
              <a:buFont typeface="Arial" panose="020B0604020202020204" pitchFamily="34" charset="0"/>
              <a:buNone/>
              <a:defRPr lang="zh-CN" sz="1600">
                <a:latin typeface="Microsoft YaHei UI" panose="020B0503020204020204" pitchFamily="34" charset="-122"/>
                <a:ea typeface="Microsoft YaHei UI" panose="020B0503020204020204" pitchFamily="34" charset="-122"/>
              </a:defRPr>
            </a:lvl4pPr>
            <a:lvl5pPr indent="0">
              <a:lnSpc>
                <a:spcPct val="90000"/>
              </a:lnSpc>
              <a:spcBef>
                <a:spcPct val="30000"/>
              </a:spcBef>
              <a:buFont typeface="Arial" panose="020B0604020202020204" pitchFamily="34" charset="0"/>
              <a:buNone/>
              <a:defRPr lang="zh-CN" sz="1600">
                <a:latin typeface="Microsoft YaHei UI" panose="020B0503020204020204" pitchFamily="34" charset="-122"/>
                <a:ea typeface="Microsoft YaHei UI" panose="020B0503020204020204" pitchFamily="34" charset="-122"/>
              </a:defRPr>
            </a:lvl5pPr>
            <a:lvl6pPr indent="0">
              <a:lnSpc>
                <a:spcPct val="90000"/>
              </a:lnSpc>
              <a:spcBef>
                <a:spcPct val="30000"/>
              </a:spcBef>
              <a:buFont typeface="Arial" panose="020B0604020202020204" pitchFamily="34" charset="0"/>
              <a:buNone/>
              <a:defRPr lang="zh-CN" sz="1600"/>
            </a:lvl6pPr>
            <a:lvl7pPr indent="0">
              <a:lnSpc>
                <a:spcPct val="90000"/>
              </a:lnSpc>
              <a:spcBef>
                <a:spcPct val="30000"/>
              </a:spcBef>
              <a:buFont typeface="Arial" panose="020B0604020202020204" pitchFamily="34" charset="0"/>
              <a:buNone/>
              <a:defRPr lang="zh-CN" sz="1600"/>
            </a:lvl7pPr>
            <a:lvl8pPr indent="0">
              <a:lnSpc>
                <a:spcPct val="90000"/>
              </a:lnSpc>
              <a:spcBef>
                <a:spcPct val="30000"/>
              </a:spcBef>
              <a:buFont typeface="Arial" panose="020B0604020202020204" pitchFamily="34" charset="0"/>
              <a:buNone/>
              <a:defRPr lang="zh-CN" sz="1600"/>
            </a:lvl8pPr>
            <a:lvl9pPr indent="0">
              <a:lnSpc>
                <a:spcPct val="90000"/>
              </a:lnSpc>
              <a:spcBef>
                <a:spcPct val="30000"/>
              </a:spcBef>
              <a:buFont typeface="Arial" panose="020B0604020202020204" pitchFamily="34" charset="0"/>
              <a:buNone/>
              <a:defRPr lang="zh-CN" sz="1600"/>
            </a:lvl9pPr>
          </a:lstStyle>
          <a:p>
            <a:pPr defTabSz="685800" fontAlgn="auto">
              <a:lnSpc>
                <a:spcPct val="120000"/>
              </a:lnSpc>
              <a:spcBef>
                <a:spcPct val="0"/>
              </a:spcBef>
              <a:spcAft>
                <a:spcPts val="0"/>
              </a:spcAft>
              <a:defRPr/>
            </a:pPr>
            <a:r>
              <a:rPr altLang="en-US" sz="11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在此录入上述图表的描述说明，在此录入上述图表的描述说明，在此录入上述图表的描述说明。</a:t>
            </a:r>
          </a:p>
        </p:txBody>
      </p:sp>
      <p:sp>
        <p:nvSpPr>
          <p:cNvPr id="31" name="文本框 14"/>
          <p:cNvSpPr txBox="1"/>
          <p:nvPr/>
        </p:nvSpPr>
        <p:spPr>
          <a:xfrm>
            <a:off x="6095950" y="4359944"/>
            <a:ext cx="907256" cy="300038"/>
          </a:xfrm>
          <a:prstGeom prst="rect">
            <a:avLst/>
          </a:prstGeom>
          <a:noFill/>
        </p:spPr>
        <p:txBody>
          <a:bodyPr wrap="none" lIns="68580" tIns="34290" rIns="68580" bIns="34290">
            <a:spAutoFit/>
          </a:bodyPr>
          <a:lstStyle/>
          <a:p>
            <a:pPr defTabSz="685800" fontAlgn="auto">
              <a:spcBef>
                <a:spcPts val="0"/>
              </a:spcBef>
              <a:spcAft>
                <a:spcPts val="0"/>
              </a:spcAft>
              <a:defRPr/>
            </a:pPr>
            <a:r>
              <a:rPr lang="zh-CN" altLang="en-US" sz="1500" b="1" dirty="0">
                <a:solidFill>
                  <a:schemeClr val="tx1">
                    <a:lumMod val="65000"/>
                    <a:lumOff val="35000"/>
                  </a:schemeClr>
                </a:solidFill>
                <a:latin typeface="微软雅黑" panose="020B0503020204020204" pitchFamily="34" charset="-122"/>
                <a:ea typeface="微软雅黑" panose="020B0503020204020204" pitchFamily="34" charset="-122"/>
              </a:rPr>
              <a:t>得失管理</a:t>
            </a:r>
          </a:p>
        </p:txBody>
      </p:sp>
      <p:sp>
        <p:nvSpPr>
          <p:cNvPr id="32" name="文本框 15"/>
          <p:cNvSpPr txBox="1"/>
          <p:nvPr/>
        </p:nvSpPr>
        <p:spPr>
          <a:xfrm>
            <a:off x="2254993" y="1413147"/>
            <a:ext cx="2157413" cy="756047"/>
          </a:xfrm>
          <a:prstGeom prst="rect">
            <a:avLst/>
          </a:prstGeom>
        </p:spPr>
        <p:txBody>
          <a:bodyPr lIns="68580" tIns="34290" rIns="68580" bIns="34290"/>
          <a:lstStyle>
            <a:lvl1pPr indent="0">
              <a:lnSpc>
                <a:spcPct val="150000"/>
              </a:lnSpc>
              <a:spcBef>
                <a:spcPct val="30000"/>
              </a:spcBef>
              <a:buFont typeface="Arial" panose="020B0604020202020204" pitchFamily="34" charset="0"/>
              <a:buNone/>
              <a:defRPr lang="zh-CN">
                <a:solidFill>
                  <a:schemeClr val="bg1"/>
                </a:solidFill>
                <a:latin typeface="Microsoft YaHei UI" panose="020B0503020204020204" pitchFamily="34" charset="-122"/>
                <a:ea typeface="Microsoft YaHei UI" panose="020B0503020204020204" pitchFamily="34" charset="-122"/>
              </a:defRPr>
            </a:lvl1pPr>
            <a:lvl2pPr indent="0">
              <a:lnSpc>
                <a:spcPct val="90000"/>
              </a:lnSpc>
              <a:spcBef>
                <a:spcPct val="30000"/>
              </a:spcBef>
              <a:buFont typeface="Arial" panose="020B0604020202020204" pitchFamily="34" charset="0"/>
              <a:buNone/>
              <a:defRPr lang="zh-CN" sz="2000">
                <a:latin typeface="Microsoft YaHei UI" panose="020B0503020204020204" pitchFamily="34" charset="-122"/>
                <a:ea typeface="Microsoft YaHei UI" panose="020B0503020204020204" pitchFamily="34" charset="-122"/>
              </a:defRPr>
            </a:lvl2pPr>
            <a:lvl3pPr indent="0">
              <a:lnSpc>
                <a:spcPct val="90000"/>
              </a:lnSpc>
              <a:spcBef>
                <a:spcPct val="30000"/>
              </a:spcBef>
              <a:buFont typeface="Arial" panose="020B0604020202020204" pitchFamily="34" charset="0"/>
              <a:buNone/>
              <a:defRPr lang="zh-CN">
                <a:latin typeface="Microsoft YaHei UI" panose="020B0503020204020204" pitchFamily="34" charset="-122"/>
                <a:ea typeface="Microsoft YaHei UI" panose="020B0503020204020204" pitchFamily="34" charset="-122"/>
              </a:defRPr>
            </a:lvl3pPr>
            <a:lvl4pPr indent="0">
              <a:lnSpc>
                <a:spcPct val="90000"/>
              </a:lnSpc>
              <a:spcBef>
                <a:spcPct val="30000"/>
              </a:spcBef>
              <a:buFont typeface="Arial" panose="020B0604020202020204" pitchFamily="34" charset="0"/>
              <a:buNone/>
              <a:defRPr lang="zh-CN" sz="1600">
                <a:latin typeface="Microsoft YaHei UI" panose="020B0503020204020204" pitchFamily="34" charset="-122"/>
                <a:ea typeface="Microsoft YaHei UI" panose="020B0503020204020204" pitchFamily="34" charset="-122"/>
              </a:defRPr>
            </a:lvl4pPr>
            <a:lvl5pPr indent="0">
              <a:lnSpc>
                <a:spcPct val="90000"/>
              </a:lnSpc>
              <a:spcBef>
                <a:spcPct val="30000"/>
              </a:spcBef>
              <a:buFont typeface="Arial" panose="020B0604020202020204" pitchFamily="34" charset="0"/>
              <a:buNone/>
              <a:defRPr lang="zh-CN" sz="1600">
                <a:latin typeface="Microsoft YaHei UI" panose="020B0503020204020204" pitchFamily="34" charset="-122"/>
                <a:ea typeface="Microsoft YaHei UI" panose="020B0503020204020204" pitchFamily="34" charset="-122"/>
              </a:defRPr>
            </a:lvl5pPr>
            <a:lvl6pPr indent="0">
              <a:lnSpc>
                <a:spcPct val="90000"/>
              </a:lnSpc>
              <a:spcBef>
                <a:spcPct val="30000"/>
              </a:spcBef>
              <a:buFont typeface="Arial" panose="020B0604020202020204" pitchFamily="34" charset="0"/>
              <a:buNone/>
              <a:defRPr lang="zh-CN" sz="1600"/>
            </a:lvl6pPr>
            <a:lvl7pPr indent="0">
              <a:lnSpc>
                <a:spcPct val="90000"/>
              </a:lnSpc>
              <a:spcBef>
                <a:spcPct val="30000"/>
              </a:spcBef>
              <a:buFont typeface="Arial" panose="020B0604020202020204" pitchFamily="34" charset="0"/>
              <a:buNone/>
              <a:defRPr lang="zh-CN" sz="1600"/>
            </a:lvl7pPr>
            <a:lvl8pPr indent="0">
              <a:lnSpc>
                <a:spcPct val="90000"/>
              </a:lnSpc>
              <a:spcBef>
                <a:spcPct val="30000"/>
              </a:spcBef>
              <a:buFont typeface="Arial" panose="020B0604020202020204" pitchFamily="34" charset="0"/>
              <a:buNone/>
              <a:defRPr lang="zh-CN" sz="1600"/>
            </a:lvl8pPr>
            <a:lvl9pPr indent="0">
              <a:lnSpc>
                <a:spcPct val="90000"/>
              </a:lnSpc>
              <a:spcBef>
                <a:spcPct val="30000"/>
              </a:spcBef>
              <a:buFont typeface="Arial" panose="020B0604020202020204" pitchFamily="34" charset="0"/>
              <a:buNone/>
              <a:defRPr lang="zh-CN" sz="1600"/>
            </a:lvl9pPr>
          </a:lstStyle>
          <a:p>
            <a:pPr defTabSz="685800" fontAlgn="auto">
              <a:lnSpc>
                <a:spcPct val="120000"/>
              </a:lnSpc>
              <a:spcBef>
                <a:spcPct val="0"/>
              </a:spcBef>
              <a:spcAft>
                <a:spcPts val="0"/>
              </a:spcAft>
              <a:defRPr/>
            </a:pPr>
            <a:r>
              <a:rPr altLang="en-US" sz="11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在此录入上述图表的描述说明，在此录入上述图表的描述说明，在此录入上述图表的描述说明。</a:t>
            </a:r>
          </a:p>
        </p:txBody>
      </p:sp>
      <p:sp>
        <p:nvSpPr>
          <p:cNvPr id="33" name="文本框 16"/>
          <p:cNvSpPr txBox="1"/>
          <p:nvPr/>
        </p:nvSpPr>
        <p:spPr>
          <a:xfrm>
            <a:off x="2259756" y="1055959"/>
            <a:ext cx="907256" cy="301229"/>
          </a:xfrm>
          <a:prstGeom prst="rect">
            <a:avLst/>
          </a:prstGeom>
          <a:noFill/>
        </p:spPr>
        <p:txBody>
          <a:bodyPr wrap="none" lIns="68580" tIns="34290" rIns="68580" bIns="34290">
            <a:spAutoFit/>
          </a:bodyPr>
          <a:lstStyle/>
          <a:p>
            <a:pPr defTabSz="685800" fontAlgn="auto">
              <a:spcBef>
                <a:spcPts val="0"/>
              </a:spcBef>
              <a:spcAft>
                <a:spcPts val="0"/>
              </a:spcAft>
              <a:defRPr/>
            </a:pPr>
            <a:r>
              <a:rPr lang="zh-CN" altLang="en-US" sz="1500" b="1" dirty="0">
                <a:solidFill>
                  <a:schemeClr val="tx1">
                    <a:lumMod val="65000"/>
                    <a:lumOff val="35000"/>
                  </a:schemeClr>
                </a:solidFill>
                <a:latin typeface="微软雅黑" panose="020B0503020204020204" pitchFamily="34" charset="-122"/>
                <a:ea typeface="微软雅黑" panose="020B0503020204020204" pitchFamily="34" charset="-122"/>
              </a:rPr>
              <a:t>团队管理</a:t>
            </a:r>
          </a:p>
        </p:txBody>
      </p:sp>
      <p:sp>
        <p:nvSpPr>
          <p:cNvPr id="34" name="文本框 17"/>
          <p:cNvSpPr txBox="1"/>
          <p:nvPr/>
        </p:nvSpPr>
        <p:spPr>
          <a:xfrm>
            <a:off x="4927947" y="1413147"/>
            <a:ext cx="2149078" cy="872729"/>
          </a:xfrm>
          <a:prstGeom prst="rect">
            <a:avLst/>
          </a:prstGeom>
        </p:spPr>
        <p:txBody>
          <a:bodyPr lIns="68580" tIns="34290" rIns="68580" bIns="34290"/>
          <a:lstStyle>
            <a:lvl1pPr indent="0">
              <a:lnSpc>
                <a:spcPct val="150000"/>
              </a:lnSpc>
              <a:spcBef>
                <a:spcPct val="30000"/>
              </a:spcBef>
              <a:buFont typeface="Arial" panose="020B0604020202020204" pitchFamily="34" charset="0"/>
              <a:buNone/>
              <a:defRPr lang="zh-CN">
                <a:solidFill>
                  <a:schemeClr val="bg1"/>
                </a:solidFill>
                <a:latin typeface="Microsoft YaHei UI" panose="020B0503020204020204" pitchFamily="34" charset="-122"/>
                <a:ea typeface="Microsoft YaHei UI" panose="020B0503020204020204" pitchFamily="34" charset="-122"/>
              </a:defRPr>
            </a:lvl1pPr>
            <a:lvl2pPr indent="0">
              <a:lnSpc>
                <a:spcPct val="90000"/>
              </a:lnSpc>
              <a:spcBef>
                <a:spcPct val="30000"/>
              </a:spcBef>
              <a:buFont typeface="Arial" panose="020B0604020202020204" pitchFamily="34" charset="0"/>
              <a:buNone/>
              <a:defRPr lang="zh-CN" sz="2000">
                <a:latin typeface="Microsoft YaHei UI" panose="020B0503020204020204" pitchFamily="34" charset="-122"/>
                <a:ea typeface="Microsoft YaHei UI" panose="020B0503020204020204" pitchFamily="34" charset="-122"/>
              </a:defRPr>
            </a:lvl2pPr>
            <a:lvl3pPr indent="0">
              <a:lnSpc>
                <a:spcPct val="90000"/>
              </a:lnSpc>
              <a:spcBef>
                <a:spcPct val="30000"/>
              </a:spcBef>
              <a:buFont typeface="Arial" panose="020B0604020202020204" pitchFamily="34" charset="0"/>
              <a:buNone/>
              <a:defRPr lang="zh-CN">
                <a:latin typeface="Microsoft YaHei UI" panose="020B0503020204020204" pitchFamily="34" charset="-122"/>
                <a:ea typeface="Microsoft YaHei UI" panose="020B0503020204020204" pitchFamily="34" charset="-122"/>
              </a:defRPr>
            </a:lvl3pPr>
            <a:lvl4pPr indent="0">
              <a:lnSpc>
                <a:spcPct val="90000"/>
              </a:lnSpc>
              <a:spcBef>
                <a:spcPct val="30000"/>
              </a:spcBef>
              <a:buFont typeface="Arial" panose="020B0604020202020204" pitchFamily="34" charset="0"/>
              <a:buNone/>
              <a:defRPr lang="zh-CN" sz="1600">
                <a:latin typeface="Microsoft YaHei UI" panose="020B0503020204020204" pitchFamily="34" charset="-122"/>
                <a:ea typeface="Microsoft YaHei UI" panose="020B0503020204020204" pitchFamily="34" charset="-122"/>
              </a:defRPr>
            </a:lvl4pPr>
            <a:lvl5pPr indent="0">
              <a:lnSpc>
                <a:spcPct val="90000"/>
              </a:lnSpc>
              <a:spcBef>
                <a:spcPct val="30000"/>
              </a:spcBef>
              <a:buFont typeface="Arial" panose="020B0604020202020204" pitchFamily="34" charset="0"/>
              <a:buNone/>
              <a:defRPr lang="zh-CN" sz="1600">
                <a:latin typeface="Microsoft YaHei UI" panose="020B0503020204020204" pitchFamily="34" charset="-122"/>
                <a:ea typeface="Microsoft YaHei UI" panose="020B0503020204020204" pitchFamily="34" charset="-122"/>
              </a:defRPr>
            </a:lvl5pPr>
            <a:lvl6pPr indent="0">
              <a:lnSpc>
                <a:spcPct val="90000"/>
              </a:lnSpc>
              <a:spcBef>
                <a:spcPct val="30000"/>
              </a:spcBef>
              <a:buFont typeface="Arial" panose="020B0604020202020204" pitchFamily="34" charset="0"/>
              <a:buNone/>
              <a:defRPr lang="zh-CN" sz="1600"/>
            </a:lvl6pPr>
            <a:lvl7pPr indent="0">
              <a:lnSpc>
                <a:spcPct val="90000"/>
              </a:lnSpc>
              <a:spcBef>
                <a:spcPct val="30000"/>
              </a:spcBef>
              <a:buFont typeface="Arial" panose="020B0604020202020204" pitchFamily="34" charset="0"/>
              <a:buNone/>
              <a:defRPr lang="zh-CN" sz="1600"/>
            </a:lvl7pPr>
            <a:lvl8pPr indent="0">
              <a:lnSpc>
                <a:spcPct val="90000"/>
              </a:lnSpc>
              <a:spcBef>
                <a:spcPct val="30000"/>
              </a:spcBef>
              <a:buFont typeface="Arial" panose="020B0604020202020204" pitchFamily="34" charset="0"/>
              <a:buNone/>
              <a:defRPr lang="zh-CN" sz="1600"/>
            </a:lvl8pPr>
            <a:lvl9pPr indent="0">
              <a:lnSpc>
                <a:spcPct val="90000"/>
              </a:lnSpc>
              <a:spcBef>
                <a:spcPct val="30000"/>
              </a:spcBef>
              <a:buFont typeface="Arial" panose="020B0604020202020204" pitchFamily="34" charset="0"/>
              <a:buNone/>
              <a:defRPr lang="zh-CN" sz="1600"/>
            </a:lvl9pPr>
          </a:lstStyle>
          <a:p>
            <a:pPr defTabSz="685800" fontAlgn="auto">
              <a:lnSpc>
                <a:spcPct val="120000"/>
              </a:lnSpc>
              <a:spcBef>
                <a:spcPts val="0"/>
              </a:spcBef>
              <a:spcAft>
                <a:spcPts val="0"/>
              </a:spcAft>
              <a:defRPr/>
            </a:pPr>
            <a:r>
              <a:rPr altLang="en-US" sz="11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在此录入上述图表的描述说明，在此录入上述图表的描述说明，在此录入上述图表的描述说明。</a:t>
            </a:r>
          </a:p>
          <a:p>
            <a:pPr defTabSz="685800" fontAlgn="auto">
              <a:lnSpc>
                <a:spcPct val="120000"/>
              </a:lnSpc>
              <a:spcBef>
                <a:spcPts val="0"/>
              </a:spcBef>
              <a:spcAft>
                <a:spcPts val="0"/>
              </a:spcAft>
              <a:defRPr/>
            </a:pPr>
            <a:endParaRPr altLang="en-US" sz="11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5" name="文本框 18"/>
          <p:cNvSpPr txBox="1"/>
          <p:nvPr/>
        </p:nvSpPr>
        <p:spPr>
          <a:xfrm>
            <a:off x="6105475" y="1055959"/>
            <a:ext cx="907256" cy="301229"/>
          </a:xfrm>
          <a:prstGeom prst="rect">
            <a:avLst/>
          </a:prstGeom>
          <a:noFill/>
        </p:spPr>
        <p:txBody>
          <a:bodyPr wrap="none" lIns="68580" tIns="34290" rIns="68580" bIns="34290">
            <a:spAutoFit/>
          </a:bodyPr>
          <a:lstStyle/>
          <a:p>
            <a:pPr defTabSz="685800" fontAlgn="auto">
              <a:spcBef>
                <a:spcPts val="0"/>
              </a:spcBef>
              <a:spcAft>
                <a:spcPts val="0"/>
              </a:spcAft>
              <a:defRPr/>
            </a:pPr>
            <a:r>
              <a:rPr lang="zh-CN" altLang="en-US" sz="1500" b="1" dirty="0">
                <a:solidFill>
                  <a:schemeClr val="tx1">
                    <a:lumMod val="65000"/>
                    <a:lumOff val="35000"/>
                  </a:schemeClr>
                </a:solidFill>
                <a:latin typeface="微软雅黑" panose="020B0503020204020204" pitchFamily="34" charset="-122"/>
                <a:ea typeface="微软雅黑" panose="020B0503020204020204" pitchFamily="34" charset="-122"/>
              </a:rPr>
              <a:t>项目管理</a:t>
            </a:r>
          </a:p>
        </p:txBody>
      </p:sp>
      <p:grpSp>
        <p:nvGrpSpPr>
          <p:cNvPr id="36" name="组合 35"/>
          <p:cNvGrpSpPr/>
          <p:nvPr/>
        </p:nvGrpSpPr>
        <p:grpSpPr bwMode="auto">
          <a:xfrm>
            <a:off x="7162750" y="2910953"/>
            <a:ext cx="1009650" cy="1009650"/>
            <a:chOff x="8886420" y="3854906"/>
            <a:chExt cx="1403797" cy="1403797"/>
          </a:xfrm>
        </p:grpSpPr>
        <p:sp>
          <p:nvSpPr>
            <p:cNvPr id="37" name="椭圆 36"/>
            <p:cNvSpPr/>
            <p:nvPr/>
          </p:nvSpPr>
          <p:spPr>
            <a:xfrm>
              <a:off x="8886420" y="3854906"/>
              <a:ext cx="1403797" cy="1403797"/>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1000">
                <a:latin typeface="微软雅黑" panose="020B0503020204020204" pitchFamily="34" charset="-122"/>
                <a:ea typeface="微软雅黑" panose="020B0503020204020204" pitchFamily="34" charset="-122"/>
              </a:endParaRPr>
            </a:p>
          </p:txBody>
        </p:sp>
        <p:sp>
          <p:nvSpPr>
            <p:cNvPr id="38" name="Freeform 12"/>
            <p:cNvSpPr>
              <a:spLocks noEditPoints="1"/>
            </p:cNvSpPr>
            <p:nvPr/>
          </p:nvSpPr>
          <p:spPr bwMode="auto">
            <a:xfrm>
              <a:off x="9366492" y="4217444"/>
              <a:ext cx="471796" cy="667134"/>
            </a:xfrm>
            <a:custGeom>
              <a:avLst/>
              <a:gdLst>
                <a:gd name="T0" fmla="*/ 76164973 w 408"/>
                <a:gd name="T1" fmla="*/ 197332205 h 578"/>
                <a:gd name="T2" fmla="*/ 68823691 w 408"/>
                <a:gd name="T3" fmla="*/ 193661209 h 578"/>
                <a:gd name="T4" fmla="*/ 67905862 w 408"/>
                <a:gd name="T5" fmla="*/ 185400621 h 578"/>
                <a:gd name="T6" fmla="*/ 69741521 w 408"/>
                <a:gd name="T7" fmla="*/ 165208408 h 578"/>
                <a:gd name="T8" fmla="*/ 75247144 w 408"/>
                <a:gd name="T9" fmla="*/ 149605151 h 578"/>
                <a:gd name="T10" fmla="*/ 94517521 w 408"/>
                <a:gd name="T11" fmla="*/ 125741984 h 578"/>
                <a:gd name="T12" fmla="*/ 122964819 w 408"/>
                <a:gd name="T13" fmla="*/ 101878817 h 578"/>
                <a:gd name="T14" fmla="*/ 133976742 w 408"/>
                <a:gd name="T15" fmla="*/ 89029315 h 578"/>
                <a:gd name="T16" fmla="*/ 137647383 w 408"/>
                <a:gd name="T17" fmla="*/ 74343955 h 578"/>
                <a:gd name="T18" fmla="*/ 134893894 w 408"/>
                <a:gd name="T19" fmla="*/ 60576535 h 578"/>
                <a:gd name="T20" fmla="*/ 126635460 w 408"/>
                <a:gd name="T21" fmla="*/ 48644951 h 578"/>
                <a:gd name="T22" fmla="*/ 103694462 w 408"/>
                <a:gd name="T23" fmla="*/ 39466435 h 578"/>
                <a:gd name="T24" fmla="*/ 85341237 w 408"/>
                <a:gd name="T25" fmla="*/ 39466435 h 578"/>
                <a:gd name="T26" fmla="*/ 62400239 w 408"/>
                <a:gd name="T27" fmla="*/ 49562870 h 578"/>
                <a:gd name="T28" fmla="*/ 51388316 w 408"/>
                <a:gd name="T29" fmla="*/ 63329612 h 578"/>
                <a:gd name="T30" fmla="*/ 5505624 w 408"/>
                <a:gd name="T31" fmla="*/ 78014951 h 578"/>
                <a:gd name="T32" fmla="*/ 917830 w 408"/>
                <a:gd name="T33" fmla="*/ 75261873 h 578"/>
                <a:gd name="T34" fmla="*/ 0 w 408"/>
                <a:gd name="T35" fmla="*/ 69754363 h 578"/>
                <a:gd name="T36" fmla="*/ 10094096 w 408"/>
                <a:gd name="T37" fmla="*/ 44055349 h 578"/>
                <a:gd name="T38" fmla="*/ 25693820 w 408"/>
                <a:gd name="T39" fmla="*/ 22945937 h 578"/>
                <a:gd name="T40" fmla="*/ 39458554 w 408"/>
                <a:gd name="T41" fmla="*/ 12849507 h 578"/>
                <a:gd name="T42" fmla="*/ 63317391 w 408"/>
                <a:gd name="T43" fmla="*/ 3670997 h 578"/>
                <a:gd name="T44" fmla="*/ 92682540 w 408"/>
                <a:gd name="T45" fmla="*/ 0 h 578"/>
                <a:gd name="T46" fmla="*/ 112870726 w 408"/>
                <a:gd name="T47" fmla="*/ 1835837 h 578"/>
                <a:gd name="T48" fmla="*/ 139482364 w 408"/>
                <a:gd name="T49" fmla="*/ 9178509 h 578"/>
                <a:gd name="T50" fmla="*/ 161506210 w 408"/>
                <a:gd name="T51" fmla="*/ 22945937 h 578"/>
                <a:gd name="T52" fmla="*/ 172517455 w 408"/>
                <a:gd name="T53" fmla="*/ 34877520 h 578"/>
                <a:gd name="T54" fmla="*/ 183529420 w 408"/>
                <a:gd name="T55" fmla="*/ 54151784 h 578"/>
                <a:gd name="T56" fmla="*/ 187200061 w 408"/>
                <a:gd name="T57" fmla="*/ 75261873 h 578"/>
                <a:gd name="T58" fmla="*/ 184447250 w 408"/>
                <a:gd name="T59" fmla="*/ 91782392 h 578"/>
                <a:gd name="T60" fmla="*/ 178023798 w 408"/>
                <a:gd name="T61" fmla="*/ 107385649 h 578"/>
                <a:gd name="T62" fmla="*/ 151412117 w 408"/>
                <a:gd name="T63" fmla="*/ 135838408 h 578"/>
                <a:gd name="T64" fmla="*/ 124799801 w 408"/>
                <a:gd name="T65" fmla="*/ 159701575 h 578"/>
                <a:gd name="T66" fmla="*/ 117459196 w 408"/>
                <a:gd name="T67" fmla="*/ 168880081 h 578"/>
                <a:gd name="T68" fmla="*/ 113788555 w 408"/>
                <a:gd name="T69" fmla="*/ 188154376 h 578"/>
                <a:gd name="T70" fmla="*/ 76164973 w 408"/>
                <a:gd name="T71" fmla="*/ 265251388 h 578"/>
                <a:gd name="T72" fmla="*/ 70658673 w 408"/>
                <a:gd name="T73" fmla="*/ 263415551 h 578"/>
                <a:gd name="T74" fmla="*/ 68823691 w 408"/>
                <a:gd name="T75" fmla="*/ 222113290 h 578"/>
                <a:gd name="T76" fmla="*/ 70658673 w 408"/>
                <a:gd name="T77" fmla="*/ 217524376 h 578"/>
                <a:gd name="T78" fmla="*/ 111035067 w 408"/>
                <a:gd name="T79" fmla="*/ 214771299 h 578"/>
                <a:gd name="T80" fmla="*/ 116541367 w 408"/>
                <a:gd name="T81" fmla="*/ 217524376 h 578"/>
                <a:gd name="T82" fmla="*/ 118376349 w 408"/>
                <a:gd name="T83" fmla="*/ 257908719 h 578"/>
                <a:gd name="T84" fmla="*/ 116541367 w 408"/>
                <a:gd name="T85" fmla="*/ 263415551 h 578"/>
                <a:gd name="T86" fmla="*/ 76164973 w 408"/>
                <a:gd name="T87" fmla="*/ 265251388 h 5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08"/>
                <a:gd name="T133" fmla="*/ 0 h 578"/>
                <a:gd name="T134" fmla="*/ 408 w 408"/>
                <a:gd name="T135" fmla="*/ 578 h 5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08" h="578">
                  <a:moveTo>
                    <a:pt x="248" y="430"/>
                  </a:moveTo>
                  <a:lnTo>
                    <a:pt x="166" y="430"/>
                  </a:lnTo>
                  <a:lnTo>
                    <a:pt x="158" y="430"/>
                  </a:lnTo>
                  <a:lnTo>
                    <a:pt x="154" y="426"/>
                  </a:lnTo>
                  <a:lnTo>
                    <a:pt x="150" y="422"/>
                  </a:lnTo>
                  <a:lnTo>
                    <a:pt x="148" y="414"/>
                  </a:lnTo>
                  <a:lnTo>
                    <a:pt x="148" y="404"/>
                  </a:lnTo>
                  <a:lnTo>
                    <a:pt x="150" y="382"/>
                  </a:lnTo>
                  <a:lnTo>
                    <a:pt x="152" y="360"/>
                  </a:lnTo>
                  <a:lnTo>
                    <a:pt x="158" y="342"/>
                  </a:lnTo>
                  <a:lnTo>
                    <a:pt x="164" y="326"/>
                  </a:lnTo>
                  <a:lnTo>
                    <a:pt x="174" y="308"/>
                  </a:lnTo>
                  <a:lnTo>
                    <a:pt x="188" y="292"/>
                  </a:lnTo>
                  <a:lnTo>
                    <a:pt x="206" y="274"/>
                  </a:lnTo>
                  <a:lnTo>
                    <a:pt x="228" y="254"/>
                  </a:lnTo>
                  <a:lnTo>
                    <a:pt x="268" y="222"/>
                  </a:lnTo>
                  <a:lnTo>
                    <a:pt x="286" y="204"/>
                  </a:lnTo>
                  <a:lnTo>
                    <a:pt x="292" y="194"/>
                  </a:lnTo>
                  <a:lnTo>
                    <a:pt x="296" y="184"/>
                  </a:lnTo>
                  <a:lnTo>
                    <a:pt x="300" y="172"/>
                  </a:lnTo>
                  <a:lnTo>
                    <a:pt x="300" y="162"/>
                  </a:lnTo>
                  <a:lnTo>
                    <a:pt x="298" y="146"/>
                  </a:lnTo>
                  <a:lnTo>
                    <a:pt x="294" y="132"/>
                  </a:lnTo>
                  <a:lnTo>
                    <a:pt x="286" y="118"/>
                  </a:lnTo>
                  <a:lnTo>
                    <a:pt x="276" y="106"/>
                  </a:lnTo>
                  <a:lnTo>
                    <a:pt x="262" y="96"/>
                  </a:lnTo>
                  <a:lnTo>
                    <a:pt x="244" y="90"/>
                  </a:lnTo>
                  <a:lnTo>
                    <a:pt x="226" y="86"/>
                  </a:lnTo>
                  <a:lnTo>
                    <a:pt x="206" y="84"/>
                  </a:lnTo>
                  <a:lnTo>
                    <a:pt x="186" y="86"/>
                  </a:lnTo>
                  <a:lnTo>
                    <a:pt x="168" y="90"/>
                  </a:lnTo>
                  <a:lnTo>
                    <a:pt x="152" y="98"/>
                  </a:lnTo>
                  <a:lnTo>
                    <a:pt x="136" y="108"/>
                  </a:lnTo>
                  <a:lnTo>
                    <a:pt x="124" y="122"/>
                  </a:lnTo>
                  <a:lnTo>
                    <a:pt x="112" y="138"/>
                  </a:lnTo>
                  <a:lnTo>
                    <a:pt x="104" y="158"/>
                  </a:lnTo>
                  <a:lnTo>
                    <a:pt x="98" y="180"/>
                  </a:lnTo>
                  <a:lnTo>
                    <a:pt x="12" y="170"/>
                  </a:lnTo>
                  <a:lnTo>
                    <a:pt x="6" y="168"/>
                  </a:lnTo>
                  <a:lnTo>
                    <a:pt x="2" y="164"/>
                  </a:lnTo>
                  <a:lnTo>
                    <a:pt x="0" y="158"/>
                  </a:lnTo>
                  <a:lnTo>
                    <a:pt x="0" y="152"/>
                  </a:lnTo>
                  <a:lnTo>
                    <a:pt x="4" y="140"/>
                  </a:lnTo>
                  <a:lnTo>
                    <a:pt x="14" y="112"/>
                  </a:lnTo>
                  <a:lnTo>
                    <a:pt x="22" y="96"/>
                  </a:lnTo>
                  <a:lnTo>
                    <a:pt x="32" y="78"/>
                  </a:lnTo>
                  <a:lnTo>
                    <a:pt x="44" y="62"/>
                  </a:lnTo>
                  <a:lnTo>
                    <a:pt x="56" y="50"/>
                  </a:lnTo>
                  <a:lnTo>
                    <a:pt x="70" y="38"/>
                  </a:lnTo>
                  <a:lnTo>
                    <a:pt x="86" y="28"/>
                  </a:lnTo>
                  <a:lnTo>
                    <a:pt x="102" y="20"/>
                  </a:lnTo>
                  <a:lnTo>
                    <a:pt x="120" y="12"/>
                  </a:lnTo>
                  <a:lnTo>
                    <a:pt x="138" y="8"/>
                  </a:lnTo>
                  <a:lnTo>
                    <a:pt x="158" y="4"/>
                  </a:lnTo>
                  <a:lnTo>
                    <a:pt x="180" y="2"/>
                  </a:lnTo>
                  <a:lnTo>
                    <a:pt x="202" y="0"/>
                  </a:lnTo>
                  <a:lnTo>
                    <a:pt x="224" y="2"/>
                  </a:lnTo>
                  <a:lnTo>
                    <a:pt x="246" y="4"/>
                  </a:lnTo>
                  <a:lnTo>
                    <a:pt x="266" y="8"/>
                  </a:lnTo>
                  <a:lnTo>
                    <a:pt x="286" y="12"/>
                  </a:lnTo>
                  <a:lnTo>
                    <a:pt x="304" y="20"/>
                  </a:lnTo>
                  <a:lnTo>
                    <a:pt x="322" y="28"/>
                  </a:lnTo>
                  <a:lnTo>
                    <a:pt x="338" y="38"/>
                  </a:lnTo>
                  <a:lnTo>
                    <a:pt x="352" y="50"/>
                  </a:lnTo>
                  <a:lnTo>
                    <a:pt x="364" y="62"/>
                  </a:lnTo>
                  <a:lnTo>
                    <a:pt x="376" y="76"/>
                  </a:lnTo>
                  <a:lnTo>
                    <a:pt x="386" y="88"/>
                  </a:lnTo>
                  <a:lnTo>
                    <a:pt x="394" y="104"/>
                  </a:lnTo>
                  <a:lnTo>
                    <a:pt x="400" y="118"/>
                  </a:lnTo>
                  <a:lnTo>
                    <a:pt x="404" y="132"/>
                  </a:lnTo>
                  <a:lnTo>
                    <a:pt x="406" y="148"/>
                  </a:lnTo>
                  <a:lnTo>
                    <a:pt x="408" y="164"/>
                  </a:lnTo>
                  <a:lnTo>
                    <a:pt x="406" y="182"/>
                  </a:lnTo>
                  <a:lnTo>
                    <a:pt x="402" y="200"/>
                  </a:lnTo>
                  <a:lnTo>
                    <a:pt x="396" y="216"/>
                  </a:lnTo>
                  <a:lnTo>
                    <a:pt x="388" y="234"/>
                  </a:lnTo>
                  <a:lnTo>
                    <a:pt x="374" y="250"/>
                  </a:lnTo>
                  <a:lnTo>
                    <a:pt x="354" y="272"/>
                  </a:lnTo>
                  <a:lnTo>
                    <a:pt x="330" y="296"/>
                  </a:lnTo>
                  <a:lnTo>
                    <a:pt x="300" y="322"/>
                  </a:lnTo>
                  <a:lnTo>
                    <a:pt x="272" y="348"/>
                  </a:lnTo>
                  <a:lnTo>
                    <a:pt x="262" y="358"/>
                  </a:lnTo>
                  <a:lnTo>
                    <a:pt x="256" y="368"/>
                  </a:lnTo>
                  <a:lnTo>
                    <a:pt x="252" y="378"/>
                  </a:lnTo>
                  <a:lnTo>
                    <a:pt x="250" y="392"/>
                  </a:lnTo>
                  <a:lnTo>
                    <a:pt x="248" y="410"/>
                  </a:lnTo>
                  <a:lnTo>
                    <a:pt x="248" y="430"/>
                  </a:lnTo>
                  <a:close/>
                  <a:moveTo>
                    <a:pt x="166" y="578"/>
                  </a:moveTo>
                  <a:lnTo>
                    <a:pt x="166" y="578"/>
                  </a:lnTo>
                  <a:lnTo>
                    <a:pt x="158" y="578"/>
                  </a:lnTo>
                  <a:lnTo>
                    <a:pt x="154" y="574"/>
                  </a:lnTo>
                  <a:lnTo>
                    <a:pt x="150" y="568"/>
                  </a:lnTo>
                  <a:lnTo>
                    <a:pt x="150" y="562"/>
                  </a:lnTo>
                  <a:lnTo>
                    <a:pt x="150" y="484"/>
                  </a:lnTo>
                  <a:lnTo>
                    <a:pt x="150" y="478"/>
                  </a:lnTo>
                  <a:lnTo>
                    <a:pt x="154" y="474"/>
                  </a:lnTo>
                  <a:lnTo>
                    <a:pt x="158" y="470"/>
                  </a:lnTo>
                  <a:lnTo>
                    <a:pt x="166" y="468"/>
                  </a:lnTo>
                  <a:lnTo>
                    <a:pt x="242" y="468"/>
                  </a:lnTo>
                  <a:lnTo>
                    <a:pt x="250" y="470"/>
                  </a:lnTo>
                  <a:lnTo>
                    <a:pt x="254" y="474"/>
                  </a:lnTo>
                  <a:lnTo>
                    <a:pt x="258" y="478"/>
                  </a:lnTo>
                  <a:lnTo>
                    <a:pt x="258" y="484"/>
                  </a:lnTo>
                  <a:lnTo>
                    <a:pt x="258" y="562"/>
                  </a:lnTo>
                  <a:lnTo>
                    <a:pt x="258" y="568"/>
                  </a:lnTo>
                  <a:lnTo>
                    <a:pt x="254" y="574"/>
                  </a:lnTo>
                  <a:lnTo>
                    <a:pt x="250" y="578"/>
                  </a:lnTo>
                  <a:lnTo>
                    <a:pt x="242" y="578"/>
                  </a:lnTo>
                  <a:lnTo>
                    <a:pt x="166" y="578"/>
                  </a:lnTo>
                  <a:close/>
                </a:path>
              </a:pathLst>
            </a:custGeom>
            <a:solidFill>
              <a:schemeClr val="bg1">
                <a:lumMod val="95000"/>
              </a:schemeClr>
            </a:solidFill>
            <a:ln w="9525">
              <a:noFill/>
              <a:round/>
            </a:ln>
          </p:spPr>
          <p:txBody>
            <a:bodyPr/>
            <a:lstStyle/>
            <a:p>
              <a:pPr defTabSz="685800" fontAlgn="auto">
                <a:spcBef>
                  <a:spcPts val="0"/>
                </a:spcBef>
                <a:spcAft>
                  <a:spcPts val="0"/>
                </a:spcAft>
                <a:defRPr/>
              </a:pPr>
              <a:endParaRPr lang="en-US" sz="1800" kern="0" dirty="0">
                <a:solidFill>
                  <a:sysClr val="windowText" lastClr="000000"/>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bwMode="auto">
          <a:xfrm>
            <a:off x="1163191" y="1784622"/>
            <a:ext cx="1008459" cy="1008460"/>
            <a:chOff x="1854558" y="1736117"/>
            <a:chExt cx="1403797" cy="1403797"/>
          </a:xfrm>
        </p:grpSpPr>
        <p:sp>
          <p:nvSpPr>
            <p:cNvPr id="40" name="椭圆 39"/>
            <p:cNvSpPr/>
            <p:nvPr/>
          </p:nvSpPr>
          <p:spPr>
            <a:xfrm>
              <a:off x="1854558" y="1736117"/>
              <a:ext cx="1403797" cy="1403797"/>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1000">
                <a:latin typeface="微软雅黑" panose="020B0503020204020204" pitchFamily="34" charset="-122"/>
                <a:ea typeface="微软雅黑" panose="020B0503020204020204" pitchFamily="34" charset="-122"/>
              </a:endParaRPr>
            </a:p>
          </p:txBody>
        </p:sp>
        <p:grpSp>
          <p:nvGrpSpPr>
            <p:cNvPr id="41" name="组合 24"/>
            <p:cNvGrpSpPr/>
            <p:nvPr/>
          </p:nvGrpSpPr>
          <p:grpSpPr bwMode="auto">
            <a:xfrm>
              <a:off x="2137516" y="2060331"/>
              <a:ext cx="799244" cy="731504"/>
              <a:chOff x="2158354" y="2417495"/>
              <a:chExt cx="550987" cy="504288"/>
            </a:xfrm>
          </p:grpSpPr>
          <p:sp>
            <p:nvSpPr>
              <p:cNvPr id="42" name="Freeform 26"/>
              <p:cNvSpPr>
                <a:spLocks noEditPoints="1"/>
              </p:cNvSpPr>
              <p:nvPr/>
            </p:nvSpPr>
            <p:spPr bwMode="auto">
              <a:xfrm>
                <a:off x="2158666" y="2417930"/>
                <a:ext cx="357625" cy="358767"/>
              </a:xfrm>
              <a:custGeom>
                <a:avLst/>
                <a:gdLst/>
                <a:ahLst/>
                <a:cxnLst>
                  <a:cxn ang="0">
                    <a:pos x="51" y="27"/>
                  </a:cxn>
                  <a:cxn ang="0">
                    <a:pos x="46" y="23"/>
                  </a:cxn>
                  <a:cxn ang="0">
                    <a:pos x="52" y="20"/>
                  </a:cxn>
                  <a:cxn ang="0">
                    <a:pos x="49" y="13"/>
                  </a:cxn>
                  <a:cxn ang="0">
                    <a:pos x="47" y="12"/>
                  </a:cxn>
                  <a:cxn ang="0">
                    <a:pos x="40" y="13"/>
                  </a:cxn>
                  <a:cxn ang="0">
                    <a:pos x="43" y="7"/>
                  </a:cxn>
                  <a:cxn ang="0">
                    <a:pos x="37" y="2"/>
                  </a:cxn>
                  <a:cxn ang="0">
                    <a:pos x="32" y="7"/>
                  </a:cxn>
                  <a:cxn ang="0">
                    <a:pos x="29" y="1"/>
                  </a:cxn>
                  <a:cxn ang="0">
                    <a:pos x="27" y="0"/>
                  </a:cxn>
                  <a:cxn ang="0">
                    <a:pos x="19" y="2"/>
                  </a:cxn>
                  <a:cxn ang="0">
                    <a:pos x="18" y="9"/>
                  </a:cxn>
                  <a:cxn ang="0">
                    <a:pos x="12" y="4"/>
                  </a:cxn>
                  <a:cxn ang="0">
                    <a:pos x="6" y="10"/>
                  </a:cxn>
                  <a:cxn ang="0">
                    <a:pos x="10" y="15"/>
                  </a:cxn>
                  <a:cxn ang="0">
                    <a:pos x="3" y="16"/>
                  </a:cxn>
                  <a:cxn ang="0">
                    <a:pos x="2" y="17"/>
                  </a:cxn>
                  <a:cxn ang="0">
                    <a:pos x="0" y="25"/>
                  </a:cxn>
                  <a:cxn ang="0">
                    <a:pos x="7" y="27"/>
                  </a:cxn>
                  <a:cxn ang="0">
                    <a:pos x="2" y="31"/>
                  </a:cxn>
                  <a:cxn ang="0">
                    <a:pos x="4" y="39"/>
                  </a:cxn>
                  <a:cxn ang="0">
                    <a:pos x="6" y="40"/>
                  </a:cxn>
                  <a:cxn ang="0">
                    <a:pos x="12" y="40"/>
                  </a:cxn>
                  <a:cxn ang="0">
                    <a:pos x="10" y="47"/>
                  </a:cxn>
                  <a:cxn ang="0">
                    <a:pos x="17" y="50"/>
                  </a:cxn>
                  <a:cxn ang="0">
                    <a:pos x="21" y="45"/>
                  </a:cxn>
                  <a:cxn ang="0">
                    <a:pos x="23" y="51"/>
                  </a:cxn>
                  <a:cxn ang="0">
                    <a:pos x="24" y="52"/>
                  </a:cxn>
                  <a:cxn ang="0">
                    <a:pos x="32" y="52"/>
                  </a:cxn>
                  <a:cxn ang="0">
                    <a:pos x="33" y="50"/>
                  </a:cxn>
                  <a:cxn ang="0">
                    <a:pos x="35" y="44"/>
                  </a:cxn>
                  <a:cxn ang="0">
                    <a:pos x="40" y="48"/>
                  </a:cxn>
                  <a:cxn ang="0">
                    <a:pos x="46" y="43"/>
                  </a:cxn>
                  <a:cxn ang="0">
                    <a:pos x="46" y="41"/>
                  </a:cxn>
                  <a:cxn ang="0">
                    <a:pos x="43" y="35"/>
                  </a:cxn>
                  <a:cxn ang="0">
                    <a:pos x="50" y="36"/>
                  </a:cxn>
                  <a:cxn ang="0">
                    <a:pos x="52" y="29"/>
                  </a:cxn>
                  <a:cxn ang="0">
                    <a:pos x="33" y="28"/>
                  </a:cxn>
                  <a:cxn ang="0">
                    <a:pos x="19" y="25"/>
                  </a:cxn>
                  <a:cxn ang="0">
                    <a:pos x="33" y="28"/>
                  </a:cxn>
                </a:cxnLst>
                <a:rect l="0" t="0" r="r" b="b"/>
                <a:pathLst>
                  <a:path w="52" h="52">
                    <a:moveTo>
                      <a:pt x="52" y="27"/>
                    </a:moveTo>
                    <a:cubicBezTo>
                      <a:pt x="52" y="27"/>
                      <a:pt x="52" y="27"/>
                      <a:pt x="51" y="27"/>
                    </a:cubicBezTo>
                    <a:cubicBezTo>
                      <a:pt x="46" y="26"/>
                      <a:pt x="46" y="26"/>
                      <a:pt x="46" y="26"/>
                    </a:cubicBezTo>
                    <a:cubicBezTo>
                      <a:pt x="46" y="23"/>
                      <a:pt x="46" y="23"/>
                      <a:pt x="46" y="23"/>
                    </a:cubicBezTo>
                    <a:cubicBezTo>
                      <a:pt x="51" y="21"/>
                      <a:pt x="51" y="21"/>
                      <a:pt x="51" y="21"/>
                    </a:cubicBezTo>
                    <a:cubicBezTo>
                      <a:pt x="51" y="21"/>
                      <a:pt x="51" y="21"/>
                      <a:pt x="52" y="20"/>
                    </a:cubicBezTo>
                    <a:cubicBezTo>
                      <a:pt x="52" y="20"/>
                      <a:pt x="52" y="20"/>
                      <a:pt x="51" y="19"/>
                    </a:cubicBezTo>
                    <a:cubicBezTo>
                      <a:pt x="49" y="13"/>
                      <a:pt x="49" y="13"/>
                      <a:pt x="49" y="13"/>
                    </a:cubicBezTo>
                    <a:cubicBezTo>
                      <a:pt x="49" y="12"/>
                      <a:pt x="48" y="12"/>
                      <a:pt x="48" y="12"/>
                    </a:cubicBezTo>
                    <a:cubicBezTo>
                      <a:pt x="48" y="12"/>
                      <a:pt x="47" y="12"/>
                      <a:pt x="47" y="12"/>
                    </a:cubicBezTo>
                    <a:cubicBezTo>
                      <a:pt x="42" y="14"/>
                      <a:pt x="42" y="14"/>
                      <a:pt x="42" y="14"/>
                    </a:cubicBezTo>
                    <a:cubicBezTo>
                      <a:pt x="40" y="13"/>
                      <a:pt x="40" y="13"/>
                      <a:pt x="40" y="13"/>
                    </a:cubicBezTo>
                    <a:cubicBezTo>
                      <a:pt x="43" y="8"/>
                      <a:pt x="43" y="8"/>
                      <a:pt x="43" y="8"/>
                    </a:cubicBezTo>
                    <a:cubicBezTo>
                      <a:pt x="43" y="7"/>
                      <a:pt x="43" y="7"/>
                      <a:pt x="43" y="7"/>
                    </a:cubicBezTo>
                    <a:cubicBezTo>
                      <a:pt x="43" y="6"/>
                      <a:pt x="43" y="6"/>
                      <a:pt x="43" y="6"/>
                    </a:cubicBezTo>
                    <a:cubicBezTo>
                      <a:pt x="37" y="2"/>
                      <a:pt x="37" y="2"/>
                      <a:pt x="37" y="2"/>
                    </a:cubicBezTo>
                    <a:cubicBezTo>
                      <a:pt x="36" y="2"/>
                      <a:pt x="35" y="2"/>
                      <a:pt x="35" y="3"/>
                    </a:cubicBezTo>
                    <a:cubicBezTo>
                      <a:pt x="32" y="7"/>
                      <a:pt x="32" y="7"/>
                      <a:pt x="32" y="7"/>
                    </a:cubicBezTo>
                    <a:cubicBezTo>
                      <a:pt x="30" y="7"/>
                      <a:pt x="30" y="7"/>
                      <a:pt x="30" y="7"/>
                    </a:cubicBezTo>
                    <a:cubicBezTo>
                      <a:pt x="29" y="1"/>
                      <a:pt x="29" y="1"/>
                      <a:pt x="29" y="1"/>
                    </a:cubicBezTo>
                    <a:cubicBezTo>
                      <a:pt x="29" y="1"/>
                      <a:pt x="29" y="1"/>
                      <a:pt x="29" y="0"/>
                    </a:cubicBezTo>
                    <a:cubicBezTo>
                      <a:pt x="28" y="0"/>
                      <a:pt x="28" y="0"/>
                      <a:pt x="27" y="0"/>
                    </a:cubicBezTo>
                    <a:cubicBezTo>
                      <a:pt x="20" y="1"/>
                      <a:pt x="20" y="1"/>
                      <a:pt x="20" y="1"/>
                    </a:cubicBezTo>
                    <a:cubicBezTo>
                      <a:pt x="20" y="1"/>
                      <a:pt x="19" y="1"/>
                      <a:pt x="19" y="2"/>
                    </a:cubicBezTo>
                    <a:cubicBezTo>
                      <a:pt x="20" y="8"/>
                      <a:pt x="20" y="8"/>
                      <a:pt x="20" y="8"/>
                    </a:cubicBezTo>
                    <a:cubicBezTo>
                      <a:pt x="18" y="9"/>
                      <a:pt x="18" y="9"/>
                      <a:pt x="18" y="9"/>
                    </a:cubicBezTo>
                    <a:cubicBezTo>
                      <a:pt x="14" y="4"/>
                      <a:pt x="14" y="4"/>
                      <a:pt x="14" y="4"/>
                    </a:cubicBezTo>
                    <a:cubicBezTo>
                      <a:pt x="13" y="4"/>
                      <a:pt x="12" y="4"/>
                      <a:pt x="12" y="4"/>
                    </a:cubicBezTo>
                    <a:cubicBezTo>
                      <a:pt x="7" y="9"/>
                      <a:pt x="7" y="9"/>
                      <a:pt x="7" y="9"/>
                    </a:cubicBezTo>
                    <a:cubicBezTo>
                      <a:pt x="6" y="9"/>
                      <a:pt x="6" y="9"/>
                      <a:pt x="6" y="10"/>
                    </a:cubicBezTo>
                    <a:cubicBezTo>
                      <a:pt x="6" y="10"/>
                      <a:pt x="6" y="11"/>
                      <a:pt x="6" y="11"/>
                    </a:cubicBezTo>
                    <a:cubicBezTo>
                      <a:pt x="10" y="15"/>
                      <a:pt x="10" y="15"/>
                      <a:pt x="10" y="15"/>
                    </a:cubicBezTo>
                    <a:cubicBezTo>
                      <a:pt x="9" y="17"/>
                      <a:pt x="9" y="17"/>
                      <a:pt x="9" y="17"/>
                    </a:cubicBezTo>
                    <a:cubicBezTo>
                      <a:pt x="3" y="16"/>
                      <a:pt x="3" y="16"/>
                      <a:pt x="3" y="16"/>
                    </a:cubicBezTo>
                    <a:cubicBezTo>
                      <a:pt x="3" y="16"/>
                      <a:pt x="3" y="16"/>
                      <a:pt x="2" y="16"/>
                    </a:cubicBezTo>
                    <a:cubicBezTo>
                      <a:pt x="2" y="16"/>
                      <a:pt x="2" y="16"/>
                      <a:pt x="2" y="17"/>
                    </a:cubicBezTo>
                    <a:cubicBezTo>
                      <a:pt x="0" y="24"/>
                      <a:pt x="0" y="24"/>
                      <a:pt x="0" y="24"/>
                    </a:cubicBezTo>
                    <a:cubicBezTo>
                      <a:pt x="0" y="24"/>
                      <a:pt x="0" y="24"/>
                      <a:pt x="0" y="25"/>
                    </a:cubicBezTo>
                    <a:cubicBezTo>
                      <a:pt x="1" y="25"/>
                      <a:pt x="1" y="25"/>
                      <a:pt x="1" y="25"/>
                    </a:cubicBezTo>
                    <a:cubicBezTo>
                      <a:pt x="7" y="27"/>
                      <a:pt x="7" y="27"/>
                      <a:pt x="7" y="27"/>
                    </a:cubicBezTo>
                    <a:cubicBezTo>
                      <a:pt x="7" y="29"/>
                      <a:pt x="7" y="29"/>
                      <a:pt x="7" y="29"/>
                    </a:cubicBezTo>
                    <a:cubicBezTo>
                      <a:pt x="2" y="31"/>
                      <a:pt x="2" y="31"/>
                      <a:pt x="2" y="31"/>
                    </a:cubicBezTo>
                    <a:cubicBezTo>
                      <a:pt x="1" y="31"/>
                      <a:pt x="1" y="32"/>
                      <a:pt x="1" y="33"/>
                    </a:cubicBezTo>
                    <a:cubicBezTo>
                      <a:pt x="4" y="39"/>
                      <a:pt x="4" y="39"/>
                      <a:pt x="4" y="39"/>
                    </a:cubicBezTo>
                    <a:cubicBezTo>
                      <a:pt x="4" y="40"/>
                      <a:pt x="4" y="40"/>
                      <a:pt x="5" y="40"/>
                    </a:cubicBezTo>
                    <a:cubicBezTo>
                      <a:pt x="5" y="40"/>
                      <a:pt x="5" y="40"/>
                      <a:pt x="6" y="40"/>
                    </a:cubicBezTo>
                    <a:cubicBezTo>
                      <a:pt x="11" y="38"/>
                      <a:pt x="11" y="38"/>
                      <a:pt x="11" y="38"/>
                    </a:cubicBezTo>
                    <a:cubicBezTo>
                      <a:pt x="12" y="40"/>
                      <a:pt x="12" y="40"/>
                      <a:pt x="12" y="40"/>
                    </a:cubicBezTo>
                    <a:cubicBezTo>
                      <a:pt x="9" y="45"/>
                      <a:pt x="9" y="45"/>
                      <a:pt x="9" y="45"/>
                    </a:cubicBezTo>
                    <a:cubicBezTo>
                      <a:pt x="9" y="45"/>
                      <a:pt x="9" y="46"/>
                      <a:pt x="10" y="47"/>
                    </a:cubicBezTo>
                    <a:cubicBezTo>
                      <a:pt x="16" y="50"/>
                      <a:pt x="16" y="50"/>
                      <a:pt x="16" y="50"/>
                    </a:cubicBezTo>
                    <a:cubicBezTo>
                      <a:pt x="16" y="50"/>
                      <a:pt x="17" y="50"/>
                      <a:pt x="17" y="50"/>
                    </a:cubicBezTo>
                    <a:cubicBezTo>
                      <a:pt x="17" y="50"/>
                      <a:pt x="18" y="50"/>
                      <a:pt x="18" y="50"/>
                    </a:cubicBezTo>
                    <a:cubicBezTo>
                      <a:pt x="21" y="45"/>
                      <a:pt x="21" y="45"/>
                      <a:pt x="21" y="45"/>
                    </a:cubicBezTo>
                    <a:cubicBezTo>
                      <a:pt x="23" y="45"/>
                      <a:pt x="23" y="45"/>
                      <a:pt x="23" y="45"/>
                    </a:cubicBezTo>
                    <a:cubicBezTo>
                      <a:pt x="23" y="51"/>
                      <a:pt x="23" y="51"/>
                      <a:pt x="23" y="51"/>
                    </a:cubicBezTo>
                    <a:cubicBezTo>
                      <a:pt x="23" y="51"/>
                      <a:pt x="24" y="52"/>
                      <a:pt x="24" y="52"/>
                    </a:cubicBezTo>
                    <a:cubicBezTo>
                      <a:pt x="24" y="52"/>
                      <a:pt x="24" y="52"/>
                      <a:pt x="24" y="52"/>
                    </a:cubicBezTo>
                    <a:cubicBezTo>
                      <a:pt x="25" y="52"/>
                      <a:pt x="25" y="52"/>
                      <a:pt x="25" y="52"/>
                    </a:cubicBezTo>
                    <a:cubicBezTo>
                      <a:pt x="32" y="52"/>
                      <a:pt x="32" y="52"/>
                      <a:pt x="32" y="52"/>
                    </a:cubicBezTo>
                    <a:cubicBezTo>
                      <a:pt x="32" y="52"/>
                      <a:pt x="33" y="51"/>
                      <a:pt x="33" y="51"/>
                    </a:cubicBezTo>
                    <a:cubicBezTo>
                      <a:pt x="33" y="51"/>
                      <a:pt x="33" y="50"/>
                      <a:pt x="33" y="50"/>
                    </a:cubicBezTo>
                    <a:cubicBezTo>
                      <a:pt x="33" y="44"/>
                      <a:pt x="33" y="44"/>
                      <a:pt x="33" y="44"/>
                    </a:cubicBezTo>
                    <a:cubicBezTo>
                      <a:pt x="35" y="44"/>
                      <a:pt x="35" y="44"/>
                      <a:pt x="35" y="44"/>
                    </a:cubicBezTo>
                    <a:cubicBezTo>
                      <a:pt x="39" y="48"/>
                      <a:pt x="39" y="48"/>
                      <a:pt x="39" y="48"/>
                    </a:cubicBezTo>
                    <a:cubicBezTo>
                      <a:pt x="39" y="48"/>
                      <a:pt x="39" y="48"/>
                      <a:pt x="40" y="48"/>
                    </a:cubicBezTo>
                    <a:cubicBezTo>
                      <a:pt x="40" y="48"/>
                      <a:pt x="40" y="48"/>
                      <a:pt x="41" y="48"/>
                    </a:cubicBezTo>
                    <a:cubicBezTo>
                      <a:pt x="46" y="43"/>
                      <a:pt x="46" y="43"/>
                      <a:pt x="46" y="43"/>
                    </a:cubicBezTo>
                    <a:cubicBezTo>
                      <a:pt x="46" y="43"/>
                      <a:pt x="46" y="43"/>
                      <a:pt x="46" y="42"/>
                    </a:cubicBezTo>
                    <a:cubicBezTo>
                      <a:pt x="46" y="42"/>
                      <a:pt x="46" y="42"/>
                      <a:pt x="46" y="41"/>
                    </a:cubicBezTo>
                    <a:cubicBezTo>
                      <a:pt x="42" y="37"/>
                      <a:pt x="42" y="37"/>
                      <a:pt x="42" y="37"/>
                    </a:cubicBezTo>
                    <a:cubicBezTo>
                      <a:pt x="43" y="35"/>
                      <a:pt x="43" y="35"/>
                      <a:pt x="43" y="35"/>
                    </a:cubicBezTo>
                    <a:cubicBezTo>
                      <a:pt x="49" y="36"/>
                      <a:pt x="49" y="36"/>
                      <a:pt x="49" y="36"/>
                    </a:cubicBezTo>
                    <a:cubicBezTo>
                      <a:pt x="49" y="37"/>
                      <a:pt x="50" y="36"/>
                      <a:pt x="50" y="36"/>
                    </a:cubicBezTo>
                    <a:cubicBezTo>
                      <a:pt x="50" y="36"/>
                      <a:pt x="51" y="36"/>
                      <a:pt x="51" y="35"/>
                    </a:cubicBezTo>
                    <a:cubicBezTo>
                      <a:pt x="52" y="29"/>
                      <a:pt x="52" y="29"/>
                      <a:pt x="52" y="29"/>
                    </a:cubicBezTo>
                    <a:cubicBezTo>
                      <a:pt x="52" y="28"/>
                      <a:pt x="52" y="28"/>
                      <a:pt x="52" y="27"/>
                    </a:cubicBezTo>
                    <a:close/>
                    <a:moveTo>
                      <a:pt x="33" y="28"/>
                    </a:moveTo>
                    <a:cubicBezTo>
                      <a:pt x="32" y="31"/>
                      <a:pt x="28" y="34"/>
                      <a:pt x="25" y="33"/>
                    </a:cubicBezTo>
                    <a:cubicBezTo>
                      <a:pt x="21" y="32"/>
                      <a:pt x="18" y="28"/>
                      <a:pt x="19" y="25"/>
                    </a:cubicBezTo>
                    <a:cubicBezTo>
                      <a:pt x="20" y="21"/>
                      <a:pt x="24" y="18"/>
                      <a:pt x="28" y="19"/>
                    </a:cubicBezTo>
                    <a:cubicBezTo>
                      <a:pt x="32" y="20"/>
                      <a:pt x="34" y="24"/>
                      <a:pt x="33" y="28"/>
                    </a:cubicBezTo>
                    <a:close/>
                  </a:path>
                </a:pathLst>
              </a:custGeom>
              <a:solidFill>
                <a:schemeClr val="bg1">
                  <a:lumMod val="95000"/>
                </a:schemeClr>
              </a:solidFill>
              <a:ln w="9525">
                <a:noFill/>
                <a:round/>
              </a:ln>
            </p:spPr>
            <p:txBody>
              <a:bodyPr/>
              <a:lstStyle/>
              <a:p>
                <a:pPr defTabSz="685800" fontAlgn="auto">
                  <a:spcBef>
                    <a:spcPts val="0"/>
                  </a:spcBef>
                  <a:spcAft>
                    <a:spcPts val="0"/>
                  </a:spcAft>
                  <a:defRPr/>
                </a:pPr>
                <a:endParaRPr lang="da-DK" sz="1800" kern="0" dirty="0">
                  <a:solidFill>
                    <a:sysClr val="windowText" lastClr="000000"/>
                  </a:solidFill>
                  <a:latin typeface="微软雅黑" panose="020B0503020204020204" pitchFamily="34" charset="-122"/>
                  <a:ea typeface="微软雅黑" panose="020B0503020204020204" pitchFamily="34" charset="-122"/>
                </a:endParaRPr>
              </a:p>
            </p:txBody>
          </p:sp>
          <p:sp>
            <p:nvSpPr>
              <p:cNvPr id="43" name="Freeform 27"/>
              <p:cNvSpPr>
                <a:spLocks noEditPoints="1"/>
              </p:cNvSpPr>
              <p:nvPr/>
            </p:nvSpPr>
            <p:spPr bwMode="auto">
              <a:xfrm>
                <a:off x="2454593" y="2665868"/>
                <a:ext cx="254793" cy="255936"/>
              </a:xfrm>
              <a:custGeom>
                <a:avLst/>
                <a:gdLst/>
                <a:ahLst/>
                <a:cxnLst>
                  <a:cxn ang="0">
                    <a:pos x="33" y="29"/>
                  </a:cxn>
                  <a:cxn ang="0">
                    <a:pos x="31" y="24"/>
                  </a:cxn>
                  <a:cxn ang="0">
                    <a:pos x="36" y="25"/>
                  </a:cxn>
                  <a:cxn ang="0">
                    <a:pos x="37" y="20"/>
                  </a:cxn>
                  <a:cxn ang="0">
                    <a:pos x="36" y="18"/>
                  </a:cxn>
                  <a:cxn ang="0">
                    <a:pos x="32" y="16"/>
                  </a:cxn>
                  <a:cxn ang="0">
                    <a:pos x="37" y="14"/>
                  </a:cxn>
                  <a:cxn ang="0">
                    <a:pos x="35" y="9"/>
                  </a:cxn>
                  <a:cxn ang="0">
                    <a:pos x="30" y="10"/>
                  </a:cxn>
                  <a:cxn ang="0">
                    <a:pos x="31" y="5"/>
                  </a:cxn>
                  <a:cxn ang="0">
                    <a:pos x="30" y="4"/>
                  </a:cxn>
                  <a:cxn ang="0">
                    <a:pos x="24" y="2"/>
                  </a:cxn>
                  <a:cxn ang="0">
                    <a:pos x="21" y="5"/>
                  </a:cxn>
                  <a:cxn ang="0">
                    <a:pos x="19" y="0"/>
                  </a:cxn>
                  <a:cxn ang="0">
                    <a:pos x="14" y="1"/>
                  </a:cxn>
                  <a:cxn ang="0">
                    <a:pos x="14" y="5"/>
                  </a:cxn>
                  <a:cxn ang="0">
                    <a:pos x="10" y="3"/>
                  </a:cxn>
                  <a:cxn ang="0">
                    <a:pos x="8" y="3"/>
                  </a:cxn>
                  <a:cxn ang="0">
                    <a:pos x="4" y="7"/>
                  </a:cxn>
                  <a:cxn ang="0">
                    <a:pos x="7" y="11"/>
                  </a:cxn>
                  <a:cxn ang="0">
                    <a:pos x="3" y="11"/>
                  </a:cxn>
                  <a:cxn ang="0">
                    <a:pos x="0" y="17"/>
                  </a:cxn>
                  <a:cxn ang="0">
                    <a:pos x="1" y="18"/>
                  </a:cxn>
                  <a:cxn ang="0">
                    <a:pos x="5" y="20"/>
                  </a:cxn>
                  <a:cxn ang="0">
                    <a:pos x="1" y="23"/>
                  </a:cxn>
                  <a:cxn ang="0">
                    <a:pos x="4" y="28"/>
                  </a:cxn>
                  <a:cxn ang="0">
                    <a:pos x="8" y="27"/>
                  </a:cxn>
                  <a:cxn ang="0">
                    <a:pos x="7" y="31"/>
                  </a:cxn>
                  <a:cxn ang="0">
                    <a:pos x="7" y="33"/>
                  </a:cxn>
                  <a:cxn ang="0">
                    <a:pos x="12" y="35"/>
                  </a:cxn>
                  <a:cxn ang="0">
                    <a:pos x="13" y="35"/>
                  </a:cxn>
                  <a:cxn ang="0">
                    <a:pos x="17" y="32"/>
                  </a:cxn>
                  <a:cxn ang="0">
                    <a:pos x="17" y="37"/>
                  </a:cxn>
                  <a:cxn ang="0">
                    <a:pos x="23" y="36"/>
                  </a:cxn>
                  <a:cxn ang="0">
                    <a:pos x="24" y="35"/>
                  </a:cxn>
                  <a:cxn ang="0">
                    <a:pos x="25" y="31"/>
                  </a:cxn>
                  <a:cxn ang="0">
                    <a:pos x="28" y="34"/>
                  </a:cxn>
                  <a:cxn ang="0">
                    <a:pos x="33" y="30"/>
                  </a:cxn>
                  <a:cxn ang="0">
                    <a:pos x="22" y="22"/>
                  </a:cxn>
                  <a:cxn ang="0">
                    <a:pos x="15" y="15"/>
                  </a:cxn>
                  <a:cxn ang="0">
                    <a:pos x="22" y="22"/>
                  </a:cxn>
                </a:cxnLst>
                <a:rect l="0" t="0" r="r" b="b"/>
                <a:pathLst>
                  <a:path w="37" h="37">
                    <a:moveTo>
                      <a:pt x="33" y="29"/>
                    </a:moveTo>
                    <a:cubicBezTo>
                      <a:pt x="33" y="29"/>
                      <a:pt x="33" y="29"/>
                      <a:pt x="33" y="29"/>
                    </a:cubicBezTo>
                    <a:cubicBezTo>
                      <a:pt x="30" y="26"/>
                      <a:pt x="30" y="26"/>
                      <a:pt x="30" y="26"/>
                    </a:cubicBezTo>
                    <a:cubicBezTo>
                      <a:pt x="31" y="24"/>
                      <a:pt x="31" y="24"/>
                      <a:pt x="31" y="24"/>
                    </a:cubicBezTo>
                    <a:cubicBezTo>
                      <a:pt x="35" y="25"/>
                      <a:pt x="35" y="25"/>
                      <a:pt x="35" y="25"/>
                    </a:cubicBezTo>
                    <a:cubicBezTo>
                      <a:pt x="35" y="25"/>
                      <a:pt x="36" y="25"/>
                      <a:pt x="36" y="25"/>
                    </a:cubicBezTo>
                    <a:cubicBezTo>
                      <a:pt x="36" y="25"/>
                      <a:pt x="36" y="25"/>
                      <a:pt x="36" y="24"/>
                    </a:cubicBezTo>
                    <a:cubicBezTo>
                      <a:pt x="37" y="20"/>
                      <a:pt x="37" y="20"/>
                      <a:pt x="37" y="20"/>
                    </a:cubicBezTo>
                    <a:cubicBezTo>
                      <a:pt x="37" y="19"/>
                      <a:pt x="37" y="19"/>
                      <a:pt x="37" y="19"/>
                    </a:cubicBezTo>
                    <a:cubicBezTo>
                      <a:pt x="37" y="19"/>
                      <a:pt x="37" y="18"/>
                      <a:pt x="36" y="18"/>
                    </a:cubicBezTo>
                    <a:cubicBezTo>
                      <a:pt x="33" y="18"/>
                      <a:pt x="33" y="18"/>
                      <a:pt x="33" y="18"/>
                    </a:cubicBezTo>
                    <a:cubicBezTo>
                      <a:pt x="32" y="16"/>
                      <a:pt x="32" y="16"/>
                      <a:pt x="32" y="16"/>
                    </a:cubicBezTo>
                    <a:cubicBezTo>
                      <a:pt x="36" y="14"/>
                      <a:pt x="36" y="14"/>
                      <a:pt x="36" y="14"/>
                    </a:cubicBezTo>
                    <a:cubicBezTo>
                      <a:pt x="36" y="14"/>
                      <a:pt x="37" y="14"/>
                      <a:pt x="37" y="14"/>
                    </a:cubicBezTo>
                    <a:cubicBezTo>
                      <a:pt x="37" y="14"/>
                      <a:pt x="37" y="13"/>
                      <a:pt x="37" y="13"/>
                    </a:cubicBezTo>
                    <a:cubicBezTo>
                      <a:pt x="35" y="9"/>
                      <a:pt x="35" y="9"/>
                      <a:pt x="35" y="9"/>
                    </a:cubicBezTo>
                    <a:cubicBezTo>
                      <a:pt x="34" y="8"/>
                      <a:pt x="34" y="8"/>
                      <a:pt x="33" y="8"/>
                    </a:cubicBezTo>
                    <a:cubicBezTo>
                      <a:pt x="30" y="10"/>
                      <a:pt x="30" y="10"/>
                      <a:pt x="30" y="10"/>
                    </a:cubicBezTo>
                    <a:cubicBezTo>
                      <a:pt x="29" y="8"/>
                      <a:pt x="29" y="8"/>
                      <a:pt x="29" y="8"/>
                    </a:cubicBezTo>
                    <a:cubicBezTo>
                      <a:pt x="31" y="5"/>
                      <a:pt x="31" y="5"/>
                      <a:pt x="31" y="5"/>
                    </a:cubicBezTo>
                    <a:cubicBezTo>
                      <a:pt x="31" y="5"/>
                      <a:pt x="31" y="4"/>
                      <a:pt x="31" y="4"/>
                    </a:cubicBezTo>
                    <a:cubicBezTo>
                      <a:pt x="31" y="4"/>
                      <a:pt x="30" y="4"/>
                      <a:pt x="30" y="4"/>
                    </a:cubicBezTo>
                    <a:cubicBezTo>
                      <a:pt x="26" y="1"/>
                      <a:pt x="26" y="1"/>
                      <a:pt x="26" y="1"/>
                    </a:cubicBezTo>
                    <a:cubicBezTo>
                      <a:pt x="25" y="1"/>
                      <a:pt x="25" y="1"/>
                      <a:pt x="24" y="2"/>
                    </a:cubicBezTo>
                    <a:cubicBezTo>
                      <a:pt x="22" y="5"/>
                      <a:pt x="22" y="5"/>
                      <a:pt x="22" y="5"/>
                    </a:cubicBezTo>
                    <a:cubicBezTo>
                      <a:pt x="21" y="5"/>
                      <a:pt x="21" y="5"/>
                      <a:pt x="21" y="5"/>
                    </a:cubicBezTo>
                    <a:cubicBezTo>
                      <a:pt x="21" y="1"/>
                      <a:pt x="21" y="1"/>
                      <a:pt x="21" y="1"/>
                    </a:cubicBezTo>
                    <a:cubicBezTo>
                      <a:pt x="20" y="0"/>
                      <a:pt x="20" y="0"/>
                      <a:pt x="19" y="0"/>
                    </a:cubicBezTo>
                    <a:cubicBezTo>
                      <a:pt x="14" y="0"/>
                      <a:pt x="14" y="0"/>
                      <a:pt x="14" y="0"/>
                    </a:cubicBezTo>
                    <a:cubicBezTo>
                      <a:pt x="14" y="0"/>
                      <a:pt x="14" y="0"/>
                      <a:pt x="14" y="1"/>
                    </a:cubicBezTo>
                    <a:cubicBezTo>
                      <a:pt x="14" y="1"/>
                      <a:pt x="14" y="1"/>
                      <a:pt x="14" y="1"/>
                    </a:cubicBezTo>
                    <a:cubicBezTo>
                      <a:pt x="14" y="5"/>
                      <a:pt x="14" y="5"/>
                      <a:pt x="14" y="5"/>
                    </a:cubicBezTo>
                    <a:cubicBezTo>
                      <a:pt x="13" y="6"/>
                      <a:pt x="13" y="6"/>
                      <a:pt x="13" y="6"/>
                    </a:cubicBezTo>
                    <a:cubicBezTo>
                      <a:pt x="10" y="3"/>
                      <a:pt x="10" y="3"/>
                      <a:pt x="10" y="3"/>
                    </a:cubicBezTo>
                    <a:cubicBezTo>
                      <a:pt x="10" y="3"/>
                      <a:pt x="9" y="3"/>
                      <a:pt x="9" y="3"/>
                    </a:cubicBezTo>
                    <a:cubicBezTo>
                      <a:pt x="9" y="3"/>
                      <a:pt x="9" y="3"/>
                      <a:pt x="8" y="3"/>
                    </a:cubicBezTo>
                    <a:cubicBezTo>
                      <a:pt x="5" y="6"/>
                      <a:pt x="5" y="6"/>
                      <a:pt x="5" y="6"/>
                    </a:cubicBezTo>
                    <a:cubicBezTo>
                      <a:pt x="5" y="6"/>
                      <a:pt x="4" y="7"/>
                      <a:pt x="4" y="7"/>
                    </a:cubicBezTo>
                    <a:cubicBezTo>
                      <a:pt x="4" y="7"/>
                      <a:pt x="4" y="8"/>
                      <a:pt x="5" y="8"/>
                    </a:cubicBezTo>
                    <a:cubicBezTo>
                      <a:pt x="7" y="11"/>
                      <a:pt x="7" y="11"/>
                      <a:pt x="7" y="11"/>
                    </a:cubicBezTo>
                    <a:cubicBezTo>
                      <a:pt x="7" y="12"/>
                      <a:pt x="7" y="12"/>
                      <a:pt x="7" y="12"/>
                    </a:cubicBezTo>
                    <a:cubicBezTo>
                      <a:pt x="3" y="11"/>
                      <a:pt x="3" y="11"/>
                      <a:pt x="3" y="11"/>
                    </a:cubicBezTo>
                    <a:cubicBezTo>
                      <a:pt x="2" y="11"/>
                      <a:pt x="2" y="11"/>
                      <a:pt x="1" y="12"/>
                    </a:cubicBezTo>
                    <a:cubicBezTo>
                      <a:pt x="0" y="17"/>
                      <a:pt x="0" y="17"/>
                      <a:pt x="0" y="17"/>
                    </a:cubicBezTo>
                    <a:cubicBezTo>
                      <a:pt x="0" y="17"/>
                      <a:pt x="0" y="17"/>
                      <a:pt x="1" y="18"/>
                    </a:cubicBezTo>
                    <a:cubicBezTo>
                      <a:pt x="1" y="18"/>
                      <a:pt x="1" y="18"/>
                      <a:pt x="1" y="18"/>
                    </a:cubicBezTo>
                    <a:cubicBezTo>
                      <a:pt x="5" y="19"/>
                      <a:pt x="5" y="19"/>
                      <a:pt x="5" y="19"/>
                    </a:cubicBezTo>
                    <a:cubicBezTo>
                      <a:pt x="5" y="20"/>
                      <a:pt x="5" y="20"/>
                      <a:pt x="5" y="20"/>
                    </a:cubicBezTo>
                    <a:cubicBezTo>
                      <a:pt x="2" y="22"/>
                      <a:pt x="2" y="22"/>
                      <a:pt x="2" y="22"/>
                    </a:cubicBezTo>
                    <a:cubicBezTo>
                      <a:pt x="1" y="22"/>
                      <a:pt x="1" y="23"/>
                      <a:pt x="1" y="23"/>
                    </a:cubicBezTo>
                    <a:cubicBezTo>
                      <a:pt x="3" y="28"/>
                      <a:pt x="3" y="28"/>
                      <a:pt x="3" y="28"/>
                    </a:cubicBezTo>
                    <a:cubicBezTo>
                      <a:pt x="3" y="28"/>
                      <a:pt x="3" y="28"/>
                      <a:pt x="4" y="28"/>
                    </a:cubicBezTo>
                    <a:cubicBezTo>
                      <a:pt x="4" y="29"/>
                      <a:pt x="4" y="29"/>
                      <a:pt x="4" y="28"/>
                    </a:cubicBezTo>
                    <a:cubicBezTo>
                      <a:pt x="8" y="27"/>
                      <a:pt x="8" y="27"/>
                      <a:pt x="8" y="27"/>
                    </a:cubicBezTo>
                    <a:cubicBezTo>
                      <a:pt x="9" y="28"/>
                      <a:pt x="9" y="28"/>
                      <a:pt x="9" y="28"/>
                    </a:cubicBezTo>
                    <a:cubicBezTo>
                      <a:pt x="7" y="31"/>
                      <a:pt x="7" y="31"/>
                      <a:pt x="7" y="31"/>
                    </a:cubicBezTo>
                    <a:cubicBezTo>
                      <a:pt x="7" y="32"/>
                      <a:pt x="7" y="32"/>
                      <a:pt x="7" y="32"/>
                    </a:cubicBezTo>
                    <a:cubicBezTo>
                      <a:pt x="7" y="32"/>
                      <a:pt x="7" y="33"/>
                      <a:pt x="7" y="33"/>
                    </a:cubicBezTo>
                    <a:cubicBezTo>
                      <a:pt x="7" y="33"/>
                      <a:pt x="7" y="33"/>
                      <a:pt x="7" y="33"/>
                    </a:cubicBezTo>
                    <a:cubicBezTo>
                      <a:pt x="12" y="35"/>
                      <a:pt x="12" y="35"/>
                      <a:pt x="12" y="35"/>
                    </a:cubicBezTo>
                    <a:cubicBezTo>
                      <a:pt x="12" y="35"/>
                      <a:pt x="12" y="35"/>
                      <a:pt x="13" y="35"/>
                    </a:cubicBezTo>
                    <a:cubicBezTo>
                      <a:pt x="13" y="35"/>
                      <a:pt x="13" y="35"/>
                      <a:pt x="13" y="35"/>
                    </a:cubicBezTo>
                    <a:cubicBezTo>
                      <a:pt x="15" y="31"/>
                      <a:pt x="15" y="31"/>
                      <a:pt x="15" y="31"/>
                    </a:cubicBezTo>
                    <a:cubicBezTo>
                      <a:pt x="17" y="32"/>
                      <a:pt x="17" y="32"/>
                      <a:pt x="17" y="32"/>
                    </a:cubicBezTo>
                    <a:cubicBezTo>
                      <a:pt x="17" y="36"/>
                      <a:pt x="17" y="36"/>
                      <a:pt x="17" y="36"/>
                    </a:cubicBezTo>
                    <a:cubicBezTo>
                      <a:pt x="17" y="36"/>
                      <a:pt x="17" y="36"/>
                      <a:pt x="17" y="37"/>
                    </a:cubicBezTo>
                    <a:cubicBezTo>
                      <a:pt x="18" y="37"/>
                      <a:pt x="18" y="37"/>
                      <a:pt x="18" y="37"/>
                    </a:cubicBezTo>
                    <a:cubicBezTo>
                      <a:pt x="23" y="36"/>
                      <a:pt x="23" y="36"/>
                      <a:pt x="23" y="36"/>
                    </a:cubicBezTo>
                    <a:cubicBezTo>
                      <a:pt x="23" y="36"/>
                      <a:pt x="24" y="36"/>
                      <a:pt x="24" y="36"/>
                    </a:cubicBezTo>
                    <a:cubicBezTo>
                      <a:pt x="24" y="36"/>
                      <a:pt x="24" y="35"/>
                      <a:pt x="24" y="35"/>
                    </a:cubicBezTo>
                    <a:cubicBezTo>
                      <a:pt x="24" y="31"/>
                      <a:pt x="24" y="31"/>
                      <a:pt x="24" y="31"/>
                    </a:cubicBezTo>
                    <a:cubicBezTo>
                      <a:pt x="25" y="31"/>
                      <a:pt x="25" y="31"/>
                      <a:pt x="25" y="31"/>
                    </a:cubicBezTo>
                    <a:cubicBezTo>
                      <a:pt x="28" y="33"/>
                      <a:pt x="28" y="33"/>
                      <a:pt x="28" y="33"/>
                    </a:cubicBezTo>
                    <a:cubicBezTo>
                      <a:pt x="28" y="34"/>
                      <a:pt x="28" y="34"/>
                      <a:pt x="28" y="34"/>
                    </a:cubicBezTo>
                    <a:cubicBezTo>
                      <a:pt x="29" y="34"/>
                      <a:pt x="29" y="34"/>
                      <a:pt x="29" y="34"/>
                    </a:cubicBezTo>
                    <a:cubicBezTo>
                      <a:pt x="33" y="30"/>
                      <a:pt x="33" y="30"/>
                      <a:pt x="33" y="30"/>
                    </a:cubicBezTo>
                    <a:cubicBezTo>
                      <a:pt x="33" y="30"/>
                      <a:pt x="33" y="30"/>
                      <a:pt x="33" y="29"/>
                    </a:cubicBezTo>
                    <a:close/>
                    <a:moveTo>
                      <a:pt x="22" y="22"/>
                    </a:moveTo>
                    <a:cubicBezTo>
                      <a:pt x="20" y="24"/>
                      <a:pt x="17" y="24"/>
                      <a:pt x="15" y="22"/>
                    </a:cubicBezTo>
                    <a:cubicBezTo>
                      <a:pt x="13" y="20"/>
                      <a:pt x="13" y="16"/>
                      <a:pt x="15" y="15"/>
                    </a:cubicBezTo>
                    <a:cubicBezTo>
                      <a:pt x="17" y="13"/>
                      <a:pt x="21" y="13"/>
                      <a:pt x="23" y="15"/>
                    </a:cubicBezTo>
                    <a:cubicBezTo>
                      <a:pt x="24" y="17"/>
                      <a:pt x="24" y="20"/>
                      <a:pt x="22" y="22"/>
                    </a:cubicBezTo>
                    <a:close/>
                  </a:path>
                </a:pathLst>
              </a:custGeom>
              <a:solidFill>
                <a:schemeClr val="bg1">
                  <a:lumMod val="95000"/>
                </a:schemeClr>
              </a:solidFill>
              <a:ln w="9525">
                <a:noFill/>
                <a:round/>
              </a:ln>
            </p:spPr>
            <p:txBody>
              <a:bodyPr/>
              <a:lstStyle/>
              <a:p>
                <a:pPr defTabSz="685800" fontAlgn="auto">
                  <a:spcBef>
                    <a:spcPts val="0"/>
                  </a:spcBef>
                  <a:spcAft>
                    <a:spcPts val="0"/>
                  </a:spcAft>
                  <a:defRPr/>
                </a:pPr>
                <a:endParaRPr lang="da-DK" sz="1800" kern="0" dirty="0">
                  <a:solidFill>
                    <a:sysClr val="windowText" lastClr="000000"/>
                  </a:solidFill>
                  <a:latin typeface="微软雅黑" panose="020B0503020204020204" pitchFamily="34" charset="-122"/>
                  <a:ea typeface="微软雅黑" panose="020B0503020204020204" pitchFamily="34" charset="-122"/>
                </a:endParaRPr>
              </a:p>
            </p:txBody>
          </p:sp>
        </p:grpSp>
      </p:grpSp>
      <p:grpSp>
        <p:nvGrpSpPr>
          <p:cNvPr id="44" name="组合 43"/>
          <p:cNvGrpSpPr/>
          <p:nvPr/>
        </p:nvGrpSpPr>
        <p:grpSpPr bwMode="auto">
          <a:xfrm>
            <a:off x="7162750" y="1784622"/>
            <a:ext cx="1009650" cy="1008460"/>
            <a:chOff x="8886420" y="1736117"/>
            <a:chExt cx="1403797" cy="1403797"/>
          </a:xfrm>
        </p:grpSpPr>
        <p:sp>
          <p:nvSpPr>
            <p:cNvPr id="45" name="椭圆 44"/>
            <p:cNvSpPr/>
            <p:nvPr/>
          </p:nvSpPr>
          <p:spPr>
            <a:xfrm>
              <a:off x="8886420" y="1736117"/>
              <a:ext cx="1403797" cy="1403797"/>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1000">
                <a:latin typeface="微软雅黑" panose="020B0503020204020204" pitchFamily="34" charset="-122"/>
                <a:ea typeface="微软雅黑" panose="020B0503020204020204" pitchFamily="34" charset="-122"/>
              </a:endParaRPr>
            </a:p>
          </p:txBody>
        </p:sp>
        <p:sp>
          <p:nvSpPr>
            <p:cNvPr id="46" name="Freeform 41"/>
            <p:cNvSpPr>
              <a:spLocks noEditPoints="1"/>
            </p:cNvSpPr>
            <p:nvPr/>
          </p:nvSpPr>
          <p:spPr bwMode="auto">
            <a:xfrm>
              <a:off x="9250613" y="2120628"/>
              <a:ext cx="662168" cy="532018"/>
            </a:xfrm>
            <a:custGeom>
              <a:avLst/>
              <a:gdLst>
                <a:gd name="T0" fmla="*/ 1176335871 w 72"/>
                <a:gd name="T1" fmla="*/ 232073966 h 58"/>
                <a:gd name="T2" fmla="*/ 2147483647 w 72"/>
                <a:gd name="T3" fmla="*/ 232073966 h 58"/>
                <a:gd name="T4" fmla="*/ 2147483647 w 72"/>
                <a:gd name="T5" fmla="*/ 510570880 h 58"/>
                <a:gd name="T6" fmla="*/ 2147483647 w 72"/>
                <a:gd name="T7" fmla="*/ 510570880 h 58"/>
                <a:gd name="T8" fmla="*/ 2147483647 w 72"/>
                <a:gd name="T9" fmla="*/ 185664591 h 58"/>
                <a:gd name="T10" fmla="*/ 2147483647 w 72"/>
                <a:gd name="T11" fmla="*/ 0 h 58"/>
                <a:gd name="T12" fmla="*/ 1129279435 w 72"/>
                <a:gd name="T13" fmla="*/ 0 h 58"/>
                <a:gd name="T14" fmla="*/ 941067411 w 72"/>
                <a:gd name="T15" fmla="*/ 185664591 h 58"/>
                <a:gd name="T16" fmla="*/ 941067411 w 72"/>
                <a:gd name="T17" fmla="*/ 510570880 h 58"/>
                <a:gd name="T18" fmla="*/ 1176335871 w 72"/>
                <a:gd name="T19" fmla="*/ 510570880 h 58"/>
                <a:gd name="T20" fmla="*/ 1176335871 w 72"/>
                <a:gd name="T21" fmla="*/ 232073966 h 58"/>
                <a:gd name="T22" fmla="*/ 0 w 72"/>
                <a:gd name="T23" fmla="*/ 881893143 h 58"/>
                <a:gd name="T24" fmla="*/ 0 w 72"/>
                <a:gd name="T25" fmla="*/ 2147483647 h 58"/>
                <a:gd name="T26" fmla="*/ 235268568 w 72"/>
                <a:gd name="T27" fmla="*/ 2147483647 h 58"/>
                <a:gd name="T28" fmla="*/ 470530276 w 72"/>
                <a:gd name="T29" fmla="*/ 2147483647 h 58"/>
                <a:gd name="T30" fmla="*/ 470530276 w 72"/>
                <a:gd name="T31" fmla="*/ 649812471 h 58"/>
                <a:gd name="T32" fmla="*/ 235268568 w 72"/>
                <a:gd name="T33" fmla="*/ 649812471 h 58"/>
                <a:gd name="T34" fmla="*/ 0 w 72"/>
                <a:gd name="T35" fmla="*/ 881893143 h 58"/>
                <a:gd name="T36" fmla="*/ 658749160 w 72"/>
                <a:gd name="T37" fmla="*/ 2147483647 h 58"/>
                <a:gd name="T38" fmla="*/ 2147483647 w 72"/>
                <a:gd name="T39" fmla="*/ 2147483647 h 58"/>
                <a:gd name="T40" fmla="*/ 2147483647 w 72"/>
                <a:gd name="T41" fmla="*/ 649812471 h 58"/>
                <a:gd name="T42" fmla="*/ 658749160 w 72"/>
                <a:gd name="T43" fmla="*/ 649812471 h 58"/>
                <a:gd name="T44" fmla="*/ 658749160 w 72"/>
                <a:gd name="T45" fmla="*/ 2147483647 h 58"/>
                <a:gd name="T46" fmla="*/ 2147483647 w 72"/>
                <a:gd name="T47" fmla="*/ 649812471 h 58"/>
                <a:gd name="T48" fmla="*/ 2147483647 w 72"/>
                <a:gd name="T49" fmla="*/ 649812471 h 58"/>
                <a:gd name="T50" fmla="*/ 2147483647 w 72"/>
                <a:gd name="T51" fmla="*/ 2147483647 h 58"/>
                <a:gd name="T52" fmla="*/ 2147483647 w 72"/>
                <a:gd name="T53" fmla="*/ 2147483647 h 58"/>
                <a:gd name="T54" fmla="*/ 2147483647 w 72"/>
                <a:gd name="T55" fmla="*/ 2147483647 h 58"/>
                <a:gd name="T56" fmla="*/ 2147483647 w 72"/>
                <a:gd name="T57" fmla="*/ 881893143 h 58"/>
                <a:gd name="T58" fmla="*/ 2147483647 w 72"/>
                <a:gd name="T59" fmla="*/ 649812471 h 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2"/>
                <a:gd name="T91" fmla="*/ 0 h 58"/>
                <a:gd name="T92" fmla="*/ 72 w 72"/>
                <a:gd name="T93" fmla="*/ 58 h 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2" h="58">
                  <a:moveTo>
                    <a:pt x="25" y="5"/>
                  </a:moveTo>
                  <a:cubicBezTo>
                    <a:pt x="48" y="5"/>
                    <a:pt x="48" y="5"/>
                    <a:pt x="48" y="5"/>
                  </a:cubicBezTo>
                  <a:cubicBezTo>
                    <a:pt x="48" y="11"/>
                    <a:pt x="48" y="11"/>
                    <a:pt x="48" y="11"/>
                  </a:cubicBezTo>
                  <a:cubicBezTo>
                    <a:pt x="53" y="11"/>
                    <a:pt x="53" y="11"/>
                    <a:pt x="53" y="11"/>
                  </a:cubicBezTo>
                  <a:cubicBezTo>
                    <a:pt x="53" y="4"/>
                    <a:pt x="53" y="4"/>
                    <a:pt x="53" y="4"/>
                  </a:cubicBezTo>
                  <a:cubicBezTo>
                    <a:pt x="53" y="2"/>
                    <a:pt x="51" y="0"/>
                    <a:pt x="48" y="0"/>
                  </a:cubicBezTo>
                  <a:cubicBezTo>
                    <a:pt x="24" y="0"/>
                    <a:pt x="24" y="0"/>
                    <a:pt x="24" y="0"/>
                  </a:cubicBezTo>
                  <a:cubicBezTo>
                    <a:pt x="22" y="0"/>
                    <a:pt x="20" y="2"/>
                    <a:pt x="20" y="4"/>
                  </a:cubicBezTo>
                  <a:cubicBezTo>
                    <a:pt x="20" y="11"/>
                    <a:pt x="20" y="11"/>
                    <a:pt x="20" y="11"/>
                  </a:cubicBezTo>
                  <a:cubicBezTo>
                    <a:pt x="25" y="11"/>
                    <a:pt x="25" y="11"/>
                    <a:pt x="25" y="11"/>
                  </a:cubicBezTo>
                  <a:lnTo>
                    <a:pt x="25" y="5"/>
                  </a:lnTo>
                  <a:close/>
                  <a:moveTo>
                    <a:pt x="0" y="19"/>
                  </a:moveTo>
                  <a:cubicBezTo>
                    <a:pt x="0" y="53"/>
                    <a:pt x="0" y="53"/>
                    <a:pt x="0" y="53"/>
                  </a:cubicBezTo>
                  <a:cubicBezTo>
                    <a:pt x="0" y="56"/>
                    <a:pt x="3" y="58"/>
                    <a:pt x="5" y="58"/>
                  </a:cubicBezTo>
                  <a:cubicBezTo>
                    <a:pt x="10" y="58"/>
                    <a:pt x="10" y="58"/>
                    <a:pt x="10" y="58"/>
                  </a:cubicBezTo>
                  <a:cubicBezTo>
                    <a:pt x="10" y="14"/>
                    <a:pt x="10" y="14"/>
                    <a:pt x="10" y="14"/>
                  </a:cubicBezTo>
                  <a:cubicBezTo>
                    <a:pt x="5" y="14"/>
                    <a:pt x="5" y="14"/>
                    <a:pt x="5" y="14"/>
                  </a:cubicBezTo>
                  <a:cubicBezTo>
                    <a:pt x="3" y="14"/>
                    <a:pt x="0" y="16"/>
                    <a:pt x="0" y="19"/>
                  </a:cubicBezTo>
                  <a:close/>
                  <a:moveTo>
                    <a:pt x="14" y="58"/>
                  </a:moveTo>
                  <a:cubicBezTo>
                    <a:pt x="59" y="58"/>
                    <a:pt x="59" y="58"/>
                    <a:pt x="59" y="58"/>
                  </a:cubicBezTo>
                  <a:cubicBezTo>
                    <a:pt x="59" y="14"/>
                    <a:pt x="59" y="14"/>
                    <a:pt x="59" y="14"/>
                  </a:cubicBezTo>
                  <a:cubicBezTo>
                    <a:pt x="14" y="14"/>
                    <a:pt x="14" y="14"/>
                    <a:pt x="14" y="14"/>
                  </a:cubicBezTo>
                  <a:lnTo>
                    <a:pt x="14" y="58"/>
                  </a:lnTo>
                  <a:close/>
                  <a:moveTo>
                    <a:pt x="67" y="14"/>
                  </a:moveTo>
                  <a:cubicBezTo>
                    <a:pt x="63" y="14"/>
                    <a:pt x="63" y="14"/>
                    <a:pt x="63" y="14"/>
                  </a:cubicBezTo>
                  <a:cubicBezTo>
                    <a:pt x="63" y="58"/>
                    <a:pt x="63" y="58"/>
                    <a:pt x="63" y="58"/>
                  </a:cubicBezTo>
                  <a:cubicBezTo>
                    <a:pt x="67" y="58"/>
                    <a:pt x="67" y="58"/>
                    <a:pt x="67" y="58"/>
                  </a:cubicBezTo>
                  <a:cubicBezTo>
                    <a:pt x="70" y="58"/>
                    <a:pt x="72" y="56"/>
                    <a:pt x="72" y="53"/>
                  </a:cubicBezTo>
                  <a:cubicBezTo>
                    <a:pt x="72" y="19"/>
                    <a:pt x="72" y="19"/>
                    <a:pt x="72" y="19"/>
                  </a:cubicBezTo>
                  <a:cubicBezTo>
                    <a:pt x="72" y="16"/>
                    <a:pt x="70" y="14"/>
                    <a:pt x="67" y="14"/>
                  </a:cubicBezTo>
                  <a:close/>
                </a:path>
              </a:pathLst>
            </a:custGeom>
            <a:solidFill>
              <a:schemeClr val="bg1">
                <a:lumMod val="95000"/>
              </a:schemeClr>
            </a:solidFill>
            <a:ln w="9525">
              <a:noFill/>
              <a:round/>
            </a:ln>
          </p:spPr>
          <p:txBody>
            <a:bodyPr/>
            <a:lstStyle/>
            <a:p>
              <a:pPr defTabSz="685800" fontAlgn="auto">
                <a:spcBef>
                  <a:spcPts val="0"/>
                </a:spcBef>
                <a:spcAft>
                  <a:spcPts val="0"/>
                </a:spcAft>
                <a:defRPr/>
              </a:pPr>
              <a:endParaRPr lang="en-US" sz="1800" kern="0" dirty="0">
                <a:solidFill>
                  <a:sysClr val="windowText" lastClr="000000"/>
                </a:solidFill>
                <a:latin typeface="微软雅黑" panose="020B0503020204020204" pitchFamily="34" charset="-122"/>
                <a:ea typeface="微软雅黑" panose="020B0503020204020204" pitchFamily="34" charset="-122"/>
              </a:endParaRPr>
            </a:p>
          </p:txBody>
        </p:sp>
      </p:grpSp>
      <p:sp>
        <p:nvSpPr>
          <p:cNvPr id="47" name="矩形 47"/>
          <p:cNvSpPr>
            <a:spLocks noChangeArrowheads="1"/>
          </p:cNvSpPr>
          <p:nvPr/>
        </p:nvSpPr>
        <p:spPr bwMode="auto">
          <a:xfrm>
            <a:off x="2690762" y="2524000"/>
            <a:ext cx="3943350" cy="864462"/>
          </a:xfrm>
          <a:prstGeom prst="rect">
            <a:avLst/>
          </a:prstGeom>
          <a:noFill/>
          <a:ln>
            <a:noFill/>
          </a:ln>
        </p:spPr>
        <p:txBody>
          <a:bodyPr lIns="51430" tIns="25715" rIns="51430" bIns="25715">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685800" fontAlgn="auto">
              <a:lnSpc>
                <a:spcPct val="120000"/>
              </a:lnSpc>
              <a:spcBef>
                <a:spcPct val="0"/>
              </a:spcBef>
              <a:spcAft>
                <a:spcPts val="0"/>
              </a:spcAft>
              <a:buNone/>
              <a:defRPr/>
            </a:pPr>
            <a:r>
              <a:rPr lang="zh-CN" altLang="en-US" sz="1100" dirty="0">
                <a:solidFill>
                  <a:schemeClr val="tx1">
                    <a:lumMod val="65000"/>
                    <a:lumOff val="35000"/>
                  </a:schemeClr>
                </a:solidFill>
                <a:sym typeface="微软雅黑" panose="020B0503020204020204" pitchFamily="34" charset="-122"/>
              </a:rPr>
              <a:t>在此录入图表的综合描述说明。在此录入上述图表的综合描述说明，在此录入上述图表的综合描述说明，在此录入上述图表的综合描述说明，在此录入上述图表的综合描述说明，在此录入上述图表的综合描述说明。</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p:cTn id="7" dur="750" fill="hold"/>
                                        <p:tgtEl>
                                          <p:spTgt spid="39"/>
                                        </p:tgtEl>
                                        <p:attrNameLst>
                                          <p:attrName>ppt_w</p:attrName>
                                        </p:attrNameLst>
                                      </p:cBhvr>
                                      <p:tavLst>
                                        <p:tav tm="0">
                                          <p:val>
                                            <p:fltVal val="0"/>
                                          </p:val>
                                        </p:tav>
                                        <p:tav tm="100000">
                                          <p:val>
                                            <p:strVal val="#ppt_w"/>
                                          </p:val>
                                        </p:tav>
                                      </p:tavLst>
                                    </p:anim>
                                    <p:anim calcmode="lin" valueType="num">
                                      <p:cBhvr>
                                        <p:cTn id="8" dur="750" fill="hold"/>
                                        <p:tgtEl>
                                          <p:spTgt spid="39"/>
                                        </p:tgtEl>
                                        <p:attrNameLst>
                                          <p:attrName>ppt_h</p:attrName>
                                        </p:attrNameLst>
                                      </p:cBhvr>
                                      <p:tavLst>
                                        <p:tav tm="0">
                                          <p:val>
                                            <p:fltVal val="0"/>
                                          </p:val>
                                        </p:tav>
                                        <p:tav tm="100000">
                                          <p:val>
                                            <p:strVal val="#ppt_h"/>
                                          </p:val>
                                        </p:tav>
                                      </p:tavLst>
                                    </p:anim>
                                    <p:anim calcmode="lin" valueType="num">
                                      <p:cBhvr>
                                        <p:cTn id="9" dur="750" fill="hold"/>
                                        <p:tgtEl>
                                          <p:spTgt spid="39"/>
                                        </p:tgtEl>
                                        <p:attrNameLst>
                                          <p:attrName>style.rotation</p:attrName>
                                        </p:attrNameLst>
                                      </p:cBhvr>
                                      <p:tavLst>
                                        <p:tav tm="0">
                                          <p:val>
                                            <p:fltVal val="90"/>
                                          </p:val>
                                        </p:tav>
                                        <p:tav tm="100000">
                                          <p:val>
                                            <p:fltVal val="0"/>
                                          </p:val>
                                        </p:tav>
                                      </p:tavLst>
                                    </p:anim>
                                    <p:animEffect transition="in" filter="fade">
                                      <p:cBhvr>
                                        <p:cTn id="10" dur="750"/>
                                        <p:tgtEl>
                                          <p:spTgt spid="39"/>
                                        </p:tgtEl>
                                      </p:cBhvr>
                                    </p:animEffect>
                                  </p:childTnLst>
                                </p:cTn>
                              </p:par>
                              <p:par>
                                <p:cTn id="11" presetID="31"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750" fill="hold"/>
                                        <p:tgtEl>
                                          <p:spTgt spid="24"/>
                                        </p:tgtEl>
                                        <p:attrNameLst>
                                          <p:attrName>ppt_w</p:attrName>
                                        </p:attrNameLst>
                                      </p:cBhvr>
                                      <p:tavLst>
                                        <p:tav tm="0">
                                          <p:val>
                                            <p:fltVal val="0"/>
                                          </p:val>
                                        </p:tav>
                                        <p:tav tm="100000">
                                          <p:val>
                                            <p:strVal val="#ppt_w"/>
                                          </p:val>
                                        </p:tav>
                                      </p:tavLst>
                                    </p:anim>
                                    <p:anim calcmode="lin" valueType="num">
                                      <p:cBhvr>
                                        <p:cTn id="14" dur="750" fill="hold"/>
                                        <p:tgtEl>
                                          <p:spTgt spid="24"/>
                                        </p:tgtEl>
                                        <p:attrNameLst>
                                          <p:attrName>ppt_h</p:attrName>
                                        </p:attrNameLst>
                                      </p:cBhvr>
                                      <p:tavLst>
                                        <p:tav tm="0">
                                          <p:val>
                                            <p:fltVal val="0"/>
                                          </p:val>
                                        </p:tav>
                                        <p:tav tm="100000">
                                          <p:val>
                                            <p:strVal val="#ppt_h"/>
                                          </p:val>
                                        </p:tav>
                                      </p:tavLst>
                                    </p:anim>
                                    <p:anim calcmode="lin" valueType="num">
                                      <p:cBhvr>
                                        <p:cTn id="15" dur="750" fill="hold"/>
                                        <p:tgtEl>
                                          <p:spTgt spid="24"/>
                                        </p:tgtEl>
                                        <p:attrNameLst>
                                          <p:attrName>style.rotation</p:attrName>
                                        </p:attrNameLst>
                                      </p:cBhvr>
                                      <p:tavLst>
                                        <p:tav tm="0">
                                          <p:val>
                                            <p:fltVal val="90"/>
                                          </p:val>
                                        </p:tav>
                                        <p:tav tm="100000">
                                          <p:val>
                                            <p:fltVal val="0"/>
                                          </p:val>
                                        </p:tav>
                                      </p:tavLst>
                                    </p:anim>
                                    <p:animEffect transition="in" filter="fade">
                                      <p:cBhvr>
                                        <p:cTn id="16" dur="750"/>
                                        <p:tgtEl>
                                          <p:spTgt spid="24"/>
                                        </p:tgtEl>
                                      </p:cBhvr>
                                    </p:animEffect>
                                  </p:childTnLst>
                                </p:cTn>
                              </p:par>
                              <p:par>
                                <p:cTn id="17" presetID="31" presetClass="entr" presetSubtype="0" fill="hold" nodeType="withEffect">
                                  <p:stCondLst>
                                    <p:cond delay="0"/>
                                  </p:stCondLst>
                                  <p:childTnLst>
                                    <p:set>
                                      <p:cBhvr>
                                        <p:cTn id="18" dur="1" fill="hold">
                                          <p:stCondLst>
                                            <p:cond delay="0"/>
                                          </p:stCondLst>
                                        </p:cTn>
                                        <p:tgtEl>
                                          <p:spTgt spid="44"/>
                                        </p:tgtEl>
                                        <p:attrNameLst>
                                          <p:attrName>style.visibility</p:attrName>
                                        </p:attrNameLst>
                                      </p:cBhvr>
                                      <p:to>
                                        <p:strVal val="visible"/>
                                      </p:to>
                                    </p:set>
                                    <p:anim calcmode="lin" valueType="num">
                                      <p:cBhvr>
                                        <p:cTn id="19" dur="750" fill="hold"/>
                                        <p:tgtEl>
                                          <p:spTgt spid="44"/>
                                        </p:tgtEl>
                                        <p:attrNameLst>
                                          <p:attrName>ppt_w</p:attrName>
                                        </p:attrNameLst>
                                      </p:cBhvr>
                                      <p:tavLst>
                                        <p:tav tm="0">
                                          <p:val>
                                            <p:fltVal val="0"/>
                                          </p:val>
                                        </p:tav>
                                        <p:tav tm="100000">
                                          <p:val>
                                            <p:strVal val="#ppt_w"/>
                                          </p:val>
                                        </p:tav>
                                      </p:tavLst>
                                    </p:anim>
                                    <p:anim calcmode="lin" valueType="num">
                                      <p:cBhvr>
                                        <p:cTn id="20" dur="750" fill="hold"/>
                                        <p:tgtEl>
                                          <p:spTgt spid="44"/>
                                        </p:tgtEl>
                                        <p:attrNameLst>
                                          <p:attrName>ppt_h</p:attrName>
                                        </p:attrNameLst>
                                      </p:cBhvr>
                                      <p:tavLst>
                                        <p:tav tm="0">
                                          <p:val>
                                            <p:fltVal val="0"/>
                                          </p:val>
                                        </p:tav>
                                        <p:tav tm="100000">
                                          <p:val>
                                            <p:strVal val="#ppt_h"/>
                                          </p:val>
                                        </p:tav>
                                      </p:tavLst>
                                    </p:anim>
                                    <p:anim calcmode="lin" valueType="num">
                                      <p:cBhvr>
                                        <p:cTn id="21" dur="750" fill="hold"/>
                                        <p:tgtEl>
                                          <p:spTgt spid="44"/>
                                        </p:tgtEl>
                                        <p:attrNameLst>
                                          <p:attrName>style.rotation</p:attrName>
                                        </p:attrNameLst>
                                      </p:cBhvr>
                                      <p:tavLst>
                                        <p:tav tm="0">
                                          <p:val>
                                            <p:fltVal val="90"/>
                                          </p:val>
                                        </p:tav>
                                        <p:tav tm="100000">
                                          <p:val>
                                            <p:fltVal val="0"/>
                                          </p:val>
                                        </p:tav>
                                      </p:tavLst>
                                    </p:anim>
                                    <p:animEffect transition="in" filter="fade">
                                      <p:cBhvr>
                                        <p:cTn id="22" dur="750"/>
                                        <p:tgtEl>
                                          <p:spTgt spid="44"/>
                                        </p:tgtEl>
                                      </p:cBhvr>
                                    </p:animEffect>
                                  </p:childTnLst>
                                </p:cTn>
                              </p:par>
                              <p:par>
                                <p:cTn id="23" presetID="31" presetClass="entr" presetSubtype="0" fill="hold" nodeType="with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p:cTn id="25" dur="750" fill="hold"/>
                                        <p:tgtEl>
                                          <p:spTgt spid="36"/>
                                        </p:tgtEl>
                                        <p:attrNameLst>
                                          <p:attrName>ppt_w</p:attrName>
                                        </p:attrNameLst>
                                      </p:cBhvr>
                                      <p:tavLst>
                                        <p:tav tm="0">
                                          <p:val>
                                            <p:fltVal val="0"/>
                                          </p:val>
                                        </p:tav>
                                        <p:tav tm="100000">
                                          <p:val>
                                            <p:strVal val="#ppt_w"/>
                                          </p:val>
                                        </p:tav>
                                      </p:tavLst>
                                    </p:anim>
                                    <p:anim calcmode="lin" valueType="num">
                                      <p:cBhvr>
                                        <p:cTn id="26" dur="750" fill="hold"/>
                                        <p:tgtEl>
                                          <p:spTgt spid="36"/>
                                        </p:tgtEl>
                                        <p:attrNameLst>
                                          <p:attrName>ppt_h</p:attrName>
                                        </p:attrNameLst>
                                      </p:cBhvr>
                                      <p:tavLst>
                                        <p:tav tm="0">
                                          <p:val>
                                            <p:fltVal val="0"/>
                                          </p:val>
                                        </p:tav>
                                        <p:tav tm="100000">
                                          <p:val>
                                            <p:strVal val="#ppt_h"/>
                                          </p:val>
                                        </p:tav>
                                      </p:tavLst>
                                    </p:anim>
                                    <p:anim calcmode="lin" valueType="num">
                                      <p:cBhvr>
                                        <p:cTn id="27" dur="750" fill="hold"/>
                                        <p:tgtEl>
                                          <p:spTgt spid="36"/>
                                        </p:tgtEl>
                                        <p:attrNameLst>
                                          <p:attrName>style.rotation</p:attrName>
                                        </p:attrNameLst>
                                      </p:cBhvr>
                                      <p:tavLst>
                                        <p:tav tm="0">
                                          <p:val>
                                            <p:fltVal val="90"/>
                                          </p:val>
                                        </p:tav>
                                        <p:tav tm="100000">
                                          <p:val>
                                            <p:fltVal val="0"/>
                                          </p:val>
                                        </p:tav>
                                      </p:tavLst>
                                    </p:anim>
                                    <p:animEffect transition="in" filter="fade">
                                      <p:cBhvr>
                                        <p:cTn id="28" dur="750"/>
                                        <p:tgtEl>
                                          <p:spTgt spid="36"/>
                                        </p:tgtEl>
                                      </p:cBhvr>
                                    </p:animEffect>
                                  </p:childTnLst>
                                </p:cTn>
                              </p:par>
                            </p:childTnLst>
                          </p:cTn>
                        </p:par>
                        <p:par>
                          <p:cTn id="29" fill="hold">
                            <p:stCondLst>
                              <p:cond delay="1000"/>
                            </p:stCondLst>
                            <p:childTnLst>
                              <p:par>
                                <p:cTn id="30" presetID="22" presetClass="entr" presetSubtype="4" fill="hold"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down)">
                                      <p:cBhvr>
                                        <p:cTn id="32" dur="500"/>
                                        <p:tgtEl>
                                          <p:spTgt spid="18"/>
                                        </p:tgtEl>
                                      </p:cBhvr>
                                    </p:animEffect>
                                  </p:childTnLst>
                                </p:cTn>
                              </p:par>
                              <p:par>
                                <p:cTn id="33" presetID="22" presetClass="entr" presetSubtype="1"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up)">
                                      <p:cBhvr>
                                        <p:cTn id="35" dur="500"/>
                                        <p:tgtEl>
                                          <p:spTgt spid="19"/>
                                        </p:tgtEl>
                                      </p:cBhvr>
                                    </p:animEffect>
                                  </p:childTnLst>
                                </p:cTn>
                              </p:par>
                              <p:par>
                                <p:cTn id="36" presetID="22" presetClass="entr" presetSubtype="4" fill="hold"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down)">
                                      <p:cBhvr>
                                        <p:cTn id="38" dur="500"/>
                                        <p:tgtEl>
                                          <p:spTgt spid="20"/>
                                        </p:tgtEl>
                                      </p:cBhvr>
                                    </p:animEffect>
                                  </p:childTnLst>
                                </p:cTn>
                              </p:par>
                              <p:par>
                                <p:cTn id="39" presetID="22" presetClass="entr" presetSubtype="1" fill="hold" nodeType="with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up)">
                                      <p:cBhvr>
                                        <p:cTn id="41" dur="500"/>
                                        <p:tgtEl>
                                          <p:spTgt spid="21"/>
                                        </p:tgtEl>
                                      </p:cBhvr>
                                    </p:animEffect>
                                  </p:childTnLst>
                                </p:cTn>
                              </p:par>
                            </p:childTnLst>
                          </p:cTn>
                        </p:par>
                        <p:par>
                          <p:cTn id="42" fill="hold">
                            <p:stCondLst>
                              <p:cond delay="1500"/>
                            </p:stCondLst>
                            <p:childTnLst>
                              <p:par>
                                <p:cTn id="43" presetID="10" presetClass="entr" presetSubtype="0" fill="hold" grpId="0" nodeType="after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fade">
                                      <p:cBhvr>
                                        <p:cTn id="45" dur="500"/>
                                        <p:tgtEl>
                                          <p:spTgt spid="3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fade">
                                      <p:cBhvr>
                                        <p:cTn id="48" dur="500"/>
                                        <p:tgtEl>
                                          <p:spTgt spid="3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fade">
                                      <p:cBhvr>
                                        <p:cTn id="51" dur="500"/>
                                        <p:tgtEl>
                                          <p:spTgt spid="3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fade">
                                      <p:cBhvr>
                                        <p:cTn id="54" dur="500"/>
                                        <p:tgtEl>
                                          <p:spTgt spid="34"/>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500"/>
                                        <p:tgtEl>
                                          <p:spTgt spid="2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fade">
                                      <p:cBhvr>
                                        <p:cTn id="63" dur="500"/>
                                        <p:tgtEl>
                                          <p:spTgt spid="30"/>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fade">
                                      <p:cBhvr>
                                        <p:cTn id="66" dur="500"/>
                                        <p:tgtEl>
                                          <p:spTgt spid="31"/>
                                        </p:tgtEl>
                                      </p:cBhvr>
                                    </p:animEffect>
                                  </p:childTnLst>
                                </p:cTn>
                              </p:par>
                            </p:childTnLst>
                          </p:cTn>
                        </p:par>
                        <p:par>
                          <p:cTn id="67" fill="hold">
                            <p:stCondLst>
                              <p:cond delay="2000"/>
                            </p:stCondLst>
                            <p:childTnLst>
                              <p:par>
                                <p:cTn id="68" presetID="16" presetClass="entr" presetSubtype="37" fill="hold" grpId="0" nodeType="after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barn(outVertical)">
                                      <p:cBhvr>
                                        <p:cTn id="7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30" grpId="0"/>
      <p:bldP spid="31" grpId="0"/>
      <p:bldP spid="32" grpId="0"/>
      <p:bldP spid="33" grpId="0"/>
      <p:bldP spid="34" grpId="0"/>
      <p:bldP spid="35" grpId="0"/>
      <p:bldP spid="4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445461" y="1166642"/>
            <a:ext cx="5851014" cy="918683"/>
          </a:xfrm>
          <a:prstGeom prst="rect">
            <a:avLst/>
          </a:prstGeom>
          <a:solidFill>
            <a:schemeClr val="bg1">
              <a:lumMod val="95000"/>
            </a:schemeClr>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defTabSz="914400"/>
            <a:endParaRPr lang="zh-CN" altLang="en-US" sz="1800">
              <a:solidFill>
                <a:prstClr val="white"/>
              </a:solidFill>
              <a:latin typeface="Calibri" panose="020F0502020204030204"/>
              <a:ea typeface="宋体" panose="02010600030101010101" pitchFamily="2" charset="-122"/>
            </a:endParaRPr>
          </a:p>
        </p:txBody>
      </p:sp>
      <p:sp>
        <p:nvSpPr>
          <p:cNvPr id="4" name="矩形 3"/>
          <p:cNvSpPr/>
          <p:nvPr/>
        </p:nvSpPr>
        <p:spPr>
          <a:xfrm>
            <a:off x="3069429" y="1006392"/>
            <a:ext cx="3515183" cy="347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defTabSz="914400"/>
            <a:r>
              <a:rPr lang="zh-CN" altLang="en-US" sz="1800">
                <a:solidFill>
                  <a:prstClr val="white"/>
                </a:solidFill>
                <a:latin typeface="微软雅黑" panose="020B0503020204020204" pitchFamily="34" charset="-122"/>
                <a:ea typeface="微软雅黑" panose="020B0503020204020204" pitchFamily="34" charset="-122"/>
              </a:rPr>
              <a:t>点击添加标题</a:t>
            </a:r>
          </a:p>
        </p:txBody>
      </p:sp>
      <p:sp>
        <p:nvSpPr>
          <p:cNvPr id="5" name="六边形 4"/>
          <p:cNvSpPr/>
          <p:nvPr/>
        </p:nvSpPr>
        <p:spPr>
          <a:xfrm>
            <a:off x="580931" y="2356151"/>
            <a:ext cx="1190447" cy="1025817"/>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defTabSz="914400"/>
            <a:r>
              <a:rPr lang="zh-CN" altLang="en-US" sz="2400" dirty="0">
                <a:solidFill>
                  <a:prstClr val="white"/>
                </a:solidFill>
                <a:latin typeface="微软雅黑" panose="020B0503020204020204" pitchFamily="34" charset="-122"/>
                <a:ea typeface="微软雅黑" panose="020B0503020204020204" pitchFamily="34" charset="-122"/>
              </a:rPr>
              <a:t>工作进度</a:t>
            </a:r>
          </a:p>
        </p:txBody>
      </p:sp>
      <p:cxnSp>
        <p:nvCxnSpPr>
          <p:cNvPr id="6" name="直接箭头连接符 5"/>
          <p:cNvCxnSpPr>
            <a:stCxn id="5" idx="5"/>
            <a:endCxn id="3" idx="1"/>
          </p:cNvCxnSpPr>
          <p:nvPr/>
        </p:nvCxnSpPr>
        <p:spPr>
          <a:xfrm flipV="1">
            <a:off x="1514923" y="1625984"/>
            <a:ext cx="930537" cy="730167"/>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a:stCxn id="5" idx="0"/>
            <a:endCxn id="11" idx="1"/>
          </p:cNvCxnSpPr>
          <p:nvPr/>
        </p:nvCxnSpPr>
        <p:spPr>
          <a:xfrm flipV="1">
            <a:off x="1771378" y="2867475"/>
            <a:ext cx="674083" cy="1585"/>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a:stCxn id="5" idx="1"/>
            <a:endCxn id="14" idx="1"/>
          </p:cNvCxnSpPr>
          <p:nvPr/>
        </p:nvCxnSpPr>
        <p:spPr>
          <a:xfrm>
            <a:off x="1514923" y="3381968"/>
            <a:ext cx="930537" cy="726998"/>
          </a:xfrm>
          <a:prstGeom prst="straightConnector1">
            <a:avLst/>
          </a:prstGeom>
          <a:ln>
            <a:solidFill>
              <a:srgbClr val="414455"/>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607499" y="1384324"/>
            <a:ext cx="5473064" cy="548984"/>
          </a:xfrm>
          <a:prstGeom prst="rect">
            <a:avLst/>
          </a:prstGeom>
          <a:noFill/>
        </p:spPr>
        <p:txBody>
          <a:bodyPr wrap="square" lIns="68568" tIns="34284" rIns="68568" bIns="34284" rtlCol="0">
            <a:spAutoFit/>
          </a:bodyPr>
          <a:lstStyle/>
          <a:p>
            <a:pPr defTabSz="914400">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a:t>
            </a:r>
          </a:p>
        </p:txBody>
      </p:sp>
      <p:sp>
        <p:nvSpPr>
          <p:cNvPr id="11" name="矩形 10"/>
          <p:cNvSpPr/>
          <p:nvPr/>
        </p:nvSpPr>
        <p:spPr>
          <a:xfrm>
            <a:off x="2445461" y="2408133"/>
            <a:ext cx="5851014" cy="918683"/>
          </a:xfrm>
          <a:prstGeom prst="rect">
            <a:avLst/>
          </a:prstGeom>
          <a:solidFill>
            <a:schemeClr val="bg1">
              <a:lumMod val="95000"/>
            </a:schemeClr>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defTabSz="914400"/>
            <a:endParaRPr lang="zh-CN" altLang="en-US" sz="1800">
              <a:solidFill>
                <a:prstClr val="white"/>
              </a:solidFill>
              <a:latin typeface="Calibri" panose="020F0502020204030204"/>
              <a:ea typeface="宋体" panose="02010600030101010101" pitchFamily="2" charset="-122"/>
            </a:endParaRPr>
          </a:p>
        </p:txBody>
      </p:sp>
      <p:sp>
        <p:nvSpPr>
          <p:cNvPr id="12" name="矩形 11"/>
          <p:cNvSpPr/>
          <p:nvPr/>
        </p:nvSpPr>
        <p:spPr>
          <a:xfrm>
            <a:off x="3069429" y="2247883"/>
            <a:ext cx="3515183" cy="347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defTabSz="914400"/>
            <a:r>
              <a:rPr lang="zh-CN" altLang="en-US" sz="1800">
                <a:solidFill>
                  <a:prstClr val="white"/>
                </a:solidFill>
                <a:latin typeface="微软雅黑" panose="020B0503020204020204" pitchFamily="34" charset="-122"/>
                <a:ea typeface="微软雅黑" panose="020B0503020204020204" pitchFamily="34" charset="-122"/>
              </a:rPr>
              <a:t>点击添加标题</a:t>
            </a:r>
          </a:p>
        </p:txBody>
      </p:sp>
      <p:sp>
        <p:nvSpPr>
          <p:cNvPr id="13" name="TextBox 12"/>
          <p:cNvSpPr txBox="1"/>
          <p:nvPr/>
        </p:nvSpPr>
        <p:spPr>
          <a:xfrm>
            <a:off x="2607499" y="2625815"/>
            <a:ext cx="5473064" cy="548984"/>
          </a:xfrm>
          <a:prstGeom prst="rect">
            <a:avLst/>
          </a:prstGeom>
          <a:noFill/>
        </p:spPr>
        <p:txBody>
          <a:bodyPr wrap="square" lIns="68568" tIns="34284" rIns="68568" bIns="34284" rtlCol="0">
            <a:spAutoFit/>
          </a:bodyPr>
          <a:lstStyle/>
          <a:p>
            <a:pPr defTabSz="914400">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a:t>
            </a:r>
          </a:p>
        </p:txBody>
      </p:sp>
      <p:sp>
        <p:nvSpPr>
          <p:cNvPr id="14" name="矩形 13"/>
          <p:cNvSpPr/>
          <p:nvPr/>
        </p:nvSpPr>
        <p:spPr>
          <a:xfrm>
            <a:off x="2445461" y="3649625"/>
            <a:ext cx="5851014" cy="918683"/>
          </a:xfrm>
          <a:prstGeom prst="rect">
            <a:avLst/>
          </a:prstGeom>
          <a:solidFill>
            <a:schemeClr val="bg1">
              <a:lumMod val="95000"/>
            </a:schemeClr>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defTabSz="914400"/>
            <a:endParaRPr lang="zh-CN" altLang="en-US" sz="1800">
              <a:solidFill>
                <a:prstClr val="white"/>
              </a:solidFill>
              <a:latin typeface="Calibri" panose="020F0502020204030204"/>
              <a:ea typeface="宋体" panose="02010600030101010101" pitchFamily="2" charset="-122"/>
            </a:endParaRPr>
          </a:p>
        </p:txBody>
      </p:sp>
      <p:sp>
        <p:nvSpPr>
          <p:cNvPr id="15" name="矩形 14"/>
          <p:cNvSpPr/>
          <p:nvPr/>
        </p:nvSpPr>
        <p:spPr>
          <a:xfrm>
            <a:off x="3069429" y="3489374"/>
            <a:ext cx="3515183" cy="347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defTabSz="914400"/>
            <a:r>
              <a:rPr lang="zh-CN" altLang="en-US" sz="1800">
                <a:solidFill>
                  <a:prstClr val="white"/>
                </a:solidFill>
                <a:latin typeface="微软雅黑" panose="020B0503020204020204" pitchFamily="34" charset="-122"/>
                <a:ea typeface="微软雅黑" panose="020B0503020204020204" pitchFamily="34" charset="-122"/>
              </a:rPr>
              <a:t>点击添加标题</a:t>
            </a:r>
          </a:p>
        </p:txBody>
      </p:sp>
      <p:sp>
        <p:nvSpPr>
          <p:cNvPr id="16" name="TextBox 15"/>
          <p:cNvSpPr txBox="1"/>
          <p:nvPr/>
        </p:nvSpPr>
        <p:spPr>
          <a:xfrm>
            <a:off x="2607499" y="3867307"/>
            <a:ext cx="5473064" cy="548984"/>
          </a:xfrm>
          <a:prstGeom prst="rect">
            <a:avLst/>
          </a:prstGeom>
          <a:noFill/>
        </p:spPr>
        <p:txBody>
          <a:bodyPr wrap="square" lIns="68568" tIns="34284" rIns="68568" bIns="34284" rtlCol="0">
            <a:spAutoFit/>
          </a:bodyPr>
          <a:lstStyle/>
          <a:p>
            <a:pPr defTabSz="914400">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a:t>
            </a:r>
          </a:p>
        </p:txBody>
      </p:sp>
    </p:spTree>
  </p:cSld>
  <p:clrMapOvr>
    <a:masterClrMapping/>
  </p:clrMapOvr>
  <p:transition spd="med" advClick="0" advTm="0">
    <p:pull/>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22" presetClass="entr" presetSubtype="8"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par>
                                    <p:cTn id="15" presetID="22" presetClass="entr" presetSubtype="8"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par>
                              <p:cTn id="18" fill="hold">
                                <p:stCondLst>
                                  <p:cond delay="1000"/>
                                </p:stCondLst>
                                <p:childTnLst>
                                  <p:par>
                                    <p:cTn id="19" presetID="16" presetClass="entr" presetSubtype="37"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outVertical)">
                                          <p:cBhvr>
                                            <p:cTn id="21" dur="500"/>
                                            <p:tgtEl>
                                              <p:spTgt spid="4"/>
                                            </p:tgtEl>
                                          </p:cBhvr>
                                        </p:animEffect>
                                      </p:childTnLst>
                                    </p:cTn>
                                  </p:par>
                                </p:childTnLst>
                              </p:cTn>
                            </p:par>
                            <p:par>
                              <p:cTn id="22" fill="hold">
                                <p:stCondLst>
                                  <p:cond delay="1500"/>
                                </p:stCondLst>
                                <p:childTnLst>
                                  <p:par>
                                    <p:cTn id="23" presetID="2" presetClass="entr" presetSubtype="1" fill="hold" grpId="0" nodeType="afterEffect" p14:presetBounceEnd="50000">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14:bounceEnd="50000">
                                          <p:cBhvr additive="base">
                                            <p:cTn id="25" dur="500" fill="hold"/>
                                            <p:tgtEl>
                                              <p:spTgt spid="3"/>
                                            </p:tgtEl>
                                            <p:attrNameLst>
                                              <p:attrName>ppt_x</p:attrName>
                                            </p:attrNameLst>
                                          </p:cBhvr>
                                          <p:tavLst>
                                            <p:tav tm="0">
                                              <p:val>
                                                <p:strVal val="#ppt_x"/>
                                              </p:val>
                                            </p:tav>
                                            <p:tav tm="100000">
                                              <p:val>
                                                <p:strVal val="#ppt_x"/>
                                              </p:val>
                                            </p:tav>
                                          </p:tavLst>
                                        </p:anim>
                                        <p:anim calcmode="lin" valueType="num" p14:bounceEnd="50000">
                                          <p:cBhvr additive="base">
                                            <p:cTn id="26" dur="500" fill="hold"/>
                                            <p:tgtEl>
                                              <p:spTgt spid="3"/>
                                            </p:tgtEl>
                                            <p:attrNameLst>
                                              <p:attrName>ppt_y</p:attrName>
                                            </p:attrNameLst>
                                          </p:cBhvr>
                                          <p:tavLst>
                                            <p:tav tm="0">
                                              <p:val>
                                                <p:strVal val="0-#ppt_h/2"/>
                                              </p:val>
                                            </p:tav>
                                            <p:tav tm="100000">
                                              <p:val>
                                                <p:strVal val="#ppt_y"/>
                                              </p:val>
                                            </p:tav>
                                          </p:tavLst>
                                        </p:anim>
                                      </p:childTnLst>
                                    </p:cTn>
                                  </p:par>
                                </p:childTnLst>
                              </p:cTn>
                            </p:par>
                            <p:par>
                              <p:cTn id="27" fill="hold">
                                <p:stCondLst>
                                  <p:cond delay="2000"/>
                                </p:stCondLst>
                                <p:childTnLst>
                                  <p:par>
                                    <p:cTn id="28" presetID="22" presetClass="entr" presetSubtype="8" fill="hold" grpId="0" nodeType="afterEffect">
                                      <p:stCondLst>
                                        <p:cond delay="0"/>
                                      </p:stCondLst>
                                      <p:iterate type="lt">
                                        <p:tmPct val="30000"/>
                                      </p:iterate>
                                      <p:childTnLst>
                                        <p:set>
                                          <p:cBhvr>
                                            <p:cTn id="29" dur="1" fill="hold">
                                              <p:stCondLst>
                                                <p:cond delay="0"/>
                                              </p:stCondLst>
                                            </p:cTn>
                                            <p:tgtEl>
                                              <p:spTgt spid="10"/>
                                            </p:tgtEl>
                                            <p:attrNameLst>
                                              <p:attrName>style.visibility</p:attrName>
                                            </p:attrNameLst>
                                          </p:cBhvr>
                                          <p:to>
                                            <p:strVal val="visible"/>
                                          </p:to>
                                        </p:set>
                                        <p:animEffect transition="in" filter="wipe(left)">
                                          <p:cBhvr>
                                            <p:cTn id="30" dur="100"/>
                                            <p:tgtEl>
                                              <p:spTgt spid="10"/>
                                            </p:tgtEl>
                                          </p:cBhvr>
                                        </p:animEffect>
                                      </p:childTnLst>
                                    </p:cTn>
                                  </p:par>
                                  <p:par>
                                    <p:cTn id="31" presetID="36" presetClass="emph" presetSubtype="0" fill="hold" grpId="1" nodeType="withEffect">
                                      <p:stCondLst>
                                        <p:cond delay="0"/>
                                      </p:stCondLst>
                                      <p:iterate type="lt">
                                        <p:tmPct val="30000"/>
                                      </p:iterate>
                                      <p:childTnLst>
                                        <p:animScale>
                                          <p:cBhvr>
                                            <p:cTn id="32" dur="50" autoRev="1" fill="hold">
                                              <p:stCondLst>
                                                <p:cond delay="0"/>
                                              </p:stCondLst>
                                            </p:cTn>
                                            <p:tgtEl>
                                              <p:spTgt spid="10"/>
                                            </p:tgtEl>
                                          </p:cBhvr>
                                          <p:to x="80000" y="100000"/>
                                        </p:animScale>
                                        <p:anim by="(#ppt_w*0.10)" calcmode="lin" valueType="num">
                                          <p:cBhvr>
                                            <p:cTn id="33" dur="50" autoRev="1" fill="hold">
                                              <p:stCondLst>
                                                <p:cond delay="0"/>
                                              </p:stCondLst>
                                            </p:cTn>
                                            <p:tgtEl>
                                              <p:spTgt spid="10"/>
                                            </p:tgtEl>
                                            <p:attrNameLst>
                                              <p:attrName>ppt_x</p:attrName>
                                            </p:attrNameLst>
                                          </p:cBhvr>
                                        </p:anim>
                                        <p:anim by="(-#ppt_w*0.10)" calcmode="lin" valueType="num">
                                          <p:cBhvr>
                                            <p:cTn id="34" dur="50" autoRev="1" fill="hold">
                                              <p:stCondLst>
                                                <p:cond delay="0"/>
                                              </p:stCondLst>
                                            </p:cTn>
                                            <p:tgtEl>
                                              <p:spTgt spid="10"/>
                                            </p:tgtEl>
                                            <p:attrNameLst>
                                              <p:attrName>ppt_y</p:attrName>
                                            </p:attrNameLst>
                                          </p:cBhvr>
                                        </p:anim>
                                        <p:animRot by="-480000">
                                          <p:cBhvr>
                                            <p:cTn id="35" dur="50" autoRev="1" fill="hold">
                                              <p:stCondLst>
                                                <p:cond delay="0"/>
                                              </p:stCondLst>
                                            </p:cTn>
                                            <p:tgtEl>
                                              <p:spTgt spid="10"/>
                                            </p:tgtEl>
                                            <p:attrNameLst>
                                              <p:attrName>r</p:attrName>
                                            </p:attrNameLst>
                                          </p:cBhvr>
                                        </p:animRot>
                                      </p:childTnLst>
                                    </p:cTn>
                                  </p:par>
                                </p:childTnLst>
                              </p:cTn>
                            </p:par>
                            <p:par>
                              <p:cTn id="36" fill="hold">
                                <p:stCondLst>
                                  <p:cond delay="4140"/>
                                </p:stCondLst>
                                <p:childTnLst>
                                  <p:par>
                                    <p:cTn id="37" presetID="16" presetClass="entr" presetSubtype="37"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arn(outVertical)">
                                          <p:cBhvr>
                                            <p:cTn id="39" dur="500"/>
                                            <p:tgtEl>
                                              <p:spTgt spid="12"/>
                                            </p:tgtEl>
                                          </p:cBhvr>
                                        </p:animEffect>
                                      </p:childTnLst>
                                    </p:cTn>
                                  </p:par>
                                </p:childTnLst>
                              </p:cTn>
                            </p:par>
                            <p:par>
                              <p:cTn id="40" fill="hold">
                                <p:stCondLst>
                                  <p:cond delay="4640"/>
                                </p:stCondLst>
                                <p:childTnLst>
                                  <p:par>
                                    <p:cTn id="41" presetID="2" presetClass="entr" presetSubtype="1" fill="hold" grpId="0" nodeType="afterEffect" p14:presetBounceEnd="50000">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14:bounceEnd="50000">
                                          <p:cBhvr additive="base">
                                            <p:cTn id="43" dur="500" fill="hold"/>
                                            <p:tgtEl>
                                              <p:spTgt spid="11"/>
                                            </p:tgtEl>
                                            <p:attrNameLst>
                                              <p:attrName>ppt_x</p:attrName>
                                            </p:attrNameLst>
                                          </p:cBhvr>
                                          <p:tavLst>
                                            <p:tav tm="0">
                                              <p:val>
                                                <p:strVal val="#ppt_x"/>
                                              </p:val>
                                            </p:tav>
                                            <p:tav tm="100000">
                                              <p:val>
                                                <p:strVal val="#ppt_x"/>
                                              </p:val>
                                            </p:tav>
                                          </p:tavLst>
                                        </p:anim>
                                        <p:anim calcmode="lin" valueType="num" p14:bounceEnd="50000">
                                          <p:cBhvr additive="base">
                                            <p:cTn id="44" dur="500" fill="hold"/>
                                            <p:tgtEl>
                                              <p:spTgt spid="11"/>
                                            </p:tgtEl>
                                            <p:attrNameLst>
                                              <p:attrName>ppt_y</p:attrName>
                                            </p:attrNameLst>
                                          </p:cBhvr>
                                          <p:tavLst>
                                            <p:tav tm="0">
                                              <p:val>
                                                <p:strVal val="0-#ppt_h/2"/>
                                              </p:val>
                                            </p:tav>
                                            <p:tav tm="100000">
                                              <p:val>
                                                <p:strVal val="#ppt_y"/>
                                              </p:val>
                                            </p:tav>
                                          </p:tavLst>
                                        </p:anim>
                                      </p:childTnLst>
                                    </p:cTn>
                                  </p:par>
                                </p:childTnLst>
                              </p:cTn>
                            </p:par>
                            <p:par>
                              <p:cTn id="45" fill="hold">
                                <p:stCondLst>
                                  <p:cond delay="5140"/>
                                </p:stCondLst>
                                <p:childTnLst>
                                  <p:par>
                                    <p:cTn id="46" presetID="22" presetClass="entr" presetSubtype="8" fill="hold" grpId="0" nodeType="afterEffect">
                                      <p:stCondLst>
                                        <p:cond delay="0"/>
                                      </p:stCondLst>
                                      <p:iterate type="lt">
                                        <p:tmPct val="30000"/>
                                      </p:iterate>
                                      <p:childTnLst>
                                        <p:set>
                                          <p:cBhvr>
                                            <p:cTn id="47" dur="1" fill="hold">
                                              <p:stCondLst>
                                                <p:cond delay="0"/>
                                              </p:stCondLst>
                                            </p:cTn>
                                            <p:tgtEl>
                                              <p:spTgt spid="13"/>
                                            </p:tgtEl>
                                            <p:attrNameLst>
                                              <p:attrName>style.visibility</p:attrName>
                                            </p:attrNameLst>
                                          </p:cBhvr>
                                          <p:to>
                                            <p:strVal val="visible"/>
                                          </p:to>
                                        </p:set>
                                        <p:animEffect transition="in" filter="wipe(left)">
                                          <p:cBhvr>
                                            <p:cTn id="48" dur="100"/>
                                            <p:tgtEl>
                                              <p:spTgt spid="13"/>
                                            </p:tgtEl>
                                          </p:cBhvr>
                                        </p:animEffect>
                                      </p:childTnLst>
                                    </p:cTn>
                                  </p:par>
                                  <p:par>
                                    <p:cTn id="49" presetID="36" presetClass="emph" presetSubtype="0" fill="hold" grpId="1" nodeType="withEffect">
                                      <p:stCondLst>
                                        <p:cond delay="0"/>
                                      </p:stCondLst>
                                      <p:iterate type="lt">
                                        <p:tmPct val="30000"/>
                                      </p:iterate>
                                      <p:childTnLst>
                                        <p:animScale>
                                          <p:cBhvr>
                                            <p:cTn id="50" dur="50" autoRev="1" fill="hold">
                                              <p:stCondLst>
                                                <p:cond delay="0"/>
                                              </p:stCondLst>
                                            </p:cTn>
                                            <p:tgtEl>
                                              <p:spTgt spid="13"/>
                                            </p:tgtEl>
                                          </p:cBhvr>
                                          <p:to x="80000" y="100000"/>
                                        </p:animScale>
                                        <p:anim by="(#ppt_w*0.10)" calcmode="lin" valueType="num">
                                          <p:cBhvr>
                                            <p:cTn id="51" dur="50" autoRev="1" fill="hold">
                                              <p:stCondLst>
                                                <p:cond delay="0"/>
                                              </p:stCondLst>
                                            </p:cTn>
                                            <p:tgtEl>
                                              <p:spTgt spid="13"/>
                                            </p:tgtEl>
                                            <p:attrNameLst>
                                              <p:attrName>ppt_x</p:attrName>
                                            </p:attrNameLst>
                                          </p:cBhvr>
                                        </p:anim>
                                        <p:anim by="(-#ppt_w*0.10)" calcmode="lin" valueType="num">
                                          <p:cBhvr>
                                            <p:cTn id="52" dur="50" autoRev="1" fill="hold">
                                              <p:stCondLst>
                                                <p:cond delay="0"/>
                                              </p:stCondLst>
                                            </p:cTn>
                                            <p:tgtEl>
                                              <p:spTgt spid="13"/>
                                            </p:tgtEl>
                                            <p:attrNameLst>
                                              <p:attrName>ppt_y</p:attrName>
                                            </p:attrNameLst>
                                          </p:cBhvr>
                                        </p:anim>
                                        <p:animRot by="-480000">
                                          <p:cBhvr>
                                            <p:cTn id="53" dur="50" autoRev="1" fill="hold">
                                              <p:stCondLst>
                                                <p:cond delay="0"/>
                                              </p:stCondLst>
                                            </p:cTn>
                                            <p:tgtEl>
                                              <p:spTgt spid="13"/>
                                            </p:tgtEl>
                                            <p:attrNameLst>
                                              <p:attrName>r</p:attrName>
                                            </p:attrNameLst>
                                          </p:cBhvr>
                                        </p:animRot>
                                      </p:childTnLst>
                                    </p:cTn>
                                  </p:par>
                                </p:childTnLst>
                              </p:cTn>
                            </p:par>
                            <p:par>
                              <p:cTn id="54" fill="hold">
                                <p:stCondLst>
                                  <p:cond delay="7280"/>
                                </p:stCondLst>
                                <p:childTnLst>
                                  <p:par>
                                    <p:cTn id="55" presetID="16" presetClass="entr" presetSubtype="37"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barn(outVertical)">
                                          <p:cBhvr>
                                            <p:cTn id="57" dur="500"/>
                                            <p:tgtEl>
                                              <p:spTgt spid="15"/>
                                            </p:tgtEl>
                                          </p:cBhvr>
                                        </p:animEffect>
                                      </p:childTnLst>
                                    </p:cTn>
                                  </p:par>
                                </p:childTnLst>
                              </p:cTn>
                            </p:par>
                            <p:par>
                              <p:cTn id="58" fill="hold">
                                <p:stCondLst>
                                  <p:cond delay="7780"/>
                                </p:stCondLst>
                                <p:childTnLst>
                                  <p:par>
                                    <p:cTn id="59" presetID="2" presetClass="entr" presetSubtype="1" fill="hold" grpId="0" nodeType="afterEffect" p14:presetBounceEnd="50000">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14:bounceEnd="50000">
                                          <p:cBhvr additive="base">
                                            <p:cTn id="61" dur="500" fill="hold"/>
                                            <p:tgtEl>
                                              <p:spTgt spid="14"/>
                                            </p:tgtEl>
                                            <p:attrNameLst>
                                              <p:attrName>ppt_x</p:attrName>
                                            </p:attrNameLst>
                                          </p:cBhvr>
                                          <p:tavLst>
                                            <p:tav tm="0">
                                              <p:val>
                                                <p:strVal val="#ppt_x"/>
                                              </p:val>
                                            </p:tav>
                                            <p:tav tm="100000">
                                              <p:val>
                                                <p:strVal val="#ppt_x"/>
                                              </p:val>
                                            </p:tav>
                                          </p:tavLst>
                                        </p:anim>
                                        <p:anim calcmode="lin" valueType="num" p14:bounceEnd="50000">
                                          <p:cBhvr additive="base">
                                            <p:cTn id="62" dur="500" fill="hold"/>
                                            <p:tgtEl>
                                              <p:spTgt spid="14"/>
                                            </p:tgtEl>
                                            <p:attrNameLst>
                                              <p:attrName>ppt_y</p:attrName>
                                            </p:attrNameLst>
                                          </p:cBhvr>
                                          <p:tavLst>
                                            <p:tav tm="0">
                                              <p:val>
                                                <p:strVal val="0-#ppt_h/2"/>
                                              </p:val>
                                            </p:tav>
                                            <p:tav tm="100000">
                                              <p:val>
                                                <p:strVal val="#ppt_y"/>
                                              </p:val>
                                            </p:tav>
                                          </p:tavLst>
                                        </p:anim>
                                      </p:childTnLst>
                                    </p:cTn>
                                  </p:par>
                                </p:childTnLst>
                              </p:cTn>
                            </p:par>
                            <p:par>
                              <p:cTn id="63" fill="hold">
                                <p:stCondLst>
                                  <p:cond delay="8280"/>
                                </p:stCondLst>
                                <p:childTnLst>
                                  <p:par>
                                    <p:cTn id="64" presetID="22" presetClass="entr" presetSubtype="8" fill="hold" grpId="0" nodeType="afterEffect">
                                      <p:stCondLst>
                                        <p:cond delay="0"/>
                                      </p:stCondLst>
                                      <p:iterate type="lt">
                                        <p:tmPct val="30000"/>
                                      </p:iterate>
                                      <p:childTnLst>
                                        <p:set>
                                          <p:cBhvr>
                                            <p:cTn id="65" dur="1" fill="hold">
                                              <p:stCondLst>
                                                <p:cond delay="0"/>
                                              </p:stCondLst>
                                            </p:cTn>
                                            <p:tgtEl>
                                              <p:spTgt spid="16"/>
                                            </p:tgtEl>
                                            <p:attrNameLst>
                                              <p:attrName>style.visibility</p:attrName>
                                            </p:attrNameLst>
                                          </p:cBhvr>
                                          <p:to>
                                            <p:strVal val="visible"/>
                                          </p:to>
                                        </p:set>
                                        <p:animEffect transition="in" filter="wipe(left)">
                                          <p:cBhvr>
                                            <p:cTn id="66" dur="100"/>
                                            <p:tgtEl>
                                              <p:spTgt spid="16"/>
                                            </p:tgtEl>
                                          </p:cBhvr>
                                        </p:animEffect>
                                      </p:childTnLst>
                                    </p:cTn>
                                  </p:par>
                                  <p:par>
                                    <p:cTn id="67" presetID="36" presetClass="emph" presetSubtype="0" fill="hold" grpId="1" nodeType="withEffect">
                                      <p:stCondLst>
                                        <p:cond delay="0"/>
                                      </p:stCondLst>
                                      <p:iterate type="lt">
                                        <p:tmPct val="30000"/>
                                      </p:iterate>
                                      <p:childTnLst>
                                        <p:animScale>
                                          <p:cBhvr>
                                            <p:cTn id="68" dur="50" autoRev="1" fill="hold">
                                              <p:stCondLst>
                                                <p:cond delay="0"/>
                                              </p:stCondLst>
                                            </p:cTn>
                                            <p:tgtEl>
                                              <p:spTgt spid="16"/>
                                            </p:tgtEl>
                                          </p:cBhvr>
                                          <p:to x="80000" y="100000"/>
                                        </p:animScale>
                                        <p:anim by="(#ppt_w*0.10)" calcmode="lin" valueType="num">
                                          <p:cBhvr>
                                            <p:cTn id="69" dur="50" autoRev="1" fill="hold">
                                              <p:stCondLst>
                                                <p:cond delay="0"/>
                                              </p:stCondLst>
                                            </p:cTn>
                                            <p:tgtEl>
                                              <p:spTgt spid="16"/>
                                            </p:tgtEl>
                                            <p:attrNameLst>
                                              <p:attrName>ppt_x</p:attrName>
                                            </p:attrNameLst>
                                          </p:cBhvr>
                                        </p:anim>
                                        <p:anim by="(-#ppt_w*0.10)" calcmode="lin" valueType="num">
                                          <p:cBhvr>
                                            <p:cTn id="70" dur="50" autoRev="1" fill="hold">
                                              <p:stCondLst>
                                                <p:cond delay="0"/>
                                              </p:stCondLst>
                                            </p:cTn>
                                            <p:tgtEl>
                                              <p:spTgt spid="16"/>
                                            </p:tgtEl>
                                            <p:attrNameLst>
                                              <p:attrName>ppt_y</p:attrName>
                                            </p:attrNameLst>
                                          </p:cBhvr>
                                        </p:anim>
                                        <p:animRot by="-480000">
                                          <p:cBhvr>
                                            <p:cTn id="71" dur="50" autoRev="1" fill="hold">
                                              <p:stCondLst>
                                                <p:cond delay="0"/>
                                              </p:stCondLst>
                                            </p:cTn>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0" grpId="0"/>
          <p:bldP spid="10" grpId="1"/>
          <p:bldP spid="11" grpId="0" animBg="1"/>
          <p:bldP spid="12" grpId="0" animBg="1"/>
          <p:bldP spid="13" grpId="0"/>
          <p:bldP spid="13" grpId="1"/>
          <p:bldP spid="14" grpId="0" animBg="1"/>
          <p:bldP spid="15" grpId="0" animBg="1"/>
          <p:bldP spid="16" grpId="0"/>
          <p:bldP spid="16"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par>
                                    <p:cTn id="12" presetID="22" presetClass="entr" presetSubtype="8"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par>
                                    <p:cTn id="15" presetID="22" presetClass="entr" presetSubtype="8"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par>
                              <p:cTn id="18" fill="hold">
                                <p:stCondLst>
                                  <p:cond delay="1000"/>
                                </p:stCondLst>
                                <p:childTnLst>
                                  <p:par>
                                    <p:cTn id="19" presetID="16" presetClass="entr" presetSubtype="37"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outVertical)">
                                          <p:cBhvr>
                                            <p:cTn id="21" dur="500"/>
                                            <p:tgtEl>
                                              <p:spTgt spid="4"/>
                                            </p:tgtEl>
                                          </p:cBhvr>
                                        </p:animEffect>
                                      </p:childTnLst>
                                    </p:cTn>
                                  </p:par>
                                </p:childTnLst>
                              </p:cTn>
                            </p:par>
                            <p:par>
                              <p:cTn id="22" fill="hold">
                                <p:stCondLst>
                                  <p:cond delay="1500"/>
                                </p:stCondLst>
                                <p:childTnLst>
                                  <p:par>
                                    <p:cTn id="23" presetID="2" presetClass="entr" presetSubtype="1"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0-#ppt_h/2"/>
                                              </p:val>
                                            </p:tav>
                                            <p:tav tm="100000">
                                              <p:val>
                                                <p:strVal val="#ppt_y"/>
                                              </p:val>
                                            </p:tav>
                                          </p:tavLst>
                                        </p:anim>
                                      </p:childTnLst>
                                    </p:cTn>
                                  </p:par>
                                </p:childTnLst>
                              </p:cTn>
                            </p:par>
                            <p:par>
                              <p:cTn id="27" fill="hold">
                                <p:stCondLst>
                                  <p:cond delay="2000"/>
                                </p:stCondLst>
                                <p:childTnLst>
                                  <p:par>
                                    <p:cTn id="28" presetID="22" presetClass="entr" presetSubtype="8" fill="hold" grpId="0" nodeType="afterEffect">
                                      <p:stCondLst>
                                        <p:cond delay="0"/>
                                      </p:stCondLst>
                                      <p:iterate type="lt">
                                        <p:tmPct val="30000"/>
                                      </p:iterate>
                                      <p:childTnLst>
                                        <p:set>
                                          <p:cBhvr>
                                            <p:cTn id="29" dur="1" fill="hold">
                                              <p:stCondLst>
                                                <p:cond delay="0"/>
                                              </p:stCondLst>
                                            </p:cTn>
                                            <p:tgtEl>
                                              <p:spTgt spid="10"/>
                                            </p:tgtEl>
                                            <p:attrNameLst>
                                              <p:attrName>style.visibility</p:attrName>
                                            </p:attrNameLst>
                                          </p:cBhvr>
                                          <p:to>
                                            <p:strVal val="visible"/>
                                          </p:to>
                                        </p:set>
                                        <p:animEffect transition="in" filter="wipe(left)">
                                          <p:cBhvr>
                                            <p:cTn id="30" dur="100"/>
                                            <p:tgtEl>
                                              <p:spTgt spid="10"/>
                                            </p:tgtEl>
                                          </p:cBhvr>
                                        </p:animEffect>
                                      </p:childTnLst>
                                    </p:cTn>
                                  </p:par>
                                  <p:par>
                                    <p:cTn id="31" presetID="36" presetClass="emph" presetSubtype="0" fill="hold" grpId="1" nodeType="withEffect">
                                      <p:stCondLst>
                                        <p:cond delay="0"/>
                                      </p:stCondLst>
                                      <p:iterate type="lt">
                                        <p:tmPct val="30000"/>
                                      </p:iterate>
                                      <p:childTnLst>
                                        <p:animScale>
                                          <p:cBhvr>
                                            <p:cTn id="32" dur="50" autoRev="1" fill="hold">
                                              <p:stCondLst>
                                                <p:cond delay="0"/>
                                              </p:stCondLst>
                                            </p:cTn>
                                            <p:tgtEl>
                                              <p:spTgt spid="10"/>
                                            </p:tgtEl>
                                          </p:cBhvr>
                                          <p:to x="80000" y="100000"/>
                                        </p:animScale>
                                        <p:anim by="(#ppt_w*0.10)" calcmode="lin" valueType="num">
                                          <p:cBhvr>
                                            <p:cTn id="33" dur="50" autoRev="1" fill="hold">
                                              <p:stCondLst>
                                                <p:cond delay="0"/>
                                              </p:stCondLst>
                                            </p:cTn>
                                            <p:tgtEl>
                                              <p:spTgt spid="10"/>
                                            </p:tgtEl>
                                            <p:attrNameLst>
                                              <p:attrName>ppt_x</p:attrName>
                                            </p:attrNameLst>
                                          </p:cBhvr>
                                        </p:anim>
                                        <p:anim by="(-#ppt_w*0.10)" calcmode="lin" valueType="num">
                                          <p:cBhvr>
                                            <p:cTn id="34" dur="50" autoRev="1" fill="hold">
                                              <p:stCondLst>
                                                <p:cond delay="0"/>
                                              </p:stCondLst>
                                            </p:cTn>
                                            <p:tgtEl>
                                              <p:spTgt spid="10"/>
                                            </p:tgtEl>
                                            <p:attrNameLst>
                                              <p:attrName>ppt_y</p:attrName>
                                            </p:attrNameLst>
                                          </p:cBhvr>
                                        </p:anim>
                                        <p:animRot by="-480000">
                                          <p:cBhvr>
                                            <p:cTn id="35" dur="50" autoRev="1" fill="hold">
                                              <p:stCondLst>
                                                <p:cond delay="0"/>
                                              </p:stCondLst>
                                            </p:cTn>
                                            <p:tgtEl>
                                              <p:spTgt spid="10"/>
                                            </p:tgtEl>
                                            <p:attrNameLst>
                                              <p:attrName>r</p:attrName>
                                            </p:attrNameLst>
                                          </p:cBhvr>
                                        </p:animRot>
                                      </p:childTnLst>
                                    </p:cTn>
                                  </p:par>
                                </p:childTnLst>
                              </p:cTn>
                            </p:par>
                            <p:par>
                              <p:cTn id="36" fill="hold">
                                <p:stCondLst>
                                  <p:cond delay="4140"/>
                                </p:stCondLst>
                                <p:childTnLst>
                                  <p:par>
                                    <p:cTn id="37" presetID="16" presetClass="entr" presetSubtype="37"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arn(outVertical)">
                                          <p:cBhvr>
                                            <p:cTn id="39" dur="500"/>
                                            <p:tgtEl>
                                              <p:spTgt spid="12"/>
                                            </p:tgtEl>
                                          </p:cBhvr>
                                        </p:animEffect>
                                      </p:childTnLst>
                                    </p:cTn>
                                  </p:par>
                                </p:childTnLst>
                              </p:cTn>
                            </p:par>
                            <p:par>
                              <p:cTn id="40" fill="hold">
                                <p:stCondLst>
                                  <p:cond delay="4640"/>
                                </p:stCondLst>
                                <p:childTnLst>
                                  <p:par>
                                    <p:cTn id="41" presetID="2" presetClass="entr" presetSubtype="1"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0-#ppt_h/2"/>
                                              </p:val>
                                            </p:tav>
                                            <p:tav tm="100000">
                                              <p:val>
                                                <p:strVal val="#ppt_y"/>
                                              </p:val>
                                            </p:tav>
                                          </p:tavLst>
                                        </p:anim>
                                      </p:childTnLst>
                                    </p:cTn>
                                  </p:par>
                                </p:childTnLst>
                              </p:cTn>
                            </p:par>
                            <p:par>
                              <p:cTn id="45" fill="hold">
                                <p:stCondLst>
                                  <p:cond delay="5140"/>
                                </p:stCondLst>
                                <p:childTnLst>
                                  <p:par>
                                    <p:cTn id="46" presetID="22" presetClass="entr" presetSubtype="8" fill="hold" grpId="0" nodeType="afterEffect">
                                      <p:stCondLst>
                                        <p:cond delay="0"/>
                                      </p:stCondLst>
                                      <p:iterate type="lt">
                                        <p:tmPct val="30000"/>
                                      </p:iterate>
                                      <p:childTnLst>
                                        <p:set>
                                          <p:cBhvr>
                                            <p:cTn id="47" dur="1" fill="hold">
                                              <p:stCondLst>
                                                <p:cond delay="0"/>
                                              </p:stCondLst>
                                            </p:cTn>
                                            <p:tgtEl>
                                              <p:spTgt spid="13"/>
                                            </p:tgtEl>
                                            <p:attrNameLst>
                                              <p:attrName>style.visibility</p:attrName>
                                            </p:attrNameLst>
                                          </p:cBhvr>
                                          <p:to>
                                            <p:strVal val="visible"/>
                                          </p:to>
                                        </p:set>
                                        <p:animEffect transition="in" filter="wipe(left)">
                                          <p:cBhvr>
                                            <p:cTn id="48" dur="100"/>
                                            <p:tgtEl>
                                              <p:spTgt spid="13"/>
                                            </p:tgtEl>
                                          </p:cBhvr>
                                        </p:animEffect>
                                      </p:childTnLst>
                                    </p:cTn>
                                  </p:par>
                                  <p:par>
                                    <p:cTn id="49" presetID="36" presetClass="emph" presetSubtype="0" fill="hold" grpId="1" nodeType="withEffect">
                                      <p:stCondLst>
                                        <p:cond delay="0"/>
                                      </p:stCondLst>
                                      <p:iterate type="lt">
                                        <p:tmPct val="30000"/>
                                      </p:iterate>
                                      <p:childTnLst>
                                        <p:animScale>
                                          <p:cBhvr>
                                            <p:cTn id="50" dur="50" autoRev="1" fill="hold">
                                              <p:stCondLst>
                                                <p:cond delay="0"/>
                                              </p:stCondLst>
                                            </p:cTn>
                                            <p:tgtEl>
                                              <p:spTgt spid="13"/>
                                            </p:tgtEl>
                                          </p:cBhvr>
                                          <p:to x="80000" y="100000"/>
                                        </p:animScale>
                                        <p:anim by="(#ppt_w*0.10)" calcmode="lin" valueType="num">
                                          <p:cBhvr>
                                            <p:cTn id="51" dur="50" autoRev="1" fill="hold">
                                              <p:stCondLst>
                                                <p:cond delay="0"/>
                                              </p:stCondLst>
                                            </p:cTn>
                                            <p:tgtEl>
                                              <p:spTgt spid="13"/>
                                            </p:tgtEl>
                                            <p:attrNameLst>
                                              <p:attrName>ppt_x</p:attrName>
                                            </p:attrNameLst>
                                          </p:cBhvr>
                                        </p:anim>
                                        <p:anim by="(-#ppt_w*0.10)" calcmode="lin" valueType="num">
                                          <p:cBhvr>
                                            <p:cTn id="52" dur="50" autoRev="1" fill="hold">
                                              <p:stCondLst>
                                                <p:cond delay="0"/>
                                              </p:stCondLst>
                                            </p:cTn>
                                            <p:tgtEl>
                                              <p:spTgt spid="13"/>
                                            </p:tgtEl>
                                            <p:attrNameLst>
                                              <p:attrName>ppt_y</p:attrName>
                                            </p:attrNameLst>
                                          </p:cBhvr>
                                        </p:anim>
                                        <p:animRot by="-480000">
                                          <p:cBhvr>
                                            <p:cTn id="53" dur="50" autoRev="1" fill="hold">
                                              <p:stCondLst>
                                                <p:cond delay="0"/>
                                              </p:stCondLst>
                                            </p:cTn>
                                            <p:tgtEl>
                                              <p:spTgt spid="13"/>
                                            </p:tgtEl>
                                            <p:attrNameLst>
                                              <p:attrName>r</p:attrName>
                                            </p:attrNameLst>
                                          </p:cBhvr>
                                        </p:animRot>
                                      </p:childTnLst>
                                    </p:cTn>
                                  </p:par>
                                </p:childTnLst>
                              </p:cTn>
                            </p:par>
                            <p:par>
                              <p:cTn id="54" fill="hold">
                                <p:stCondLst>
                                  <p:cond delay="7280"/>
                                </p:stCondLst>
                                <p:childTnLst>
                                  <p:par>
                                    <p:cTn id="55" presetID="16" presetClass="entr" presetSubtype="37"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barn(outVertical)">
                                          <p:cBhvr>
                                            <p:cTn id="57" dur="500"/>
                                            <p:tgtEl>
                                              <p:spTgt spid="15"/>
                                            </p:tgtEl>
                                          </p:cBhvr>
                                        </p:animEffect>
                                      </p:childTnLst>
                                    </p:cTn>
                                  </p:par>
                                </p:childTnLst>
                              </p:cTn>
                            </p:par>
                            <p:par>
                              <p:cTn id="58" fill="hold">
                                <p:stCondLst>
                                  <p:cond delay="7780"/>
                                </p:stCondLst>
                                <p:childTnLst>
                                  <p:par>
                                    <p:cTn id="59" presetID="2" presetClass="entr" presetSubtype="1"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0-#ppt_h/2"/>
                                              </p:val>
                                            </p:tav>
                                            <p:tav tm="100000">
                                              <p:val>
                                                <p:strVal val="#ppt_y"/>
                                              </p:val>
                                            </p:tav>
                                          </p:tavLst>
                                        </p:anim>
                                      </p:childTnLst>
                                    </p:cTn>
                                  </p:par>
                                </p:childTnLst>
                              </p:cTn>
                            </p:par>
                            <p:par>
                              <p:cTn id="63" fill="hold">
                                <p:stCondLst>
                                  <p:cond delay="8280"/>
                                </p:stCondLst>
                                <p:childTnLst>
                                  <p:par>
                                    <p:cTn id="64" presetID="22" presetClass="entr" presetSubtype="8" fill="hold" grpId="0" nodeType="afterEffect">
                                      <p:stCondLst>
                                        <p:cond delay="0"/>
                                      </p:stCondLst>
                                      <p:iterate type="lt">
                                        <p:tmPct val="30000"/>
                                      </p:iterate>
                                      <p:childTnLst>
                                        <p:set>
                                          <p:cBhvr>
                                            <p:cTn id="65" dur="1" fill="hold">
                                              <p:stCondLst>
                                                <p:cond delay="0"/>
                                              </p:stCondLst>
                                            </p:cTn>
                                            <p:tgtEl>
                                              <p:spTgt spid="16"/>
                                            </p:tgtEl>
                                            <p:attrNameLst>
                                              <p:attrName>style.visibility</p:attrName>
                                            </p:attrNameLst>
                                          </p:cBhvr>
                                          <p:to>
                                            <p:strVal val="visible"/>
                                          </p:to>
                                        </p:set>
                                        <p:animEffect transition="in" filter="wipe(left)">
                                          <p:cBhvr>
                                            <p:cTn id="66" dur="100"/>
                                            <p:tgtEl>
                                              <p:spTgt spid="16"/>
                                            </p:tgtEl>
                                          </p:cBhvr>
                                        </p:animEffect>
                                      </p:childTnLst>
                                    </p:cTn>
                                  </p:par>
                                  <p:par>
                                    <p:cTn id="67" presetID="36" presetClass="emph" presetSubtype="0" fill="hold" grpId="1" nodeType="withEffect">
                                      <p:stCondLst>
                                        <p:cond delay="0"/>
                                      </p:stCondLst>
                                      <p:iterate type="lt">
                                        <p:tmPct val="30000"/>
                                      </p:iterate>
                                      <p:childTnLst>
                                        <p:animScale>
                                          <p:cBhvr>
                                            <p:cTn id="68" dur="50" autoRev="1" fill="hold">
                                              <p:stCondLst>
                                                <p:cond delay="0"/>
                                              </p:stCondLst>
                                            </p:cTn>
                                            <p:tgtEl>
                                              <p:spTgt spid="16"/>
                                            </p:tgtEl>
                                          </p:cBhvr>
                                          <p:to x="80000" y="100000"/>
                                        </p:animScale>
                                        <p:anim by="(#ppt_w*0.10)" calcmode="lin" valueType="num">
                                          <p:cBhvr>
                                            <p:cTn id="69" dur="50" autoRev="1" fill="hold">
                                              <p:stCondLst>
                                                <p:cond delay="0"/>
                                              </p:stCondLst>
                                            </p:cTn>
                                            <p:tgtEl>
                                              <p:spTgt spid="16"/>
                                            </p:tgtEl>
                                            <p:attrNameLst>
                                              <p:attrName>ppt_x</p:attrName>
                                            </p:attrNameLst>
                                          </p:cBhvr>
                                        </p:anim>
                                        <p:anim by="(-#ppt_w*0.10)" calcmode="lin" valueType="num">
                                          <p:cBhvr>
                                            <p:cTn id="70" dur="50" autoRev="1" fill="hold">
                                              <p:stCondLst>
                                                <p:cond delay="0"/>
                                              </p:stCondLst>
                                            </p:cTn>
                                            <p:tgtEl>
                                              <p:spTgt spid="16"/>
                                            </p:tgtEl>
                                            <p:attrNameLst>
                                              <p:attrName>ppt_y</p:attrName>
                                            </p:attrNameLst>
                                          </p:cBhvr>
                                        </p:anim>
                                        <p:animRot by="-480000">
                                          <p:cBhvr>
                                            <p:cTn id="71" dur="50" autoRev="1" fill="hold">
                                              <p:stCondLst>
                                                <p:cond delay="0"/>
                                              </p:stCondLst>
                                            </p:cTn>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0" grpId="0"/>
          <p:bldP spid="10" grpId="1"/>
          <p:bldP spid="11" grpId="0" animBg="1"/>
          <p:bldP spid="12" grpId="0" animBg="1"/>
          <p:bldP spid="13" grpId="0"/>
          <p:bldP spid="13" grpId="1"/>
          <p:bldP spid="14" grpId="0" animBg="1"/>
          <p:bldP spid="15" grpId="0" animBg="1"/>
          <p:bldP spid="16" grpId="0"/>
          <p:bldP spid="16" grpId="1"/>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五边形 12"/>
          <p:cNvSpPr/>
          <p:nvPr/>
        </p:nvSpPr>
        <p:spPr>
          <a:xfrm>
            <a:off x="4644007" y="1253250"/>
            <a:ext cx="2880320" cy="936104"/>
          </a:xfrm>
          <a:prstGeom prst="homePlat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4" name="五边形 13"/>
          <p:cNvSpPr/>
          <p:nvPr/>
        </p:nvSpPr>
        <p:spPr>
          <a:xfrm flipH="1">
            <a:off x="1763687" y="2182840"/>
            <a:ext cx="2880320" cy="936104"/>
          </a:xfrm>
          <a:prstGeom prst="homePlat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5" name="TextBox 14"/>
          <p:cNvSpPr txBox="1"/>
          <p:nvPr/>
        </p:nvSpPr>
        <p:spPr>
          <a:xfrm>
            <a:off x="2195735" y="2509324"/>
            <a:ext cx="2448272" cy="369332"/>
          </a:xfrm>
          <a:prstGeom prst="rect">
            <a:avLst/>
          </a:prstGeom>
          <a:noFill/>
        </p:spPr>
        <p:txBody>
          <a:bodyPr wrap="square" rtlCol="0">
            <a:spAutoFit/>
          </a:bodyPr>
          <a:lstStyle/>
          <a:p>
            <a:pPr algn="r"/>
            <a:r>
              <a:rPr lang="zh-CN" altLang="en-US" dirty="0" smtClean="0">
                <a:solidFill>
                  <a:schemeClr val="bg1"/>
                </a:solidFill>
                <a:latin typeface="微软雅黑" panose="020B0503020204020204" pitchFamily="34" charset="-122"/>
                <a:ea typeface="微软雅黑" panose="020B0503020204020204" pitchFamily="34" charset="-122"/>
              </a:rPr>
              <a:t>点击添加标题</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6" name="TextBox 15"/>
          <p:cNvSpPr txBox="1"/>
          <p:nvPr/>
        </p:nvSpPr>
        <p:spPr>
          <a:xfrm>
            <a:off x="4644007" y="1521247"/>
            <a:ext cx="2448272"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点击添加标题</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7" name="TextBox 16"/>
          <p:cNvSpPr txBox="1"/>
          <p:nvPr/>
        </p:nvSpPr>
        <p:spPr>
          <a:xfrm>
            <a:off x="1114459" y="1059582"/>
            <a:ext cx="3240359" cy="923330"/>
          </a:xfrm>
          <a:prstGeom prst="rect">
            <a:avLst/>
          </a:prstGeom>
          <a:noFill/>
        </p:spPr>
        <p:txBody>
          <a:bodyPr wrap="square" rtlCol="0">
            <a:spAutoFit/>
          </a:bodyPr>
          <a:lstStyle/>
          <a:p>
            <a:pPr>
              <a:lnSpc>
                <a:spcPct val="15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a:t>
            </a:r>
            <a:r>
              <a:rPr lang="zh-CN" altLang="en-US" sz="1200" dirty="0" smtClean="0">
                <a:solidFill>
                  <a:sysClr val="windowText" lastClr="000000"/>
                </a:solidFill>
                <a:latin typeface="微软雅黑" panose="020B0503020204020204" pitchFamily="34" charset="-122"/>
                <a:ea typeface="微软雅黑" panose="020B0503020204020204" pitchFamily="34" charset="-122"/>
              </a:rPr>
              <a:t>后</a:t>
            </a:r>
            <a:endPar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8" name="TextBox 17"/>
          <p:cNvSpPr txBox="1"/>
          <p:nvPr/>
        </p:nvSpPr>
        <p:spPr>
          <a:xfrm>
            <a:off x="4860033" y="2447770"/>
            <a:ext cx="3240359" cy="923330"/>
          </a:xfrm>
          <a:prstGeom prst="rect">
            <a:avLst/>
          </a:prstGeom>
          <a:noFill/>
        </p:spPr>
        <p:txBody>
          <a:bodyPr wrap="square" rtlCol="0">
            <a:spAutoFit/>
          </a:bodyPr>
          <a:lstStyle/>
          <a:p>
            <a:pPr>
              <a:lnSpc>
                <a:spcPct val="15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endPar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9" name="矩形 18"/>
          <p:cNvSpPr/>
          <p:nvPr/>
        </p:nvSpPr>
        <p:spPr>
          <a:xfrm>
            <a:off x="2775703" y="3636126"/>
            <a:ext cx="1692188" cy="22695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0" name="矩形 19"/>
          <p:cNvSpPr/>
          <p:nvPr/>
        </p:nvSpPr>
        <p:spPr>
          <a:xfrm>
            <a:off x="1803595" y="3996167"/>
            <a:ext cx="2652199" cy="22695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1" name="矩形 20"/>
          <p:cNvSpPr/>
          <p:nvPr/>
        </p:nvSpPr>
        <p:spPr>
          <a:xfrm>
            <a:off x="2307651" y="4417281"/>
            <a:ext cx="2160240" cy="22695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2" name="TextBox 21"/>
          <p:cNvSpPr txBox="1"/>
          <p:nvPr/>
        </p:nvSpPr>
        <p:spPr>
          <a:xfrm>
            <a:off x="2984583" y="3636125"/>
            <a:ext cx="1056700" cy="261610"/>
          </a:xfrm>
          <a:prstGeom prst="rect">
            <a:avLst/>
          </a:prstGeom>
          <a:noFill/>
        </p:spPr>
        <p:txBody>
          <a:bodyPr wrap="none" rtlCol="0">
            <a:spAutoFit/>
          </a:bodyPr>
          <a:lstStyle/>
          <a:p>
            <a:r>
              <a:rPr lang="zh-CN" altLang="en-US" sz="1100" dirty="0" smtClean="0">
                <a:solidFill>
                  <a:schemeClr val="bg1"/>
                </a:solidFill>
                <a:latin typeface="微软雅黑" panose="020B0503020204020204" pitchFamily="34" charset="-122"/>
                <a:ea typeface="微软雅黑" panose="020B0503020204020204" pitchFamily="34" charset="-122"/>
              </a:rPr>
              <a:t>对比一：</a:t>
            </a:r>
            <a:r>
              <a:rPr lang="en-US" altLang="zh-CN" sz="1100" dirty="0" smtClean="0">
                <a:solidFill>
                  <a:schemeClr val="bg1"/>
                </a:solidFill>
                <a:latin typeface="微软雅黑" panose="020B0503020204020204" pitchFamily="34" charset="-122"/>
                <a:ea typeface="微软雅黑" panose="020B0503020204020204" pitchFamily="34" charset="-122"/>
              </a:rPr>
              <a:t>56</a:t>
            </a:r>
            <a:r>
              <a:rPr lang="zh-CN" altLang="en-US" sz="1100" dirty="0" smtClean="0">
                <a:solidFill>
                  <a:schemeClr val="bg1"/>
                </a:solidFill>
                <a:latin typeface="微软雅黑" panose="020B0503020204020204" pitchFamily="34" charset="-122"/>
                <a:ea typeface="微软雅黑" panose="020B0503020204020204" pitchFamily="34" charset="-122"/>
              </a:rPr>
              <a:t>％</a:t>
            </a:r>
            <a:endParaRPr lang="zh-CN" altLang="en-US" sz="1100" dirty="0">
              <a:solidFill>
                <a:schemeClr val="bg1"/>
              </a:solidFill>
              <a:latin typeface="微软雅黑" panose="020B0503020204020204" pitchFamily="34" charset="-122"/>
              <a:ea typeface="微软雅黑" panose="020B0503020204020204" pitchFamily="34" charset="-122"/>
            </a:endParaRPr>
          </a:p>
        </p:txBody>
      </p:sp>
      <p:sp>
        <p:nvSpPr>
          <p:cNvPr id="23" name="TextBox 22"/>
          <p:cNvSpPr txBox="1"/>
          <p:nvPr/>
        </p:nvSpPr>
        <p:spPr>
          <a:xfrm>
            <a:off x="2984583" y="3996165"/>
            <a:ext cx="1140056" cy="261610"/>
          </a:xfrm>
          <a:prstGeom prst="rect">
            <a:avLst/>
          </a:prstGeom>
          <a:noFill/>
        </p:spPr>
        <p:txBody>
          <a:bodyPr wrap="none" rtlCol="0">
            <a:spAutoFit/>
          </a:bodyPr>
          <a:lstStyle/>
          <a:p>
            <a:r>
              <a:rPr lang="zh-CN" altLang="en-US" sz="1100" dirty="0" smtClean="0">
                <a:solidFill>
                  <a:schemeClr val="bg1"/>
                </a:solidFill>
                <a:latin typeface="微软雅黑" panose="020B0503020204020204" pitchFamily="34" charset="-122"/>
                <a:ea typeface="微软雅黑" panose="020B0503020204020204" pitchFamily="34" charset="-122"/>
              </a:rPr>
              <a:t>对比二：</a:t>
            </a:r>
            <a:r>
              <a:rPr lang="en-US" altLang="zh-CN" sz="1100" dirty="0" smtClean="0">
                <a:solidFill>
                  <a:schemeClr val="bg1"/>
                </a:solidFill>
                <a:latin typeface="微软雅黑" panose="020B0503020204020204" pitchFamily="34" charset="-122"/>
                <a:ea typeface="微软雅黑" panose="020B0503020204020204" pitchFamily="34" charset="-122"/>
              </a:rPr>
              <a:t>820</a:t>
            </a:r>
            <a:r>
              <a:rPr lang="zh-CN" altLang="en-US" sz="1100" dirty="0" smtClean="0">
                <a:solidFill>
                  <a:schemeClr val="bg1"/>
                </a:solidFill>
                <a:latin typeface="微软雅黑" panose="020B0503020204020204" pitchFamily="34" charset="-122"/>
                <a:ea typeface="微软雅黑" panose="020B0503020204020204" pitchFamily="34" charset="-122"/>
              </a:rPr>
              <a:t>万</a:t>
            </a:r>
            <a:endParaRPr lang="zh-CN" altLang="en-US" sz="1100" dirty="0">
              <a:solidFill>
                <a:schemeClr val="bg1"/>
              </a:solidFill>
              <a:latin typeface="微软雅黑" panose="020B0503020204020204" pitchFamily="34" charset="-122"/>
              <a:ea typeface="微软雅黑" panose="020B0503020204020204" pitchFamily="34" charset="-122"/>
            </a:endParaRPr>
          </a:p>
        </p:txBody>
      </p:sp>
      <p:sp>
        <p:nvSpPr>
          <p:cNvPr id="24" name="TextBox 23"/>
          <p:cNvSpPr txBox="1"/>
          <p:nvPr/>
        </p:nvSpPr>
        <p:spPr>
          <a:xfrm>
            <a:off x="2984583" y="4422516"/>
            <a:ext cx="1140056" cy="261610"/>
          </a:xfrm>
          <a:prstGeom prst="rect">
            <a:avLst/>
          </a:prstGeom>
          <a:noFill/>
        </p:spPr>
        <p:txBody>
          <a:bodyPr wrap="none" rtlCol="0">
            <a:spAutoFit/>
          </a:bodyPr>
          <a:lstStyle/>
          <a:p>
            <a:r>
              <a:rPr lang="zh-CN" altLang="en-US" sz="1100" dirty="0" smtClean="0">
                <a:solidFill>
                  <a:schemeClr val="bg1"/>
                </a:solidFill>
                <a:latin typeface="微软雅黑" panose="020B0503020204020204" pitchFamily="34" charset="-122"/>
                <a:ea typeface="微软雅黑" panose="020B0503020204020204" pitchFamily="34" charset="-122"/>
              </a:rPr>
              <a:t>对比三：</a:t>
            </a:r>
            <a:r>
              <a:rPr lang="en-US" altLang="zh-CN" sz="1100" dirty="0" smtClean="0">
                <a:solidFill>
                  <a:schemeClr val="bg1"/>
                </a:solidFill>
                <a:latin typeface="微软雅黑" panose="020B0503020204020204" pitchFamily="34" charset="-122"/>
                <a:ea typeface="微软雅黑" panose="020B0503020204020204" pitchFamily="34" charset="-122"/>
              </a:rPr>
              <a:t>640</a:t>
            </a:r>
            <a:r>
              <a:rPr lang="zh-CN" altLang="en-US" sz="1100" dirty="0" smtClean="0">
                <a:solidFill>
                  <a:schemeClr val="bg1"/>
                </a:solidFill>
                <a:latin typeface="微软雅黑" panose="020B0503020204020204" pitchFamily="34" charset="-122"/>
                <a:ea typeface="微软雅黑" panose="020B0503020204020204" pitchFamily="34" charset="-122"/>
              </a:rPr>
              <a:t>万</a:t>
            </a:r>
            <a:endParaRPr lang="zh-CN" altLang="en-US" sz="1100" dirty="0">
              <a:solidFill>
                <a:schemeClr val="bg1"/>
              </a:solidFill>
              <a:latin typeface="微软雅黑" panose="020B0503020204020204" pitchFamily="34" charset="-122"/>
              <a:ea typeface="微软雅黑" panose="020B0503020204020204" pitchFamily="34" charset="-122"/>
            </a:endParaRPr>
          </a:p>
        </p:txBody>
      </p:sp>
      <p:sp>
        <p:nvSpPr>
          <p:cNvPr id="25" name="矩形 24"/>
          <p:cNvSpPr/>
          <p:nvPr/>
        </p:nvSpPr>
        <p:spPr>
          <a:xfrm>
            <a:off x="4786865" y="3611982"/>
            <a:ext cx="1692188" cy="22695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6" name="矩形 25"/>
          <p:cNvSpPr/>
          <p:nvPr/>
        </p:nvSpPr>
        <p:spPr>
          <a:xfrm>
            <a:off x="4798964" y="3972022"/>
            <a:ext cx="2652199" cy="22695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7" name="矩形 26"/>
          <p:cNvSpPr/>
          <p:nvPr/>
        </p:nvSpPr>
        <p:spPr>
          <a:xfrm>
            <a:off x="4786865" y="4393137"/>
            <a:ext cx="2160240" cy="22695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8" name="TextBox 27"/>
          <p:cNvSpPr txBox="1"/>
          <p:nvPr/>
        </p:nvSpPr>
        <p:spPr>
          <a:xfrm>
            <a:off x="4995745" y="3611981"/>
            <a:ext cx="1056700" cy="261610"/>
          </a:xfrm>
          <a:prstGeom prst="rect">
            <a:avLst/>
          </a:prstGeom>
          <a:noFill/>
        </p:spPr>
        <p:txBody>
          <a:bodyPr wrap="none" rtlCol="0">
            <a:spAutoFit/>
          </a:bodyPr>
          <a:lstStyle/>
          <a:p>
            <a:r>
              <a:rPr lang="zh-CN" altLang="en-US" sz="1100" dirty="0" smtClean="0">
                <a:solidFill>
                  <a:schemeClr val="bg1"/>
                </a:solidFill>
                <a:latin typeface="微软雅黑" panose="020B0503020204020204" pitchFamily="34" charset="-122"/>
                <a:ea typeface="微软雅黑" panose="020B0503020204020204" pitchFamily="34" charset="-122"/>
              </a:rPr>
              <a:t>对比一：</a:t>
            </a:r>
            <a:r>
              <a:rPr lang="en-US" altLang="zh-CN" sz="1100" dirty="0" smtClean="0">
                <a:solidFill>
                  <a:schemeClr val="bg1"/>
                </a:solidFill>
                <a:latin typeface="微软雅黑" panose="020B0503020204020204" pitchFamily="34" charset="-122"/>
                <a:ea typeface="微软雅黑" panose="020B0503020204020204" pitchFamily="34" charset="-122"/>
              </a:rPr>
              <a:t>56</a:t>
            </a:r>
            <a:r>
              <a:rPr lang="zh-CN" altLang="en-US" sz="1100" dirty="0" smtClean="0">
                <a:solidFill>
                  <a:schemeClr val="bg1"/>
                </a:solidFill>
                <a:latin typeface="微软雅黑" panose="020B0503020204020204" pitchFamily="34" charset="-122"/>
                <a:ea typeface="微软雅黑" panose="020B0503020204020204" pitchFamily="34" charset="-122"/>
              </a:rPr>
              <a:t>％</a:t>
            </a:r>
            <a:endParaRPr lang="zh-CN" altLang="en-US" sz="1100" dirty="0">
              <a:solidFill>
                <a:schemeClr val="bg1"/>
              </a:solidFill>
              <a:latin typeface="微软雅黑" panose="020B0503020204020204" pitchFamily="34" charset="-122"/>
              <a:ea typeface="微软雅黑" panose="020B0503020204020204" pitchFamily="34" charset="-122"/>
            </a:endParaRPr>
          </a:p>
        </p:txBody>
      </p:sp>
      <p:sp>
        <p:nvSpPr>
          <p:cNvPr id="29" name="TextBox 28"/>
          <p:cNvSpPr txBox="1"/>
          <p:nvPr/>
        </p:nvSpPr>
        <p:spPr>
          <a:xfrm>
            <a:off x="5002889" y="3972021"/>
            <a:ext cx="1140056" cy="261610"/>
          </a:xfrm>
          <a:prstGeom prst="rect">
            <a:avLst/>
          </a:prstGeom>
          <a:noFill/>
        </p:spPr>
        <p:txBody>
          <a:bodyPr wrap="none" rtlCol="0">
            <a:spAutoFit/>
          </a:bodyPr>
          <a:lstStyle/>
          <a:p>
            <a:r>
              <a:rPr lang="zh-CN" altLang="en-US" sz="1100" dirty="0" smtClean="0">
                <a:solidFill>
                  <a:schemeClr val="bg1"/>
                </a:solidFill>
                <a:latin typeface="微软雅黑" panose="020B0503020204020204" pitchFamily="34" charset="-122"/>
                <a:ea typeface="微软雅黑" panose="020B0503020204020204" pitchFamily="34" charset="-122"/>
              </a:rPr>
              <a:t>对比二：</a:t>
            </a:r>
            <a:r>
              <a:rPr lang="en-US" altLang="zh-CN" sz="1100" dirty="0" smtClean="0">
                <a:solidFill>
                  <a:schemeClr val="bg1"/>
                </a:solidFill>
                <a:latin typeface="微软雅黑" panose="020B0503020204020204" pitchFamily="34" charset="-122"/>
                <a:ea typeface="微软雅黑" panose="020B0503020204020204" pitchFamily="34" charset="-122"/>
              </a:rPr>
              <a:t>820</a:t>
            </a:r>
            <a:r>
              <a:rPr lang="zh-CN" altLang="en-US" sz="1100" dirty="0" smtClean="0">
                <a:solidFill>
                  <a:schemeClr val="bg1"/>
                </a:solidFill>
                <a:latin typeface="微软雅黑" panose="020B0503020204020204" pitchFamily="34" charset="-122"/>
                <a:ea typeface="微软雅黑" panose="020B0503020204020204" pitchFamily="34" charset="-122"/>
              </a:rPr>
              <a:t>万</a:t>
            </a:r>
            <a:endParaRPr lang="zh-CN" altLang="en-US" sz="1100" dirty="0">
              <a:solidFill>
                <a:schemeClr val="bg1"/>
              </a:solidFill>
              <a:latin typeface="微软雅黑" panose="020B0503020204020204" pitchFamily="34" charset="-122"/>
              <a:ea typeface="微软雅黑" panose="020B0503020204020204" pitchFamily="34" charset="-122"/>
            </a:endParaRPr>
          </a:p>
        </p:txBody>
      </p:sp>
      <p:sp>
        <p:nvSpPr>
          <p:cNvPr id="30" name="TextBox 29"/>
          <p:cNvSpPr txBox="1"/>
          <p:nvPr/>
        </p:nvSpPr>
        <p:spPr>
          <a:xfrm>
            <a:off x="5014962" y="4398372"/>
            <a:ext cx="1140056" cy="261610"/>
          </a:xfrm>
          <a:prstGeom prst="rect">
            <a:avLst/>
          </a:prstGeom>
          <a:noFill/>
        </p:spPr>
        <p:txBody>
          <a:bodyPr wrap="none" rtlCol="0">
            <a:spAutoFit/>
          </a:bodyPr>
          <a:lstStyle/>
          <a:p>
            <a:r>
              <a:rPr lang="zh-CN" altLang="en-US" sz="1100" dirty="0" smtClean="0">
                <a:solidFill>
                  <a:schemeClr val="bg1"/>
                </a:solidFill>
                <a:latin typeface="微软雅黑" panose="020B0503020204020204" pitchFamily="34" charset="-122"/>
                <a:ea typeface="微软雅黑" panose="020B0503020204020204" pitchFamily="34" charset="-122"/>
              </a:rPr>
              <a:t>对比三：</a:t>
            </a:r>
            <a:r>
              <a:rPr lang="en-US" altLang="zh-CN" sz="1100" dirty="0" smtClean="0">
                <a:solidFill>
                  <a:schemeClr val="bg1"/>
                </a:solidFill>
                <a:latin typeface="微软雅黑" panose="020B0503020204020204" pitchFamily="34" charset="-122"/>
                <a:ea typeface="微软雅黑" panose="020B0503020204020204" pitchFamily="34" charset="-122"/>
              </a:rPr>
              <a:t>640</a:t>
            </a:r>
            <a:r>
              <a:rPr lang="zh-CN" altLang="en-US" sz="1100" dirty="0" smtClean="0">
                <a:solidFill>
                  <a:schemeClr val="bg1"/>
                </a:solidFill>
                <a:latin typeface="微软雅黑" panose="020B0503020204020204" pitchFamily="34" charset="-122"/>
                <a:ea typeface="微软雅黑" panose="020B0503020204020204" pitchFamily="34" charset="-122"/>
              </a:rPr>
              <a:t>万</a:t>
            </a:r>
            <a:endParaRPr lang="zh-CN" altLang="en-US" sz="11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500"/>
                                        <p:tgtEl>
                                          <p:spTgt spid="1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500"/>
                                        <p:tgtEl>
                                          <p:spTgt spid="13"/>
                                        </p:tgtEl>
                                      </p:cBhvr>
                                    </p:animEffect>
                                  </p:childTnLst>
                                </p:cTn>
                              </p:par>
                            </p:childTnLst>
                          </p:cTn>
                        </p:par>
                        <p:par>
                          <p:cTn id="11" fill="hold">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randombar(horizontal)">
                                      <p:cBhvr>
                                        <p:cTn id="14" dur="500"/>
                                        <p:tgtEl>
                                          <p:spTgt spid="17"/>
                                        </p:tgtEl>
                                      </p:cBhvr>
                                    </p:animEffect>
                                  </p:childTnLst>
                                </p:cTn>
                              </p:par>
                            </p:childTnLst>
                          </p:cTn>
                        </p:par>
                        <p:par>
                          <p:cTn id="15" fill="hold">
                            <p:stCondLst>
                              <p:cond delay="1000"/>
                            </p:stCondLst>
                            <p:childTnLst>
                              <p:par>
                                <p:cTn id="16" presetID="14" presetClass="entr" presetSubtype="10"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randombar(horizontal)">
                                      <p:cBhvr>
                                        <p:cTn id="18" dur="500"/>
                                        <p:tgtEl>
                                          <p:spTgt spid="18"/>
                                        </p:tgtEl>
                                      </p:cBhvr>
                                    </p:animEffect>
                                  </p:childTnLst>
                                </p:cTn>
                              </p:par>
                            </p:childTnLst>
                          </p:cTn>
                        </p:par>
                        <p:par>
                          <p:cTn id="19" fill="hold">
                            <p:stCondLst>
                              <p:cond delay="1500"/>
                            </p:stCondLst>
                            <p:childTnLst>
                              <p:par>
                                <p:cTn id="20" presetID="22" presetClass="entr" presetSubtype="2"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right)">
                                      <p:cBhvr>
                                        <p:cTn id="22" dur="400"/>
                                        <p:tgtEl>
                                          <p:spTgt spid="19"/>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right)">
                                      <p:cBhvr>
                                        <p:cTn id="25" dur="500"/>
                                        <p:tgtEl>
                                          <p:spTgt spid="22"/>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wipe(right)">
                                      <p:cBhvr>
                                        <p:cTn id="28" dur="500"/>
                                        <p:tgtEl>
                                          <p:spTgt spid="20"/>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right)">
                                      <p:cBhvr>
                                        <p:cTn id="31" dur="500"/>
                                        <p:tgtEl>
                                          <p:spTgt spid="23"/>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right)">
                                      <p:cBhvr>
                                        <p:cTn id="34" dur="500"/>
                                        <p:tgtEl>
                                          <p:spTgt spid="24"/>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right)">
                                      <p:cBhvr>
                                        <p:cTn id="37" dur="500"/>
                                        <p:tgtEl>
                                          <p:spTgt spid="21"/>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wipe(left)">
                                      <p:cBhvr>
                                        <p:cTn id="40" dur="500"/>
                                        <p:tgtEl>
                                          <p:spTgt spid="28"/>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left)">
                                      <p:cBhvr>
                                        <p:cTn id="43" dur="500"/>
                                        <p:tgtEl>
                                          <p:spTgt spid="25"/>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wipe(left)">
                                      <p:cBhvr>
                                        <p:cTn id="46" dur="500"/>
                                        <p:tgtEl>
                                          <p:spTgt spid="26"/>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left)">
                                      <p:cBhvr>
                                        <p:cTn id="49" dur="500"/>
                                        <p:tgtEl>
                                          <p:spTgt spid="29"/>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wipe(left)">
                                      <p:cBhvr>
                                        <p:cTn id="52" dur="500"/>
                                        <p:tgtEl>
                                          <p:spTgt spid="27"/>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wipe(left)">
                                      <p:cBhvr>
                                        <p:cTn id="5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7" grpId="0"/>
      <p:bldP spid="18" grpId="0"/>
      <p:bldP spid="19" grpId="0" animBg="1"/>
      <p:bldP spid="20" grpId="0" animBg="1"/>
      <p:bldP spid="21" grpId="0" animBg="1"/>
      <p:bldP spid="22" grpId="0"/>
      <p:bldP spid="23" grpId="0"/>
      <p:bldP spid="24" grpId="0"/>
      <p:bldP spid="25" grpId="0" animBg="1"/>
      <p:bldP spid="26" grpId="0" animBg="1"/>
      <p:bldP spid="27" grpId="0" animBg="1"/>
      <p:bldP spid="28" grpId="0"/>
      <p:bldP spid="29" grpId="0"/>
      <p:bldP spid="3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5"/>
          <p:cNvSpPr>
            <a:spLocks noChangeArrowheads="1"/>
          </p:cNvSpPr>
          <p:nvPr/>
        </p:nvSpPr>
        <p:spPr bwMode="auto">
          <a:xfrm>
            <a:off x="1301200" y="2699416"/>
            <a:ext cx="1443962" cy="2463273"/>
          </a:xfrm>
          <a:prstGeom prst="rect">
            <a:avLst/>
          </a:prstGeom>
          <a:solidFill>
            <a:schemeClr val="accent1"/>
          </a:solidFill>
          <a:ln>
            <a:noFill/>
          </a:ln>
        </p:spPr>
        <p:txBody>
          <a:bodyPr/>
          <a:lstStyle/>
          <a:p>
            <a:pPr defTabSz="914400"/>
            <a:endParaRPr lang="zh-CN" altLang="en-US" sz="2100">
              <a:solidFill>
                <a:prstClr val="black"/>
              </a:solidFill>
              <a:latin typeface="微软雅黑" panose="020B0503020204020204" pitchFamily="34" charset="-122"/>
              <a:ea typeface="微软雅黑" panose="020B0503020204020204" pitchFamily="34" charset="-122"/>
            </a:endParaRPr>
          </a:p>
        </p:txBody>
      </p:sp>
      <p:sp>
        <p:nvSpPr>
          <p:cNvPr id="66" name="Rectangle 6"/>
          <p:cNvSpPr>
            <a:spLocks noChangeArrowheads="1"/>
          </p:cNvSpPr>
          <p:nvPr/>
        </p:nvSpPr>
        <p:spPr bwMode="auto">
          <a:xfrm>
            <a:off x="2907080" y="3217444"/>
            <a:ext cx="1459488" cy="1945244"/>
          </a:xfrm>
          <a:prstGeom prst="rect">
            <a:avLst/>
          </a:prstGeom>
          <a:solidFill>
            <a:schemeClr val="accent1"/>
          </a:solidFill>
          <a:ln>
            <a:noFill/>
          </a:ln>
        </p:spPr>
        <p:txBody>
          <a:bodyPr/>
          <a:lstStyle/>
          <a:p>
            <a:pPr defTabSz="914400"/>
            <a:endParaRPr lang="zh-CN" altLang="en-US" sz="2100">
              <a:solidFill>
                <a:prstClr val="black"/>
              </a:solidFill>
              <a:latin typeface="微软雅黑" panose="020B0503020204020204" pitchFamily="34" charset="-122"/>
              <a:ea typeface="微软雅黑" panose="020B0503020204020204" pitchFamily="34" charset="-122"/>
            </a:endParaRPr>
          </a:p>
        </p:txBody>
      </p:sp>
      <p:sp>
        <p:nvSpPr>
          <p:cNvPr id="67" name="Rectangle 7"/>
          <p:cNvSpPr>
            <a:spLocks noChangeArrowheads="1"/>
          </p:cNvSpPr>
          <p:nvPr/>
        </p:nvSpPr>
        <p:spPr bwMode="auto">
          <a:xfrm>
            <a:off x="4528487" y="3747563"/>
            <a:ext cx="1459488" cy="1415126"/>
          </a:xfrm>
          <a:prstGeom prst="rect">
            <a:avLst/>
          </a:prstGeom>
          <a:solidFill>
            <a:schemeClr val="bg1">
              <a:lumMod val="65000"/>
            </a:schemeClr>
          </a:solidFill>
          <a:ln>
            <a:noFill/>
          </a:ln>
        </p:spPr>
        <p:txBody>
          <a:bodyPr/>
          <a:lstStyle/>
          <a:p>
            <a:pPr defTabSz="914400"/>
            <a:endParaRPr lang="zh-CN" altLang="en-US" sz="2100">
              <a:solidFill>
                <a:prstClr val="black"/>
              </a:solidFill>
              <a:latin typeface="微软雅黑" panose="020B0503020204020204" pitchFamily="34" charset="-122"/>
              <a:ea typeface="微软雅黑" panose="020B0503020204020204" pitchFamily="34" charset="-122"/>
            </a:endParaRPr>
          </a:p>
        </p:txBody>
      </p:sp>
      <p:sp>
        <p:nvSpPr>
          <p:cNvPr id="68" name="Rectangle 8"/>
          <p:cNvSpPr>
            <a:spLocks noChangeArrowheads="1"/>
          </p:cNvSpPr>
          <p:nvPr/>
        </p:nvSpPr>
        <p:spPr bwMode="auto">
          <a:xfrm>
            <a:off x="6149892" y="2008600"/>
            <a:ext cx="1459488" cy="3154089"/>
          </a:xfrm>
          <a:prstGeom prst="rect">
            <a:avLst/>
          </a:prstGeom>
          <a:solidFill>
            <a:schemeClr val="accent1"/>
          </a:solidFill>
          <a:ln>
            <a:noFill/>
          </a:ln>
        </p:spPr>
        <p:txBody>
          <a:bodyPr/>
          <a:lstStyle/>
          <a:p>
            <a:pPr defTabSz="914400"/>
            <a:endParaRPr lang="zh-CN" altLang="en-US" sz="2100">
              <a:solidFill>
                <a:prstClr val="black"/>
              </a:solidFill>
              <a:latin typeface="微软雅黑" panose="020B0503020204020204" pitchFamily="34" charset="-122"/>
              <a:ea typeface="微软雅黑" panose="020B0503020204020204" pitchFamily="34" charset="-122"/>
            </a:endParaRPr>
          </a:p>
        </p:txBody>
      </p:sp>
      <p:sp>
        <p:nvSpPr>
          <p:cNvPr id="69" name="TextBox 682"/>
          <p:cNvSpPr txBox="1"/>
          <p:nvPr/>
        </p:nvSpPr>
        <p:spPr>
          <a:xfrm>
            <a:off x="1597205" y="2843535"/>
            <a:ext cx="978153" cy="553678"/>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defTabSz="914400"/>
            <a:r>
              <a:rPr lang="en-US" altLang="zh-CN" sz="3000"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52%</a:t>
            </a:r>
            <a:endParaRPr lang="zh-CN" altLang="en-US" sz="3000"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70" name="TextBox 682"/>
          <p:cNvSpPr txBox="1"/>
          <p:nvPr/>
        </p:nvSpPr>
        <p:spPr>
          <a:xfrm>
            <a:off x="3211436" y="3350625"/>
            <a:ext cx="978153" cy="553678"/>
          </a:xfrm>
          <a:prstGeom prst="rect">
            <a:avLst/>
          </a:prstGeom>
          <a:noFill/>
        </p:spPr>
        <p:txBody>
          <a:bodyPr wrap="none">
            <a:spAutoFit/>
          </a:bodyPr>
          <a:lstStyle>
            <a:defPPr>
              <a:defRPr lang="zh-CN"/>
            </a:defPPr>
            <a:lvl1pPr fontAlgn="base">
              <a:spcBef>
                <a:spcPct val="0"/>
              </a:spcBef>
              <a:spcAft>
                <a:spcPct val="0"/>
              </a:spcAft>
              <a:defRPr sz="4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Arial" panose="020B0604020202020204" pitchFamily="34" charset="0"/>
              </a:defRPr>
            </a:lvl1pPr>
            <a:lvl2pPr fontAlgn="base">
              <a:spcBef>
                <a:spcPct val="0"/>
              </a:spcBef>
              <a:spcAft>
                <a:spcPct val="0"/>
              </a:spcAft>
              <a:defRPr>
                <a:latin typeface="Calibri" panose="020F0502020204030204" pitchFamily="34" charset="0"/>
                <a:ea typeface="宋体" panose="02010600030101010101" pitchFamily="2" charset="-122"/>
              </a:defRPr>
            </a:lvl2pPr>
            <a:lvl3pPr fontAlgn="base">
              <a:spcBef>
                <a:spcPct val="0"/>
              </a:spcBef>
              <a:spcAft>
                <a:spcPct val="0"/>
              </a:spcAft>
              <a:defRPr>
                <a:latin typeface="Calibri" panose="020F0502020204030204" pitchFamily="34" charset="0"/>
                <a:ea typeface="宋体" panose="02010600030101010101" pitchFamily="2" charset="-122"/>
              </a:defRPr>
            </a:lvl3pPr>
            <a:lvl4pPr fontAlgn="base">
              <a:spcBef>
                <a:spcPct val="0"/>
              </a:spcBef>
              <a:spcAft>
                <a:spcPct val="0"/>
              </a:spcAft>
              <a:defRPr>
                <a:latin typeface="Calibri" panose="020F0502020204030204" pitchFamily="34" charset="0"/>
                <a:ea typeface="宋体" panose="02010600030101010101" pitchFamily="2" charset="-122"/>
              </a:defRPr>
            </a:lvl4pPr>
            <a:lvl5pPr fontAlgn="base">
              <a:spcBef>
                <a:spcPct val="0"/>
              </a:spcBef>
              <a:spcAft>
                <a:spcPct val="0"/>
              </a:spcAft>
              <a:defRPr>
                <a:latin typeface="Calibri" panose="020F0502020204030204" pitchFamily="34" charset="0"/>
                <a:ea typeface="宋体" panose="02010600030101010101" pitchFamily="2" charset="-122"/>
              </a:defRPr>
            </a:lvl5pPr>
            <a:lvl6pPr>
              <a:defRPr>
                <a:latin typeface="Calibri" panose="020F0502020204030204" pitchFamily="34" charset="0"/>
                <a:ea typeface="宋体" panose="02010600030101010101" pitchFamily="2" charset="-122"/>
              </a:defRPr>
            </a:lvl6pPr>
            <a:lvl7pPr>
              <a:defRPr>
                <a:latin typeface="Calibri" panose="020F0502020204030204" pitchFamily="34" charset="0"/>
                <a:ea typeface="宋体" panose="02010600030101010101" pitchFamily="2" charset="-122"/>
              </a:defRPr>
            </a:lvl7pPr>
            <a:lvl8pPr>
              <a:defRPr>
                <a:latin typeface="Calibri" panose="020F0502020204030204" pitchFamily="34" charset="0"/>
                <a:ea typeface="宋体" panose="02010600030101010101" pitchFamily="2" charset="-122"/>
              </a:defRPr>
            </a:lvl8pPr>
            <a:lvl9pPr>
              <a:defRPr>
                <a:latin typeface="Calibri" panose="020F0502020204030204" pitchFamily="34" charset="0"/>
                <a:ea typeface="宋体" panose="02010600030101010101" pitchFamily="2" charset="-122"/>
              </a:defRPr>
            </a:lvl9pPr>
          </a:lstStyle>
          <a:p>
            <a:pPr defTabSz="914400"/>
            <a:r>
              <a:rPr lang="en-US" altLang="zh-CN" sz="3000" dirty="0">
                <a:solidFill>
                  <a:prstClr val="white"/>
                </a:solidFill>
              </a:rPr>
              <a:t>45%</a:t>
            </a:r>
            <a:endParaRPr lang="zh-CN" altLang="en-US" sz="3000" dirty="0">
              <a:solidFill>
                <a:prstClr val="white"/>
              </a:solidFill>
            </a:endParaRPr>
          </a:p>
        </p:txBody>
      </p:sp>
      <p:sp>
        <p:nvSpPr>
          <p:cNvPr id="71" name="TextBox 682"/>
          <p:cNvSpPr txBox="1"/>
          <p:nvPr/>
        </p:nvSpPr>
        <p:spPr>
          <a:xfrm>
            <a:off x="4815223" y="3786864"/>
            <a:ext cx="978153" cy="553678"/>
          </a:xfrm>
          <a:prstGeom prst="rect">
            <a:avLst/>
          </a:prstGeom>
          <a:noFill/>
        </p:spPr>
        <p:txBody>
          <a:bodyPr wrap="none">
            <a:spAutoFit/>
          </a:bodyPr>
          <a:lstStyle>
            <a:defPPr>
              <a:defRPr lang="zh-CN"/>
            </a:defPPr>
            <a:lvl1pPr fontAlgn="base">
              <a:spcBef>
                <a:spcPct val="0"/>
              </a:spcBef>
              <a:spcAft>
                <a:spcPct val="0"/>
              </a:spcAft>
              <a:defRPr sz="4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Arial" panose="020B0604020202020204" pitchFamily="34" charset="0"/>
              </a:defRPr>
            </a:lvl1pPr>
            <a:lvl2pPr fontAlgn="base">
              <a:spcBef>
                <a:spcPct val="0"/>
              </a:spcBef>
              <a:spcAft>
                <a:spcPct val="0"/>
              </a:spcAft>
              <a:defRPr>
                <a:latin typeface="Calibri" panose="020F0502020204030204" pitchFamily="34" charset="0"/>
                <a:ea typeface="宋体" panose="02010600030101010101" pitchFamily="2" charset="-122"/>
              </a:defRPr>
            </a:lvl2pPr>
            <a:lvl3pPr fontAlgn="base">
              <a:spcBef>
                <a:spcPct val="0"/>
              </a:spcBef>
              <a:spcAft>
                <a:spcPct val="0"/>
              </a:spcAft>
              <a:defRPr>
                <a:latin typeface="Calibri" panose="020F0502020204030204" pitchFamily="34" charset="0"/>
                <a:ea typeface="宋体" panose="02010600030101010101" pitchFamily="2" charset="-122"/>
              </a:defRPr>
            </a:lvl3pPr>
            <a:lvl4pPr fontAlgn="base">
              <a:spcBef>
                <a:spcPct val="0"/>
              </a:spcBef>
              <a:spcAft>
                <a:spcPct val="0"/>
              </a:spcAft>
              <a:defRPr>
                <a:latin typeface="Calibri" panose="020F0502020204030204" pitchFamily="34" charset="0"/>
                <a:ea typeface="宋体" panose="02010600030101010101" pitchFamily="2" charset="-122"/>
              </a:defRPr>
            </a:lvl4pPr>
            <a:lvl5pPr fontAlgn="base">
              <a:spcBef>
                <a:spcPct val="0"/>
              </a:spcBef>
              <a:spcAft>
                <a:spcPct val="0"/>
              </a:spcAft>
              <a:defRPr>
                <a:latin typeface="Calibri" panose="020F0502020204030204" pitchFamily="34" charset="0"/>
                <a:ea typeface="宋体" panose="02010600030101010101" pitchFamily="2" charset="-122"/>
              </a:defRPr>
            </a:lvl5pPr>
            <a:lvl6pPr>
              <a:defRPr>
                <a:latin typeface="Calibri" panose="020F0502020204030204" pitchFamily="34" charset="0"/>
                <a:ea typeface="宋体" panose="02010600030101010101" pitchFamily="2" charset="-122"/>
              </a:defRPr>
            </a:lvl6pPr>
            <a:lvl7pPr>
              <a:defRPr>
                <a:latin typeface="Calibri" panose="020F0502020204030204" pitchFamily="34" charset="0"/>
                <a:ea typeface="宋体" panose="02010600030101010101" pitchFamily="2" charset="-122"/>
              </a:defRPr>
            </a:lvl7pPr>
            <a:lvl8pPr>
              <a:defRPr>
                <a:latin typeface="Calibri" panose="020F0502020204030204" pitchFamily="34" charset="0"/>
                <a:ea typeface="宋体" panose="02010600030101010101" pitchFamily="2" charset="-122"/>
              </a:defRPr>
            </a:lvl8pPr>
            <a:lvl9pPr>
              <a:defRPr>
                <a:latin typeface="Calibri" panose="020F0502020204030204" pitchFamily="34" charset="0"/>
                <a:ea typeface="宋体" panose="02010600030101010101" pitchFamily="2" charset="-122"/>
              </a:defRPr>
            </a:lvl9pPr>
          </a:lstStyle>
          <a:p>
            <a:pPr defTabSz="914400"/>
            <a:r>
              <a:rPr lang="en-US" altLang="zh-CN" sz="3000" dirty="0">
                <a:solidFill>
                  <a:prstClr val="white"/>
                </a:solidFill>
              </a:rPr>
              <a:t>39%</a:t>
            </a:r>
            <a:endParaRPr lang="zh-CN" altLang="en-US" sz="3000" dirty="0">
              <a:solidFill>
                <a:prstClr val="white"/>
              </a:solidFill>
            </a:endParaRPr>
          </a:p>
        </p:txBody>
      </p:sp>
      <p:sp>
        <p:nvSpPr>
          <p:cNvPr id="72" name="TextBox 682"/>
          <p:cNvSpPr txBox="1"/>
          <p:nvPr/>
        </p:nvSpPr>
        <p:spPr>
          <a:xfrm>
            <a:off x="6419930" y="2132070"/>
            <a:ext cx="978153" cy="553678"/>
          </a:xfrm>
          <a:prstGeom prst="rect">
            <a:avLst/>
          </a:prstGeom>
          <a:noFill/>
        </p:spPr>
        <p:txBody>
          <a:bodyPr wrap="none">
            <a:spAutoFit/>
          </a:bodyPr>
          <a:lstStyle>
            <a:defPPr>
              <a:defRPr lang="zh-CN"/>
            </a:defPPr>
            <a:lvl1pPr fontAlgn="base">
              <a:spcBef>
                <a:spcPct val="0"/>
              </a:spcBef>
              <a:spcAft>
                <a:spcPct val="0"/>
              </a:spcAft>
              <a:defRPr sz="4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Arial" panose="020B0604020202020204" pitchFamily="34" charset="0"/>
              </a:defRPr>
            </a:lvl1pPr>
            <a:lvl2pPr fontAlgn="base">
              <a:spcBef>
                <a:spcPct val="0"/>
              </a:spcBef>
              <a:spcAft>
                <a:spcPct val="0"/>
              </a:spcAft>
              <a:defRPr>
                <a:latin typeface="Calibri" panose="020F0502020204030204" pitchFamily="34" charset="0"/>
                <a:ea typeface="宋体" panose="02010600030101010101" pitchFamily="2" charset="-122"/>
              </a:defRPr>
            </a:lvl2pPr>
            <a:lvl3pPr fontAlgn="base">
              <a:spcBef>
                <a:spcPct val="0"/>
              </a:spcBef>
              <a:spcAft>
                <a:spcPct val="0"/>
              </a:spcAft>
              <a:defRPr>
                <a:latin typeface="Calibri" panose="020F0502020204030204" pitchFamily="34" charset="0"/>
                <a:ea typeface="宋体" panose="02010600030101010101" pitchFamily="2" charset="-122"/>
              </a:defRPr>
            </a:lvl3pPr>
            <a:lvl4pPr fontAlgn="base">
              <a:spcBef>
                <a:spcPct val="0"/>
              </a:spcBef>
              <a:spcAft>
                <a:spcPct val="0"/>
              </a:spcAft>
              <a:defRPr>
                <a:latin typeface="Calibri" panose="020F0502020204030204" pitchFamily="34" charset="0"/>
                <a:ea typeface="宋体" panose="02010600030101010101" pitchFamily="2" charset="-122"/>
              </a:defRPr>
            </a:lvl4pPr>
            <a:lvl5pPr fontAlgn="base">
              <a:spcBef>
                <a:spcPct val="0"/>
              </a:spcBef>
              <a:spcAft>
                <a:spcPct val="0"/>
              </a:spcAft>
              <a:defRPr>
                <a:latin typeface="Calibri" panose="020F0502020204030204" pitchFamily="34" charset="0"/>
                <a:ea typeface="宋体" panose="02010600030101010101" pitchFamily="2" charset="-122"/>
              </a:defRPr>
            </a:lvl5pPr>
            <a:lvl6pPr>
              <a:defRPr>
                <a:latin typeface="Calibri" panose="020F0502020204030204" pitchFamily="34" charset="0"/>
                <a:ea typeface="宋体" panose="02010600030101010101" pitchFamily="2" charset="-122"/>
              </a:defRPr>
            </a:lvl6pPr>
            <a:lvl7pPr>
              <a:defRPr>
                <a:latin typeface="Calibri" panose="020F0502020204030204" pitchFamily="34" charset="0"/>
                <a:ea typeface="宋体" panose="02010600030101010101" pitchFamily="2" charset="-122"/>
              </a:defRPr>
            </a:lvl7pPr>
            <a:lvl8pPr>
              <a:defRPr>
                <a:latin typeface="Calibri" panose="020F0502020204030204" pitchFamily="34" charset="0"/>
                <a:ea typeface="宋体" panose="02010600030101010101" pitchFamily="2" charset="-122"/>
              </a:defRPr>
            </a:lvl8pPr>
            <a:lvl9pPr>
              <a:defRPr>
                <a:latin typeface="Calibri" panose="020F0502020204030204" pitchFamily="34" charset="0"/>
                <a:ea typeface="宋体" panose="02010600030101010101" pitchFamily="2" charset="-122"/>
              </a:defRPr>
            </a:lvl9pPr>
          </a:lstStyle>
          <a:p>
            <a:pPr defTabSz="914400"/>
            <a:r>
              <a:rPr lang="en-US" altLang="zh-CN" sz="3000" dirty="0">
                <a:solidFill>
                  <a:prstClr val="white"/>
                </a:solidFill>
              </a:rPr>
              <a:t>70%</a:t>
            </a:r>
            <a:endParaRPr lang="zh-CN" altLang="en-US" sz="3000" dirty="0">
              <a:solidFill>
                <a:prstClr val="white"/>
              </a:solidFill>
            </a:endParaRPr>
          </a:p>
        </p:txBody>
      </p:sp>
      <p:sp>
        <p:nvSpPr>
          <p:cNvPr id="74" name="Copyright Notice"/>
          <p:cNvSpPr/>
          <p:nvPr/>
        </p:nvSpPr>
        <p:spPr bwMode="auto">
          <a:xfrm>
            <a:off x="1497696" y="2285159"/>
            <a:ext cx="1054489" cy="29821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53972" tIns="24287" rIns="53972" bIns="24287" rtlCol="0" anchor="t">
            <a:spAutoFit/>
          </a:bodyPr>
          <a:lstStyle/>
          <a:p>
            <a:pPr defTabSz="914400">
              <a:lnSpc>
                <a:spcPct val="90000"/>
              </a:lnSpc>
            </a:pPr>
            <a:r>
              <a:rPr lang="zh-CN" altLang="en-US" sz="1800" cap="small" dirty="0">
                <a:solidFill>
                  <a:prstClr val="black">
                    <a:lumMod val="85000"/>
                    <a:lumOff val="15000"/>
                  </a:prstClr>
                </a:solidFill>
                <a:latin typeface="微软雅黑" panose="020B0503020204020204" pitchFamily="34" charset="-122"/>
                <a:ea typeface="微软雅黑" panose="020B0503020204020204" pitchFamily="34" charset="-122"/>
              </a:rPr>
              <a:t>第一季度</a:t>
            </a:r>
            <a:endParaRPr lang="en-US" sz="1800" cap="small" dirty="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75" name="Copyright Notice"/>
          <p:cNvSpPr/>
          <p:nvPr/>
        </p:nvSpPr>
        <p:spPr bwMode="auto">
          <a:xfrm>
            <a:off x="3159284" y="2798315"/>
            <a:ext cx="1054489" cy="29821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53972" tIns="24287" rIns="53972" bIns="24287" rtlCol="0" anchor="t">
            <a:spAutoFit/>
          </a:bodyPr>
          <a:lstStyle/>
          <a:p>
            <a:pPr defTabSz="914400">
              <a:lnSpc>
                <a:spcPct val="90000"/>
              </a:lnSpc>
            </a:pPr>
            <a:r>
              <a:rPr lang="zh-CN" altLang="en-US" sz="1800" cap="small" dirty="0">
                <a:solidFill>
                  <a:prstClr val="black">
                    <a:lumMod val="85000"/>
                    <a:lumOff val="15000"/>
                  </a:prstClr>
                </a:solidFill>
                <a:latin typeface="微软雅黑" panose="020B0503020204020204" pitchFamily="34" charset="-122"/>
                <a:ea typeface="微软雅黑" panose="020B0503020204020204" pitchFamily="34" charset="-122"/>
              </a:rPr>
              <a:t>第二季度</a:t>
            </a:r>
            <a:endParaRPr lang="en-US" sz="1800" cap="small" dirty="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76" name="Copyright Notice"/>
          <p:cNvSpPr/>
          <p:nvPr/>
        </p:nvSpPr>
        <p:spPr bwMode="auto">
          <a:xfrm>
            <a:off x="4763070" y="3350625"/>
            <a:ext cx="1054489" cy="29821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53972" tIns="24287" rIns="53972" bIns="24287" rtlCol="0" anchor="t">
            <a:spAutoFit/>
          </a:bodyPr>
          <a:lstStyle/>
          <a:p>
            <a:pPr defTabSz="914400">
              <a:lnSpc>
                <a:spcPct val="90000"/>
              </a:lnSpc>
            </a:pPr>
            <a:r>
              <a:rPr lang="zh-CN" altLang="en-US" sz="1800" cap="small" dirty="0">
                <a:solidFill>
                  <a:prstClr val="black">
                    <a:lumMod val="85000"/>
                    <a:lumOff val="15000"/>
                  </a:prstClr>
                </a:solidFill>
                <a:latin typeface="微软雅黑" panose="020B0503020204020204" pitchFamily="34" charset="-122"/>
                <a:ea typeface="微软雅黑" panose="020B0503020204020204" pitchFamily="34" charset="-122"/>
              </a:rPr>
              <a:t>第三季度</a:t>
            </a:r>
            <a:endParaRPr lang="en-US" sz="1800" cap="small" dirty="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77" name="Copyright Notice"/>
          <p:cNvSpPr/>
          <p:nvPr/>
        </p:nvSpPr>
        <p:spPr bwMode="auto">
          <a:xfrm>
            <a:off x="6375767" y="1595659"/>
            <a:ext cx="1054489" cy="298219"/>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53972" tIns="24287" rIns="53972" bIns="24287" rtlCol="0" anchor="t">
            <a:spAutoFit/>
          </a:bodyPr>
          <a:lstStyle/>
          <a:p>
            <a:pPr defTabSz="914400">
              <a:lnSpc>
                <a:spcPct val="90000"/>
              </a:lnSpc>
            </a:pPr>
            <a:r>
              <a:rPr lang="zh-CN" altLang="en-US" sz="1800" cap="small" dirty="0">
                <a:solidFill>
                  <a:prstClr val="black">
                    <a:lumMod val="85000"/>
                    <a:lumOff val="15000"/>
                  </a:prstClr>
                </a:solidFill>
                <a:latin typeface="微软雅黑" panose="020B0503020204020204" pitchFamily="34" charset="-122"/>
                <a:ea typeface="微软雅黑" panose="020B0503020204020204" pitchFamily="34" charset="-122"/>
              </a:rPr>
              <a:t>第四季度</a:t>
            </a:r>
            <a:endParaRPr lang="en-US" sz="1800" cap="small" dirty="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16" name="矩形 15"/>
          <p:cNvSpPr/>
          <p:nvPr/>
        </p:nvSpPr>
        <p:spPr>
          <a:xfrm>
            <a:off x="1225371" y="871009"/>
            <a:ext cx="3163567" cy="1291892"/>
          </a:xfrm>
          <a:prstGeom prst="rect">
            <a:avLst/>
          </a:prstGeom>
        </p:spPr>
        <p:txBody>
          <a:bodyPr wrap="square">
            <a:spAutoFit/>
          </a:bodyPr>
          <a:lstStyle/>
          <a:p>
            <a:pPr defTabSz="914400">
              <a:lnSpc>
                <a:spcPct val="200000"/>
              </a:lnSpc>
            </a:pPr>
            <a:r>
              <a:rPr lang="zh-CN" altLang="en-US" sz="1500" b="1" dirty="0">
                <a:solidFill>
                  <a:srgbClr val="0070C0"/>
                </a:solidFill>
                <a:latin typeface="微软雅黑" panose="020B0503020204020204" pitchFamily="34" charset="-122"/>
                <a:ea typeface="微软雅黑" panose="020B0503020204020204" pitchFamily="34" charset="-122"/>
              </a:rPr>
              <a:t>点击添加小标题</a:t>
            </a:r>
            <a:endParaRPr lang="en-US" altLang="zh-CN" sz="1500" b="1" dirty="0">
              <a:solidFill>
                <a:srgbClr val="0070C0"/>
              </a:solidFill>
              <a:latin typeface="微软雅黑" panose="020B0503020204020204" pitchFamily="34" charset="-122"/>
              <a:ea typeface="微软雅黑" panose="020B0503020204020204" pitchFamily="34" charset="-122"/>
            </a:endParaRPr>
          </a:p>
          <a:p>
            <a:pPr defTabSz="914400"/>
            <a:r>
              <a:rPr lang="zh-CN" altLang="en-US" sz="1200" dirty="0">
                <a:solidFill>
                  <a:prstClr val="black">
                    <a:lumMod val="85000"/>
                    <a:lumOff val="15000"/>
                  </a:prst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prstClr val="black">
                  <a:lumMod val="85000"/>
                  <a:lumOff val="15000"/>
                </a:prstClr>
              </a:solidFill>
              <a:latin typeface="微软雅黑" panose="020B0503020204020204" pitchFamily="34" charset="-122"/>
              <a:ea typeface="微软雅黑" panose="020B0503020204020204" pitchFamily="34" charset="-122"/>
            </a:endParaRPr>
          </a:p>
          <a:p>
            <a:pPr defTabSz="914400"/>
            <a:r>
              <a:rPr lang="zh-CN" altLang="en-US" sz="1200" dirty="0">
                <a:solidFill>
                  <a:prstClr val="black">
                    <a:lumMod val="85000"/>
                    <a:lumOff val="15000"/>
                  </a:prst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prstClr val="black">
                  <a:lumMod val="85000"/>
                  <a:lumOff val="15000"/>
                </a:prstClr>
              </a:solidFill>
              <a:latin typeface="微软雅黑" panose="020B0503020204020204" pitchFamily="34" charset="-122"/>
              <a:ea typeface="微软雅黑" panose="020B0503020204020204" pitchFamily="34" charset="-122"/>
              <a:cs typeface="华文黑体" pitchFamily="2" charset="-122"/>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Effect transition="in" filter="wipe(down)">
                                      <p:cBhvr>
                                        <p:cTn id="11" dur="500"/>
                                        <p:tgtEl>
                                          <p:spTgt spid="65"/>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69"/>
                                        </p:tgtEl>
                                        <p:attrNameLst>
                                          <p:attrName>style.visibility</p:attrName>
                                        </p:attrNameLst>
                                      </p:cBhvr>
                                      <p:to>
                                        <p:strVal val="visible"/>
                                      </p:to>
                                    </p:set>
                                    <p:animEffect transition="in" filter="randombar(horizontal)">
                                      <p:cBhvr>
                                        <p:cTn id="15" dur="500"/>
                                        <p:tgtEl>
                                          <p:spTgt spid="69"/>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74"/>
                                        </p:tgtEl>
                                        <p:attrNameLst>
                                          <p:attrName>style.visibility</p:attrName>
                                        </p:attrNameLst>
                                      </p:cBhvr>
                                      <p:to>
                                        <p:strVal val="visible"/>
                                      </p:to>
                                    </p:set>
                                    <p:animEffect transition="in" filter="wipe(down)">
                                      <p:cBhvr>
                                        <p:cTn id="19" dur="500"/>
                                        <p:tgtEl>
                                          <p:spTgt spid="74"/>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66"/>
                                        </p:tgtEl>
                                        <p:attrNameLst>
                                          <p:attrName>style.visibility</p:attrName>
                                        </p:attrNameLst>
                                      </p:cBhvr>
                                      <p:to>
                                        <p:strVal val="visible"/>
                                      </p:to>
                                    </p:set>
                                    <p:animEffect transition="in" filter="wipe(down)">
                                      <p:cBhvr>
                                        <p:cTn id="23" dur="500"/>
                                        <p:tgtEl>
                                          <p:spTgt spid="66"/>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70"/>
                                        </p:tgtEl>
                                        <p:attrNameLst>
                                          <p:attrName>style.visibility</p:attrName>
                                        </p:attrNameLst>
                                      </p:cBhvr>
                                      <p:to>
                                        <p:strVal val="visible"/>
                                      </p:to>
                                    </p:set>
                                    <p:animEffect transition="in" filter="randombar(horizontal)">
                                      <p:cBhvr>
                                        <p:cTn id="27" dur="500"/>
                                        <p:tgtEl>
                                          <p:spTgt spid="70"/>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75"/>
                                        </p:tgtEl>
                                        <p:attrNameLst>
                                          <p:attrName>style.visibility</p:attrName>
                                        </p:attrNameLst>
                                      </p:cBhvr>
                                      <p:to>
                                        <p:strVal val="visible"/>
                                      </p:to>
                                    </p:set>
                                    <p:animEffect transition="in" filter="wipe(left)">
                                      <p:cBhvr>
                                        <p:cTn id="31" dur="500"/>
                                        <p:tgtEl>
                                          <p:spTgt spid="75"/>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67"/>
                                        </p:tgtEl>
                                        <p:attrNameLst>
                                          <p:attrName>style.visibility</p:attrName>
                                        </p:attrNameLst>
                                      </p:cBhvr>
                                      <p:to>
                                        <p:strVal val="visible"/>
                                      </p:to>
                                    </p:set>
                                    <p:animEffect transition="in" filter="wipe(down)">
                                      <p:cBhvr>
                                        <p:cTn id="35" dur="500"/>
                                        <p:tgtEl>
                                          <p:spTgt spid="67"/>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71"/>
                                        </p:tgtEl>
                                        <p:attrNameLst>
                                          <p:attrName>style.visibility</p:attrName>
                                        </p:attrNameLst>
                                      </p:cBhvr>
                                      <p:to>
                                        <p:strVal val="visible"/>
                                      </p:to>
                                    </p:set>
                                    <p:animEffect transition="in" filter="randombar(horizontal)">
                                      <p:cBhvr>
                                        <p:cTn id="39" dur="500"/>
                                        <p:tgtEl>
                                          <p:spTgt spid="71"/>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76"/>
                                        </p:tgtEl>
                                        <p:attrNameLst>
                                          <p:attrName>style.visibility</p:attrName>
                                        </p:attrNameLst>
                                      </p:cBhvr>
                                      <p:to>
                                        <p:strVal val="visible"/>
                                      </p:to>
                                    </p:set>
                                    <p:animEffect transition="in" filter="wipe(left)">
                                      <p:cBhvr>
                                        <p:cTn id="43" dur="500"/>
                                        <p:tgtEl>
                                          <p:spTgt spid="76"/>
                                        </p:tgtEl>
                                      </p:cBhvr>
                                    </p:animEffect>
                                  </p:childTnLst>
                                </p:cTn>
                              </p:par>
                            </p:childTnLst>
                          </p:cTn>
                        </p:par>
                        <p:par>
                          <p:cTn id="44" fill="hold">
                            <p:stCondLst>
                              <p:cond delay="5000"/>
                            </p:stCondLst>
                            <p:childTnLst>
                              <p:par>
                                <p:cTn id="45" presetID="22" presetClass="entr" presetSubtype="4" fill="hold" grpId="0" nodeType="afterEffect">
                                  <p:stCondLst>
                                    <p:cond delay="0"/>
                                  </p:stCondLst>
                                  <p:childTnLst>
                                    <p:set>
                                      <p:cBhvr>
                                        <p:cTn id="46" dur="1" fill="hold">
                                          <p:stCondLst>
                                            <p:cond delay="0"/>
                                          </p:stCondLst>
                                        </p:cTn>
                                        <p:tgtEl>
                                          <p:spTgt spid="68"/>
                                        </p:tgtEl>
                                        <p:attrNameLst>
                                          <p:attrName>style.visibility</p:attrName>
                                        </p:attrNameLst>
                                      </p:cBhvr>
                                      <p:to>
                                        <p:strVal val="visible"/>
                                      </p:to>
                                    </p:set>
                                    <p:animEffect transition="in" filter="wipe(down)">
                                      <p:cBhvr>
                                        <p:cTn id="47" dur="500"/>
                                        <p:tgtEl>
                                          <p:spTgt spid="68"/>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72"/>
                                        </p:tgtEl>
                                        <p:attrNameLst>
                                          <p:attrName>style.visibility</p:attrName>
                                        </p:attrNameLst>
                                      </p:cBhvr>
                                      <p:to>
                                        <p:strVal val="visible"/>
                                      </p:to>
                                    </p:set>
                                    <p:animEffect transition="in" filter="randombar(horizontal)">
                                      <p:cBhvr>
                                        <p:cTn id="51" dur="500"/>
                                        <p:tgtEl>
                                          <p:spTgt spid="72"/>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77"/>
                                        </p:tgtEl>
                                        <p:attrNameLst>
                                          <p:attrName>style.visibility</p:attrName>
                                        </p:attrNameLst>
                                      </p:cBhvr>
                                      <p:to>
                                        <p:strVal val="visible"/>
                                      </p:to>
                                    </p:set>
                                    <p:animEffect transition="in" filter="wipe(left)">
                                      <p:cBhvr>
                                        <p:cTn id="55"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6" grpId="0" animBg="1"/>
      <p:bldP spid="67" grpId="0" animBg="1"/>
      <p:bldP spid="68" grpId="0" animBg="1"/>
      <p:bldP spid="69" grpId="0"/>
      <p:bldP spid="70" grpId="0"/>
      <p:bldP spid="71" grpId="0"/>
      <p:bldP spid="72" grpId="0"/>
      <p:bldP spid="74" grpId="0"/>
      <p:bldP spid="75" grpId="0"/>
      <p:bldP spid="76" grpId="0"/>
      <p:bldP spid="77"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screen"/>
          <a:srcRect/>
          <a:stretch>
            <a:fillRect/>
          </a:stretch>
        </p:blipFill>
        <p:spPr>
          <a:xfrm>
            <a:off x="0" y="0"/>
            <a:ext cx="9144000" cy="5156200"/>
          </a:xfrm>
          <a:prstGeom prst="rect">
            <a:avLst/>
          </a:prstGeom>
        </p:spPr>
      </p:pic>
      <p:sp>
        <p:nvSpPr>
          <p:cNvPr id="6" name="矩形 5"/>
          <p:cNvSpPr/>
          <p:nvPr/>
        </p:nvSpPr>
        <p:spPr>
          <a:xfrm>
            <a:off x="-1" y="1400720"/>
            <a:ext cx="9144001" cy="2688680"/>
          </a:xfrm>
          <a:prstGeom prst="rect">
            <a:avLst/>
          </a:prstGeom>
          <a:solidFill>
            <a:srgbClr val="00B0F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dirty="0">
              <a:ln>
                <a:noFill/>
              </a:ln>
              <a:solidFill>
                <a:prstClr val="white"/>
              </a:solidFill>
              <a:effectLst/>
              <a:uLnTx/>
              <a:uFillTx/>
              <a:latin typeface="Calibri" panose="020F0502020204030204"/>
              <a:ea typeface="等线" panose="02010600030101010101" pitchFamily="2" charset="-122"/>
              <a:cs typeface="+mn-cs"/>
            </a:endParaRPr>
          </a:p>
        </p:txBody>
      </p:sp>
      <p:grpSp>
        <p:nvGrpSpPr>
          <p:cNvPr id="7" name="组合 6"/>
          <p:cNvGrpSpPr/>
          <p:nvPr/>
        </p:nvGrpSpPr>
        <p:grpSpPr>
          <a:xfrm>
            <a:off x="684893" y="467632"/>
            <a:ext cx="1619250" cy="1619250"/>
            <a:chOff x="3486150" y="1733550"/>
            <a:chExt cx="1619250" cy="1619250"/>
          </a:xfrm>
        </p:grpSpPr>
        <p:sp>
          <p:nvSpPr>
            <p:cNvPr id="8" name="椭圆 7"/>
            <p:cNvSpPr/>
            <p:nvPr/>
          </p:nvSpPr>
          <p:spPr>
            <a:xfrm>
              <a:off x="3486150" y="1733550"/>
              <a:ext cx="1619250" cy="1619250"/>
            </a:xfrm>
            <a:prstGeom prst="ellipse">
              <a:avLst/>
            </a:prstGeom>
            <a:solidFill>
              <a:srgbClr val="00B0F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Calibri" panose="020F0502020204030204"/>
                <a:ea typeface="等线" panose="02010600030101010101" pitchFamily="2" charset="-122"/>
              </a:endParaRPr>
            </a:p>
          </p:txBody>
        </p:sp>
        <p:sp>
          <p:nvSpPr>
            <p:cNvPr id="9" name="文本框 8"/>
            <p:cNvSpPr txBox="1"/>
            <p:nvPr/>
          </p:nvSpPr>
          <p:spPr>
            <a:xfrm>
              <a:off x="3639185" y="2158454"/>
              <a:ext cx="1313180" cy="769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R="0" lvl="0" indent="0" algn="ctr" fontAlgn="auto">
                <a:lnSpc>
                  <a:spcPct val="100000"/>
                </a:lnSpc>
                <a:spcBef>
                  <a:spcPts val="0"/>
                </a:spcBef>
                <a:spcAft>
                  <a:spcPts val="0"/>
                </a:spcAft>
                <a:buClrTx/>
                <a:buSzTx/>
                <a:buFontTx/>
                <a:buNone/>
                <a:defRPr kumimoji="0" b="0" i="0" u="none" strike="noStrike" cap="none" spc="0" normalizeH="0" baseline="0">
                  <a:ln>
                    <a:noFill/>
                  </a:ln>
                  <a:solidFill>
                    <a:prstClr val="white"/>
                  </a:solidFill>
                  <a:effectLst/>
                  <a:uLnTx/>
                  <a:uFillTx/>
                  <a:latin typeface="Calibri" panose="020F0502020204030204"/>
                  <a:ea typeface="等线" panose="02010600030101010101" pitchFamily="2"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4000" b="1" dirty="0">
                  <a:latin typeface="+mj-ea"/>
                  <a:ea typeface="+mj-ea"/>
                </a:rPr>
                <a:t>目录</a:t>
              </a:r>
            </a:p>
          </p:txBody>
        </p:sp>
      </p:grpSp>
      <p:sp>
        <p:nvSpPr>
          <p:cNvPr id="10" name="文本框 9"/>
          <p:cNvSpPr txBox="1"/>
          <p:nvPr/>
        </p:nvSpPr>
        <p:spPr>
          <a:xfrm>
            <a:off x="2863734" y="1514210"/>
            <a:ext cx="3980577" cy="2461700"/>
          </a:xfrm>
          <a:prstGeom prst="rect">
            <a:avLst/>
          </a:prstGeom>
          <a:noFill/>
        </p:spPr>
        <p:txBody>
          <a:bodyPr wrap="none" rtlCol="0">
            <a:spAutoFit/>
          </a:bodyPr>
          <a:lstStyle/>
          <a:p>
            <a:pPr marL="457200" marR="0" lvl="0" indent="-457200" algn="l" defTabSz="685800" rtl="0" eaLnBrk="1" fontAlgn="auto" latinLnBrk="0" hangingPunct="1">
              <a:lnSpc>
                <a:spcPct val="200000"/>
              </a:lnSpc>
              <a:spcBef>
                <a:spcPts val="0"/>
              </a:spcBef>
              <a:spcAft>
                <a:spcPts val="0"/>
              </a:spcAft>
              <a:buClrTx/>
              <a:buSzTx/>
              <a:buFont typeface="Wingdings" panose="05000000000000000000" pitchFamily="2" charset="2"/>
              <a:buChar char="ü"/>
              <a:defRPr/>
            </a:pPr>
            <a:r>
              <a:rPr kumimoji="0" lang="zh-CN" altLang="en-US" sz="20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第一部分：单击添加文字内容</a:t>
            </a:r>
            <a:endParaRPr kumimoji="0" lang="en-US" altLang="zh-CN" sz="20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457200" marR="0" lvl="0" indent="-457200" algn="l" defTabSz="685800" rtl="0" eaLnBrk="1" fontAlgn="auto" latinLnBrk="0" hangingPunct="1">
              <a:lnSpc>
                <a:spcPct val="200000"/>
              </a:lnSpc>
              <a:spcBef>
                <a:spcPts val="0"/>
              </a:spcBef>
              <a:spcAft>
                <a:spcPts val="0"/>
              </a:spcAft>
              <a:buClrTx/>
              <a:buSzTx/>
              <a:buFont typeface="Wingdings" panose="05000000000000000000" pitchFamily="2" charset="2"/>
              <a:buChar char="ü"/>
              <a:defRPr/>
            </a:pPr>
            <a:r>
              <a:rPr kumimoji="0" lang="zh-CN" altLang="en-US" sz="20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第二部分</a:t>
            </a:r>
            <a:r>
              <a:rPr kumimoji="0" lang="zh-CN" altLang="en-US" sz="2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：单击添加文字内容</a:t>
            </a:r>
          </a:p>
          <a:p>
            <a:pPr marL="457200" marR="0" lvl="0" indent="-457200" algn="l" defTabSz="685800" rtl="0" eaLnBrk="1" fontAlgn="auto" latinLnBrk="0" hangingPunct="1">
              <a:lnSpc>
                <a:spcPct val="200000"/>
              </a:lnSpc>
              <a:spcBef>
                <a:spcPts val="0"/>
              </a:spcBef>
              <a:spcAft>
                <a:spcPts val="0"/>
              </a:spcAft>
              <a:buClrTx/>
              <a:buSzTx/>
              <a:buFont typeface="Wingdings" panose="05000000000000000000" pitchFamily="2" charset="2"/>
              <a:buChar char="ü"/>
              <a:defRPr/>
            </a:pPr>
            <a:r>
              <a:rPr kumimoji="0" lang="zh-CN" altLang="en-US" sz="20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第三部分</a:t>
            </a:r>
            <a:r>
              <a:rPr kumimoji="0" lang="zh-CN" altLang="en-US" sz="2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：单击添加文字内容</a:t>
            </a:r>
          </a:p>
          <a:p>
            <a:pPr marL="457200" marR="0" lvl="0" indent="-457200" algn="l" defTabSz="685800" rtl="0" eaLnBrk="1" fontAlgn="auto" latinLnBrk="0" hangingPunct="1">
              <a:lnSpc>
                <a:spcPct val="200000"/>
              </a:lnSpc>
              <a:spcBef>
                <a:spcPts val="0"/>
              </a:spcBef>
              <a:spcAft>
                <a:spcPts val="0"/>
              </a:spcAft>
              <a:buClrTx/>
              <a:buSzTx/>
              <a:buFont typeface="Wingdings" panose="05000000000000000000" pitchFamily="2" charset="2"/>
              <a:buChar char="ü"/>
              <a:defRPr/>
            </a:pPr>
            <a:r>
              <a:rPr kumimoji="0" lang="zh-CN" altLang="en-US" sz="20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第四部分</a:t>
            </a:r>
            <a:r>
              <a:rPr kumimoji="0" lang="zh-CN" altLang="en-US" sz="2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：单击添加文字</a:t>
            </a:r>
            <a:r>
              <a:rPr kumimoji="0" lang="zh-CN" altLang="en-US" sz="20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内容</a:t>
            </a:r>
            <a:endParaRPr kumimoji="0" lang="zh-CN" altLang="en-US" sz="2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pic>
        <p:nvPicPr>
          <p:cNvPr id="11" name="图片 10"/>
          <p:cNvPicPr>
            <a:picLocks noChangeAspect="1"/>
          </p:cNvPicPr>
          <p:nvPr/>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Lst>
          </a:blip>
          <a:stretch>
            <a:fillRect/>
          </a:stretch>
        </p:blipFill>
        <p:spPr>
          <a:xfrm>
            <a:off x="6450313" y="400956"/>
            <a:ext cx="2214113" cy="619367"/>
          </a:xfrm>
          <a:prstGeom prst="rect">
            <a:avLst/>
          </a:prstGeom>
        </p:spPr>
      </p:pic>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up)">
                                      <p:cBhvr>
                                        <p:cTn id="1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1031650" y="1624089"/>
            <a:ext cx="3238673" cy="107956"/>
            <a:chOff x="1507396" y="1628800"/>
            <a:chExt cx="4320480" cy="144016"/>
          </a:xfrm>
        </p:grpSpPr>
        <p:cxnSp>
          <p:nvCxnSpPr>
            <p:cNvPr id="13" name="直接连接符 12"/>
            <p:cNvCxnSpPr/>
            <p:nvPr/>
          </p:nvCxnSpPr>
          <p:spPr>
            <a:xfrm>
              <a:off x="1507396" y="1700808"/>
              <a:ext cx="432048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1507396"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1987449"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V="1">
              <a:off x="2467502"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V="1">
              <a:off x="2947555"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3427608"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V="1">
              <a:off x="3907661"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4387714"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4867767"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5347820"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5827876"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grpSp>
        <p:nvGrpSpPr>
          <p:cNvPr id="33" name="组合 32"/>
          <p:cNvGrpSpPr/>
          <p:nvPr/>
        </p:nvGrpSpPr>
        <p:grpSpPr>
          <a:xfrm>
            <a:off x="4686627" y="1624089"/>
            <a:ext cx="3238673" cy="107956"/>
            <a:chOff x="1507396" y="1628800"/>
            <a:chExt cx="4320480" cy="144016"/>
          </a:xfrm>
        </p:grpSpPr>
        <p:cxnSp>
          <p:nvCxnSpPr>
            <p:cNvPr id="34" name="直接连接符 33"/>
            <p:cNvCxnSpPr/>
            <p:nvPr/>
          </p:nvCxnSpPr>
          <p:spPr>
            <a:xfrm>
              <a:off x="1507396" y="1700808"/>
              <a:ext cx="432048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1507396"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987449"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V="1">
              <a:off x="2467502"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2947555"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3427608"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3907661"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V="1">
              <a:off x="4387714"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4867767"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5347820"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V="1">
              <a:off x="5827876"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sp>
        <p:nvSpPr>
          <p:cNvPr id="45" name="TextBox 44"/>
          <p:cNvSpPr txBox="1"/>
          <p:nvPr/>
        </p:nvSpPr>
        <p:spPr>
          <a:xfrm>
            <a:off x="4128106" y="1400343"/>
            <a:ext cx="364202" cy="276871"/>
          </a:xfrm>
          <a:prstGeom prst="rect">
            <a:avLst/>
          </a:prstGeom>
          <a:noFill/>
        </p:spPr>
        <p:txBody>
          <a:bodyPr wrap="none" rtlCol="0">
            <a:spAutoFit/>
          </a:bodyPr>
          <a:lstStyle/>
          <a:p>
            <a:pPr defTabSz="914400"/>
            <a:r>
              <a:rPr lang="en-US" altLang="zh-CN" sz="1200">
                <a:solidFill>
                  <a:prstClr val="black">
                    <a:lumMod val="85000"/>
                    <a:lumOff val="15000"/>
                  </a:prstClr>
                </a:solidFill>
                <a:latin typeface="微软雅黑" panose="020B0503020204020204" pitchFamily="34" charset="-122"/>
                <a:ea typeface="微软雅黑" panose="020B0503020204020204" pitchFamily="34" charset="-122"/>
              </a:rPr>
              <a:t>10</a:t>
            </a:r>
            <a:endParaRPr lang="zh-CN" altLang="en-US" sz="12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46" name="TextBox 45"/>
          <p:cNvSpPr txBox="1"/>
          <p:nvPr/>
        </p:nvSpPr>
        <p:spPr>
          <a:xfrm>
            <a:off x="3773964" y="1400343"/>
            <a:ext cx="364202" cy="276871"/>
          </a:xfrm>
          <a:prstGeom prst="rect">
            <a:avLst/>
          </a:prstGeom>
          <a:noFill/>
        </p:spPr>
        <p:txBody>
          <a:bodyPr wrap="none" rtlCol="0">
            <a:spAutoFit/>
          </a:bodyPr>
          <a:lstStyle/>
          <a:p>
            <a:pPr defTabSz="914400"/>
            <a:r>
              <a:rPr lang="en-US" altLang="zh-CN" sz="1200">
                <a:solidFill>
                  <a:prstClr val="black">
                    <a:lumMod val="85000"/>
                    <a:lumOff val="15000"/>
                  </a:prstClr>
                </a:solidFill>
                <a:latin typeface="微软雅黑" panose="020B0503020204020204" pitchFamily="34" charset="-122"/>
                <a:ea typeface="微软雅黑" panose="020B0503020204020204" pitchFamily="34" charset="-122"/>
              </a:rPr>
              <a:t>20</a:t>
            </a:r>
            <a:endParaRPr lang="zh-CN" altLang="en-US" sz="12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47" name="TextBox 46"/>
          <p:cNvSpPr txBox="1"/>
          <p:nvPr/>
        </p:nvSpPr>
        <p:spPr>
          <a:xfrm>
            <a:off x="3414111" y="1400343"/>
            <a:ext cx="364202" cy="276871"/>
          </a:xfrm>
          <a:prstGeom prst="rect">
            <a:avLst/>
          </a:prstGeom>
          <a:noFill/>
        </p:spPr>
        <p:txBody>
          <a:bodyPr wrap="none" rtlCol="0">
            <a:spAutoFit/>
          </a:bodyPr>
          <a:lstStyle/>
          <a:p>
            <a:pPr defTabSz="914400"/>
            <a:r>
              <a:rPr lang="en-US" altLang="zh-CN" sz="1200">
                <a:solidFill>
                  <a:prstClr val="black">
                    <a:lumMod val="85000"/>
                    <a:lumOff val="15000"/>
                  </a:prstClr>
                </a:solidFill>
                <a:latin typeface="微软雅黑" panose="020B0503020204020204" pitchFamily="34" charset="-122"/>
                <a:ea typeface="微软雅黑" panose="020B0503020204020204" pitchFamily="34" charset="-122"/>
              </a:rPr>
              <a:t>30</a:t>
            </a:r>
            <a:endParaRPr lang="zh-CN" altLang="en-US" sz="12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48" name="TextBox 47"/>
          <p:cNvSpPr txBox="1"/>
          <p:nvPr/>
        </p:nvSpPr>
        <p:spPr>
          <a:xfrm>
            <a:off x="3054259" y="1400343"/>
            <a:ext cx="364202" cy="276871"/>
          </a:xfrm>
          <a:prstGeom prst="rect">
            <a:avLst/>
          </a:prstGeom>
          <a:noFill/>
        </p:spPr>
        <p:txBody>
          <a:bodyPr wrap="none" rtlCol="0">
            <a:spAutoFit/>
          </a:bodyPr>
          <a:lstStyle/>
          <a:p>
            <a:pPr defTabSz="914400"/>
            <a:r>
              <a:rPr lang="en-US" altLang="zh-CN" sz="1200">
                <a:solidFill>
                  <a:prstClr val="black">
                    <a:lumMod val="85000"/>
                    <a:lumOff val="15000"/>
                  </a:prstClr>
                </a:solidFill>
                <a:latin typeface="微软雅黑" panose="020B0503020204020204" pitchFamily="34" charset="-122"/>
                <a:ea typeface="微软雅黑" panose="020B0503020204020204" pitchFamily="34" charset="-122"/>
              </a:rPr>
              <a:t>40</a:t>
            </a:r>
            <a:endParaRPr lang="zh-CN" altLang="en-US" sz="12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49" name="TextBox 48"/>
          <p:cNvSpPr txBox="1"/>
          <p:nvPr/>
        </p:nvSpPr>
        <p:spPr>
          <a:xfrm>
            <a:off x="2694407" y="1400343"/>
            <a:ext cx="364202" cy="276871"/>
          </a:xfrm>
          <a:prstGeom prst="rect">
            <a:avLst/>
          </a:prstGeom>
          <a:noFill/>
        </p:spPr>
        <p:txBody>
          <a:bodyPr wrap="none" rtlCol="0">
            <a:spAutoFit/>
          </a:bodyPr>
          <a:lstStyle/>
          <a:p>
            <a:pPr defTabSz="914400"/>
            <a:r>
              <a:rPr lang="en-US" altLang="zh-CN" sz="1200">
                <a:solidFill>
                  <a:prstClr val="black">
                    <a:lumMod val="85000"/>
                    <a:lumOff val="15000"/>
                  </a:prstClr>
                </a:solidFill>
                <a:latin typeface="微软雅黑" panose="020B0503020204020204" pitchFamily="34" charset="-122"/>
                <a:ea typeface="微软雅黑" panose="020B0503020204020204" pitchFamily="34" charset="-122"/>
              </a:rPr>
              <a:t>50</a:t>
            </a:r>
            <a:endParaRPr lang="zh-CN" altLang="en-US" sz="12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50" name="TextBox 49"/>
          <p:cNvSpPr txBox="1"/>
          <p:nvPr/>
        </p:nvSpPr>
        <p:spPr>
          <a:xfrm>
            <a:off x="2334554" y="1400343"/>
            <a:ext cx="364202" cy="276871"/>
          </a:xfrm>
          <a:prstGeom prst="rect">
            <a:avLst/>
          </a:prstGeom>
          <a:noFill/>
        </p:spPr>
        <p:txBody>
          <a:bodyPr wrap="none" rtlCol="0">
            <a:spAutoFit/>
          </a:bodyPr>
          <a:lstStyle/>
          <a:p>
            <a:pPr defTabSz="914400"/>
            <a:r>
              <a:rPr lang="en-US" altLang="zh-CN" sz="1200">
                <a:solidFill>
                  <a:prstClr val="black">
                    <a:lumMod val="85000"/>
                    <a:lumOff val="15000"/>
                  </a:prstClr>
                </a:solidFill>
                <a:latin typeface="微软雅黑" panose="020B0503020204020204" pitchFamily="34" charset="-122"/>
                <a:ea typeface="微软雅黑" panose="020B0503020204020204" pitchFamily="34" charset="-122"/>
              </a:rPr>
              <a:t>60</a:t>
            </a:r>
            <a:endParaRPr lang="zh-CN" altLang="en-US" sz="12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51" name="TextBox 50"/>
          <p:cNvSpPr txBox="1"/>
          <p:nvPr/>
        </p:nvSpPr>
        <p:spPr>
          <a:xfrm>
            <a:off x="1974702" y="1400343"/>
            <a:ext cx="364202" cy="276871"/>
          </a:xfrm>
          <a:prstGeom prst="rect">
            <a:avLst/>
          </a:prstGeom>
          <a:noFill/>
        </p:spPr>
        <p:txBody>
          <a:bodyPr wrap="none" rtlCol="0">
            <a:spAutoFit/>
          </a:bodyPr>
          <a:lstStyle/>
          <a:p>
            <a:pPr defTabSz="914400"/>
            <a:r>
              <a:rPr lang="en-US" altLang="zh-CN" sz="1200">
                <a:solidFill>
                  <a:prstClr val="black">
                    <a:lumMod val="85000"/>
                    <a:lumOff val="15000"/>
                  </a:prstClr>
                </a:solidFill>
                <a:latin typeface="微软雅黑" panose="020B0503020204020204" pitchFamily="34" charset="-122"/>
                <a:ea typeface="微软雅黑" panose="020B0503020204020204" pitchFamily="34" charset="-122"/>
              </a:rPr>
              <a:t>70</a:t>
            </a:r>
            <a:endParaRPr lang="zh-CN" altLang="en-US" sz="12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52" name="TextBox 51"/>
          <p:cNvSpPr txBox="1"/>
          <p:nvPr/>
        </p:nvSpPr>
        <p:spPr>
          <a:xfrm>
            <a:off x="1614850" y="1400343"/>
            <a:ext cx="364202" cy="276871"/>
          </a:xfrm>
          <a:prstGeom prst="rect">
            <a:avLst/>
          </a:prstGeom>
          <a:noFill/>
        </p:spPr>
        <p:txBody>
          <a:bodyPr wrap="none" rtlCol="0">
            <a:spAutoFit/>
          </a:bodyPr>
          <a:lstStyle/>
          <a:p>
            <a:pPr defTabSz="914400"/>
            <a:r>
              <a:rPr lang="en-US" altLang="zh-CN" sz="1200">
                <a:solidFill>
                  <a:prstClr val="black">
                    <a:lumMod val="85000"/>
                    <a:lumOff val="15000"/>
                  </a:prstClr>
                </a:solidFill>
                <a:latin typeface="微软雅黑" panose="020B0503020204020204" pitchFamily="34" charset="-122"/>
                <a:ea typeface="微软雅黑" panose="020B0503020204020204" pitchFamily="34" charset="-122"/>
              </a:rPr>
              <a:t>80</a:t>
            </a:r>
            <a:endParaRPr lang="zh-CN" altLang="en-US" sz="12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53" name="TextBox 52"/>
          <p:cNvSpPr txBox="1"/>
          <p:nvPr/>
        </p:nvSpPr>
        <p:spPr>
          <a:xfrm>
            <a:off x="1254997" y="1400343"/>
            <a:ext cx="364202" cy="276871"/>
          </a:xfrm>
          <a:prstGeom prst="rect">
            <a:avLst/>
          </a:prstGeom>
          <a:noFill/>
        </p:spPr>
        <p:txBody>
          <a:bodyPr wrap="none" rtlCol="0">
            <a:spAutoFit/>
          </a:bodyPr>
          <a:lstStyle/>
          <a:p>
            <a:pPr defTabSz="914400"/>
            <a:r>
              <a:rPr lang="en-US" altLang="zh-CN" sz="1200">
                <a:solidFill>
                  <a:prstClr val="black">
                    <a:lumMod val="85000"/>
                    <a:lumOff val="15000"/>
                  </a:prstClr>
                </a:solidFill>
                <a:latin typeface="微软雅黑" panose="020B0503020204020204" pitchFamily="34" charset="-122"/>
                <a:ea typeface="微软雅黑" panose="020B0503020204020204" pitchFamily="34" charset="-122"/>
              </a:rPr>
              <a:t>90</a:t>
            </a:r>
            <a:endParaRPr lang="zh-CN" altLang="en-US" sz="12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54" name="TextBox 53"/>
          <p:cNvSpPr txBox="1"/>
          <p:nvPr/>
        </p:nvSpPr>
        <p:spPr>
          <a:xfrm>
            <a:off x="861499" y="1400343"/>
            <a:ext cx="453970" cy="276871"/>
          </a:xfrm>
          <a:prstGeom prst="rect">
            <a:avLst/>
          </a:prstGeom>
          <a:noFill/>
        </p:spPr>
        <p:txBody>
          <a:bodyPr wrap="none" rtlCol="0">
            <a:spAutoFit/>
          </a:bodyPr>
          <a:lstStyle/>
          <a:p>
            <a:pPr defTabSz="914400"/>
            <a:r>
              <a:rPr lang="en-US" altLang="zh-CN" sz="1200" dirty="0">
                <a:solidFill>
                  <a:prstClr val="black">
                    <a:lumMod val="85000"/>
                    <a:lumOff val="15000"/>
                  </a:prstClr>
                </a:solidFill>
                <a:latin typeface="微软雅黑" panose="020B0503020204020204" pitchFamily="34" charset="-122"/>
                <a:ea typeface="微软雅黑" panose="020B0503020204020204" pitchFamily="34" charset="-122"/>
              </a:rPr>
              <a:t>100</a:t>
            </a:r>
            <a:endParaRPr lang="zh-CN" altLang="en-US" sz="1200" dirty="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55" name="TextBox 54"/>
          <p:cNvSpPr txBox="1"/>
          <p:nvPr/>
        </p:nvSpPr>
        <p:spPr>
          <a:xfrm>
            <a:off x="4551718" y="1400343"/>
            <a:ext cx="364202" cy="276871"/>
          </a:xfrm>
          <a:prstGeom prst="rect">
            <a:avLst/>
          </a:prstGeom>
          <a:noFill/>
        </p:spPr>
        <p:txBody>
          <a:bodyPr wrap="none" rtlCol="0">
            <a:spAutoFit/>
          </a:bodyPr>
          <a:lstStyle/>
          <a:p>
            <a:pPr defTabSz="914400"/>
            <a:r>
              <a:rPr lang="en-US" altLang="zh-CN" sz="1200">
                <a:solidFill>
                  <a:prstClr val="black">
                    <a:lumMod val="85000"/>
                    <a:lumOff val="15000"/>
                  </a:prstClr>
                </a:solidFill>
                <a:latin typeface="微软雅黑" panose="020B0503020204020204" pitchFamily="34" charset="-122"/>
                <a:ea typeface="微软雅黑" panose="020B0503020204020204" pitchFamily="34" charset="-122"/>
              </a:rPr>
              <a:t>10</a:t>
            </a:r>
            <a:endParaRPr lang="zh-CN" altLang="en-US" sz="12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56" name="TextBox 55"/>
          <p:cNvSpPr txBox="1"/>
          <p:nvPr/>
        </p:nvSpPr>
        <p:spPr>
          <a:xfrm>
            <a:off x="4909975" y="1400343"/>
            <a:ext cx="364202" cy="276871"/>
          </a:xfrm>
          <a:prstGeom prst="rect">
            <a:avLst/>
          </a:prstGeom>
          <a:noFill/>
        </p:spPr>
        <p:txBody>
          <a:bodyPr wrap="none" rtlCol="0">
            <a:spAutoFit/>
          </a:bodyPr>
          <a:lstStyle/>
          <a:p>
            <a:pPr defTabSz="914400"/>
            <a:r>
              <a:rPr lang="en-US" altLang="zh-CN" sz="1200">
                <a:solidFill>
                  <a:prstClr val="black">
                    <a:lumMod val="85000"/>
                    <a:lumOff val="15000"/>
                  </a:prstClr>
                </a:solidFill>
                <a:latin typeface="微软雅黑" panose="020B0503020204020204" pitchFamily="34" charset="-122"/>
                <a:ea typeface="微软雅黑" panose="020B0503020204020204" pitchFamily="34" charset="-122"/>
              </a:rPr>
              <a:t>20</a:t>
            </a:r>
            <a:endParaRPr lang="zh-CN" altLang="en-US" sz="12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57" name="TextBox 56"/>
          <p:cNvSpPr txBox="1"/>
          <p:nvPr/>
        </p:nvSpPr>
        <p:spPr>
          <a:xfrm>
            <a:off x="5269827" y="1400343"/>
            <a:ext cx="364202" cy="276871"/>
          </a:xfrm>
          <a:prstGeom prst="rect">
            <a:avLst/>
          </a:prstGeom>
          <a:noFill/>
        </p:spPr>
        <p:txBody>
          <a:bodyPr wrap="none" rtlCol="0">
            <a:spAutoFit/>
          </a:bodyPr>
          <a:lstStyle/>
          <a:p>
            <a:pPr defTabSz="914400"/>
            <a:r>
              <a:rPr lang="en-US" altLang="zh-CN" sz="1200">
                <a:solidFill>
                  <a:prstClr val="black">
                    <a:lumMod val="85000"/>
                    <a:lumOff val="15000"/>
                  </a:prstClr>
                </a:solidFill>
                <a:latin typeface="微软雅黑" panose="020B0503020204020204" pitchFamily="34" charset="-122"/>
                <a:ea typeface="微软雅黑" panose="020B0503020204020204" pitchFamily="34" charset="-122"/>
              </a:rPr>
              <a:t>30</a:t>
            </a:r>
            <a:endParaRPr lang="zh-CN" altLang="en-US" sz="12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58" name="TextBox 57"/>
          <p:cNvSpPr txBox="1"/>
          <p:nvPr/>
        </p:nvSpPr>
        <p:spPr>
          <a:xfrm>
            <a:off x="5629680" y="1400343"/>
            <a:ext cx="364202" cy="276871"/>
          </a:xfrm>
          <a:prstGeom prst="rect">
            <a:avLst/>
          </a:prstGeom>
          <a:noFill/>
        </p:spPr>
        <p:txBody>
          <a:bodyPr wrap="none" rtlCol="0">
            <a:spAutoFit/>
          </a:bodyPr>
          <a:lstStyle/>
          <a:p>
            <a:pPr defTabSz="914400"/>
            <a:r>
              <a:rPr lang="en-US" altLang="zh-CN" sz="1200">
                <a:solidFill>
                  <a:prstClr val="black">
                    <a:lumMod val="85000"/>
                    <a:lumOff val="15000"/>
                  </a:prstClr>
                </a:solidFill>
                <a:latin typeface="微软雅黑" panose="020B0503020204020204" pitchFamily="34" charset="-122"/>
                <a:ea typeface="微软雅黑" panose="020B0503020204020204" pitchFamily="34" charset="-122"/>
              </a:rPr>
              <a:t>40</a:t>
            </a:r>
            <a:endParaRPr lang="zh-CN" altLang="en-US" sz="12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59" name="TextBox 58"/>
          <p:cNvSpPr txBox="1"/>
          <p:nvPr/>
        </p:nvSpPr>
        <p:spPr>
          <a:xfrm>
            <a:off x="5989532" y="1400343"/>
            <a:ext cx="364202" cy="276871"/>
          </a:xfrm>
          <a:prstGeom prst="rect">
            <a:avLst/>
          </a:prstGeom>
          <a:noFill/>
        </p:spPr>
        <p:txBody>
          <a:bodyPr wrap="none" rtlCol="0">
            <a:spAutoFit/>
          </a:bodyPr>
          <a:lstStyle/>
          <a:p>
            <a:pPr defTabSz="914400"/>
            <a:r>
              <a:rPr lang="en-US" altLang="zh-CN" sz="1200">
                <a:solidFill>
                  <a:prstClr val="black">
                    <a:lumMod val="85000"/>
                    <a:lumOff val="15000"/>
                  </a:prstClr>
                </a:solidFill>
                <a:latin typeface="微软雅黑" panose="020B0503020204020204" pitchFamily="34" charset="-122"/>
                <a:ea typeface="微软雅黑" panose="020B0503020204020204" pitchFamily="34" charset="-122"/>
              </a:rPr>
              <a:t>50</a:t>
            </a:r>
            <a:endParaRPr lang="zh-CN" altLang="en-US" sz="12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60" name="TextBox 59"/>
          <p:cNvSpPr txBox="1"/>
          <p:nvPr/>
        </p:nvSpPr>
        <p:spPr>
          <a:xfrm>
            <a:off x="6349384" y="1400343"/>
            <a:ext cx="364202" cy="276871"/>
          </a:xfrm>
          <a:prstGeom prst="rect">
            <a:avLst/>
          </a:prstGeom>
          <a:noFill/>
        </p:spPr>
        <p:txBody>
          <a:bodyPr wrap="none" rtlCol="0">
            <a:spAutoFit/>
          </a:bodyPr>
          <a:lstStyle/>
          <a:p>
            <a:pPr defTabSz="914400"/>
            <a:r>
              <a:rPr lang="en-US" altLang="zh-CN" sz="1200">
                <a:solidFill>
                  <a:prstClr val="black">
                    <a:lumMod val="85000"/>
                    <a:lumOff val="15000"/>
                  </a:prstClr>
                </a:solidFill>
                <a:latin typeface="微软雅黑" panose="020B0503020204020204" pitchFamily="34" charset="-122"/>
                <a:ea typeface="微软雅黑" panose="020B0503020204020204" pitchFamily="34" charset="-122"/>
              </a:rPr>
              <a:t>60</a:t>
            </a:r>
            <a:endParaRPr lang="zh-CN" altLang="en-US" sz="12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61" name="TextBox 60"/>
          <p:cNvSpPr txBox="1"/>
          <p:nvPr/>
        </p:nvSpPr>
        <p:spPr>
          <a:xfrm>
            <a:off x="6709237" y="1400343"/>
            <a:ext cx="364202" cy="276871"/>
          </a:xfrm>
          <a:prstGeom prst="rect">
            <a:avLst/>
          </a:prstGeom>
          <a:noFill/>
        </p:spPr>
        <p:txBody>
          <a:bodyPr wrap="none" rtlCol="0">
            <a:spAutoFit/>
          </a:bodyPr>
          <a:lstStyle/>
          <a:p>
            <a:pPr defTabSz="914400"/>
            <a:r>
              <a:rPr lang="en-US" altLang="zh-CN" sz="1200">
                <a:solidFill>
                  <a:prstClr val="black">
                    <a:lumMod val="85000"/>
                    <a:lumOff val="15000"/>
                  </a:prstClr>
                </a:solidFill>
                <a:latin typeface="微软雅黑" panose="020B0503020204020204" pitchFamily="34" charset="-122"/>
                <a:ea typeface="微软雅黑" panose="020B0503020204020204" pitchFamily="34" charset="-122"/>
              </a:rPr>
              <a:t>70</a:t>
            </a:r>
            <a:endParaRPr lang="zh-CN" altLang="en-US" sz="12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62" name="TextBox 61"/>
          <p:cNvSpPr txBox="1"/>
          <p:nvPr/>
        </p:nvSpPr>
        <p:spPr>
          <a:xfrm>
            <a:off x="7069089" y="1400343"/>
            <a:ext cx="364202" cy="276871"/>
          </a:xfrm>
          <a:prstGeom prst="rect">
            <a:avLst/>
          </a:prstGeom>
          <a:noFill/>
        </p:spPr>
        <p:txBody>
          <a:bodyPr wrap="none" rtlCol="0">
            <a:spAutoFit/>
          </a:bodyPr>
          <a:lstStyle/>
          <a:p>
            <a:pPr defTabSz="914400"/>
            <a:r>
              <a:rPr lang="en-US" altLang="zh-CN" sz="1200">
                <a:solidFill>
                  <a:prstClr val="black">
                    <a:lumMod val="85000"/>
                    <a:lumOff val="15000"/>
                  </a:prstClr>
                </a:solidFill>
                <a:latin typeface="微软雅黑" panose="020B0503020204020204" pitchFamily="34" charset="-122"/>
                <a:ea typeface="微软雅黑" panose="020B0503020204020204" pitchFamily="34" charset="-122"/>
              </a:rPr>
              <a:t>80</a:t>
            </a:r>
            <a:endParaRPr lang="zh-CN" altLang="en-US" sz="12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63" name="TextBox 62"/>
          <p:cNvSpPr txBox="1"/>
          <p:nvPr/>
        </p:nvSpPr>
        <p:spPr>
          <a:xfrm>
            <a:off x="7428941" y="1400343"/>
            <a:ext cx="364202" cy="276871"/>
          </a:xfrm>
          <a:prstGeom prst="rect">
            <a:avLst/>
          </a:prstGeom>
          <a:noFill/>
        </p:spPr>
        <p:txBody>
          <a:bodyPr wrap="none" rtlCol="0">
            <a:spAutoFit/>
          </a:bodyPr>
          <a:lstStyle/>
          <a:p>
            <a:pPr defTabSz="914400"/>
            <a:r>
              <a:rPr lang="en-US" altLang="zh-CN" sz="1200">
                <a:solidFill>
                  <a:prstClr val="black">
                    <a:lumMod val="85000"/>
                    <a:lumOff val="15000"/>
                  </a:prstClr>
                </a:solidFill>
                <a:latin typeface="微软雅黑" panose="020B0503020204020204" pitchFamily="34" charset="-122"/>
                <a:ea typeface="微软雅黑" panose="020B0503020204020204" pitchFamily="34" charset="-122"/>
              </a:rPr>
              <a:t>90</a:t>
            </a:r>
            <a:endParaRPr lang="zh-CN" altLang="en-US" sz="12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64" name="TextBox 63"/>
          <p:cNvSpPr txBox="1"/>
          <p:nvPr/>
        </p:nvSpPr>
        <p:spPr>
          <a:xfrm>
            <a:off x="7755150" y="1400343"/>
            <a:ext cx="453970" cy="276871"/>
          </a:xfrm>
          <a:prstGeom prst="rect">
            <a:avLst/>
          </a:prstGeom>
          <a:noFill/>
        </p:spPr>
        <p:txBody>
          <a:bodyPr wrap="none" rtlCol="0">
            <a:spAutoFit/>
          </a:bodyPr>
          <a:lstStyle/>
          <a:p>
            <a:pPr defTabSz="914400"/>
            <a:r>
              <a:rPr lang="en-US" altLang="zh-CN" sz="1200">
                <a:solidFill>
                  <a:prstClr val="black">
                    <a:lumMod val="85000"/>
                    <a:lumOff val="15000"/>
                  </a:prstClr>
                </a:solidFill>
                <a:latin typeface="微软雅黑" panose="020B0503020204020204" pitchFamily="34" charset="-122"/>
                <a:ea typeface="微软雅黑" panose="020B0503020204020204" pitchFamily="34" charset="-122"/>
              </a:rPr>
              <a:t>100</a:t>
            </a:r>
            <a:endParaRPr lang="zh-CN" altLang="en-US" sz="12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65" name="五边形 64"/>
          <p:cNvSpPr/>
          <p:nvPr/>
        </p:nvSpPr>
        <p:spPr>
          <a:xfrm flipH="1">
            <a:off x="1887858" y="2030460"/>
            <a:ext cx="2382464" cy="242874"/>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00">
              <a:solidFill>
                <a:prstClr val="white"/>
              </a:solidFill>
              <a:latin typeface="微软雅黑" panose="020B0503020204020204" pitchFamily="34" charset="-122"/>
              <a:ea typeface="微软雅黑" panose="020B0503020204020204" pitchFamily="34" charset="-122"/>
            </a:endParaRPr>
          </a:p>
        </p:txBody>
      </p:sp>
      <p:sp>
        <p:nvSpPr>
          <p:cNvPr id="66" name="五边形 65"/>
          <p:cNvSpPr/>
          <p:nvPr/>
        </p:nvSpPr>
        <p:spPr>
          <a:xfrm flipH="1">
            <a:off x="2805110" y="2444291"/>
            <a:ext cx="1465212" cy="242874"/>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00">
              <a:solidFill>
                <a:prstClr val="white"/>
              </a:solidFill>
              <a:latin typeface="微软雅黑" panose="020B0503020204020204" pitchFamily="34" charset="-122"/>
              <a:ea typeface="微软雅黑" panose="020B0503020204020204" pitchFamily="34" charset="-122"/>
            </a:endParaRPr>
          </a:p>
        </p:txBody>
      </p:sp>
      <p:sp>
        <p:nvSpPr>
          <p:cNvPr id="67" name="五边形 66"/>
          <p:cNvSpPr/>
          <p:nvPr/>
        </p:nvSpPr>
        <p:spPr>
          <a:xfrm flipH="1">
            <a:off x="2247711" y="2858121"/>
            <a:ext cx="2022612" cy="242874"/>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00">
              <a:solidFill>
                <a:prstClr val="white"/>
              </a:solidFill>
              <a:latin typeface="微软雅黑" panose="020B0503020204020204" pitchFamily="34" charset="-122"/>
              <a:ea typeface="微软雅黑" panose="020B0503020204020204" pitchFamily="34" charset="-122"/>
            </a:endParaRPr>
          </a:p>
        </p:txBody>
      </p:sp>
      <p:sp>
        <p:nvSpPr>
          <p:cNvPr id="68" name="五边形 67"/>
          <p:cNvSpPr/>
          <p:nvPr/>
        </p:nvSpPr>
        <p:spPr>
          <a:xfrm flipH="1">
            <a:off x="1054927" y="3271951"/>
            <a:ext cx="3215396" cy="242874"/>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00">
              <a:solidFill>
                <a:prstClr val="white"/>
              </a:solidFill>
              <a:latin typeface="微软雅黑" panose="020B0503020204020204" pitchFamily="34" charset="-122"/>
              <a:ea typeface="微软雅黑" panose="020B0503020204020204" pitchFamily="34" charset="-122"/>
            </a:endParaRPr>
          </a:p>
        </p:txBody>
      </p:sp>
      <p:sp>
        <p:nvSpPr>
          <p:cNvPr id="69" name="五边形 68"/>
          <p:cNvSpPr/>
          <p:nvPr/>
        </p:nvSpPr>
        <p:spPr>
          <a:xfrm flipH="1">
            <a:off x="1614850" y="3685781"/>
            <a:ext cx="2655473" cy="242874"/>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00">
              <a:solidFill>
                <a:prstClr val="white"/>
              </a:solidFill>
              <a:latin typeface="微软雅黑" panose="020B0503020204020204" pitchFamily="34" charset="-122"/>
              <a:ea typeface="微软雅黑" panose="020B0503020204020204" pitchFamily="34" charset="-122"/>
            </a:endParaRPr>
          </a:p>
        </p:txBody>
      </p:sp>
      <p:sp>
        <p:nvSpPr>
          <p:cNvPr id="70" name="五边形 69"/>
          <p:cNvSpPr/>
          <p:nvPr/>
        </p:nvSpPr>
        <p:spPr>
          <a:xfrm flipH="1">
            <a:off x="2471059" y="4099611"/>
            <a:ext cx="1799264" cy="242874"/>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00">
              <a:solidFill>
                <a:prstClr val="white"/>
              </a:solidFill>
              <a:latin typeface="微软雅黑" panose="020B0503020204020204" pitchFamily="34" charset="-122"/>
              <a:ea typeface="微软雅黑" panose="020B0503020204020204" pitchFamily="34" charset="-122"/>
            </a:endParaRPr>
          </a:p>
        </p:txBody>
      </p:sp>
      <p:sp>
        <p:nvSpPr>
          <p:cNvPr id="71" name="五边形 70"/>
          <p:cNvSpPr/>
          <p:nvPr/>
        </p:nvSpPr>
        <p:spPr>
          <a:xfrm flipH="1">
            <a:off x="3190764" y="4513796"/>
            <a:ext cx="1079559" cy="242874"/>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00">
              <a:solidFill>
                <a:prstClr val="white"/>
              </a:solidFill>
              <a:latin typeface="微软雅黑" panose="020B0503020204020204" pitchFamily="34" charset="-122"/>
              <a:ea typeface="微软雅黑" panose="020B0503020204020204" pitchFamily="34" charset="-122"/>
            </a:endParaRPr>
          </a:p>
        </p:txBody>
      </p:sp>
      <p:sp>
        <p:nvSpPr>
          <p:cNvPr id="72" name="TextBox 71"/>
          <p:cNvSpPr txBox="1"/>
          <p:nvPr/>
        </p:nvSpPr>
        <p:spPr>
          <a:xfrm>
            <a:off x="1148721" y="2028079"/>
            <a:ext cx="800219" cy="276871"/>
          </a:xfrm>
          <a:prstGeom prst="rect">
            <a:avLst/>
          </a:prstGeom>
          <a:noFill/>
        </p:spPr>
        <p:txBody>
          <a:bodyPr wrap="none" rtlCol="0">
            <a:spAutoFit/>
          </a:bodyPr>
          <a:lstStyle/>
          <a:p>
            <a:pPr defTabSz="914400"/>
            <a:r>
              <a:rPr lang="zh-CN" altLang="en-US" sz="1200" dirty="0">
                <a:solidFill>
                  <a:prstClr val="black">
                    <a:lumMod val="85000"/>
                    <a:lumOff val="15000"/>
                  </a:prstClr>
                </a:solidFill>
                <a:latin typeface="微软雅黑" panose="020B0503020204020204" pitchFamily="34" charset="-122"/>
                <a:ea typeface="微软雅黑" panose="020B0503020204020204" pitchFamily="34" charset="-122"/>
              </a:rPr>
              <a:t>输入文字</a:t>
            </a:r>
          </a:p>
        </p:txBody>
      </p:sp>
      <p:sp>
        <p:nvSpPr>
          <p:cNvPr id="73" name="TextBox 72"/>
          <p:cNvSpPr txBox="1"/>
          <p:nvPr/>
        </p:nvSpPr>
        <p:spPr>
          <a:xfrm>
            <a:off x="2048058" y="2442378"/>
            <a:ext cx="800219" cy="276871"/>
          </a:xfrm>
          <a:prstGeom prst="rect">
            <a:avLst/>
          </a:prstGeom>
          <a:noFill/>
        </p:spPr>
        <p:txBody>
          <a:bodyPr wrap="none" rtlCol="0">
            <a:spAutoFit/>
          </a:bodyPr>
          <a:lstStyle/>
          <a:p>
            <a:pPr defTabSz="914400"/>
            <a:r>
              <a:rPr lang="zh-CN" altLang="en-US" sz="1200" dirty="0">
                <a:solidFill>
                  <a:prstClr val="black">
                    <a:lumMod val="85000"/>
                    <a:lumOff val="15000"/>
                  </a:prstClr>
                </a:solidFill>
                <a:latin typeface="微软雅黑" panose="020B0503020204020204" pitchFamily="34" charset="-122"/>
                <a:ea typeface="微软雅黑" panose="020B0503020204020204" pitchFamily="34" charset="-122"/>
              </a:rPr>
              <a:t>输入文字</a:t>
            </a:r>
          </a:p>
        </p:txBody>
      </p:sp>
      <p:sp>
        <p:nvSpPr>
          <p:cNvPr id="74" name="TextBox 73"/>
          <p:cNvSpPr txBox="1"/>
          <p:nvPr/>
        </p:nvSpPr>
        <p:spPr>
          <a:xfrm>
            <a:off x="1511598" y="2855916"/>
            <a:ext cx="800219" cy="276871"/>
          </a:xfrm>
          <a:prstGeom prst="rect">
            <a:avLst/>
          </a:prstGeom>
          <a:noFill/>
        </p:spPr>
        <p:txBody>
          <a:bodyPr wrap="none" rtlCol="0">
            <a:spAutoFit/>
          </a:bodyPr>
          <a:lstStyle/>
          <a:p>
            <a:pPr defTabSz="914400"/>
            <a:r>
              <a:rPr lang="zh-CN" altLang="en-US" sz="1200" dirty="0">
                <a:solidFill>
                  <a:prstClr val="black">
                    <a:lumMod val="85000"/>
                    <a:lumOff val="15000"/>
                  </a:prstClr>
                </a:solidFill>
                <a:latin typeface="微软雅黑" panose="020B0503020204020204" pitchFamily="34" charset="-122"/>
                <a:ea typeface="微软雅黑" panose="020B0503020204020204" pitchFamily="34" charset="-122"/>
              </a:rPr>
              <a:t>输入文字</a:t>
            </a:r>
          </a:p>
        </p:txBody>
      </p:sp>
      <p:sp>
        <p:nvSpPr>
          <p:cNvPr id="75" name="TextBox 74"/>
          <p:cNvSpPr txBox="1"/>
          <p:nvPr/>
        </p:nvSpPr>
        <p:spPr>
          <a:xfrm>
            <a:off x="361725" y="3263489"/>
            <a:ext cx="800219" cy="276871"/>
          </a:xfrm>
          <a:prstGeom prst="rect">
            <a:avLst/>
          </a:prstGeom>
          <a:noFill/>
        </p:spPr>
        <p:txBody>
          <a:bodyPr wrap="none" rtlCol="0">
            <a:spAutoFit/>
          </a:bodyPr>
          <a:lstStyle/>
          <a:p>
            <a:pPr defTabSz="914400"/>
            <a:r>
              <a:rPr lang="zh-CN" altLang="en-US" sz="1200" dirty="0">
                <a:solidFill>
                  <a:prstClr val="black">
                    <a:lumMod val="85000"/>
                    <a:lumOff val="15000"/>
                  </a:prstClr>
                </a:solidFill>
                <a:latin typeface="微软雅黑" panose="020B0503020204020204" pitchFamily="34" charset="-122"/>
                <a:ea typeface="微软雅黑" panose="020B0503020204020204" pitchFamily="34" charset="-122"/>
              </a:rPr>
              <a:t>输入文字</a:t>
            </a:r>
          </a:p>
        </p:txBody>
      </p:sp>
      <p:sp>
        <p:nvSpPr>
          <p:cNvPr id="76" name="TextBox 75"/>
          <p:cNvSpPr txBox="1"/>
          <p:nvPr/>
        </p:nvSpPr>
        <p:spPr>
          <a:xfrm>
            <a:off x="925202" y="3683400"/>
            <a:ext cx="800219" cy="276871"/>
          </a:xfrm>
          <a:prstGeom prst="rect">
            <a:avLst/>
          </a:prstGeom>
          <a:noFill/>
        </p:spPr>
        <p:txBody>
          <a:bodyPr wrap="none" rtlCol="0">
            <a:spAutoFit/>
          </a:bodyPr>
          <a:lstStyle/>
          <a:p>
            <a:pPr defTabSz="914400"/>
            <a:r>
              <a:rPr lang="zh-CN" altLang="en-US" sz="1200" dirty="0">
                <a:solidFill>
                  <a:prstClr val="black">
                    <a:lumMod val="85000"/>
                    <a:lumOff val="15000"/>
                  </a:prstClr>
                </a:solidFill>
                <a:latin typeface="微软雅黑" panose="020B0503020204020204" pitchFamily="34" charset="-122"/>
                <a:ea typeface="微软雅黑" panose="020B0503020204020204" pitchFamily="34" charset="-122"/>
              </a:rPr>
              <a:t>输入文字</a:t>
            </a:r>
          </a:p>
        </p:txBody>
      </p:sp>
      <p:sp>
        <p:nvSpPr>
          <p:cNvPr id="77" name="TextBox 76"/>
          <p:cNvSpPr txBox="1"/>
          <p:nvPr/>
        </p:nvSpPr>
        <p:spPr>
          <a:xfrm>
            <a:off x="1712369" y="4097698"/>
            <a:ext cx="800219" cy="276871"/>
          </a:xfrm>
          <a:prstGeom prst="rect">
            <a:avLst/>
          </a:prstGeom>
          <a:noFill/>
        </p:spPr>
        <p:txBody>
          <a:bodyPr wrap="none" rtlCol="0">
            <a:spAutoFit/>
          </a:bodyPr>
          <a:lstStyle/>
          <a:p>
            <a:pPr defTabSz="914400"/>
            <a:r>
              <a:rPr lang="zh-CN" altLang="en-US" sz="1200" dirty="0">
                <a:solidFill>
                  <a:prstClr val="black">
                    <a:lumMod val="85000"/>
                    <a:lumOff val="15000"/>
                  </a:prstClr>
                </a:solidFill>
                <a:latin typeface="微软雅黑" panose="020B0503020204020204" pitchFamily="34" charset="-122"/>
                <a:ea typeface="微软雅黑" panose="020B0503020204020204" pitchFamily="34" charset="-122"/>
              </a:rPr>
              <a:t>输入文字</a:t>
            </a:r>
          </a:p>
        </p:txBody>
      </p:sp>
      <p:sp>
        <p:nvSpPr>
          <p:cNvPr id="78" name="TextBox 77"/>
          <p:cNvSpPr txBox="1"/>
          <p:nvPr/>
        </p:nvSpPr>
        <p:spPr>
          <a:xfrm>
            <a:off x="2426030" y="4511237"/>
            <a:ext cx="800219" cy="276871"/>
          </a:xfrm>
          <a:prstGeom prst="rect">
            <a:avLst/>
          </a:prstGeom>
          <a:noFill/>
        </p:spPr>
        <p:txBody>
          <a:bodyPr wrap="none" rtlCol="0">
            <a:spAutoFit/>
          </a:bodyPr>
          <a:lstStyle/>
          <a:p>
            <a:pPr defTabSz="914400"/>
            <a:r>
              <a:rPr lang="zh-CN" altLang="en-US" sz="1200" dirty="0">
                <a:solidFill>
                  <a:prstClr val="black">
                    <a:lumMod val="85000"/>
                    <a:lumOff val="15000"/>
                  </a:prstClr>
                </a:solidFill>
                <a:latin typeface="微软雅黑" panose="020B0503020204020204" pitchFamily="34" charset="-122"/>
                <a:ea typeface="微软雅黑" panose="020B0503020204020204" pitchFamily="34" charset="-122"/>
              </a:rPr>
              <a:t>输入文字</a:t>
            </a:r>
          </a:p>
        </p:txBody>
      </p:sp>
      <p:sp>
        <p:nvSpPr>
          <p:cNvPr id="79" name="五边形 78"/>
          <p:cNvSpPr/>
          <p:nvPr/>
        </p:nvSpPr>
        <p:spPr>
          <a:xfrm>
            <a:off x="4686627" y="2030460"/>
            <a:ext cx="1216062" cy="24287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00">
              <a:solidFill>
                <a:prstClr val="white"/>
              </a:solidFill>
              <a:latin typeface="微软雅黑" panose="020B0503020204020204" pitchFamily="34" charset="-122"/>
              <a:ea typeface="微软雅黑" panose="020B0503020204020204" pitchFamily="34" charset="-122"/>
            </a:endParaRPr>
          </a:p>
        </p:txBody>
      </p:sp>
      <p:sp>
        <p:nvSpPr>
          <p:cNvPr id="80" name="五边形 79"/>
          <p:cNvSpPr/>
          <p:nvPr/>
        </p:nvSpPr>
        <p:spPr>
          <a:xfrm>
            <a:off x="4686627" y="2444291"/>
            <a:ext cx="2295619" cy="24287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00">
              <a:solidFill>
                <a:prstClr val="white"/>
              </a:solidFill>
              <a:latin typeface="微软雅黑" panose="020B0503020204020204" pitchFamily="34" charset="-122"/>
              <a:ea typeface="微软雅黑" panose="020B0503020204020204" pitchFamily="34" charset="-122"/>
            </a:endParaRPr>
          </a:p>
        </p:txBody>
      </p:sp>
      <p:sp>
        <p:nvSpPr>
          <p:cNvPr id="81" name="五边形 80"/>
          <p:cNvSpPr/>
          <p:nvPr/>
        </p:nvSpPr>
        <p:spPr>
          <a:xfrm>
            <a:off x="4686627" y="2858121"/>
            <a:ext cx="1439409" cy="24287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00">
              <a:solidFill>
                <a:prstClr val="white"/>
              </a:solidFill>
              <a:latin typeface="微软雅黑" panose="020B0503020204020204" pitchFamily="34" charset="-122"/>
              <a:ea typeface="微软雅黑" panose="020B0503020204020204" pitchFamily="34" charset="-122"/>
            </a:endParaRPr>
          </a:p>
        </p:txBody>
      </p:sp>
      <p:sp>
        <p:nvSpPr>
          <p:cNvPr id="82" name="五边形 81"/>
          <p:cNvSpPr/>
          <p:nvPr/>
        </p:nvSpPr>
        <p:spPr>
          <a:xfrm>
            <a:off x="4686627" y="3271951"/>
            <a:ext cx="3068523" cy="24287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00">
              <a:solidFill>
                <a:prstClr val="white"/>
              </a:solidFill>
              <a:latin typeface="微软雅黑" panose="020B0503020204020204" pitchFamily="34" charset="-122"/>
              <a:ea typeface="微软雅黑" panose="020B0503020204020204" pitchFamily="34" charset="-122"/>
            </a:endParaRPr>
          </a:p>
        </p:txBody>
      </p:sp>
      <p:sp>
        <p:nvSpPr>
          <p:cNvPr id="83" name="五边形 82"/>
          <p:cNvSpPr/>
          <p:nvPr/>
        </p:nvSpPr>
        <p:spPr>
          <a:xfrm>
            <a:off x="4686628" y="3685781"/>
            <a:ext cx="2518966" cy="24287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00">
              <a:solidFill>
                <a:prstClr val="white"/>
              </a:solidFill>
              <a:latin typeface="微软雅黑" panose="020B0503020204020204" pitchFamily="34" charset="-122"/>
              <a:ea typeface="微软雅黑" panose="020B0503020204020204" pitchFamily="34" charset="-122"/>
            </a:endParaRPr>
          </a:p>
        </p:txBody>
      </p:sp>
      <p:sp>
        <p:nvSpPr>
          <p:cNvPr id="84" name="五边形 83"/>
          <p:cNvSpPr/>
          <p:nvPr/>
        </p:nvSpPr>
        <p:spPr>
          <a:xfrm>
            <a:off x="4686628" y="4099611"/>
            <a:ext cx="2742314" cy="24287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00">
              <a:solidFill>
                <a:prstClr val="white"/>
              </a:solidFill>
              <a:latin typeface="微软雅黑" panose="020B0503020204020204" pitchFamily="34" charset="-122"/>
              <a:ea typeface="微软雅黑" panose="020B0503020204020204" pitchFamily="34" charset="-122"/>
            </a:endParaRPr>
          </a:p>
        </p:txBody>
      </p:sp>
      <p:sp>
        <p:nvSpPr>
          <p:cNvPr id="85" name="五边形 84"/>
          <p:cNvSpPr/>
          <p:nvPr/>
        </p:nvSpPr>
        <p:spPr>
          <a:xfrm>
            <a:off x="4686627" y="4513796"/>
            <a:ext cx="2159114" cy="242874"/>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800">
              <a:solidFill>
                <a:prstClr val="white"/>
              </a:solidFill>
              <a:latin typeface="微软雅黑" panose="020B0503020204020204" pitchFamily="34" charset="-122"/>
              <a:ea typeface="微软雅黑" panose="020B0503020204020204" pitchFamily="34" charset="-122"/>
            </a:endParaRPr>
          </a:p>
        </p:txBody>
      </p:sp>
      <p:sp>
        <p:nvSpPr>
          <p:cNvPr id="86" name="TextBox 85"/>
          <p:cNvSpPr txBox="1"/>
          <p:nvPr/>
        </p:nvSpPr>
        <p:spPr>
          <a:xfrm>
            <a:off x="5949031" y="2028079"/>
            <a:ext cx="800219" cy="276871"/>
          </a:xfrm>
          <a:prstGeom prst="rect">
            <a:avLst/>
          </a:prstGeom>
          <a:noFill/>
        </p:spPr>
        <p:txBody>
          <a:bodyPr wrap="none" rtlCol="0">
            <a:spAutoFit/>
          </a:bodyPr>
          <a:lstStyle/>
          <a:p>
            <a:pPr defTabSz="914400"/>
            <a:r>
              <a:rPr lang="zh-CN" altLang="en-US" sz="1200" dirty="0">
                <a:solidFill>
                  <a:prstClr val="black">
                    <a:lumMod val="85000"/>
                    <a:lumOff val="15000"/>
                  </a:prstClr>
                </a:solidFill>
                <a:latin typeface="微软雅黑" panose="020B0503020204020204" pitchFamily="34" charset="-122"/>
                <a:ea typeface="微软雅黑" panose="020B0503020204020204" pitchFamily="34" charset="-122"/>
              </a:rPr>
              <a:t>输入文字</a:t>
            </a:r>
          </a:p>
        </p:txBody>
      </p:sp>
      <p:sp>
        <p:nvSpPr>
          <p:cNvPr id="87" name="TextBox 86"/>
          <p:cNvSpPr txBox="1"/>
          <p:nvPr/>
        </p:nvSpPr>
        <p:spPr>
          <a:xfrm>
            <a:off x="7039667" y="2450840"/>
            <a:ext cx="453970" cy="253787"/>
          </a:xfrm>
          <a:prstGeom prst="rect">
            <a:avLst/>
          </a:prstGeom>
          <a:noFill/>
        </p:spPr>
        <p:txBody>
          <a:bodyPr wrap="none" rtlCol="0">
            <a:spAutoFit/>
          </a:bodyPr>
          <a:lstStyle/>
          <a:p>
            <a:pPr defTabSz="914400"/>
            <a:r>
              <a:rPr lang="zh-CN" altLang="en-US" sz="1050">
                <a:solidFill>
                  <a:prstClr val="black">
                    <a:lumMod val="85000"/>
                    <a:lumOff val="15000"/>
                  </a:prstClr>
                </a:solidFill>
                <a:latin typeface="微软雅黑" panose="020B0503020204020204" pitchFamily="34" charset="-122"/>
                <a:ea typeface="微软雅黑" panose="020B0503020204020204" pitchFamily="34" charset="-122"/>
              </a:rPr>
              <a:t>文字</a:t>
            </a:r>
          </a:p>
        </p:txBody>
      </p:sp>
      <p:sp>
        <p:nvSpPr>
          <p:cNvPr id="88" name="TextBox 87"/>
          <p:cNvSpPr txBox="1"/>
          <p:nvPr/>
        </p:nvSpPr>
        <p:spPr>
          <a:xfrm>
            <a:off x="6159096" y="2855916"/>
            <a:ext cx="800219" cy="276871"/>
          </a:xfrm>
          <a:prstGeom prst="rect">
            <a:avLst/>
          </a:prstGeom>
          <a:noFill/>
        </p:spPr>
        <p:txBody>
          <a:bodyPr wrap="none" rtlCol="0">
            <a:spAutoFit/>
          </a:bodyPr>
          <a:lstStyle/>
          <a:p>
            <a:pPr defTabSz="914400"/>
            <a:r>
              <a:rPr lang="zh-CN" altLang="en-US" sz="1200" dirty="0">
                <a:solidFill>
                  <a:prstClr val="black">
                    <a:lumMod val="85000"/>
                    <a:lumOff val="15000"/>
                  </a:prstClr>
                </a:solidFill>
                <a:latin typeface="微软雅黑" panose="020B0503020204020204" pitchFamily="34" charset="-122"/>
                <a:ea typeface="微软雅黑" panose="020B0503020204020204" pitchFamily="34" charset="-122"/>
              </a:rPr>
              <a:t>输入文字</a:t>
            </a:r>
          </a:p>
        </p:txBody>
      </p:sp>
      <p:sp>
        <p:nvSpPr>
          <p:cNvPr id="89" name="TextBox 88"/>
          <p:cNvSpPr txBox="1"/>
          <p:nvPr/>
        </p:nvSpPr>
        <p:spPr>
          <a:xfrm>
            <a:off x="7738226" y="3263489"/>
            <a:ext cx="800219" cy="276871"/>
          </a:xfrm>
          <a:prstGeom prst="rect">
            <a:avLst/>
          </a:prstGeom>
          <a:noFill/>
        </p:spPr>
        <p:txBody>
          <a:bodyPr wrap="none" rtlCol="0">
            <a:spAutoFit/>
          </a:bodyPr>
          <a:lstStyle/>
          <a:p>
            <a:pPr defTabSz="914400"/>
            <a:r>
              <a:rPr lang="zh-CN" altLang="en-US" sz="1200" dirty="0">
                <a:solidFill>
                  <a:prstClr val="black">
                    <a:lumMod val="85000"/>
                    <a:lumOff val="15000"/>
                  </a:prstClr>
                </a:solidFill>
                <a:latin typeface="微软雅黑" panose="020B0503020204020204" pitchFamily="34" charset="-122"/>
                <a:ea typeface="微软雅黑" panose="020B0503020204020204" pitchFamily="34" charset="-122"/>
              </a:rPr>
              <a:t>输入文字</a:t>
            </a:r>
          </a:p>
        </p:txBody>
      </p:sp>
      <p:sp>
        <p:nvSpPr>
          <p:cNvPr id="90" name="TextBox 89"/>
          <p:cNvSpPr txBox="1"/>
          <p:nvPr/>
        </p:nvSpPr>
        <p:spPr>
          <a:xfrm>
            <a:off x="7243767" y="3683400"/>
            <a:ext cx="800219" cy="276871"/>
          </a:xfrm>
          <a:prstGeom prst="rect">
            <a:avLst/>
          </a:prstGeom>
          <a:noFill/>
        </p:spPr>
        <p:txBody>
          <a:bodyPr wrap="none" rtlCol="0">
            <a:spAutoFit/>
          </a:bodyPr>
          <a:lstStyle/>
          <a:p>
            <a:pPr defTabSz="914400"/>
            <a:r>
              <a:rPr lang="zh-CN" altLang="en-US" sz="1200" dirty="0">
                <a:solidFill>
                  <a:prstClr val="black">
                    <a:lumMod val="85000"/>
                    <a:lumOff val="15000"/>
                  </a:prstClr>
                </a:solidFill>
                <a:latin typeface="微软雅黑" panose="020B0503020204020204" pitchFamily="34" charset="-122"/>
                <a:ea typeface="微软雅黑" panose="020B0503020204020204" pitchFamily="34" charset="-122"/>
              </a:rPr>
              <a:t>输入文字</a:t>
            </a:r>
          </a:p>
        </p:txBody>
      </p:sp>
      <p:sp>
        <p:nvSpPr>
          <p:cNvPr id="91" name="TextBox 90"/>
          <p:cNvSpPr txBox="1"/>
          <p:nvPr/>
        </p:nvSpPr>
        <p:spPr>
          <a:xfrm>
            <a:off x="7442542" y="4097698"/>
            <a:ext cx="800219" cy="276871"/>
          </a:xfrm>
          <a:prstGeom prst="rect">
            <a:avLst/>
          </a:prstGeom>
          <a:noFill/>
        </p:spPr>
        <p:txBody>
          <a:bodyPr wrap="none" rtlCol="0">
            <a:spAutoFit/>
          </a:bodyPr>
          <a:lstStyle/>
          <a:p>
            <a:pPr defTabSz="914400"/>
            <a:r>
              <a:rPr lang="zh-CN" altLang="en-US" sz="1200" dirty="0">
                <a:solidFill>
                  <a:prstClr val="black">
                    <a:lumMod val="85000"/>
                    <a:lumOff val="15000"/>
                  </a:prstClr>
                </a:solidFill>
                <a:latin typeface="微软雅黑" panose="020B0503020204020204" pitchFamily="34" charset="-122"/>
                <a:ea typeface="微软雅黑" panose="020B0503020204020204" pitchFamily="34" charset="-122"/>
              </a:rPr>
              <a:t>输入文字</a:t>
            </a:r>
          </a:p>
        </p:txBody>
      </p:sp>
      <p:sp>
        <p:nvSpPr>
          <p:cNvPr id="92" name="TextBox 91"/>
          <p:cNvSpPr txBox="1"/>
          <p:nvPr/>
        </p:nvSpPr>
        <p:spPr>
          <a:xfrm>
            <a:off x="6917582" y="4511237"/>
            <a:ext cx="800219" cy="276871"/>
          </a:xfrm>
          <a:prstGeom prst="rect">
            <a:avLst/>
          </a:prstGeom>
          <a:noFill/>
        </p:spPr>
        <p:txBody>
          <a:bodyPr wrap="none" rtlCol="0">
            <a:spAutoFit/>
          </a:bodyPr>
          <a:lstStyle/>
          <a:p>
            <a:pPr defTabSz="914400"/>
            <a:r>
              <a:rPr lang="zh-CN" altLang="en-US" sz="1200" dirty="0">
                <a:solidFill>
                  <a:prstClr val="black">
                    <a:lumMod val="85000"/>
                    <a:lumOff val="15000"/>
                  </a:prstClr>
                </a:solidFill>
                <a:latin typeface="微软雅黑" panose="020B0503020204020204" pitchFamily="34" charset="-122"/>
                <a:ea typeface="微软雅黑" panose="020B0503020204020204" pitchFamily="34" charset="-122"/>
              </a:rPr>
              <a:t>输入文字</a:t>
            </a:r>
          </a:p>
        </p:txBody>
      </p:sp>
      <p:sp>
        <p:nvSpPr>
          <p:cNvPr id="93" name="TextBox 92"/>
          <p:cNvSpPr txBox="1"/>
          <p:nvPr/>
        </p:nvSpPr>
        <p:spPr>
          <a:xfrm>
            <a:off x="4341369" y="2001934"/>
            <a:ext cx="319318" cy="323037"/>
          </a:xfrm>
          <a:prstGeom prst="rect">
            <a:avLst/>
          </a:prstGeom>
          <a:noFill/>
        </p:spPr>
        <p:txBody>
          <a:bodyPr wrap="none" rtlCol="0">
            <a:spAutoFit/>
          </a:bodyPr>
          <a:lstStyle/>
          <a:p>
            <a:pPr defTabSz="914400"/>
            <a:r>
              <a:rPr lang="en-US" altLang="zh-CN" sz="1500">
                <a:solidFill>
                  <a:prstClr val="black">
                    <a:lumMod val="85000"/>
                    <a:lumOff val="15000"/>
                  </a:prstClr>
                </a:solidFill>
                <a:latin typeface="微软雅黑" panose="020B0503020204020204" pitchFamily="34" charset="-122"/>
                <a:ea typeface="微软雅黑" panose="020B0503020204020204" pitchFamily="34" charset="-122"/>
              </a:rPr>
              <a:t>A</a:t>
            </a:r>
            <a:endParaRPr lang="zh-CN" altLang="en-US" sz="15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94" name="TextBox 93"/>
          <p:cNvSpPr txBox="1"/>
          <p:nvPr/>
        </p:nvSpPr>
        <p:spPr>
          <a:xfrm>
            <a:off x="4341369" y="2415765"/>
            <a:ext cx="304892" cy="323037"/>
          </a:xfrm>
          <a:prstGeom prst="rect">
            <a:avLst/>
          </a:prstGeom>
          <a:noFill/>
        </p:spPr>
        <p:txBody>
          <a:bodyPr wrap="none" rtlCol="0">
            <a:spAutoFit/>
          </a:bodyPr>
          <a:lstStyle/>
          <a:p>
            <a:pPr defTabSz="914400"/>
            <a:r>
              <a:rPr lang="en-US" altLang="zh-CN" sz="1500">
                <a:solidFill>
                  <a:prstClr val="black">
                    <a:lumMod val="85000"/>
                    <a:lumOff val="15000"/>
                  </a:prstClr>
                </a:solidFill>
                <a:latin typeface="微软雅黑" panose="020B0503020204020204" pitchFamily="34" charset="-122"/>
                <a:ea typeface="微软雅黑" panose="020B0503020204020204" pitchFamily="34" charset="-122"/>
              </a:rPr>
              <a:t>B</a:t>
            </a:r>
            <a:endParaRPr lang="zh-CN" altLang="en-US" sz="15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95" name="TextBox 94"/>
          <p:cNvSpPr txBox="1"/>
          <p:nvPr/>
        </p:nvSpPr>
        <p:spPr>
          <a:xfrm>
            <a:off x="4341369" y="2829595"/>
            <a:ext cx="312906" cy="323037"/>
          </a:xfrm>
          <a:prstGeom prst="rect">
            <a:avLst/>
          </a:prstGeom>
          <a:noFill/>
        </p:spPr>
        <p:txBody>
          <a:bodyPr wrap="none" rtlCol="0">
            <a:spAutoFit/>
          </a:bodyPr>
          <a:lstStyle/>
          <a:p>
            <a:pPr defTabSz="914400"/>
            <a:r>
              <a:rPr lang="en-US" altLang="zh-CN" sz="1500">
                <a:solidFill>
                  <a:prstClr val="black">
                    <a:lumMod val="85000"/>
                    <a:lumOff val="15000"/>
                  </a:prstClr>
                </a:solidFill>
                <a:latin typeface="微软雅黑" panose="020B0503020204020204" pitchFamily="34" charset="-122"/>
                <a:ea typeface="微软雅黑" panose="020B0503020204020204" pitchFamily="34" charset="-122"/>
              </a:rPr>
              <a:t>C</a:t>
            </a:r>
            <a:endParaRPr lang="zh-CN" altLang="en-US" sz="15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96" name="TextBox 95"/>
          <p:cNvSpPr txBox="1"/>
          <p:nvPr/>
        </p:nvSpPr>
        <p:spPr>
          <a:xfrm>
            <a:off x="4341369" y="3243425"/>
            <a:ext cx="330540" cy="323037"/>
          </a:xfrm>
          <a:prstGeom prst="rect">
            <a:avLst/>
          </a:prstGeom>
          <a:noFill/>
        </p:spPr>
        <p:txBody>
          <a:bodyPr wrap="none" rtlCol="0">
            <a:spAutoFit/>
          </a:bodyPr>
          <a:lstStyle/>
          <a:p>
            <a:pPr defTabSz="914400"/>
            <a:r>
              <a:rPr lang="en-US" altLang="zh-CN" sz="1500">
                <a:solidFill>
                  <a:prstClr val="black">
                    <a:lumMod val="85000"/>
                    <a:lumOff val="15000"/>
                  </a:prstClr>
                </a:solidFill>
                <a:latin typeface="微软雅黑" panose="020B0503020204020204" pitchFamily="34" charset="-122"/>
                <a:ea typeface="微软雅黑" panose="020B0503020204020204" pitchFamily="34" charset="-122"/>
              </a:rPr>
              <a:t>D</a:t>
            </a:r>
            <a:endParaRPr lang="zh-CN" altLang="en-US" sz="15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97" name="TextBox 96"/>
          <p:cNvSpPr txBox="1"/>
          <p:nvPr/>
        </p:nvSpPr>
        <p:spPr>
          <a:xfrm>
            <a:off x="4341369" y="3657255"/>
            <a:ext cx="290464" cy="323037"/>
          </a:xfrm>
          <a:prstGeom prst="rect">
            <a:avLst/>
          </a:prstGeom>
          <a:noFill/>
        </p:spPr>
        <p:txBody>
          <a:bodyPr wrap="none" rtlCol="0">
            <a:spAutoFit/>
          </a:bodyPr>
          <a:lstStyle/>
          <a:p>
            <a:pPr defTabSz="914400"/>
            <a:r>
              <a:rPr lang="en-US" altLang="zh-CN" sz="1500">
                <a:solidFill>
                  <a:prstClr val="black">
                    <a:lumMod val="85000"/>
                    <a:lumOff val="15000"/>
                  </a:prstClr>
                </a:solidFill>
                <a:latin typeface="微软雅黑" panose="020B0503020204020204" pitchFamily="34" charset="-122"/>
                <a:ea typeface="微软雅黑" panose="020B0503020204020204" pitchFamily="34" charset="-122"/>
              </a:rPr>
              <a:t>E</a:t>
            </a:r>
            <a:endParaRPr lang="zh-CN" altLang="en-US" sz="15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98" name="TextBox 97"/>
          <p:cNvSpPr txBox="1"/>
          <p:nvPr/>
        </p:nvSpPr>
        <p:spPr>
          <a:xfrm>
            <a:off x="4341369" y="4071086"/>
            <a:ext cx="287258" cy="323037"/>
          </a:xfrm>
          <a:prstGeom prst="rect">
            <a:avLst/>
          </a:prstGeom>
          <a:noFill/>
        </p:spPr>
        <p:txBody>
          <a:bodyPr wrap="none" rtlCol="0">
            <a:spAutoFit/>
          </a:bodyPr>
          <a:lstStyle/>
          <a:p>
            <a:pPr defTabSz="914400"/>
            <a:r>
              <a:rPr lang="en-US" altLang="zh-CN" sz="1500">
                <a:solidFill>
                  <a:prstClr val="black">
                    <a:lumMod val="85000"/>
                    <a:lumOff val="15000"/>
                  </a:prstClr>
                </a:solidFill>
                <a:latin typeface="微软雅黑" panose="020B0503020204020204" pitchFamily="34" charset="-122"/>
                <a:ea typeface="微软雅黑" panose="020B0503020204020204" pitchFamily="34" charset="-122"/>
              </a:rPr>
              <a:t>F</a:t>
            </a:r>
            <a:endParaRPr lang="zh-CN" altLang="en-US" sz="15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99" name="TextBox 98"/>
          <p:cNvSpPr txBox="1"/>
          <p:nvPr/>
        </p:nvSpPr>
        <p:spPr>
          <a:xfrm>
            <a:off x="4341369" y="4484917"/>
            <a:ext cx="327334" cy="323037"/>
          </a:xfrm>
          <a:prstGeom prst="rect">
            <a:avLst/>
          </a:prstGeom>
          <a:noFill/>
        </p:spPr>
        <p:txBody>
          <a:bodyPr wrap="none" rtlCol="0">
            <a:spAutoFit/>
          </a:bodyPr>
          <a:lstStyle/>
          <a:p>
            <a:pPr defTabSz="914400"/>
            <a:r>
              <a:rPr lang="en-US" altLang="zh-CN" sz="1500">
                <a:solidFill>
                  <a:prstClr val="black">
                    <a:lumMod val="85000"/>
                    <a:lumOff val="15000"/>
                  </a:prstClr>
                </a:solidFill>
                <a:latin typeface="微软雅黑" panose="020B0503020204020204" pitchFamily="34" charset="-122"/>
                <a:ea typeface="微软雅黑" panose="020B0503020204020204" pitchFamily="34" charset="-122"/>
              </a:rPr>
              <a:t>G</a:t>
            </a:r>
            <a:endParaRPr lang="zh-CN" altLang="en-US" sz="150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100" name="矩形 99"/>
          <p:cNvSpPr/>
          <p:nvPr/>
        </p:nvSpPr>
        <p:spPr>
          <a:xfrm>
            <a:off x="3114597" y="790480"/>
            <a:ext cx="2880301" cy="347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defTabSz="914400"/>
            <a:r>
              <a:rPr lang="zh-CN" altLang="en-US" sz="1800" dirty="0">
                <a:solidFill>
                  <a:prstClr val="white"/>
                </a:solidFill>
                <a:latin typeface="微软雅黑" panose="020B0503020204020204" pitchFamily="34" charset="-122"/>
                <a:ea typeface="微软雅黑" panose="020B0503020204020204" pitchFamily="34" charset="-122"/>
              </a:rPr>
              <a:t>点击添加小标题</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barn(outVertical)">
                                      <p:cBhvr>
                                        <p:cTn id="7" dur="500"/>
                                        <p:tgtEl>
                                          <p:spTgt spid="100"/>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1000"/>
                                        <p:tgtEl>
                                          <p:spTgt spid="33"/>
                                        </p:tgtEl>
                                      </p:cBhvr>
                                    </p:animEffect>
                                    <p:anim calcmode="lin" valueType="num">
                                      <p:cBhvr>
                                        <p:cTn id="17" dur="1000" fill="hold"/>
                                        <p:tgtEl>
                                          <p:spTgt spid="33"/>
                                        </p:tgtEl>
                                        <p:attrNameLst>
                                          <p:attrName>ppt_x</p:attrName>
                                        </p:attrNameLst>
                                      </p:cBhvr>
                                      <p:tavLst>
                                        <p:tav tm="0">
                                          <p:val>
                                            <p:strVal val="#ppt_x"/>
                                          </p:val>
                                        </p:tav>
                                        <p:tav tm="100000">
                                          <p:val>
                                            <p:strVal val="#ppt_x"/>
                                          </p:val>
                                        </p:tav>
                                      </p:tavLst>
                                    </p:anim>
                                    <p:anim calcmode="lin" valueType="num">
                                      <p:cBhvr>
                                        <p:cTn id="18" dur="1000" fill="hold"/>
                                        <p:tgtEl>
                                          <p:spTgt spid="33"/>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47" presetClass="entr" presetSubtype="0" fill="hold" grpId="0" nodeType="after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fade">
                                      <p:cBhvr>
                                        <p:cTn id="22" dur="1000"/>
                                        <p:tgtEl>
                                          <p:spTgt spid="45"/>
                                        </p:tgtEl>
                                      </p:cBhvr>
                                    </p:animEffect>
                                    <p:anim calcmode="lin" valueType="num">
                                      <p:cBhvr>
                                        <p:cTn id="23" dur="1000" fill="hold"/>
                                        <p:tgtEl>
                                          <p:spTgt spid="45"/>
                                        </p:tgtEl>
                                        <p:attrNameLst>
                                          <p:attrName>ppt_x</p:attrName>
                                        </p:attrNameLst>
                                      </p:cBhvr>
                                      <p:tavLst>
                                        <p:tav tm="0">
                                          <p:val>
                                            <p:strVal val="#ppt_x"/>
                                          </p:val>
                                        </p:tav>
                                        <p:tav tm="100000">
                                          <p:val>
                                            <p:strVal val="#ppt_x"/>
                                          </p:val>
                                        </p:tav>
                                      </p:tavLst>
                                    </p:anim>
                                    <p:anim calcmode="lin" valueType="num">
                                      <p:cBhvr>
                                        <p:cTn id="24" dur="1000" fill="hold"/>
                                        <p:tgtEl>
                                          <p:spTgt spid="45"/>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10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1000"/>
                                        <p:tgtEl>
                                          <p:spTgt spid="46"/>
                                        </p:tgtEl>
                                      </p:cBhvr>
                                    </p:animEffect>
                                    <p:anim calcmode="lin" valueType="num">
                                      <p:cBhvr>
                                        <p:cTn id="28" dur="1000" fill="hold"/>
                                        <p:tgtEl>
                                          <p:spTgt spid="46"/>
                                        </p:tgtEl>
                                        <p:attrNameLst>
                                          <p:attrName>ppt_x</p:attrName>
                                        </p:attrNameLst>
                                      </p:cBhvr>
                                      <p:tavLst>
                                        <p:tav tm="0">
                                          <p:val>
                                            <p:strVal val="#ppt_x"/>
                                          </p:val>
                                        </p:tav>
                                        <p:tav tm="100000">
                                          <p:val>
                                            <p:strVal val="#ppt_x"/>
                                          </p:val>
                                        </p:tav>
                                      </p:tavLst>
                                    </p:anim>
                                    <p:anim calcmode="lin" valueType="num">
                                      <p:cBhvr>
                                        <p:cTn id="29" dur="1000" fill="hold"/>
                                        <p:tgtEl>
                                          <p:spTgt spid="46"/>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200"/>
                                  </p:stCondLst>
                                  <p:childTnLst>
                                    <p:set>
                                      <p:cBhvr>
                                        <p:cTn id="31" dur="1" fill="hold">
                                          <p:stCondLst>
                                            <p:cond delay="0"/>
                                          </p:stCondLst>
                                        </p:cTn>
                                        <p:tgtEl>
                                          <p:spTgt spid="47"/>
                                        </p:tgtEl>
                                        <p:attrNameLst>
                                          <p:attrName>style.visibility</p:attrName>
                                        </p:attrNameLst>
                                      </p:cBhvr>
                                      <p:to>
                                        <p:strVal val="visible"/>
                                      </p:to>
                                    </p:set>
                                    <p:animEffect transition="in" filter="fade">
                                      <p:cBhvr>
                                        <p:cTn id="32" dur="1000"/>
                                        <p:tgtEl>
                                          <p:spTgt spid="47"/>
                                        </p:tgtEl>
                                      </p:cBhvr>
                                    </p:animEffect>
                                    <p:anim calcmode="lin" valueType="num">
                                      <p:cBhvr>
                                        <p:cTn id="33" dur="1000" fill="hold"/>
                                        <p:tgtEl>
                                          <p:spTgt spid="47"/>
                                        </p:tgtEl>
                                        <p:attrNameLst>
                                          <p:attrName>ppt_x</p:attrName>
                                        </p:attrNameLst>
                                      </p:cBhvr>
                                      <p:tavLst>
                                        <p:tav tm="0">
                                          <p:val>
                                            <p:strVal val="#ppt_x"/>
                                          </p:val>
                                        </p:tav>
                                        <p:tav tm="100000">
                                          <p:val>
                                            <p:strVal val="#ppt_x"/>
                                          </p:val>
                                        </p:tav>
                                      </p:tavLst>
                                    </p:anim>
                                    <p:anim calcmode="lin" valueType="num">
                                      <p:cBhvr>
                                        <p:cTn id="34" dur="1000" fill="hold"/>
                                        <p:tgtEl>
                                          <p:spTgt spid="47"/>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300"/>
                                  </p:stCondLst>
                                  <p:childTnLst>
                                    <p:set>
                                      <p:cBhvr>
                                        <p:cTn id="36" dur="1" fill="hold">
                                          <p:stCondLst>
                                            <p:cond delay="0"/>
                                          </p:stCondLst>
                                        </p:cTn>
                                        <p:tgtEl>
                                          <p:spTgt spid="48"/>
                                        </p:tgtEl>
                                        <p:attrNameLst>
                                          <p:attrName>style.visibility</p:attrName>
                                        </p:attrNameLst>
                                      </p:cBhvr>
                                      <p:to>
                                        <p:strVal val="visible"/>
                                      </p:to>
                                    </p:set>
                                    <p:animEffect transition="in" filter="fade">
                                      <p:cBhvr>
                                        <p:cTn id="37" dur="1000"/>
                                        <p:tgtEl>
                                          <p:spTgt spid="48"/>
                                        </p:tgtEl>
                                      </p:cBhvr>
                                    </p:animEffect>
                                    <p:anim calcmode="lin" valueType="num">
                                      <p:cBhvr>
                                        <p:cTn id="38" dur="1000" fill="hold"/>
                                        <p:tgtEl>
                                          <p:spTgt spid="48"/>
                                        </p:tgtEl>
                                        <p:attrNameLst>
                                          <p:attrName>ppt_x</p:attrName>
                                        </p:attrNameLst>
                                      </p:cBhvr>
                                      <p:tavLst>
                                        <p:tav tm="0">
                                          <p:val>
                                            <p:strVal val="#ppt_x"/>
                                          </p:val>
                                        </p:tav>
                                        <p:tav tm="100000">
                                          <p:val>
                                            <p:strVal val="#ppt_x"/>
                                          </p:val>
                                        </p:tav>
                                      </p:tavLst>
                                    </p:anim>
                                    <p:anim calcmode="lin" valueType="num">
                                      <p:cBhvr>
                                        <p:cTn id="39" dur="1000" fill="hold"/>
                                        <p:tgtEl>
                                          <p:spTgt spid="48"/>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400"/>
                                  </p:stCondLst>
                                  <p:childTnLst>
                                    <p:set>
                                      <p:cBhvr>
                                        <p:cTn id="41" dur="1" fill="hold">
                                          <p:stCondLst>
                                            <p:cond delay="0"/>
                                          </p:stCondLst>
                                        </p:cTn>
                                        <p:tgtEl>
                                          <p:spTgt spid="49"/>
                                        </p:tgtEl>
                                        <p:attrNameLst>
                                          <p:attrName>style.visibility</p:attrName>
                                        </p:attrNameLst>
                                      </p:cBhvr>
                                      <p:to>
                                        <p:strVal val="visible"/>
                                      </p:to>
                                    </p:set>
                                    <p:animEffect transition="in" filter="fade">
                                      <p:cBhvr>
                                        <p:cTn id="42" dur="1000"/>
                                        <p:tgtEl>
                                          <p:spTgt spid="49"/>
                                        </p:tgtEl>
                                      </p:cBhvr>
                                    </p:animEffect>
                                    <p:anim calcmode="lin" valueType="num">
                                      <p:cBhvr>
                                        <p:cTn id="43" dur="1000" fill="hold"/>
                                        <p:tgtEl>
                                          <p:spTgt spid="49"/>
                                        </p:tgtEl>
                                        <p:attrNameLst>
                                          <p:attrName>ppt_x</p:attrName>
                                        </p:attrNameLst>
                                      </p:cBhvr>
                                      <p:tavLst>
                                        <p:tav tm="0">
                                          <p:val>
                                            <p:strVal val="#ppt_x"/>
                                          </p:val>
                                        </p:tav>
                                        <p:tav tm="100000">
                                          <p:val>
                                            <p:strVal val="#ppt_x"/>
                                          </p:val>
                                        </p:tav>
                                      </p:tavLst>
                                    </p:anim>
                                    <p:anim calcmode="lin" valueType="num">
                                      <p:cBhvr>
                                        <p:cTn id="44" dur="1000" fill="hold"/>
                                        <p:tgtEl>
                                          <p:spTgt spid="49"/>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500"/>
                                  </p:stCondLst>
                                  <p:childTnLst>
                                    <p:set>
                                      <p:cBhvr>
                                        <p:cTn id="46" dur="1" fill="hold">
                                          <p:stCondLst>
                                            <p:cond delay="0"/>
                                          </p:stCondLst>
                                        </p:cTn>
                                        <p:tgtEl>
                                          <p:spTgt spid="50"/>
                                        </p:tgtEl>
                                        <p:attrNameLst>
                                          <p:attrName>style.visibility</p:attrName>
                                        </p:attrNameLst>
                                      </p:cBhvr>
                                      <p:to>
                                        <p:strVal val="visible"/>
                                      </p:to>
                                    </p:set>
                                    <p:animEffect transition="in" filter="fade">
                                      <p:cBhvr>
                                        <p:cTn id="47" dur="1000"/>
                                        <p:tgtEl>
                                          <p:spTgt spid="50"/>
                                        </p:tgtEl>
                                      </p:cBhvr>
                                    </p:animEffect>
                                    <p:anim calcmode="lin" valueType="num">
                                      <p:cBhvr>
                                        <p:cTn id="48" dur="1000" fill="hold"/>
                                        <p:tgtEl>
                                          <p:spTgt spid="50"/>
                                        </p:tgtEl>
                                        <p:attrNameLst>
                                          <p:attrName>ppt_x</p:attrName>
                                        </p:attrNameLst>
                                      </p:cBhvr>
                                      <p:tavLst>
                                        <p:tav tm="0">
                                          <p:val>
                                            <p:strVal val="#ppt_x"/>
                                          </p:val>
                                        </p:tav>
                                        <p:tav tm="100000">
                                          <p:val>
                                            <p:strVal val="#ppt_x"/>
                                          </p:val>
                                        </p:tav>
                                      </p:tavLst>
                                    </p:anim>
                                    <p:anim calcmode="lin" valueType="num">
                                      <p:cBhvr>
                                        <p:cTn id="49" dur="1000" fill="hold"/>
                                        <p:tgtEl>
                                          <p:spTgt spid="50"/>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600"/>
                                  </p:stCondLst>
                                  <p:childTnLst>
                                    <p:set>
                                      <p:cBhvr>
                                        <p:cTn id="51" dur="1" fill="hold">
                                          <p:stCondLst>
                                            <p:cond delay="0"/>
                                          </p:stCondLst>
                                        </p:cTn>
                                        <p:tgtEl>
                                          <p:spTgt spid="51"/>
                                        </p:tgtEl>
                                        <p:attrNameLst>
                                          <p:attrName>style.visibility</p:attrName>
                                        </p:attrNameLst>
                                      </p:cBhvr>
                                      <p:to>
                                        <p:strVal val="visible"/>
                                      </p:to>
                                    </p:set>
                                    <p:animEffect transition="in" filter="fade">
                                      <p:cBhvr>
                                        <p:cTn id="52" dur="1000"/>
                                        <p:tgtEl>
                                          <p:spTgt spid="51"/>
                                        </p:tgtEl>
                                      </p:cBhvr>
                                    </p:animEffect>
                                    <p:anim calcmode="lin" valueType="num">
                                      <p:cBhvr>
                                        <p:cTn id="53" dur="1000" fill="hold"/>
                                        <p:tgtEl>
                                          <p:spTgt spid="51"/>
                                        </p:tgtEl>
                                        <p:attrNameLst>
                                          <p:attrName>ppt_x</p:attrName>
                                        </p:attrNameLst>
                                      </p:cBhvr>
                                      <p:tavLst>
                                        <p:tav tm="0">
                                          <p:val>
                                            <p:strVal val="#ppt_x"/>
                                          </p:val>
                                        </p:tav>
                                        <p:tav tm="100000">
                                          <p:val>
                                            <p:strVal val="#ppt_x"/>
                                          </p:val>
                                        </p:tav>
                                      </p:tavLst>
                                    </p:anim>
                                    <p:anim calcmode="lin" valueType="num">
                                      <p:cBhvr>
                                        <p:cTn id="54" dur="1000" fill="hold"/>
                                        <p:tgtEl>
                                          <p:spTgt spid="51"/>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700"/>
                                  </p:stCondLst>
                                  <p:childTnLst>
                                    <p:set>
                                      <p:cBhvr>
                                        <p:cTn id="56" dur="1" fill="hold">
                                          <p:stCondLst>
                                            <p:cond delay="0"/>
                                          </p:stCondLst>
                                        </p:cTn>
                                        <p:tgtEl>
                                          <p:spTgt spid="52"/>
                                        </p:tgtEl>
                                        <p:attrNameLst>
                                          <p:attrName>style.visibility</p:attrName>
                                        </p:attrNameLst>
                                      </p:cBhvr>
                                      <p:to>
                                        <p:strVal val="visible"/>
                                      </p:to>
                                    </p:set>
                                    <p:animEffect transition="in" filter="fade">
                                      <p:cBhvr>
                                        <p:cTn id="57" dur="1000"/>
                                        <p:tgtEl>
                                          <p:spTgt spid="52"/>
                                        </p:tgtEl>
                                      </p:cBhvr>
                                    </p:animEffect>
                                    <p:anim calcmode="lin" valueType="num">
                                      <p:cBhvr>
                                        <p:cTn id="58" dur="1000" fill="hold"/>
                                        <p:tgtEl>
                                          <p:spTgt spid="52"/>
                                        </p:tgtEl>
                                        <p:attrNameLst>
                                          <p:attrName>ppt_x</p:attrName>
                                        </p:attrNameLst>
                                      </p:cBhvr>
                                      <p:tavLst>
                                        <p:tav tm="0">
                                          <p:val>
                                            <p:strVal val="#ppt_x"/>
                                          </p:val>
                                        </p:tav>
                                        <p:tav tm="100000">
                                          <p:val>
                                            <p:strVal val="#ppt_x"/>
                                          </p:val>
                                        </p:tav>
                                      </p:tavLst>
                                    </p:anim>
                                    <p:anim calcmode="lin" valueType="num">
                                      <p:cBhvr>
                                        <p:cTn id="59" dur="1000" fill="hold"/>
                                        <p:tgtEl>
                                          <p:spTgt spid="52"/>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800"/>
                                  </p:stCondLst>
                                  <p:childTnLst>
                                    <p:set>
                                      <p:cBhvr>
                                        <p:cTn id="61" dur="1" fill="hold">
                                          <p:stCondLst>
                                            <p:cond delay="0"/>
                                          </p:stCondLst>
                                        </p:cTn>
                                        <p:tgtEl>
                                          <p:spTgt spid="53"/>
                                        </p:tgtEl>
                                        <p:attrNameLst>
                                          <p:attrName>style.visibility</p:attrName>
                                        </p:attrNameLst>
                                      </p:cBhvr>
                                      <p:to>
                                        <p:strVal val="visible"/>
                                      </p:to>
                                    </p:set>
                                    <p:animEffect transition="in" filter="fade">
                                      <p:cBhvr>
                                        <p:cTn id="62" dur="1000"/>
                                        <p:tgtEl>
                                          <p:spTgt spid="53"/>
                                        </p:tgtEl>
                                      </p:cBhvr>
                                    </p:animEffect>
                                    <p:anim calcmode="lin" valueType="num">
                                      <p:cBhvr>
                                        <p:cTn id="63" dur="1000" fill="hold"/>
                                        <p:tgtEl>
                                          <p:spTgt spid="53"/>
                                        </p:tgtEl>
                                        <p:attrNameLst>
                                          <p:attrName>ppt_x</p:attrName>
                                        </p:attrNameLst>
                                      </p:cBhvr>
                                      <p:tavLst>
                                        <p:tav tm="0">
                                          <p:val>
                                            <p:strVal val="#ppt_x"/>
                                          </p:val>
                                        </p:tav>
                                        <p:tav tm="100000">
                                          <p:val>
                                            <p:strVal val="#ppt_x"/>
                                          </p:val>
                                        </p:tav>
                                      </p:tavLst>
                                    </p:anim>
                                    <p:anim calcmode="lin" valueType="num">
                                      <p:cBhvr>
                                        <p:cTn id="64" dur="1000" fill="hold"/>
                                        <p:tgtEl>
                                          <p:spTgt spid="53"/>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900"/>
                                  </p:stCondLst>
                                  <p:childTnLst>
                                    <p:set>
                                      <p:cBhvr>
                                        <p:cTn id="66" dur="1" fill="hold">
                                          <p:stCondLst>
                                            <p:cond delay="0"/>
                                          </p:stCondLst>
                                        </p:cTn>
                                        <p:tgtEl>
                                          <p:spTgt spid="54"/>
                                        </p:tgtEl>
                                        <p:attrNameLst>
                                          <p:attrName>style.visibility</p:attrName>
                                        </p:attrNameLst>
                                      </p:cBhvr>
                                      <p:to>
                                        <p:strVal val="visible"/>
                                      </p:to>
                                    </p:set>
                                    <p:animEffect transition="in" filter="fade">
                                      <p:cBhvr>
                                        <p:cTn id="67" dur="1000"/>
                                        <p:tgtEl>
                                          <p:spTgt spid="54"/>
                                        </p:tgtEl>
                                      </p:cBhvr>
                                    </p:animEffect>
                                    <p:anim calcmode="lin" valueType="num">
                                      <p:cBhvr>
                                        <p:cTn id="68" dur="1000" fill="hold"/>
                                        <p:tgtEl>
                                          <p:spTgt spid="54"/>
                                        </p:tgtEl>
                                        <p:attrNameLst>
                                          <p:attrName>ppt_x</p:attrName>
                                        </p:attrNameLst>
                                      </p:cBhvr>
                                      <p:tavLst>
                                        <p:tav tm="0">
                                          <p:val>
                                            <p:strVal val="#ppt_x"/>
                                          </p:val>
                                        </p:tav>
                                        <p:tav tm="100000">
                                          <p:val>
                                            <p:strVal val="#ppt_x"/>
                                          </p:val>
                                        </p:tav>
                                      </p:tavLst>
                                    </p:anim>
                                    <p:anim calcmode="lin" valueType="num">
                                      <p:cBhvr>
                                        <p:cTn id="69" dur="1000" fill="hold"/>
                                        <p:tgtEl>
                                          <p:spTgt spid="54"/>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0"/>
                                  </p:stCondLst>
                                  <p:childTnLst>
                                    <p:set>
                                      <p:cBhvr>
                                        <p:cTn id="71" dur="1" fill="hold">
                                          <p:stCondLst>
                                            <p:cond delay="0"/>
                                          </p:stCondLst>
                                        </p:cTn>
                                        <p:tgtEl>
                                          <p:spTgt spid="55"/>
                                        </p:tgtEl>
                                        <p:attrNameLst>
                                          <p:attrName>style.visibility</p:attrName>
                                        </p:attrNameLst>
                                      </p:cBhvr>
                                      <p:to>
                                        <p:strVal val="visible"/>
                                      </p:to>
                                    </p:set>
                                    <p:animEffect transition="in" filter="fade">
                                      <p:cBhvr>
                                        <p:cTn id="72" dur="1000"/>
                                        <p:tgtEl>
                                          <p:spTgt spid="55"/>
                                        </p:tgtEl>
                                      </p:cBhvr>
                                    </p:animEffect>
                                    <p:anim calcmode="lin" valueType="num">
                                      <p:cBhvr>
                                        <p:cTn id="73" dur="1000" fill="hold"/>
                                        <p:tgtEl>
                                          <p:spTgt spid="55"/>
                                        </p:tgtEl>
                                        <p:attrNameLst>
                                          <p:attrName>ppt_x</p:attrName>
                                        </p:attrNameLst>
                                      </p:cBhvr>
                                      <p:tavLst>
                                        <p:tav tm="0">
                                          <p:val>
                                            <p:strVal val="#ppt_x"/>
                                          </p:val>
                                        </p:tav>
                                        <p:tav tm="100000">
                                          <p:val>
                                            <p:strVal val="#ppt_x"/>
                                          </p:val>
                                        </p:tav>
                                      </p:tavLst>
                                    </p:anim>
                                    <p:anim calcmode="lin" valueType="num">
                                      <p:cBhvr>
                                        <p:cTn id="74" dur="1000" fill="hold"/>
                                        <p:tgtEl>
                                          <p:spTgt spid="55"/>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100"/>
                                  </p:stCondLst>
                                  <p:childTnLst>
                                    <p:set>
                                      <p:cBhvr>
                                        <p:cTn id="76" dur="1" fill="hold">
                                          <p:stCondLst>
                                            <p:cond delay="0"/>
                                          </p:stCondLst>
                                        </p:cTn>
                                        <p:tgtEl>
                                          <p:spTgt spid="56"/>
                                        </p:tgtEl>
                                        <p:attrNameLst>
                                          <p:attrName>style.visibility</p:attrName>
                                        </p:attrNameLst>
                                      </p:cBhvr>
                                      <p:to>
                                        <p:strVal val="visible"/>
                                      </p:to>
                                    </p:set>
                                    <p:animEffect transition="in" filter="fade">
                                      <p:cBhvr>
                                        <p:cTn id="77" dur="1000"/>
                                        <p:tgtEl>
                                          <p:spTgt spid="56"/>
                                        </p:tgtEl>
                                      </p:cBhvr>
                                    </p:animEffect>
                                    <p:anim calcmode="lin" valueType="num">
                                      <p:cBhvr>
                                        <p:cTn id="78" dur="1000" fill="hold"/>
                                        <p:tgtEl>
                                          <p:spTgt spid="56"/>
                                        </p:tgtEl>
                                        <p:attrNameLst>
                                          <p:attrName>ppt_x</p:attrName>
                                        </p:attrNameLst>
                                      </p:cBhvr>
                                      <p:tavLst>
                                        <p:tav tm="0">
                                          <p:val>
                                            <p:strVal val="#ppt_x"/>
                                          </p:val>
                                        </p:tav>
                                        <p:tav tm="100000">
                                          <p:val>
                                            <p:strVal val="#ppt_x"/>
                                          </p:val>
                                        </p:tav>
                                      </p:tavLst>
                                    </p:anim>
                                    <p:anim calcmode="lin" valueType="num">
                                      <p:cBhvr>
                                        <p:cTn id="79" dur="1000" fill="hold"/>
                                        <p:tgtEl>
                                          <p:spTgt spid="56"/>
                                        </p:tgtEl>
                                        <p:attrNameLst>
                                          <p:attrName>ppt_y</p:attrName>
                                        </p:attrNameLst>
                                      </p:cBhvr>
                                      <p:tavLst>
                                        <p:tav tm="0">
                                          <p:val>
                                            <p:strVal val="#ppt_y-.1"/>
                                          </p:val>
                                        </p:tav>
                                        <p:tav tm="100000">
                                          <p:val>
                                            <p:strVal val="#ppt_y"/>
                                          </p:val>
                                        </p:tav>
                                      </p:tavLst>
                                    </p:anim>
                                  </p:childTnLst>
                                </p:cTn>
                              </p:par>
                              <p:par>
                                <p:cTn id="80" presetID="47" presetClass="entr" presetSubtype="0" fill="hold" grpId="0" nodeType="withEffect">
                                  <p:stCondLst>
                                    <p:cond delay="200"/>
                                  </p:stCondLst>
                                  <p:childTnLst>
                                    <p:set>
                                      <p:cBhvr>
                                        <p:cTn id="81" dur="1" fill="hold">
                                          <p:stCondLst>
                                            <p:cond delay="0"/>
                                          </p:stCondLst>
                                        </p:cTn>
                                        <p:tgtEl>
                                          <p:spTgt spid="57"/>
                                        </p:tgtEl>
                                        <p:attrNameLst>
                                          <p:attrName>style.visibility</p:attrName>
                                        </p:attrNameLst>
                                      </p:cBhvr>
                                      <p:to>
                                        <p:strVal val="visible"/>
                                      </p:to>
                                    </p:set>
                                    <p:animEffect transition="in" filter="fade">
                                      <p:cBhvr>
                                        <p:cTn id="82" dur="1000"/>
                                        <p:tgtEl>
                                          <p:spTgt spid="57"/>
                                        </p:tgtEl>
                                      </p:cBhvr>
                                    </p:animEffect>
                                    <p:anim calcmode="lin" valueType="num">
                                      <p:cBhvr>
                                        <p:cTn id="83" dur="1000" fill="hold"/>
                                        <p:tgtEl>
                                          <p:spTgt spid="57"/>
                                        </p:tgtEl>
                                        <p:attrNameLst>
                                          <p:attrName>ppt_x</p:attrName>
                                        </p:attrNameLst>
                                      </p:cBhvr>
                                      <p:tavLst>
                                        <p:tav tm="0">
                                          <p:val>
                                            <p:strVal val="#ppt_x"/>
                                          </p:val>
                                        </p:tav>
                                        <p:tav tm="100000">
                                          <p:val>
                                            <p:strVal val="#ppt_x"/>
                                          </p:val>
                                        </p:tav>
                                      </p:tavLst>
                                    </p:anim>
                                    <p:anim calcmode="lin" valueType="num">
                                      <p:cBhvr>
                                        <p:cTn id="84" dur="1000" fill="hold"/>
                                        <p:tgtEl>
                                          <p:spTgt spid="57"/>
                                        </p:tgtEl>
                                        <p:attrNameLst>
                                          <p:attrName>ppt_y</p:attrName>
                                        </p:attrNameLst>
                                      </p:cBhvr>
                                      <p:tavLst>
                                        <p:tav tm="0">
                                          <p:val>
                                            <p:strVal val="#ppt_y-.1"/>
                                          </p:val>
                                        </p:tav>
                                        <p:tav tm="100000">
                                          <p:val>
                                            <p:strVal val="#ppt_y"/>
                                          </p:val>
                                        </p:tav>
                                      </p:tavLst>
                                    </p:anim>
                                  </p:childTnLst>
                                </p:cTn>
                              </p:par>
                              <p:par>
                                <p:cTn id="85" presetID="47" presetClass="entr" presetSubtype="0" fill="hold" grpId="0" nodeType="withEffect">
                                  <p:stCondLst>
                                    <p:cond delay="300"/>
                                  </p:stCondLst>
                                  <p:childTnLst>
                                    <p:set>
                                      <p:cBhvr>
                                        <p:cTn id="86" dur="1" fill="hold">
                                          <p:stCondLst>
                                            <p:cond delay="0"/>
                                          </p:stCondLst>
                                        </p:cTn>
                                        <p:tgtEl>
                                          <p:spTgt spid="58"/>
                                        </p:tgtEl>
                                        <p:attrNameLst>
                                          <p:attrName>style.visibility</p:attrName>
                                        </p:attrNameLst>
                                      </p:cBhvr>
                                      <p:to>
                                        <p:strVal val="visible"/>
                                      </p:to>
                                    </p:set>
                                    <p:animEffect transition="in" filter="fade">
                                      <p:cBhvr>
                                        <p:cTn id="87" dur="1000"/>
                                        <p:tgtEl>
                                          <p:spTgt spid="58"/>
                                        </p:tgtEl>
                                      </p:cBhvr>
                                    </p:animEffect>
                                    <p:anim calcmode="lin" valueType="num">
                                      <p:cBhvr>
                                        <p:cTn id="88" dur="1000" fill="hold"/>
                                        <p:tgtEl>
                                          <p:spTgt spid="58"/>
                                        </p:tgtEl>
                                        <p:attrNameLst>
                                          <p:attrName>ppt_x</p:attrName>
                                        </p:attrNameLst>
                                      </p:cBhvr>
                                      <p:tavLst>
                                        <p:tav tm="0">
                                          <p:val>
                                            <p:strVal val="#ppt_x"/>
                                          </p:val>
                                        </p:tav>
                                        <p:tav tm="100000">
                                          <p:val>
                                            <p:strVal val="#ppt_x"/>
                                          </p:val>
                                        </p:tav>
                                      </p:tavLst>
                                    </p:anim>
                                    <p:anim calcmode="lin" valueType="num">
                                      <p:cBhvr>
                                        <p:cTn id="89" dur="1000" fill="hold"/>
                                        <p:tgtEl>
                                          <p:spTgt spid="58"/>
                                        </p:tgtEl>
                                        <p:attrNameLst>
                                          <p:attrName>ppt_y</p:attrName>
                                        </p:attrNameLst>
                                      </p:cBhvr>
                                      <p:tavLst>
                                        <p:tav tm="0">
                                          <p:val>
                                            <p:strVal val="#ppt_y-.1"/>
                                          </p:val>
                                        </p:tav>
                                        <p:tav tm="100000">
                                          <p:val>
                                            <p:strVal val="#ppt_y"/>
                                          </p:val>
                                        </p:tav>
                                      </p:tavLst>
                                    </p:anim>
                                  </p:childTnLst>
                                </p:cTn>
                              </p:par>
                              <p:par>
                                <p:cTn id="90" presetID="47" presetClass="entr" presetSubtype="0" fill="hold" grpId="0" nodeType="withEffect">
                                  <p:stCondLst>
                                    <p:cond delay="400"/>
                                  </p:stCondLst>
                                  <p:childTnLst>
                                    <p:set>
                                      <p:cBhvr>
                                        <p:cTn id="91" dur="1" fill="hold">
                                          <p:stCondLst>
                                            <p:cond delay="0"/>
                                          </p:stCondLst>
                                        </p:cTn>
                                        <p:tgtEl>
                                          <p:spTgt spid="59"/>
                                        </p:tgtEl>
                                        <p:attrNameLst>
                                          <p:attrName>style.visibility</p:attrName>
                                        </p:attrNameLst>
                                      </p:cBhvr>
                                      <p:to>
                                        <p:strVal val="visible"/>
                                      </p:to>
                                    </p:set>
                                    <p:animEffect transition="in" filter="fade">
                                      <p:cBhvr>
                                        <p:cTn id="92" dur="1000"/>
                                        <p:tgtEl>
                                          <p:spTgt spid="59"/>
                                        </p:tgtEl>
                                      </p:cBhvr>
                                    </p:animEffect>
                                    <p:anim calcmode="lin" valueType="num">
                                      <p:cBhvr>
                                        <p:cTn id="93" dur="1000" fill="hold"/>
                                        <p:tgtEl>
                                          <p:spTgt spid="59"/>
                                        </p:tgtEl>
                                        <p:attrNameLst>
                                          <p:attrName>ppt_x</p:attrName>
                                        </p:attrNameLst>
                                      </p:cBhvr>
                                      <p:tavLst>
                                        <p:tav tm="0">
                                          <p:val>
                                            <p:strVal val="#ppt_x"/>
                                          </p:val>
                                        </p:tav>
                                        <p:tav tm="100000">
                                          <p:val>
                                            <p:strVal val="#ppt_x"/>
                                          </p:val>
                                        </p:tav>
                                      </p:tavLst>
                                    </p:anim>
                                    <p:anim calcmode="lin" valueType="num">
                                      <p:cBhvr>
                                        <p:cTn id="94" dur="1000" fill="hold"/>
                                        <p:tgtEl>
                                          <p:spTgt spid="59"/>
                                        </p:tgtEl>
                                        <p:attrNameLst>
                                          <p:attrName>ppt_y</p:attrName>
                                        </p:attrNameLst>
                                      </p:cBhvr>
                                      <p:tavLst>
                                        <p:tav tm="0">
                                          <p:val>
                                            <p:strVal val="#ppt_y-.1"/>
                                          </p:val>
                                        </p:tav>
                                        <p:tav tm="100000">
                                          <p:val>
                                            <p:strVal val="#ppt_y"/>
                                          </p:val>
                                        </p:tav>
                                      </p:tavLst>
                                    </p:anim>
                                  </p:childTnLst>
                                </p:cTn>
                              </p:par>
                              <p:par>
                                <p:cTn id="95" presetID="47" presetClass="entr" presetSubtype="0" fill="hold" grpId="0" nodeType="withEffect">
                                  <p:stCondLst>
                                    <p:cond delay="500"/>
                                  </p:stCondLst>
                                  <p:childTnLst>
                                    <p:set>
                                      <p:cBhvr>
                                        <p:cTn id="96" dur="1" fill="hold">
                                          <p:stCondLst>
                                            <p:cond delay="0"/>
                                          </p:stCondLst>
                                        </p:cTn>
                                        <p:tgtEl>
                                          <p:spTgt spid="60"/>
                                        </p:tgtEl>
                                        <p:attrNameLst>
                                          <p:attrName>style.visibility</p:attrName>
                                        </p:attrNameLst>
                                      </p:cBhvr>
                                      <p:to>
                                        <p:strVal val="visible"/>
                                      </p:to>
                                    </p:set>
                                    <p:animEffect transition="in" filter="fade">
                                      <p:cBhvr>
                                        <p:cTn id="97" dur="1000"/>
                                        <p:tgtEl>
                                          <p:spTgt spid="60"/>
                                        </p:tgtEl>
                                      </p:cBhvr>
                                    </p:animEffect>
                                    <p:anim calcmode="lin" valueType="num">
                                      <p:cBhvr>
                                        <p:cTn id="98" dur="1000" fill="hold"/>
                                        <p:tgtEl>
                                          <p:spTgt spid="60"/>
                                        </p:tgtEl>
                                        <p:attrNameLst>
                                          <p:attrName>ppt_x</p:attrName>
                                        </p:attrNameLst>
                                      </p:cBhvr>
                                      <p:tavLst>
                                        <p:tav tm="0">
                                          <p:val>
                                            <p:strVal val="#ppt_x"/>
                                          </p:val>
                                        </p:tav>
                                        <p:tav tm="100000">
                                          <p:val>
                                            <p:strVal val="#ppt_x"/>
                                          </p:val>
                                        </p:tav>
                                      </p:tavLst>
                                    </p:anim>
                                    <p:anim calcmode="lin" valueType="num">
                                      <p:cBhvr>
                                        <p:cTn id="99" dur="1000" fill="hold"/>
                                        <p:tgtEl>
                                          <p:spTgt spid="60"/>
                                        </p:tgtEl>
                                        <p:attrNameLst>
                                          <p:attrName>ppt_y</p:attrName>
                                        </p:attrNameLst>
                                      </p:cBhvr>
                                      <p:tavLst>
                                        <p:tav tm="0">
                                          <p:val>
                                            <p:strVal val="#ppt_y-.1"/>
                                          </p:val>
                                        </p:tav>
                                        <p:tav tm="100000">
                                          <p:val>
                                            <p:strVal val="#ppt_y"/>
                                          </p:val>
                                        </p:tav>
                                      </p:tavLst>
                                    </p:anim>
                                  </p:childTnLst>
                                </p:cTn>
                              </p:par>
                              <p:par>
                                <p:cTn id="100" presetID="47" presetClass="entr" presetSubtype="0" fill="hold" grpId="0" nodeType="withEffect">
                                  <p:stCondLst>
                                    <p:cond delay="600"/>
                                  </p:stCondLst>
                                  <p:childTnLst>
                                    <p:set>
                                      <p:cBhvr>
                                        <p:cTn id="101" dur="1" fill="hold">
                                          <p:stCondLst>
                                            <p:cond delay="0"/>
                                          </p:stCondLst>
                                        </p:cTn>
                                        <p:tgtEl>
                                          <p:spTgt spid="61"/>
                                        </p:tgtEl>
                                        <p:attrNameLst>
                                          <p:attrName>style.visibility</p:attrName>
                                        </p:attrNameLst>
                                      </p:cBhvr>
                                      <p:to>
                                        <p:strVal val="visible"/>
                                      </p:to>
                                    </p:set>
                                    <p:animEffect transition="in" filter="fade">
                                      <p:cBhvr>
                                        <p:cTn id="102" dur="1000"/>
                                        <p:tgtEl>
                                          <p:spTgt spid="61"/>
                                        </p:tgtEl>
                                      </p:cBhvr>
                                    </p:animEffect>
                                    <p:anim calcmode="lin" valueType="num">
                                      <p:cBhvr>
                                        <p:cTn id="103" dur="1000" fill="hold"/>
                                        <p:tgtEl>
                                          <p:spTgt spid="61"/>
                                        </p:tgtEl>
                                        <p:attrNameLst>
                                          <p:attrName>ppt_x</p:attrName>
                                        </p:attrNameLst>
                                      </p:cBhvr>
                                      <p:tavLst>
                                        <p:tav tm="0">
                                          <p:val>
                                            <p:strVal val="#ppt_x"/>
                                          </p:val>
                                        </p:tav>
                                        <p:tav tm="100000">
                                          <p:val>
                                            <p:strVal val="#ppt_x"/>
                                          </p:val>
                                        </p:tav>
                                      </p:tavLst>
                                    </p:anim>
                                    <p:anim calcmode="lin" valueType="num">
                                      <p:cBhvr>
                                        <p:cTn id="104" dur="1000" fill="hold"/>
                                        <p:tgtEl>
                                          <p:spTgt spid="61"/>
                                        </p:tgtEl>
                                        <p:attrNameLst>
                                          <p:attrName>ppt_y</p:attrName>
                                        </p:attrNameLst>
                                      </p:cBhvr>
                                      <p:tavLst>
                                        <p:tav tm="0">
                                          <p:val>
                                            <p:strVal val="#ppt_y-.1"/>
                                          </p:val>
                                        </p:tav>
                                        <p:tav tm="100000">
                                          <p:val>
                                            <p:strVal val="#ppt_y"/>
                                          </p:val>
                                        </p:tav>
                                      </p:tavLst>
                                    </p:anim>
                                  </p:childTnLst>
                                </p:cTn>
                              </p:par>
                              <p:par>
                                <p:cTn id="105" presetID="47" presetClass="entr" presetSubtype="0" fill="hold" grpId="0" nodeType="withEffect">
                                  <p:stCondLst>
                                    <p:cond delay="700"/>
                                  </p:stCondLst>
                                  <p:childTnLst>
                                    <p:set>
                                      <p:cBhvr>
                                        <p:cTn id="106" dur="1" fill="hold">
                                          <p:stCondLst>
                                            <p:cond delay="0"/>
                                          </p:stCondLst>
                                        </p:cTn>
                                        <p:tgtEl>
                                          <p:spTgt spid="62"/>
                                        </p:tgtEl>
                                        <p:attrNameLst>
                                          <p:attrName>style.visibility</p:attrName>
                                        </p:attrNameLst>
                                      </p:cBhvr>
                                      <p:to>
                                        <p:strVal val="visible"/>
                                      </p:to>
                                    </p:set>
                                    <p:animEffect transition="in" filter="fade">
                                      <p:cBhvr>
                                        <p:cTn id="107" dur="1000"/>
                                        <p:tgtEl>
                                          <p:spTgt spid="62"/>
                                        </p:tgtEl>
                                      </p:cBhvr>
                                    </p:animEffect>
                                    <p:anim calcmode="lin" valueType="num">
                                      <p:cBhvr>
                                        <p:cTn id="108" dur="1000" fill="hold"/>
                                        <p:tgtEl>
                                          <p:spTgt spid="62"/>
                                        </p:tgtEl>
                                        <p:attrNameLst>
                                          <p:attrName>ppt_x</p:attrName>
                                        </p:attrNameLst>
                                      </p:cBhvr>
                                      <p:tavLst>
                                        <p:tav tm="0">
                                          <p:val>
                                            <p:strVal val="#ppt_x"/>
                                          </p:val>
                                        </p:tav>
                                        <p:tav tm="100000">
                                          <p:val>
                                            <p:strVal val="#ppt_x"/>
                                          </p:val>
                                        </p:tav>
                                      </p:tavLst>
                                    </p:anim>
                                    <p:anim calcmode="lin" valueType="num">
                                      <p:cBhvr>
                                        <p:cTn id="109" dur="1000" fill="hold"/>
                                        <p:tgtEl>
                                          <p:spTgt spid="62"/>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800"/>
                                  </p:stCondLst>
                                  <p:childTnLst>
                                    <p:set>
                                      <p:cBhvr>
                                        <p:cTn id="111" dur="1" fill="hold">
                                          <p:stCondLst>
                                            <p:cond delay="0"/>
                                          </p:stCondLst>
                                        </p:cTn>
                                        <p:tgtEl>
                                          <p:spTgt spid="63"/>
                                        </p:tgtEl>
                                        <p:attrNameLst>
                                          <p:attrName>style.visibility</p:attrName>
                                        </p:attrNameLst>
                                      </p:cBhvr>
                                      <p:to>
                                        <p:strVal val="visible"/>
                                      </p:to>
                                    </p:set>
                                    <p:animEffect transition="in" filter="fade">
                                      <p:cBhvr>
                                        <p:cTn id="112" dur="1000"/>
                                        <p:tgtEl>
                                          <p:spTgt spid="63"/>
                                        </p:tgtEl>
                                      </p:cBhvr>
                                    </p:animEffect>
                                    <p:anim calcmode="lin" valueType="num">
                                      <p:cBhvr>
                                        <p:cTn id="113" dur="1000" fill="hold"/>
                                        <p:tgtEl>
                                          <p:spTgt spid="63"/>
                                        </p:tgtEl>
                                        <p:attrNameLst>
                                          <p:attrName>ppt_x</p:attrName>
                                        </p:attrNameLst>
                                      </p:cBhvr>
                                      <p:tavLst>
                                        <p:tav tm="0">
                                          <p:val>
                                            <p:strVal val="#ppt_x"/>
                                          </p:val>
                                        </p:tav>
                                        <p:tav tm="100000">
                                          <p:val>
                                            <p:strVal val="#ppt_x"/>
                                          </p:val>
                                        </p:tav>
                                      </p:tavLst>
                                    </p:anim>
                                    <p:anim calcmode="lin" valueType="num">
                                      <p:cBhvr>
                                        <p:cTn id="114" dur="1000" fill="hold"/>
                                        <p:tgtEl>
                                          <p:spTgt spid="63"/>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900"/>
                                  </p:stCondLst>
                                  <p:childTnLst>
                                    <p:set>
                                      <p:cBhvr>
                                        <p:cTn id="116" dur="1" fill="hold">
                                          <p:stCondLst>
                                            <p:cond delay="0"/>
                                          </p:stCondLst>
                                        </p:cTn>
                                        <p:tgtEl>
                                          <p:spTgt spid="64"/>
                                        </p:tgtEl>
                                        <p:attrNameLst>
                                          <p:attrName>style.visibility</p:attrName>
                                        </p:attrNameLst>
                                      </p:cBhvr>
                                      <p:to>
                                        <p:strVal val="visible"/>
                                      </p:to>
                                    </p:set>
                                    <p:animEffect transition="in" filter="fade">
                                      <p:cBhvr>
                                        <p:cTn id="117" dur="1000"/>
                                        <p:tgtEl>
                                          <p:spTgt spid="64"/>
                                        </p:tgtEl>
                                      </p:cBhvr>
                                    </p:animEffect>
                                    <p:anim calcmode="lin" valueType="num">
                                      <p:cBhvr>
                                        <p:cTn id="118" dur="1000" fill="hold"/>
                                        <p:tgtEl>
                                          <p:spTgt spid="64"/>
                                        </p:tgtEl>
                                        <p:attrNameLst>
                                          <p:attrName>ppt_x</p:attrName>
                                        </p:attrNameLst>
                                      </p:cBhvr>
                                      <p:tavLst>
                                        <p:tav tm="0">
                                          <p:val>
                                            <p:strVal val="#ppt_x"/>
                                          </p:val>
                                        </p:tav>
                                        <p:tav tm="100000">
                                          <p:val>
                                            <p:strVal val="#ppt_x"/>
                                          </p:val>
                                        </p:tav>
                                      </p:tavLst>
                                    </p:anim>
                                    <p:anim calcmode="lin" valueType="num">
                                      <p:cBhvr>
                                        <p:cTn id="119" dur="1000" fill="hold"/>
                                        <p:tgtEl>
                                          <p:spTgt spid="64"/>
                                        </p:tgtEl>
                                        <p:attrNameLst>
                                          <p:attrName>ppt_y</p:attrName>
                                        </p:attrNameLst>
                                      </p:cBhvr>
                                      <p:tavLst>
                                        <p:tav tm="0">
                                          <p:val>
                                            <p:strVal val="#ppt_y-.1"/>
                                          </p:val>
                                        </p:tav>
                                        <p:tav tm="100000">
                                          <p:val>
                                            <p:strVal val="#ppt_y"/>
                                          </p:val>
                                        </p:tav>
                                      </p:tavLst>
                                    </p:anim>
                                  </p:childTnLst>
                                </p:cTn>
                              </p:par>
                            </p:childTnLst>
                          </p:cTn>
                        </p:par>
                        <p:par>
                          <p:cTn id="120" fill="hold">
                            <p:stCondLst>
                              <p:cond delay="2500"/>
                            </p:stCondLst>
                            <p:childTnLst>
                              <p:par>
                                <p:cTn id="121" presetID="2" presetClass="entr" presetSubtype="4" decel="100000" fill="hold" grpId="0" nodeType="afterEffect">
                                  <p:stCondLst>
                                    <p:cond delay="0"/>
                                  </p:stCondLst>
                                  <p:childTnLst>
                                    <p:set>
                                      <p:cBhvr>
                                        <p:cTn id="122" dur="1" fill="hold">
                                          <p:stCondLst>
                                            <p:cond delay="0"/>
                                          </p:stCondLst>
                                        </p:cTn>
                                        <p:tgtEl>
                                          <p:spTgt spid="93"/>
                                        </p:tgtEl>
                                        <p:attrNameLst>
                                          <p:attrName>style.visibility</p:attrName>
                                        </p:attrNameLst>
                                      </p:cBhvr>
                                      <p:to>
                                        <p:strVal val="visible"/>
                                      </p:to>
                                    </p:set>
                                    <p:anim calcmode="lin" valueType="num">
                                      <p:cBhvr additive="base">
                                        <p:cTn id="123" dur="500" fill="hold"/>
                                        <p:tgtEl>
                                          <p:spTgt spid="93"/>
                                        </p:tgtEl>
                                        <p:attrNameLst>
                                          <p:attrName>ppt_x</p:attrName>
                                        </p:attrNameLst>
                                      </p:cBhvr>
                                      <p:tavLst>
                                        <p:tav tm="0">
                                          <p:val>
                                            <p:strVal val="#ppt_x"/>
                                          </p:val>
                                        </p:tav>
                                        <p:tav tm="100000">
                                          <p:val>
                                            <p:strVal val="#ppt_x"/>
                                          </p:val>
                                        </p:tav>
                                      </p:tavLst>
                                    </p:anim>
                                    <p:anim calcmode="lin" valueType="num">
                                      <p:cBhvr additive="base">
                                        <p:cTn id="124" dur="500" fill="hold"/>
                                        <p:tgtEl>
                                          <p:spTgt spid="93"/>
                                        </p:tgtEl>
                                        <p:attrNameLst>
                                          <p:attrName>ppt_y</p:attrName>
                                        </p:attrNameLst>
                                      </p:cBhvr>
                                      <p:tavLst>
                                        <p:tav tm="0">
                                          <p:val>
                                            <p:strVal val="1+#ppt_h/2"/>
                                          </p:val>
                                        </p:tav>
                                        <p:tav tm="100000">
                                          <p:val>
                                            <p:strVal val="#ppt_y"/>
                                          </p:val>
                                        </p:tav>
                                      </p:tavLst>
                                    </p:anim>
                                  </p:childTnLst>
                                </p:cTn>
                              </p:par>
                              <p:par>
                                <p:cTn id="125" presetID="2" presetClass="entr" presetSubtype="4" decel="100000" fill="hold" grpId="0" nodeType="withEffect">
                                  <p:stCondLst>
                                    <p:cond delay="0"/>
                                  </p:stCondLst>
                                  <p:childTnLst>
                                    <p:set>
                                      <p:cBhvr>
                                        <p:cTn id="126" dur="1" fill="hold">
                                          <p:stCondLst>
                                            <p:cond delay="0"/>
                                          </p:stCondLst>
                                        </p:cTn>
                                        <p:tgtEl>
                                          <p:spTgt spid="94"/>
                                        </p:tgtEl>
                                        <p:attrNameLst>
                                          <p:attrName>style.visibility</p:attrName>
                                        </p:attrNameLst>
                                      </p:cBhvr>
                                      <p:to>
                                        <p:strVal val="visible"/>
                                      </p:to>
                                    </p:set>
                                    <p:anim calcmode="lin" valueType="num">
                                      <p:cBhvr additive="base">
                                        <p:cTn id="127" dur="500" fill="hold"/>
                                        <p:tgtEl>
                                          <p:spTgt spid="94"/>
                                        </p:tgtEl>
                                        <p:attrNameLst>
                                          <p:attrName>ppt_x</p:attrName>
                                        </p:attrNameLst>
                                      </p:cBhvr>
                                      <p:tavLst>
                                        <p:tav tm="0">
                                          <p:val>
                                            <p:strVal val="#ppt_x"/>
                                          </p:val>
                                        </p:tav>
                                        <p:tav tm="100000">
                                          <p:val>
                                            <p:strVal val="#ppt_x"/>
                                          </p:val>
                                        </p:tav>
                                      </p:tavLst>
                                    </p:anim>
                                    <p:anim calcmode="lin" valueType="num">
                                      <p:cBhvr additive="base">
                                        <p:cTn id="128" dur="500" fill="hold"/>
                                        <p:tgtEl>
                                          <p:spTgt spid="94"/>
                                        </p:tgtEl>
                                        <p:attrNameLst>
                                          <p:attrName>ppt_y</p:attrName>
                                        </p:attrNameLst>
                                      </p:cBhvr>
                                      <p:tavLst>
                                        <p:tav tm="0">
                                          <p:val>
                                            <p:strVal val="1+#ppt_h/2"/>
                                          </p:val>
                                        </p:tav>
                                        <p:tav tm="100000">
                                          <p:val>
                                            <p:strVal val="#ppt_y"/>
                                          </p:val>
                                        </p:tav>
                                      </p:tavLst>
                                    </p:anim>
                                  </p:childTnLst>
                                </p:cTn>
                              </p:par>
                              <p:par>
                                <p:cTn id="129" presetID="2" presetClass="entr" presetSubtype="4" decel="100000" fill="hold" grpId="0" nodeType="withEffect">
                                  <p:stCondLst>
                                    <p:cond delay="0"/>
                                  </p:stCondLst>
                                  <p:childTnLst>
                                    <p:set>
                                      <p:cBhvr>
                                        <p:cTn id="130" dur="1" fill="hold">
                                          <p:stCondLst>
                                            <p:cond delay="0"/>
                                          </p:stCondLst>
                                        </p:cTn>
                                        <p:tgtEl>
                                          <p:spTgt spid="95"/>
                                        </p:tgtEl>
                                        <p:attrNameLst>
                                          <p:attrName>style.visibility</p:attrName>
                                        </p:attrNameLst>
                                      </p:cBhvr>
                                      <p:to>
                                        <p:strVal val="visible"/>
                                      </p:to>
                                    </p:set>
                                    <p:anim calcmode="lin" valueType="num">
                                      <p:cBhvr additive="base">
                                        <p:cTn id="131" dur="500" fill="hold"/>
                                        <p:tgtEl>
                                          <p:spTgt spid="95"/>
                                        </p:tgtEl>
                                        <p:attrNameLst>
                                          <p:attrName>ppt_x</p:attrName>
                                        </p:attrNameLst>
                                      </p:cBhvr>
                                      <p:tavLst>
                                        <p:tav tm="0">
                                          <p:val>
                                            <p:strVal val="#ppt_x"/>
                                          </p:val>
                                        </p:tav>
                                        <p:tav tm="100000">
                                          <p:val>
                                            <p:strVal val="#ppt_x"/>
                                          </p:val>
                                        </p:tav>
                                      </p:tavLst>
                                    </p:anim>
                                    <p:anim calcmode="lin" valueType="num">
                                      <p:cBhvr additive="base">
                                        <p:cTn id="132" dur="500" fill="hold"/>
                                        <p:tgtEl>
                                          <p:spTgt spid="95"/>
                                        </p:tgtEl>
                                        <p:attrNameLst>
                                          <p:attrName>ppt_y</p:attrName>
                                        </p:attrNameLst>
                                      </p:cBhvr>
                                      <p:tavLst>
                                        <p:tav tm="0">
                                          <p:val>
                                            <p:strVal val="1+#ppt_h/2"/>
                                          </p:val>
                                        </p:tav>
                                        <p:tav tm="100000">
                                          <p:val>
                                            <p:strVal val="#ppt_y"/>
                                          </p:val>
                                        </p:tav>
                                      </p:tavLst>
                                    </p:anim>
                                  </p:childTnLst>
                                </p:cTn>
                              </p:par>
                              <p:par>
                                <p:cTn id="133" presetID="2" presetClass="entr" presetSubtype="4" decel="100000" fill="hold" grpId="0" nodeType="withEffect">
                                  <p:stCondLst>
                                    <p:cond delay="0"/>
                                  </p:stCondLst>
                                  <p:childTnLst>
                                    <p:set>
                                      <p:cBhvr>
                                        <p:cTn id="134" dur="1" fill="hold">
                                          <p:stCondLst>
                                            <p:cond delay="0"/>
                                          </p:stCondLst>
                                        </p:cTn>
                                        <p:tgtEl>
                                          <p:spTgt spid="96"/>
                                        </p:tgtEl>
                                        <p:attrNameLst>
                                          <p:attrName>style.visibility</p:attrName>
                                        </p:attrNameLst>
                                      </p:cBhvr>
                                      <p:to>
                                        <p:strVal val="visible"/>
                                      </p:to>
                                    </p:set>
                                    <p:anim calcmode="lin" valueType="num">
                                      <p:cBhvr additive="base">
                                        <p:cTn id="135" dur="500" fill="hold"/>
                                        <p:tgtEl>
                                          <p:spTgt spid="96"/>
                                        </p:tgtEl>
                                        <p:attrNameLst>
                                          <p:attrName>ppt_x</p:attrName>
                                        </p:attrNameLst>
                                      </p:cBhvr>
                                      <p:tavLst>
                                        <p:tav tm="0">
                                          <p:val>
                                            <p:strVal val="#ppt_x"/>
                                          </p:val>
                                        </p:tav>
                                        <p:tav tm="100000">
                                          <p:val>
                                            <p:strVal val="#ppt_x"/>
                                          </p:val>
                                        </p:tav>
                                      </p:tavLst>
                                    </p:anim>
                                    <p:anim calcmode="lin" valueType="num">
                                      <p:cBhvr additive="base">
                                        <p:cTn id="136" dur="500" fill="hold"/>
                                        <p:tgtEl>
                                          <p:spTgt spid="96"/>
                                        </p:tgtEl>
                                        <p:attrNameLst>
                                          <p:attrName>ppt_y</p:attrName>
                                        </p:attrNameLst>
                                      </p:cBhvr>
                                      <p:tavLst>
                                        <p:tav tm="0">
                                          <p:val>
                                            <p:strVal val="1+#ppt_h/2"/>
                                          </p:val>
                                        </p:tav>
                                        <p:tav tm="100000">
                                          <p:val>
                                            <p:strVal val="#ppt_y"/>
                                          </p:val>
                                        </p:tav>
                                      </p:tavLst>
                                    </p:anim>
                                  </p:childTnLst>
                                </p:cTn>
                              </p:par>
                              <p:par>
                                <p:cTn id="137" presetID="2" presetClass="entr" presetSubtype="4" decel="100000" fill="hold" grpId="0" nodeType="withEffect">
                                  <p:stCondLst>
                                    <p:cond delay="0"/>
                                  </p:stCondLst>
                                  <p:childTnLst>
                                    <p:set>
                                      <p:cBhvr>
                                        <p:cTn id="138" dur="1" fill="hold">
                                          <p:stCondLst>
                                            <p:cond delay="0"/>
                                          </p:stCondLst>
                                        </p:cTn>
                                        <p:tgtEl>
                                          <p:spTgt spid="97"/>
                                        </p:tgtEl>
                                        <p:attrNameLst>
                                          <p:attrName>style.visibility</p:attrName>
                                        </p:attrNameLst>
                                      </p:cBhvr>
                                      <p:to>
                                        <p:strVal val="visible"/>
                                      </p:to>
                                    </p:set>
                                    <p:anim calcmode="lin" valueType="num">
                                      <p:cBhvr additive="base">
                                        <p:cTn id="139" dur="500" fill="hold"/>
                                        <p:tgtEl>
                                          <p:spTgt spid="97"/>
                                        </p:tgtEl>
                                        <p:attrNameLst>
                                          <p:attrName>ppt_x</p:attrName>
                                        </p:attrNameLst>
                                      </p:cBhvr>
                                      <p:tavLst>
                                        <p:tav tm="0">
                                          <p:val>
                                            <p:strVal val="#ppt_x"/>
                                          </p:val>
                                        </p:tav>
                                        <p:tav tm="100000">
                                          <p:val>
                                            <p:strVal val="#ppt_x"/>
                                          </p:val>
                                        </p:tav>
                                      </p:tavLst>
                                    </p:anim>
                                    <p:anim calcmode="lin" valueType="num">
                                      <p:cBhvr additive="base">
                                        <p:cTn id="140" dur="500" fill="hold"/>
                                        <p:tgtEl>
                                          <p:spTgt spid="97"/>
                                        </p:tgtEl>
                                        <p:attrNameLst>
                                          <p:attrName>ppt_y</p:attrName>
                                        </p:attrNameLst>
                                      </p:cBhvr>
                                      <p:tavLst>
                                        <p:tav tm="0">
                                          <p:val>
                                            <p:strVal val="1+#ppt_h/2"/>
                                          </p:val>
                                        </p:tav>
                                        <p:tav tm="100000">
                                          <p:val>
                                            <p:strVal val="#ppt_y"/>
                                          </p:val>
                                        </p:tav>
                                      </p:tavLst>
                                    </p:anim>
                                  </p:childTnLst>
                                </p:cTn>
                              </p:par>
                              <p:par>
                                <p:cTn id="141" presetID="2" presetClass="entr" presetSubtype="4" decel="100000" fill="hold" grpId="0" nodeType="withEffect">
                                  <p:stCondLst>
                                    <p:cond delay="0"/>
                                  </p:stCondLst>
                                  <p:childTnLst>
                                    <p:set>
                                      <p:cBhvr>
                                        <p:cTn id="142" dur="1" fill="hold">
                                          <p:stCondLst>
                                            <p:cond delay="0"/>
                                          </p:stCondLst>
                                        </p:cTn>
                                        <p:tgtEl>
                                          <p:spTgt spid="98"/>
                                        </p:tgtEl>
                                        <p:attrNameLst>
                                          <p:attrName>style.visibility</p:attrName>
                                        </p:attrNameLst>
                                      </p:cBhvr>
                                      <p:to>
                                        <p:strVal val="visible"/>
                                      </p:to>
                                    </p:set>
                                    <p:anim calcmode="lin" valueType="num">
                                      <p:cBhvr additive="base">
                                        <p:cTn id="143" dur="500" fill="hold"/>
                                        <p:tgtEl>
                                          <p:spTgt spid="98"/>
                                        </p:tgtEl>
                                        <p:attrNameLst>
                                          <p:attrName>ppt_x</p:attrName>
                                        </p:attrNameLst>
                                      </p:cBhvr>
                                      <p:tavLst>
                                        <p:tav tm="0">
                                          <p:val>
                                            <p:strVal val="#ppt_x"/>
                                          </p:val>
                                        </p:tav>
                                        <p:tav tm="100000">
                                          <p:val>
                                            <p:strVal val="#ppt_x"/>
                                          </p:val>
                                        </p:tav>
                                      </p:tavLst>
                                    </p:anim>
                                    <p:anim calcmode="lin" valueType="num">
                                      <p:cBhvr additive="base">
                                        <p:cTn id="144" dur="500" fill="hold"/>
                                        <p:tgtEl>
                                          <p:spTgt spid="98"/>
                                        </p:tgtEl>
                                        <p:attrNameLst>
                                          <p:attrName>ppt_y</p:attrName>
                                        </p:attrNameLst>
                                      </p:cBhvr>
                                      <p:tavLst>
                                        <p:tav tm="0">
                                          <p:val>
                                            <p:strVal val="1+#ppt_h/2"/>
                                          </p:val>
                                        </p:tav>
                                        <p:tav tm="100000">
                                          <p:val>
                                            <p:strVal val="#ppt_y"/>
                                          </p:val>
                                        </p:tav>
                                      </p:tavLst>
                                    </p:anim>
                                  </p:childTnLst>
                                </p:cTn>
                              </p:par>
                              <p:par>
                                <p:cTn id="145" presetID="2" presetClass="entr" presetSubtype="4" decel="100000" fill="hold" grpId="0" nodeType="withEffect">
                                  <p:stCondLst>
                                    <p:cond delay="0"/>
                                  </p:stCondLst>
                                  <p:childTnLst>
                                    <p:set>
                                      <p:cBhvr>
                                        <p:cTn id="146" dur="1" fill="hold">
                                          <p:stCondLst>
                                            <p:cond delay="0"/>
                                          </p:stCondLst>
                                        </p:cTn>
                                        <p:tgtEl>
                                          <p:spTgt spid="99"/>
                                        </p:tgtEl>
                                        <p:attrNameLst>
                                          <p:attrName>style.visibility</p:attrName>
                                        </p:attrNameLst>
                                      </p:cBhvr>
                                      <p:to>
                                        <p:strVal val="visible"/>
                                      </p:to>
                                    </p:set>
                                    <p:anim calcmode="lin" valueType="num">
                                      <p:cBhvr additive="base">
                                        <p:cTn id="147" dur="500" fill="hold"/>
                                        <p:tgtEl>
                                          <p:spTgt spid="99"/>
                                        </p:tgtEl>
                                        <p:attrNameLst>
                                          <p:attrName>ppt_x</p:attrName>
                                        </p:attrNameLst>
                                      </p:cBhvr>
                                      <p:tavLst>
                                        <p:tav tm="0">
                                          <p:val>
                                            <p:strVal val="#ppt_x"/>
                                          </p:val>
                                        </p:tav>
                                        <p:tav tm="100000">
                                          <p:val>
                                            <p:strVal val="#ppt_x"/>
                                          </p:val>
                                        </p:tav>
                                      </p:tavLst>
                                    </p:anim>
                                    <p:anim calcmode="lin" valueType="num">
                                      <p:cBhvr additive="base">
                                        <p:cTn id="148" dur="500" fill="hold"/>
                                        <p:tgtEl>
                                          <p:spTgt spid="99"/>
                                        </p:tgtEl>
                                        <p:attrNameLst>
                                          <p:attrName>ppt_y</p:attrName>
                                        </p:attrNameLst>
                                      </p:cBhvr>
                                      <p:tavLst>
                                        <p:tav tm="0">
                                          <p:val>
                                            <p:strVal val="1+#ppt_h/2"/>
                                          </p:val>
                                        </p:tav>
                                        <p:tav tm="100000">
                                          <p:val>
                                            <p:strVal val="#ppt_y"/>
                                          </p:val>
                                        </p:tav>
                                      </p:tavLst>
                                    </p:anim>
                                  </p:childTnLst>
                                </p:cTn>
                              </p:par>
                            </p:childTnLst>
                          </p:cTn>
                        </p:par>
                        <p:par>
                          <p:cTn id="149" fill="hold">
                            <p:stCondLst>
                              <p:cond delay="3000"/>
                            </p:stCondLst>
                            <p:childTnLst>
                              <p:par>
                                <p:cTn id="150" presetID="22" presetClass="entr" presetSubtype="8" fill="hold" grpId="0" nodeType="afterEffect">
                                  <p:stCondLst>
                                    <p:cond delay="0"/>
                                  </p:stCondLst>
                                  <p:childTnLst>
                                    <p:set>
                                      <p:cBhvr>
                                        <p:cTn id="151" dur="1" fill="hold">
                                          <p:stCondLst>
                                            <p:cond delay="0"/>
                                          </p:stCondLst>
                                        </p:cTn>
                                        <p:tgtEl>
                                          <p:spTgt spid="79"/>
                                        </p:tgtEl>
                                        <p:attrNameLst>
                                          <p:attrName>style.visibility</p:attrName>
                                        </p:attrNameLst>
                                      </p:cBhvr>
                                      <p:to>
                                        <p:strVal val="visible"/>
                                      </p:to>
                                    </p:set>
                                    <p:animEffect transition="in" filter="wipe(left)">
                                      <p:cBhvr>
                                        <p:cTn id="152" dur="500"/>
                                        <p:tgtEl>
                                          <p:spTgt spid="79"/>
                                        </p:tgtEl>
                                      </p:cBhvr>
                                    </p:animEffect>
                                  </p:childTnLst>
                                </p:cTn>
                              </p:par>
                              <p:par>
                                <p:cTn id="153" presetID="22" presetClass="entr" presetSubtype="8" fill="hold" grpId="0" nodeType="withEffect">
                                  <p:stCondLst>
                                    <p:cond delay="100"/>
                                  </p:stCondLst>
                                  <p:childTnLst>
                                    <p:set>
                                      <p:cBhvr>
                                        <p:cTn id="154" dur="1" fill="hold">
                                          <p:stCondLst>
                                            <p:cond delay="0"/>
                                          </p:stCondLst>
                                        </p:cTn>
                                        <p:tgtEl>
                                          <p:spTgt spid="80"/>
                                        </p:tgtEl>
                                        <p:attrNameLst>
                                          <p:attrName>style.visibility</p:attrName>
                                        </p:attrNameLst>
                                      </p:cBhvr>
                                      <p:to>
                                        <p:strVal val="visible"/>
                                      </p:to>
                                    </p:set>
                                    <p:animEffect transition="in" filter="wipe(left)">
                                      <p:cBhvr>
                                        <p:cTn id="155" dur="500"/>
                                        <p:tgtEl>
                                          <p:spTgt spid="80"/>
                                        </p:tgtEl>
                                      </p:cBhvr>
                                    </p:animEffect>
                                  </p:childTnLst>
                                </p:cTn>
                              </p:par>
                              <p:par>
                                <p:cTn id="156" presetID="22" presetClass="entr" presetSubtype="8" fill="hold" grpId="0" nodeType="withEffect">
                                  <p:stCondLst>
                                    <p:cond delay="200"/>
                                  </p:stCondLst>
                                  <p:childTnLst>
                                    <p:set>
                                      <p:cBhvr>
                                        <p:cTn id="157" dur="1" fill="hold">
                                          <p:stCondLst>
                                            <p:cond delay="0"/>
                                          </p:stCondLst>
                                        </p:cTn>
                                        <p:tgtEl>
                                          <p:spTgt spid="81"/>
                                        </p:tgtEl>
                                        <p:attrNameLst>
                                          <p:attrName>style.visibility</p:attrName>
                                        </p:attrNameLst>
                                      </p:cBhvr>
                                      <p:to>
                                        <p:strVal val="visible"/>
                                      </p:to>
                                    </p:set>
                                    <p:animEffect transition="in" filter="wipe(left)">
                                      <p:cBhvr>
                                        <p:cTn id="158" dur="500"/>
                                        <p:tgtEl>
                                          <p:spTgt spid="81"/>
                                        </p:tgtEl>
                                      </p:cBhvr>
                                    </p:animEffect>
                                  </p:childTnLst>
                                </p:cTn>
                              </p:par>
                              <p:par>
                                <p:cTn id="159" presetID="22" presetClass="entr" presetSubtype="8" fill="hold" grpId="0" nodeType="withEffect">
                                  <p:stCondLst>
                                    <p:cond delay="300"/>
                                  </p:stCondLst>
                                  <p:childTnLst>
                                    <p:set>
                                      <p:cBhvr>
                                        <p:cTn id="160" dur="1" fill="hold">
                                          <p:stCondLst>
                                            <p:cond delay="0"/>
                                          </p:stCondLst>
                                        </p:cTn>
                                        <p:tgtEl>
                                          <p:spTgt spid="82"/>
                                        </p:tgtEl>
                                        <p:attrNameLst>
                                          <p:attrName>style.visibility</p:attrName>
                                        </p:attrNameLst>
                                      </p:cBhvr>
                                      <p:to>
                                        <p:strVal val="visible"/>
                                      </p:to>
                                    </p:set>
                                    <p:animEffect transition="in" filter="wipe(left)">
                                      <p:cBhvr>
                                        <p:cTn id="161" dur="500"/>
                                        <p:tgtEl>
                                          <p:spTgt spid="82"/>
                                        </p:tgtEl>
                                      </p:cBhvr>
                                    </p:animEffect>
                                  </p:childTnLst>
                                </p:cTn>
                              </p:par>
                              <p:par>
                                <p:cTn id="162" presetID="22" presetClass="entr" presetSubtype="8" fill="hold" grpId="0" nodeType="withEffect">
                                  <p:stCondLst>
                                    <p:cond delay="400"/>
                                  </p:stCondLst>
                                  <p:childTnLst>
                                    <p:set>
                                      <p:cBhvr>
                                        <p:cTn id="163" dur="1" fill="hold">
                                          <p:stCondLst>
                                            <p:cond delay="0"/>
                                          </p:stCondLst>
                                        </p:cTn>
                                        <p:tgtEl>
                                          <p:spTgt spid="83"/>
                                        </p:tgtEl>
                                        <p:attrNameLst>
                                          <p:attrName>style.visibility</p:attrName>
                                        </p:attrNameLst>
                                      </p:cBhvr>
                                      <p:to>
                                        <p:strVal val="visible"/>
                                      </p:to>
                                    </p:set>
                                    <p:animEffect transition="in" filter="wipe(left)">
                                      <p:cBhvr>
                                        <p:cTn id="164" dur="500"/>
                                        <p:tgtEl>
                                          <p:spTgt spid="83"/>
                                        </p:tgtEl>
                                      </p:cBhvr>
                                    </p:animEffect>
                                  </p:childTnLst>
                                </p:cTn>
                              </p:par>
                              <p:par>
                                <p:cTn id="165" presetID="22" presetClass="entr" presetSubtype="8" fill="hold" grpId="0" nodeType="withEffect">
                                  <p:stCondLst>
                                    <p:cond delay="500"/>
                                  </p:stCondLst>
                                  <p:childTnLst>
                                    <p:set>
                                      <p:cBhvr>
                                        <p:cTn id="166" dur="1" fill="hold">
                                          <p:stCondLst>
                                            <p:cond delay="0"/>
                                          </p:stCondLst>
                                        </p:cTn>
                                        <p:tgtEl>
                                          <p:spTgt spid="84"/>
                                        </p:tgtEl>
                                        <p:attrNameLst>
                                          <p:attrName>style.visibility</p:attrName>
                                        </p:attrNameLst>
                                      </p:cBhvr>
                                      <p:to>
                                        <p:strVal val="visible"/>
                                      </p:to>
                                    </p:set>
                                    <p:animEffect transition="in" filter="wipe(left)">
                                      <p:cBhvr>
                                        <p:cTn id="167" dur="500"/>
                                        <p:tgtEl>
                                          <p:spTgt spid="84"/>
                                        </p:tgtEl>
                                      </p:cBhvr>
                                    </p:animEffect>
                                  </p:childTnLst>
                                </p:cTn>
                              </p:par>
                              <p:par>
                                <p:cTn id="168" presetID="22" presetClass="entr" presetSubtype="8" fill="hold" grpId="0" nodeType="withEffect">
                                  <p:stCondLst>
                                    <p:cond delay="600"/>
                                  </p:stCondLst>
                                  <p:childTnLst>
                                    <p:set>
                                      <p:cBhvr>
                                        <p:cTn id="169" dur="1" fill="hold">
                                          <p:stCondLst>
                                            <p:cond delay="0"/>
                                          </p:stCondLst>
                                        </p:cTn>
                                        <p:tgtEl>
                                          <p:spTgt spid="85"/>
                                        </p:tgtEl>
                                        <p:attrNameLst>
                                          <p:attrName>style.visibility</p:attrName>
                                        </p:attrNameLst>
                                      </p:cBhvr>
                                      <p:to>
                                        <p:strVal val="visible"/>
                                      </p:to>
                                    </p:set>
                                    <p:animEffect transition="in" filter="wipe(left)">
                                      <p:cBhvr>
                                        <p:cTn id="170" dur="500"/>
                                        <p:tgtEl>
                                          <p:spTgt spid="85"/>
                                        </p:tgtEl>
                                      </p:cBhvr>
                                    </p:animEffect>
                                  </p:childTnLst>
                                </p:cTn>
                              </p:par>
                              <p:par>
                                <p:cTn id="171" presetID="22" presetClass="entr" presetSubtype="2" fill="hold" grpId="0" nodeType="withEffect">
                                  <p:stCondLst>
                                    <p:cond delay="0"/>
                                  </p:stCondLst>
                                  <p:childTnLst>
                                    <p:set>
                                      <p:cBhvr>
                                        <p:cTn id="172" dur="1" fill="hold">
                                          <p:stCondLst>
                                            <p:cond delay="0"/>
                                          </p:stCondLst>
                                        </p:cTn>
                                        <p:tgtEl>
                                          <p:spTgt spid="65"/>
                                        </p:tgtEl>
                                        <p:attrNameLst>
                                          <p:attrName>style.visibility</p:attrName>
                                        </p:attrNameLst>
                                      </p:cBhvr>
                                      <p:to>
                                        <p:strVal val="visible"/>
                                      </p:to>
                                    </p:set>
                                    <p:animEffect transition="in" filter="wipe(right)">
                                      <p:cBhvr>
                                        <p:cTn id="173" dur="500"/>
                                        <p:tgtEl>
                                          <p:spTgt spid="65"/>
                                        </p:tgtEl>
                                      </p:cBhvr>
                                    </p:animEffect>
                                  </p:childTnLst>
                                </p:cTn>
                              </p:par>
                              <p:par>
                                <p:cTn id="174" presetID="22" presetClass="entr" presetSubtype="2" fill="hold" grpId="0" nodeType="withEffect">
                                  <p:stCondLst>
                                    <p:cond delay="100"/>
                                  </p:stCondLst>
                                  <p:childTnLst>
                                    <p:set>
                                      <p:cBhvr>
                                        <p:cTn id="175" dur="1" fill="hold">
                                          <p:stCondLst>
                                            <p:cond delay="0"/>
                                          </p:stCondLst>
                                        </p:cTn>
                                        <p:tgtEl>
                                          <p:spTgt spid="66"/>
                                        </p:tgtEl>
                                        <p:attrNameLst>
                                          <p:attrName>style.visibility</p:attrName>
                                        </p:attrNameLst>
                                      </p:cBhvr>
                                      <p:to>
                                        <p:strVal val="visible"/>
                                      </p:to>
                                    </p:set>
                                    <p:animEffect transition="in" filter="wipe(right)">
                                      <p:cBhvr>
                                        <p:cTn id="176" dur="500"/>
                                        <p:tgtEl>
                                          <p:spTgt spid="66"/>
                                        </p:tgtEl>
                                      </p:cBhvr>
                                    </p:animEffect>
                                  </p:childTnLst>
                                </p:cTn>
                              </p:par>
                              <p:par>
                                <p:cTn id="177" presetID="22" presetClass="entr" presetSubtype="2" fill="hold" grpId="0" nodeType="withEffect">
                                  <p:stCondLst>
                                    <p:cond delay="200"/>
                                  </p:stCondLst>
                                  <p:childTnLst>
                                    <p:set>
                                      <p:cBhvr>
                                        <p:cTn id="178" dur="1" fill="hold">
                                          <p:stCondLst>
                                            <p:cond delay="0"/>
                                          </p:stCondLst>
                                        </p:cTn>
                                        <p:tgtEl>
                                          <p:spTgt spid="67"/>
                                        </p:tgtEl>
                                        <p:attrNameLst>
                                          <p:attrName>style.visibility</p:attrName>
                                        </p:attrNameLst>
                                      </p:cBhvr>
                                      <p:to>
                                        <p:strVal val="visible"/>
                                      </p:to>
                                    </p:set>
                                    <p:animEffect transition="in" filter="wipe(right)">
                                      <p:cBhvr>
                                        <p:cTn id="179" dur="500"/>
                                        <p:tgtEl>
                                          <p:spTgt spid="67"/>
                                        </p:tgtEl>
                                      </p:cBhvr>
                                    </p:animEffect>
                                  </p:childTnLst>
                                </p:cTn>
                              </p:par>
                              <p:par>
                                <p:cTn id="180" presetID="22" presetClass="entr" presetSubtype="2" fill="hold" grpId="0" nodeType="withEffect">
                                  <p:stCondLst>
                                    <p:cond delay="300"/>
                                  </p:stCondLst>
                                  <p:childTnLst>
                                    <p:set>
                                      <p:cBhvr>
                                        <p:cTn id="181" dur="1" fill="hold">
                                          <p:stCondLst>
                                            <p:cond delay="0"/>
                                          </p:stCondLst>
                                        </p:cTn>
                                        <p:tgtEl>
                                          <p:spTgt spid="68"/>
                                        </p:tgtEl>
                                        <p:attrNameLst>
                                          <p:attrName>style.visibility</p:attrName>
                                        </p:attrNameLst>
                                      </p:cBhvr>
                                      <p:to>
                                        <p:strVal val="visible"/>
                                      </p:to>
                                    </p:set>
                                    <p:animEffect transition="in" filter="wipe(right)">
                                      <p:cBhvr>
                                        <p:cTn id="182" dur="500"/>
                                        <p:tgtEl>
                                          <p:spTgt spid="68"/>
                                        </p:tgtEl>
                                      </p:cBhvr>
                                    </p:animEffect>
                                  </p:childTnLst>
                                </p:cTn>
                              </p:par>
                              <p:par>
                                <p:cTn id="183" presetID="22" presetClass="entr" presetSubtype="2" fill="hold" grpId="0" nodeType="withEffect">
                                  <p:stCondLst>
                                    <p:cond delay="400"/>
                                  </p:stCondLst>
                                  <p:childTnLst>
                                    <p:set>
                                      <p:cBhvr>
                                        <p:cTn id="184" dur="1" fill="hold">
                                          <p:stCondLst>
                                            <p:cond delay="0"/>
                                          </p:stCondLst>
                                        </p:cTn>
                                        <p:tgtEl>
                                          <p:spTgt spid="69"/>
                                        </p:tgtEl>
                                        <p:attrNameLst>
                                          <p:attrName>style.visibility</p:attrName>
                                        </p:attrNameLst>
                                      </p:cBhvr>
                                      <p:to>
                                        <p:strVal val="visible"/>
                                      </p:to>
                                    </p:set>
                                    <p:animEffect transition="in" filter="wipe(right)">
                                      <p:cBhvr>
                                        <p:cTn id="185" dur="500"/>
                                        <p:tgtEl>
                                          <p:spTgt spid="69"/>
                                        </p:tgtEl>
                                      </p:cBhvr>
                                    </p:animEffect>
                                  </p:childTnLst>
                                </p:cTn>
                              </p:par>
                              <p:par>
                                <p:cTn id="186" presetID="22" presetClass="entr" presetSubtype="2" fill="hold" grpId="0" nodeType="withEffect">
                                  <p:stCondLst>
                                    <p:cond delay="500"/>
                                  </p:stCondLst>
                                  <p:childTnLst>
                                    <p:set>
                                      <p:cBhvr>
                                        <p:cTn id="187" dur="1" fill="hold">
                                          <p:stCondLst>
                                            <p:cond delay="0"/>
                                          </p:stCondLst>
                                        </p:cTn>
                                        <p:tgtEl>
                                          <p:spTgt spid="70"/>
                                        </p:tgtEl>
                                        <p:attrNameLst>
                                          <p:attrName>style.visibility</p:attrName>
                                        </p:attrNameLst>
                                      </p:cBhvr>
                                      <p:to>
                                        <p:strVal val="visible"/>
                                      </p:to>
                                    </p:set>
                                    <p:animEffect transition="in" filter="wipe(right)">
                                      <p:cBhvr>
                                        <p:cTn id="188" dur="500"/>
                                        <p:tgtEl>
                                          <p:spTgt spid="70"/>
                                        </p:tgtEl>
                                      </p:cBhvr>
                                    </p:animEffect>
                                  </p:childTnLst>
                                </p:cTn>
                              </p:par>
                              <p:par>
                                <p:cTn id="189" presetID="22" presetClass="entr" presetSubtype="2" fill="hold" grpId="0" nodeType="withEffect">
                                  <p:stCondLst>
                                    <p:cond delay="600"/>
                                  </p:stCondLst>
                                  <p:childTnLst>
                                    <p:set>
                                      <p:cBhvr>
                                        <p:cTn id="190" dur="1" fill="hold">
                                          <p:stCondLst>
                                            <p:cond delay="0"/>
                                          </p:stCondLst>
                                        </p:cTn>
                                        <p:tgtEl>
                                          <p:spTgt spid="71"/>
                                        </p:tgtEl>
                                        <p:attrNameLst>
                                          <p:attrName>style.visibility</p:attrName>
                                        </p:attrNameLst>
                                      </p:cBhvr>
                                      <p:to>
                                        <p:strVal val="visible"/>
                                      </p:to>
                                    </p:set>
                                    <p:animEffect transition="in" filter="wipe(right)">
                                      <p:cBhvr>
                                        <p:cTn id="191" dur="500"/>
                                        <p:tgtEl>
                                          <p:spTgt spid="71"/>
                                        </p:tgtEl>
                                      </p:cBhvr>
                                    </p:animEffect>
                                  </p:childTnLst>
                                </p:cTn>
                              </p:par>
                            </p:childTnLst>
                          </p:cTn>
                        </p:par>
                        <p:par>
                          <p:cTn id="192" fill="hold">
                            <p:stCondLst>
                              <p:cond delay="3500"/>
                            </p:stCondLst>
                            <p:childTnLst>
                              <p:par>
                                <p:cTn id="193" presetID="22" presetClass="entr" presetSubtype="8" fill="hold" grpId="0" nodeType="afterEffect">
                                  <p:stCondLst>
                                    <p:cond delay="0"/>
                                  </p:stCondLst>
                                  <p:childTnLst>
                                    <p:set>
                                      <p:cBhvr>
                                        <p:cTn id="194" dur="1" fill="hold">
                                          <p:stCondLst>
                                            <p:cond delay="0"/>
                                          </p:stCondLst>
                                        </p:cTn>
                                        <p:tgtEl>
                                          <p:spTgt spid="86"/>
                                        </p:tgtEl>
                                        <p:attrNameLst>
                                          <p:attrName>style.visibility</p:attrName>
                                        </p:attrNameLst>
                                      </p:cBhvr>
                                      <p:to>
                                        <p:strVal val="visible"/>
                                      </p:to>
                                    </p:set>
                                    <p:animEffect transition="in" filter="wipe(left)">
                                      <p:cBhvr>
                                        <p:cTn id="195" dur="500"/>
                                        <p:tgtEl>
                                          <p:spTgt spid="86"/>
                                        </p:tgtEl>
                                      </p:cBhvr>
                                    </p:animEffect>
                                  </p:childTnLst>
                                </p:cTn>
                              </p:par>
                              <p:par>
                                <p:cTn id="196" presetID="22" presetClass="entr" presetSubtype="8" fill="hold" grpId="0" nodeType="withEffect">
                                  <p:stCondLst>
                                    <p:cond delay="0"/>
                                  </p:stCondLst>
                                  <p:childTnLst>
                                    <p:set>
                                      <p:cBhvr>
                                        <p:cTn id="197" dur="1" fill="hold">
                                          <p:stCondLst>
                                            <p:cond delay="0"/>
                                          </p:stCondLst>
                                        </p:cTn>
                                        <p:tgtEl>
                                          <p:spTgt spid="87"/>
                                        </p:tgtEl>
                                        <p:attrNameLst>
                                          <p:attrName>style.visibility</p:attrName>
                                        </p:attrNameLst>
                                      </p:cBhvr>
                                      <p:to>
                                        <p:strVal val="visible"/>
                                      </p:to>
                                    </p:set>
                                    <p:animEffect transition="in" filter="wipe(left)">
                                      <p:cBhvr>
                                        <p:cTn id="198" dur="500"/>
                                        <p:tgtEl>
                                          <p:spTgt spid="87"/>
                                        </p:tgtEl>
                                      </p:cBhvr>
                                    </p:animEffect>
                                  </p:childTnLst>
                                </p:cTn>
                              </p:par>
                              <p:par>
                                <p:cTn id="199" presetID="22" presetClass="entr" presetSubtype="8" fill="hold" grpId="0" nodeType="withEffect">
                                  <p:stCondLst>
                                    <p:cond delay="0"/>
                                  </p:stCondLst>
                                  <p:childTnLst>
                                    <p:set>
                                      <p:cBhvr>
                                        <p:cTn id="200" dur="1" fill="hold">
                                          <p:stCondLst>
                                            <p:cond delay="0"/>
                                          </p:stCondLst>
                                        </p:cTn>
                                        <p:tgtEl>
                                          <p:spTgt spid="88"/>
                                        </p:tgtEl>
                                        <p:attrNameLst>
                                          <p:attrName>style.visibility</p:attrName>
                                        </p:attrNameLst>
                                      </p:cBhvr>
                                      <p:to>
                                        <p:strVal val="visible"/>
                                      </p:to>
                                    </p:set>
                                    <p:animEffect transition="in" filter="wipe(left)">
                                      <p:cBhvr>
                                        <p:cTn id="201" dur="500"/>
                                        <p:tgtEl>
                                          <p:spTgt spid="88"/>
                                        </p:tgtEl>
                                      </p:cBhvr>
                                    </p:animEffect>
                                  </p:childTnLst>
                                </p:cTn>
                              </p:par>
                              <p:par>
                                <p:cTn id="202" presetID="22" presetClass="entr" presetSubtype="8" fill="hold" grpId="0" nodeType="withEffect">
                                  <p:stCondLst>
                                    <p:cond delay="0"/>
                                  </p:stCondLst>
                                  <p:childTnLst>
                                    <p:set>
                                      <p:cBhvr>
                                        <p:cTn id="203" dur="1" fill="hold">
                                          <p:stCondLst>
                                            <p:cond delay="0"/>
                                          </p:stCondLst>
                                        </p:cTn>
                                        <p:tgtEl>
                                          <p:spTgt spid="89"/>
                                        </p:tgtEl>
                                        <p:attrNameLst>
                                          <p:attrName>style.visibility</p:attrName>
                                        </p:attrNameLst>
                                      </p:cBhvr>
                                      <p:to>
                                        <p:strVal val="visible"/>
                                      </p:to>
                                    </p:set>
                                    <p:animEffect transition="in" filter="wipe(left)">
                                      <p:cBhvr>
                                        <p:cTn id="204" dur="500"/>
                                        <p:tgtEl>
                                          <p:spTgt spid="89"/>
                                        </p:tgtEl>
                                      </p:cBhvr>
                                    </p:animEffect>
                                  </p:childTnLst>
                                </p:cTn>
                              </p:par>
                              <p:par>
                                <p:cTn id="205" presetID="22" presetClass="entr" presetSubtype="8" fill="hold" grpId="0" nodeType="withEffect">
                                  <p:stCondLst>
                                    <p:cond delay="0"/>
                                  </p:stCondLst>
                                  <p:childTnLst>
                                    <p:set>
                                      <p:cBhvr>
                                        <p:cTn id="206" dur="1" fill="hold">
                                          <p:stCondLst>
                                            <p:cond delay="0"/>
                                          </p:stCondLst>
                                        </p:cTn>
                                        <p:tgtEl>
                                          <p:spTgt spid="90"/>
                                        </p:tgtEl>
                                        <p:attrNameLst>
                                          <p:attrName>style.visibility</p:attrName>
                                        </p:attrNameLst>
                                      </p:cBhvr>
                                      <p:to>
                                        <p:strVal val="visible"/>
                                      </p:to>
                                    </p:set>
                                    <p:animEffect transition="in" filter="wipe(left)">
                                      <p:cBhvr>
                                        <p:cTn id="207" dur="500"/>
                                        <p:tgtEl>
                                          <p:spTgt spid="90"/>
                                        </p:tgtEl>
                                      </p:cBhvr>
                                    </p:animEffect>
                                  </p:childTnLst>
                                </p:cTn>
                              </p:par>
                              <p:par>
                                <p:cTn id="208" presetID="22" presetClass="entr" presetSubtype="8" fill="hold" grpId="0" nodeType="withEffect">
                                  <p:stCondLst>
                                    <p:cond delay="0"/>
                                  </p:stCondLst>
                                  <p:childTnLst>
                                    <p:set>
                                      <p:cBhvr>
                                        <p:cTn id="209" dur="1" fill="hold">
                                          <p:stCondLst>
                                            <p:cond delay="0"/>
                                          </p:stCondLst>
                                        </p:cTn>
                                        <p:tgtEl>
                                          <p:spTgt spid="91"/>
                                        </p:tgtEl>
                                        <p:attrNameLst>
                                          <p:attrName>style.visibility</p:attrName>
                                        </p:attrNameLst>
                                      </p:cBhvr>
                                      <p:to>
                                        <p:strVal val="visible"/>
                                      </p:to>
                                    </p:set>
                                    <p:animEffect transition="in" filter="wipe(left)">
                                      <p:cBhvr>
                                        <p:cTn id="210" dur="500"/>
                                        <p:tgtEl>
                                          <p:spTgt spid="91"/>
                                        </p:tgtEl>
                                      </p:cBhvr>
                                    </p:animEffect>
                                  </p:childTnLst>
                                </p:cTn>
                              </p:par>
                              <p:par>
                                <p:cTn id="211" presetID="22" presetClass="entr" presetSubtype="8" fill="hold" grpId="0" nodeType="withEffect">
                                  <p:stCondLst>
                                    <p:cond delay="0"/>
                                  </p:stCondLst>
                                  <p:childTnLst>
                                    <p:set>
                                      <p:cBhvr>
                                        <p:cTn id="212" dur="1" fill="hold">
                                          <p:stCondLst>
                                            <p:cond delay="0"/>
                                          </p:stCondLst>
                                        </p:cTn>
                                        <p:tgtEl>
                                          <p:spTgt spid="92"/>
                                        </p:tgtEl>
                                        <p:attrNameLst>
                                          <p:attrName>style.visibility</p:attrName>
                                        </p:attrNameLst>
                                      </p:cBhvr>
                                      <p:to>
                                        <p:strVal val="visible"/>
                                      </p:to>
                                    </p:set>
                                    <p:animEffect transition="in" filter="wipe(left)">
                                      <p:cBhvr>
                                        <p:cTn id="213" dur="500"/>
                                        <p:tgtEl>
                                          <p:spTgt spid="92"/>
                                        </p:tgtEl>
                                      </p:cBhvr>
                                    </p:animEffect>
                                  </p:childTnLst>
                                </p:cTn>
                              </p:par>
                              <p:par>
                                <p:cTn id="214" presetID="22" presetClass="entr" presetSubtype="2" fill="hold" grpId="0" nodeType="withEffect">
                                  <p:stCondLst>
                                    <p:cond delay="0"/>
                                  </p:stCondLst>
                                  <p:childTnLst>
                                    <p:set>
                                      <p:cBhvr>
                                        <p:cTn id="215" dur="1" fill="hold">
                                          <p:stCondLst>
                                            <p:cond delay="0"/>
                                          </p:stCondLst>
                                        </p:cTn>
                                        <p:tgtEl>
                                          <p:spTgt spid="72"/>
                                        </p:tgtEl>
                                        <p:attrNameLst>
                                          <p:attrName>style.visibility</p:attrName>
                                        </p:attrNameLst>
                                      </p:cBhvr>
                                      <p:to>
                                        <p:strVal val="visible"/>
                                      </p:to>
                                    </p:set>
                                    <p:animEffect transition="in" filter="wipe(right)">
                                      <p:cBhvr>
                                        <p:cTn id="216" dur="500"/>
                                        <p:tgtEl>
                                          <p:spTgt spid="72"/>
                                        </p:tgtEl>
                                      </p:cBhvr>
                                    </p:animEffect>
                                  </p:childTnLst>
                                </p:cTn>
                              </p:par>
                              <p:par>
                                <p:cTn id="217" presetID="22" presetClass="entr" presetSubtype="2" fill="hold" grpId="0" nodeType="withEffect">
                                  <p:stCondLst>
                                    <p:cond delay="0"/>
                                  </p:stCondLst>
                                  <p:childTnLst>
                                    <p:set>
                                      <p:cBhvr>
                                        <p:cTn id="218" dur="1" fill="hold">
                                          <p:stCondLst>
                                            <p:cond delay="0"/>
                                          </p:stCondLst>
                                        </p:cTn>
                                        <p:tgtEl>
                                          <p:spTgt spid="73"/>
                                        </p:tgtEl>
                                        <p:attrNameLst>
                                          <p:attrName>style.visibility</p:attrName>
                                        </p:attrNameLst>
                                      </p:cBhvr>
                                      <p:to>
                                        <p:strVal val="visible"/>
                                      </p:to>
                                    </p:set>
                                    <p:animEffect transition="in" filter="wipe(right)">
                                      <p:cBhvr>
                                        <p:cTn id="219" dur="500"/>
                                        <p:tgtEl>
                                          <p:spTgt spid="73"/>
                                        </p:tgtEl>
                                      </p:cBhvr>
                                    </p:animEffect>
                                  </p:childTnLst>
                                </p:cTn>
                              </p:par>
                              <p:par>
                                <p:cTn id="220" presetID="22" presetClass="entr" presetSubtype="2" fill="hold" grpId="0" nodeType="withEffect">
                                  <p:stCondLst>
                                    <p:cond delay="0"/>
                                  </p:stCondLst>
                                  <p:childTnLst>
                                    <p:set>
                                      <p:cBhvr>
                                        <p:cTn id="221" dur="1" fill="hold">
                                          <p:stCondLst>
                                            <p:cond delay="0"/>
                                          </p:stCondLst>
                                        </p:cTn>
                                        <p:tgtEl>
                                          <p:spTgt spid="74"/>
                                        </p:tgtEl>
                                        <p:attrNameLst>
                                          <p:attrName>style.visibility</p:attrName>
                                        </p:attrNameLst>
                                      </p:cBhvr>
                                      <p:to>
                                        <p:strVal val="visible"/>
                                      </p:to>
                                    </p:set>
                                    <p:animEffect transition="in" filter="wipe(right)">
                                      <p:cBhvr>
                                        <p:cTn id="222" dur="500"/>
                                        <p:tgtEl>
                                          <p:spTgt spid="74"/>
                                        </p:tgtEl>
                                      </p:cBhvr>
                                    </p:animEffect>
                                  </p:childTnLst>
                                </p:cTn>
                              </p:par>
                              <p:par>
                                <p:cTn id="223" presetID="22" presetClass="entr" presetSubtype="2" fill="hold" grpId="0" nodeType="withEffect">
                                  <p:stCondLst>
                                    <p:cond delay="0"/>
                                  </p:stCondLst>
                                  <p:childTnLst>
                                    <p:set>
                                      <p:cBhvr>
                                        <p:cTn id="224" dur="1" fill="hold">
                                          <p:stCondLst>
                                            <p:cond delay="0"/>
                                          </p:stCondLst>
                                        </p:cTn>
                                        <p:tgtEl>
                                          <p:spTgt spid="75"/>
                                        </p:tgtEl>
                                        <p:attrNameLst>
                                          <p:attrName>style.visibility</p:attrName>
                                        </p:attrNameLst>
                                      </p:cBhvr>
                                      <p:to>
                                        <p:strVal val="visible"/>
                                      </p:to>
                                    </p:set>
                                    <p:animEffect transition="in" filter="wipe(right)">
                                      <p:cBhvr>
                                        <p:cTn id="225" dur="500"/>
                                        <p:tgtEl>
                                          <p:spTgt spid="75"/>
                                        </p:tgtEl>
                                      </p:cBhvr>
                                    </p:animEffect>
                                  </p:childTnLst>
                                </p:cTn>
                              </p:par>
                              <p:par>
                                <p:cTn id="226" presetID="22" presetClass="entr" presetSubtype="2" fill="hold" grpId="0" nodeType="withEffect">
                                  <p:stCondLst>
                                    <p:cond delay="0"/>
                                  </p:stCondLst>
                                  <p:childTnLst>
                                    <p:set>
                                      <p:cBhvr>
                                        <p:cTn id="227" dur="1" fill="hold">
                                          <p:stCondLst>
                                            <p:cond delay="0"/>
                                          </p:stCondLst>
                                        </p:cTn>
                                        <p:tgtEl>
                                          <p:spTgt spid="76"/>
                                        </p:tgtEl>
                                        <p:attrNameLst>
                                          <p:attrName>style.visibility</p:attrName>
                                        </p:attrNameLst>
                                      </p:cBhvr>
                                      <p:to>
                                        <p:strVal val="visible"/>
                                      </p:to>
                                    </p:set>
                                    <p:animEffect transition="in" filter="wipe(right)">
                                      <p:cBhvr>
                                        <p:cTn id="228" dur="500"/>
                                        <p:tgtEl>
                                          <p:spTgt spid="76"/>
                                        </p:tgtEl>
                                      </p:cBhvr>
                                    </p:animEffect>
                                  </p:childTnLst>
                                </p:cTn>
                              </p:par>
                              <p:par>
                                <p:cTn id="229" presetID="22" presetClass="entr" presetSubtype="2" fill="hold" grpId="0" nodeType="withEffect">
                                  <p:stCondLst>
                                    <p:cond delay="0"/>
                                  </p:stCondLst>
                                  <p:childTnLst>
                                    <p:set>
                                      <p:cBhvr>
                                        <p:cTn id="230" dur="1" fill="hold">
                                          <p:stCondLst>
                                            <p:cond delay="0"/>
                                          </p:stCondLst>
                                        </p:cTn>
                                        <p:tgtEl>
                                          <p:spTgt spid="77"/>
                                        </p:tgtEl>
                                        <p:attrNameLst>
                                          <p:attrName>style.visibility</p:attrName>
                                        </p:attrNameLst>
                                      </p:cBhvr>
                                      <p:to>
                                        <p:strVal val="visible"/>
                                      </p:to>
                                    </p:set>
                                    <p:animEffect transition="in" filter="wipe(right)">
                                      <p:cBhvr>
                                        <p:cTn id="231" dur="500"/>
                                        <p:tgtEl>
                                          <p:spTgt spid="77"/>
                                        </p:tgtEl>
                                      </p:cBhvr>
                                    </p:animEffect>
                                  </p:childTnLst>
                                </p:cTn>
                              </p:par>
                              <p:par>
                                <p:cTn id="232" presetID="22" presetClass="entr" presetSubtype="2" fill="hold" grpId="0" nodeType="withEffect">
                                  <p:stCondLst>
                                    <p:cond delay="0"/>
                                  </p:stCondLst>
                                  <p:childTnLst>
                                    <p:set>
                                      <p:cBhvr>
                                        <p:cTn id="233" dur="1" fill="hold">
                                          <p:stCondLst>
                                            <p:cond delay="0"/>
                                          </p:stCondLst>
                                        </p:cTn>
                                        <p:tgtEl>
                                          <p:spTgt spid="78"/>
                                        </p:tgtEl>
                                        <p:attrNameLst>
                                          <p:attrName>style.visibility</p:attrName>
                                        </p:attrNameLst>
                                      </p:cBhvr>
                                      <p:to>
                                        <p:strVal val="visible"/>
                                      </p:to>
                                    </p:set>
                                    <p:animEffect transition="in" filter="wipe(right)">
                                      <p:cBhvr>
                                        <p:cTn id="234"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P spid="60" grpId="0"/>
      <p:bldP spid="61" grpId="0"/>
      <p:bldP spid="62" grpId="0"/>
      <p:bldP spid="63" grpId="0"/>
      <p:bldP spid="64" grpId="0"/>
      <p:bldP spid="65" grpId="0" animBg="1"/>
      <p:bldP spid="66" grpId="0" animBg="1"/>
      <p:bldP spid="67" grpId="0" animBg="1"/>
      <p:bldP spid="68" grpId="0" animBg="1"/>
      <p:bldP spid="69" grpId="0" animBg="1"/>
      <p:bldP spid="70" grpId="0" animBg="1"/>
      <p:bldP spid="71" grpId="0" animBg="1"/>
      <p:bldP spid="72" grpId="0"/>
      <p:bldP spid="73" grpId="0"/>
      <p:bldP spid="74" grpId="0"/>
      <p:bldP spid="75" grpId="0"/>
      <p:bldP spid="76" grpId="0"/>
      <p:bldP spid="77" grpId="0"/>
      <p:bldP spid="78" grpId="0"/>
      <p:bldP spid="79" grpId="0" animBg="1"/>
      <p:bldP spid="80" grpId="0" animBg="1"/>
      <p:bldP spid="81" grpId="0" animBg="1"/>
      <p:bldP spid="82" grpId="0" animBg="1"/>
      <p:bldP spid="83" grpId="0" animBg="1"/>
      <p:bldP spid="84" grpId="0" animBg="1"/>
      <p:bldP spid="85" grpId="0" animBg="1"/>
      <p:bldP spid="86" grpId="0"/>
      <p:bldP spid="87" grpId="0"/>
      <p:bldP spid="88" grpId="0"/>
      <p:bldP spid="89" grpId="0"/>
      <p:bldP spid="90" grpId="0"/>
      <p:bldP spid="91" grpId="0"/>
      <p:bldP spid="92" grpId="0"/>
      <p:bldP spid="93" grpId="0"/>
      <p:bldP spid="94" grpId="0"/>
      <p:bldP spid="95" grpId="0"/>
      <p:bldP spid="96" grpId="0"/>
      <p:bldP spid="97" grpId="0"/>
      <p:bldP spid="98" grpId="0"/>
      <p:bldP spid="99" grpId="0"/>
      <p:bldP spid="10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screen"/>
          <a:srcRect/>
          <a:stretch>
            <a:fillRect/>
          </a:stretch>
        </p:blipFill>
        <p:spPr>
          <a:xfrm>
            <a:off x="0" y="0"/>
            <a:ext cx="9144000" cy="5156200"/>
          </a:xfrm>
          <a:prstGeom prst="rect">
            <a:avLst/>
          </a:prstGeom>
        </p:spPr>
      </p:pic>
      <p:pic>
        <p:nvPicPr>
          <p:cNvPr id="11" name="图片 10"/>
          <p:cNvPicPr>
            <a:picLocks noChangeAspect="1"/>
          </p:cNvPicPr>
          <p:nvPr/>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Lst>
          </a:blip>
          <a:stretch>
            <a:fillRect/>
          </a:stretch>
        </p:blipFill>
        <p:spPr>
          <a:xfrm>
            <a:off x="6450313" y="400956"/>
            <a:ext cx="2214113" cy="619367"/>
          </a:xfrm>
          <a:prstGeom prst="rect">
            <a:avLst/>
          </a:prstGeom>
        </p:spPr>
      </p:pic>
      <p:sp>
        <p:nvSpPr>
          <p:cNvPr id="12" name="矩形 11"/>
          <p:cNvSpPr/>
          <p:nvPr/>
        </p:nvSpPr>
        <p:spPr>
          <a:xfrm>
            <a:off x="-1" y="1553120"/>
            <a:ext cx="9144001" cy="2688680"/>
          </a:xfrm>
          <a:prstGeom prst="rect">
            <a:avLst/>
          </a:prstGeom>
          <a:solidFill>
            <a:srgbClr val="00B0F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dirty="0">
              <a:ln>
                <a:noFill/>
              </a:ln>
              <a:solidFill>
                <a:prstClr val="white"/>
              </a:solidFill>
              <a:effectLst/>
              <a:uLnTx/>
              <a:uFillTx/>
              <a:latin typeface="Calibri" panose="020F0502020204030204"/>
              <a:ea typeface="等线" panose="02010600030101010101" pitchFamily="2" charset="-122"/>
              <a:cs typeface="+mn-cs"/>
            </a:endParaRPr>
          </a:p>
        </p:txBody>
      </p:sp>
      <p:grpSp>
        <p:nvGrpSpPr>
          <p:cNvPr id="13" name="组合 12"/>
          <p:cNvGrpSpPr/>
          <p:nvPr/>
        </p:nvGrpSpPr>
        <p:grpSpPr>
          <a:xfrm>
            <a:off x="684893" y="620032"/>
            <a:ext cx="1619250" cy="1619250"/>
            <a:chOff x="3486150" y="1733550"/>
            <a:chExt cx="1619250" cy="1619250"/>
          </a:xfrm>
        </p:grpSpPr>
        <p:sp>
          <p:nvSpPr>
            <p:cNvPr id="14" name="椭圆 13"/>
            <p:cNvSpPr/>
            <p:nvPr/>
          </p:nvSpPr>
          <p:spPr>
            <a:xfrm>
              <a:off x="3486150" y="1733550"/>
              <a:ext cx="1619250" cy="1619250"/>
            </a:xfrm>
            <a:prstGeom prst="ellipse">
              <a:avLst/>
            </a:prstGeom>
            <a:solidFill>
              <a:srgbClr val="00B0F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Calibri" panose="020F0502020204030204"/>
                <a:ea typeface="等线" panose="02010600030101010101" pitchFamily="2" charset="-122"/>
              </a:endParaRPr>
            </a:p>
          </p:txBody>
        </p:sp>
        <p:sp>
          <p:nvSpPr>
            <p:cNvPr id="15" name="文本框 14"/>
            <p:cNvSpPr txBox="1"/>
            <p:nvPr/>
          </p:nvSpPr>
          <p:spPr>
            <a:xfrm>
              <a:off x="3639185" y="2158454"/>
              <a:ext cx="1313180" cy="769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R="0" lvl="0" indent="0" algn="ctr" fontAlgn="auto">
                <a:lnSpc>
                  <a:spcPct val="100000"/>
                </a:lnSpc>
                <a:spcBef>
                  <a:spcPts val="0"/>
                </a:spcBef>
                <a:spcAft>
                  <a:spcPts val="0"/>
                </a:spcAft>
                <a:buClrTx/>
                <a:buSzTx/>
                <a:buFontTx/>
                <a:buNone/>
                <a:defRPr kumimoji="0" b="0" i="0" u="none" strike="noStrike" cap="none" spc="0" normalizeH="0" baseline="0">
                  <a:ln>
                    <a:noFill/>
                  </a:ln>
                  <a:solidFill>
                    <a:prstClr val="white"/>
                  </a:solidFill>
                  <a:effectLst/>
                  <a:uLnTx/>
                  <a:uFillTx/>
                  <a:latin typeface="Calibri" panose="020F0502020204030204"/>
                  <a:ea typeface="等线" panose="02010600030101010101" pitchFamily="2"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4000" b="1" dirty="0">
                  <a:latin typeface="+mj-ea"/>
                  <a:ea typeface="+mj-ea"/>
                </a:rPr>
                <a:t>目录</a:t>
              </a:r>
            </a:p>
          </p:txBody>
        </p:sp>
      </p:grpSp>
      <p:sp>
        <p:nvSpPr>
          <p:cNvPr id="18" name="文本框 17"/>
          <p:cNvSpPr txBox="1"/>
          <p:nvPr/>
        </p:nvSpPr>
        <p:spPr>
          <a:xfrm>
            <a:off x="1709677" y="1961288"/>
            <a:ext cx="5724644" cy="1754326"/>
          </a:xfrm>
          <a:prstGeom prst="rect">
            <a:avLst/>
          </a:prstGeom>
          <a:noFill/>
        </p:spPr>
        <p:txBody>
          <a:bodyPr wrap="non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第四部分</a:t>
            </a:r>
            <a:endParaRPr kumimoji="0" lang="en-US" altLang="zh-CN" sz="5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单击添加文字内容</a:t>
            </a:r>
            <a:endParaRPr kumimoji="0" lang="en-US" altLang="zh-CN" sz="5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up)">
                                      <p:cBhvr>
                                        <p:cTn id="13" dur="500"/>
                                        <p:tgtEl>
                                          <p:spTgt spid="12"/>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1000" fill="hold"/>
                                        <p:tgtEl>
                                          <p:spTgt spid="18"/>
                                        </p:tgtEl>
                                        <p:attrNameLst>
                                          <p:attrName>ppt_w</p:attrName>
                                        </p:attrNameLst>
                                      </p:cBhvr>
                                      <p:tavLst>
                                        <p:tav tm="0">
                                          <p:val>
                                            <p:fltVal val="0"/>
                                          </p:val>
                                        </p:tav>
                                        <p:tav tm="100000">
                                          <p:val>
                                            <p:strVal val="#ppt_w"/>
                                          </p:val>
                                        </p:tav>
                                      </p:tavLst>
                                    </p:anim>
                                    <p:anim calcmode="lin" valueType="num">
                                      <p:cBhvr>
                                        <p:cTn id="18" dur="1000" fill="hold"/>
                                        <p:tgtEl>
                                          <p:spTgt spid="18"/>
                                        </p:tgtEl>
                                        <p:attrNameLst>
                                          <p:attrName>ppt_h</p:attrName>
                                        </p:attrNameLst>
                                      </p:cBhvr>
                                      <p:tavLst>
                                        <p:tav tm="0">
                                          <p:val>
                                            <p:fltVal val="0"/>
                                          </p:val>
                                        </p:tav>
                                        <p:tav tm="100000">
                                          <p:val>
                                            <p:strVal val="#ppt_h"/>
                                          </p:val>
                                        </p:tav>
                                      </p:tavLst>
                                    </p:anim>
                                    <p:animEffect transition="in" filter="fade">
                                      <p:cBhvr>
                                        <p:cTn id="19"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9" name="组合 118"/>
          <p:cNvGrpSpPr/>
          <p:nvPr/>
        </p:nvGrpSpPr>
        <p:grpSpPr>
          <a:xfrm>
            <a:off x="400620" y="2841827"/>
            <a:ext cx="8203895" cy="328437"/>
            <a:chOff x="534438" y="3368953"/>
            <a:chExt cx="10944224" cy="438144"/>
          </a:xfrm>
          <a:solidFill>
            <a:schemeClr val="bg1">
              <a:lumMod val="65000"/>
            </a:schemeClr>
          </a:solidFill>
        </p:grpSpPr>
        <p:sp>
          <p:nvSpPr>
            <p:cNvPr id="120" name="矩形 119"/>
            <p:cNvSpPr/>
            <p:nvPr/>
          </p:nvSpPr>
          <p:spPr>
            <a:xfrm>
              <a:off x="11049789" y="3503489"/>
              <a:ext cx="5039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200">
                <a:solidFill>
                  <a:prstClr val="white"/>
                </a:solidFill>
                <a:latin typeface="Calibri" panose="020F0502020204030204"/>
                <a:ea typeface="宋体" panose="02010600030101010101" pitchFamily="2" charset="-122"/>
              </a:endParaRPr>
            </a:p>
          </p:txBody>
        </p:sp>
        <p:grpSp>
          <p:nvGrpSpPr>
            <p:cNvPr id="121" name="组合 120"/>
            <p:cNvGrpSpPr/>
            <p:nvPr/>
          </p:nvGrpSpPr>
          <p:grpSpPr>
            <a:xfrm>
              <a:off x="534438" y="3368953"/>
              <a:ext cx="10944224" cy="438144"/>
              <a:chOff x="623889" y="3209929"/>
              <a:chExt cx="10944224" cy="438144"/>
            </a:xfrm>
            <a:grpFill/>
          </p:grpSpPr>
          <p:sp>
            <p:nvSpPr>
              <p:cNvPr id="122" name="矩形 121"/>
              <p:cNvSpPr/>
              <p:nvPr/>
            </p:nvSpPr>
            <p:spPr>
              <a:xfrm>
                <a:off x="623889" y="3344465"/>
                <a:ext cx="5039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200">
                  <a:solidFill>
                    <a:prstClr val="white"/>
                  </a:solidFill>
                  <a:latin typeface="Calibri" panose="020F0502020204030204"/>
                  <a:ea typeface="宋体" panose="02010600030101010101" pitchFamily="2" charset="-122"/>
                </a:endParaRPr>
              </a:p>
            </p:txBody>
          </p:sp>
          <p:sp>
            <p:nvSpPr>
              <p:cNvPr id="123" name="矩形 122"/>
              <p:cNvSpPr/>
              <p:nvPr/>
            </p:nvSpPr>
            <p:spPr>
              <a:xfrm>
                <a:off x="717047" y="3344465"/>
                <a:ext cx="107093"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200">
                  <a:solidFill>
                    <a:prstClr val="white"/>
                  </a:solidFill>
                  <a:latin typeface="Calibri" panose="020F0502020204030204"/>
                  <a:ea typeface="宋体" panose="02010600030101010101" pitchFamily="2" charset="-122"/>
                </a:endParaRPr>
              </a:p>
            </p:txBody>
          </p:sp>
          <p:sp>
            <p:nvSpPr>
              <p:cNvPr id="124" name="矩形 123"/>
              <p:cNvSpPr/>
              <p:nvPr/>
            </p:nvSpPr>
            <p:spPr>
              <a:xfrm>
                <a:off x="866901" y="3344465"/>
                <a:ext cx="19843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200">
                  <a:solidFill>
                    <a:prstClr val="white"/>
                  </a:solidFill>
                  <a:latin typeface="Calibri" panose="020F0502020204030204"/>
                  <a:ea typeface="宋体" panose="02010600030101010101" pitchFamily="2" charset="-122"/>
                </a:endParaRPr>
              </a:p>
            </p:txBody>
          </p:sp>
          <p:sp>
            <p:nvSpPr>
              <p:cNvPr id="125" name="矩形 124"/>
              <p:cNvSpPr/>
              <p:nvPr/>
            </p:nvSpPr>
            <p:spPr>
              <a:xfrm>
                <a:off x="1108099" y="3344465"/>
                <a:ext cx="9613876"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200">
                  <a:solidFill>
                    <a:prstClr val="white"/>
                  </a:solidFill>
                  <a:latin typeface="Calibri" panose="020F0502020204030204"/>
                  <a:ea typeface="宋体" panose="02010600030101010101" pitchFamily="2" charset="-122"/>
                </a:endParaRPr>
              </a:p>
            </p:txBody>
          </p:sp>
          <p:sp>
            <p:nvSpPr>
              <p:cNvPr id="126" name="矩形 125"/>
              <p:cNvSpPr/>
              <p:nvPr/>
            </p:nvSpPr>
            <p:spPr>
              <a:xfrm>
                <a:off x="10994902" y="3344465"/>
                <a:ext cx="107093"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200">
                  <a:solidFill>
                    <a:prstClr val="white"/>
                  </a:solidFill>
                  <a:latin typeface="Calibri" panose="020F0502020204030204"/>
                  <a:ea typeface="宋体" panose="02010600030101010101" pitchFamily="2" charset="-122"/>
                </a:endParaRPr>
              </a:p>
            </p:txBody>
          </p:sp>
          <p:sp>
            <p:nvSpPr>
              <p:cNvPr id="127" name="矩形 126"/>
              <p:cNvSpPr/>
              <p:nvPr/>
            </p:nvSpPr>
            <p:spPr>
              <a:xfrm>
                <a:off x="10759220" y="3344465"/>
                <a:ext cx="19843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200">
                  <a:solidFill>
                    <a:prstClr val="white"/>
                  </a:solidFill>
                  <a:latin typeface="Calibri" panose="020F0502020204030204"/>
                  <a:ea typeface="宋体" panose="02010600030101010101" pitchFamily="2" charset="-122"/>
                </a:endParaRPr>
              </a:p>
            </p:txBody>
          </p:sp>
          <p:sp>
            <p:nvSpPr>
              <p:cNvPr id="128" name="等腰三角形 127"/>
              <p:cNvSpPr/>
              <p:nvPr/>
            </p:nvSpPr>
            <p:spPr>
              <a:xfrm rot="5400000">
                <a:off x="11159803" y="3239763"/>
                <a:ext cx="438144" cy="37847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200">
                  <a:solidFill>
                    <a:prstClr val="white"/>
                  </a:solidFill>
                  <a:latin typeface="Calibri" panose="020F0502020204030204"/>
                  <a:ea typeface="宋体" panose="02010600030101010101" pitchFamily="2" charset="-122"/>
                </a:endParaRPr>
              </a:p>
            </p:txBody>
          </p:sp>
        </p:grpSp>
      </p:grpSp>
      <p:cxnSp>
        <p:nvCxnSpPr>
          <p:cNvPr id="129" name="肘形连接符 128"/>
          <p:cNvCxnSpPr>
            <a:stCxn id="131" idx="3"/>
            <a:endCxn id="134" idx="1"/>
          </p:cNvCxnSpPr>
          <p:nvPr/>
        </p:nvCxnSpPr>
        <p:spPr>
          <a:xfrm rot="5400000" flipH="1" flipV="1">
            <a:off x="810455" y="2362674"/>
            <a:ext cx="564394"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130" name="组合 129"/>
          <p:cNvGrpSpPr/>
          <p:nvPr/>
        </p:nvGrpSpPr>
        <p:grpSpPr>
          <a:xfrm>
            <a:off x="764831" y="2754144"/>
            <a:ext cx="437094" cy="507030"/>
            <a:chOff x="1109756" y="3090803"/>
            <a:chExt cx="583096" cy="676392"/>
          </a:xfrm>
          <a:solidFill>
            <a:srgbClr val="005DA2"/>
          </a:solidFill>
        </p:grpSpPr>
        <p:sp>
          <p:nvSpPr>
            <p:cNvPr id="131" name="六边形 130"/>
            <p:cNvSpPr/>
            <p:nvPr/>
          </p:nvSpPr>
          <p:spPr>
            <a:xfrm rot="5400000">
              <a:off x="1063108" y="3137451"/>
              <a:ext cx="676392" cy="583096"/>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500" dirty="0">
                <a:solidFill>
                  <a:prstClr val="white"/>
                </a:solidFill>
                <a:latin typeface="Calibri" panose="020F0502020204030204"/>
                <a:ea typeface="宋体" panose="02010600030101010101" pitchFamily="2" charset="-122"/>
              </a:endParaRPr>
            </a:p>
          </p:txBody>
        </p:sp>
        <p:sp>
          <p:nvSpPr>
            <p:cNvPr id="132" name="文本框 64"/>
            <p:cNvSpPr txBox="1"/>
            <p:nvPr/>
          </p:nvSpPr>
          <p:spPr>
            <a:xfrm>
              <a:off x="1115001" y="3298194"/>
              <a:ext cx="577851" cy="338559"/>
            </a:xfrm>
            <a:prstGeom prst="rect">
              <a:avLst/>
            </a:prstGeom>
            <a:noFill/>
          </p:spPr>
          <p:txBody>
            <a:bodyPr wrap="square" rtlCol="0">
              <a:spAutoFit/>
            </a:bodyPr>
            <a:lstStyle/>
            <a:p>
              <a:pPr algn="ctr" defTabSz="914400"/>
              <a:r>
                <a:rPr lang="en-US" altLang="zh-CN" sz="1050" dirty="0">
                  <a:solidFill>
                    <a:prstClr val="white"/>
                  </a:solidFill>
                  <a:latin typeface="微软雅黑" panose="020B0503020204020204" pitchFamily="34" charset="-122"/>
                  <a:ea typeface="微软雅黑" panose="020B0503020204020204" pitchFamily="34" charset="-122"/>
                </a:rPr>
                <a:t>4</a:t>
              </a:r>
              <a:r>
                <a:rPr lang="zh-CN" altLang="en-US" sz="1050" dirty="0">
                  <a:solidFill>
                    <a:prstClr val="white"/>
                  </a:solidFill>
                  <a:latin typeface="微软雅黑" panose="020B0503020204020204" pitchFamily="34" charset="-122"/>
                  <a:ea typeface="微软雅黑" panose="020B0503020204020204" pitchFamily="34" charset="-122"/>
                </a:rPr>
                <a:t>月</a:t>
              </a:r>
            </a:p>
          </p:txBody>
        </p:sp>
      </p:grpSp>
      <p:grpSp>
        <p:nvGrpSpPr>
          <p:cNvPr id="133" name="组合 132"/>
          <p:cNvGrpSpPr/>
          <p:nvPr/>
        </p:nvGrpSpPr>
        <p:grpSpPr>
          <a:xfrm>
            <a:off x="1201925" y="1861324"/>
            <a:ext cx="1059449" cy="864401"/>
            <a:chOff x="1853741" y="1952625"/>
            <a:chExt cx="1413335" cy="1153135"/>
          </a:xfrm>
          <a:solidFill>
            <a:schemeClr val="bg1">
              <a:lumMod val="85000"/>
            </a:schemeClr>
          </a:solidFill>
        </p:grpSpPr>
        <p:sp>
          <p:nvSpPr>
            <p:cNvPr id="134" name="矩形 133"/>
            <p:cNvSpPr/>
            <p:nvPr/>
          </p:nvSpPr>
          <p:spPr>
            <a:xfrm>
              <a:off x="1853741" y="1952625"/>
              <a:ext cx="1413334" cy="876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500">
                <a:solidFill>
                  <a:prstClr val="black">
                    <a:lumMod val="85000"/>
                    <a:lumOff val="15000"/>
                  </a:prstClr>
                </a:solidFill>
                <a:latin typeface="Calibri" panose="020F0502020204030204"/>
                <a:ea typeface="宋体" panose="02010600030101010101" pitchFamily="2" charset="-122"/>
              </a:endParaRPr>
            </a:p>
          </p:txBody>
        </p:sp>
        <p:sp>
          <p:nvSpPr>
            <p:cNvPr id="135" name="文本框 66"/>
            <p:cNvSpPr txBox="1"/>
            <p:nvPr/>
          </p:nvSpPr>
          <p:spPr>
            <a:xfrm>
              <a:off x="1853742" y="1997871"/>
              <a:ext cx="1413334" cy="1107889"/>
            </a:xfrm>
            <a:prstGeom prst="rect">
              <a:avLst/>
            </a:prstGeom>
            <a:grpFill/>
          </p:spPr>
          <p:txBody>
            <a:bodyPr wrap="square" rtlCol="0">
              <a:spAutoFit/>
            </a:bodyPr>
            <a:lstStyle/>
            <a:p>
              <a:pPr algn="just" defTabSz="914400"/>
              <a:r>
                <a:rPr lang="zh-CN" altLang="en-US" sz="1200" dirty="0">
                  <a:solidFill>
                    <a:prstClr val="black">
                      <a:lumMod val="85000"/>
                      <a:lumOff val="15000"/>
                    </a:prstClr>
                  </a:solidFill>
                  <a:latin typeface="微软雅黑" panose="020B0503020204020204" pitchFamily="34" charset="-122"/>
                  <a:ea typeface="微软雅黑" panose="020B0503020204020204" pitchFamily="34" charset="-122"/>
                </a:rPr>
                <a:t>在这里添加你的文字，图片也可以，记得加满哦。</a:t>
              </a:r>
            </a:p>
          </p:txBody>
        </p:sp>
      </p:grpSp>
      <p:cxnSp>
        <p:nvCxnSpPr>
          <p:cNvPr id="136" name="肘形连接符 135"/>
          <p:cNvCxnSpPr>
            <a:stCxn id="138" idx="3"/>
            <a:endCxn id="141" idx="1"/>
          </p:cNvCxnSpPr>
          <p:nvPr/>
        </p:nvCxnSpPr>
        <p:spPr>
          <a:xfrm rot="5400000" flipH="1" flipV="1">
            <a:off x="2744741" y="2362674"/>
            <a:ext cx="564394"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137" name="组合 136"/>
          <p:cNvGrpSpPr/>
          <p:nvPr/>
        </p:nvGrpSpPr>
        <p:grpSpPr>
          <a:xfrm>
            <a:off x="2699117" y="2754144"/>
            <a:ext cx="437094" cy="507030"/>
            <a:chOff x="1109756" y="3090803"/>
            <a:chExt cx="583096" cy="676392"/>
          </a:xfrm>
          <a:solidFill>
            <a:srgbClr val="005DA2"/>
          </a:solidFill>
        </p:grpSpPr>
        <p:sp>
          <p:nvSpPr>
            <p:cNvPr id="138" name="六边形 137"/>
            <p:cNvSpPr/>
            <p:nvPr/>
          </p:nvSpPr>
          <p:spPr>
            <a:xfrm rot="5400000">
              <a:off x="1063108" y="3137451"/>
              <a:ext cx="676392" cy="583096"/>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500" dirty="0">
                <a:solidFill>
                  <a:prstClr val="white"/>
                </a:solidFill>
                <a:latin typeface="Calibri" panose="020F0502020204030204"/>
                <a:ea typeface="宋体" panose="02010600030101010101" pitchFamily="2" charset="-122"/>
              </a:endParaRPr>
            </a:p>
          </p:txBody>
        </p:sp>
        <p:sp>
          <p:nvSpPr>
            <p:cNvPr id="139" name="文本框 72"/>
            <p:cNvSpPr txBox="1"/>
            <p:nvPr/>
          </p:nvSpPr>
          <p:spPr>
            <a:xfrm>
              <a:off x="1115001" y="3298194"/>
              <a:ext cx="577851" cy="338559"/>
            </a:xfrm>
            <a:prstGeom prst="rect">
              <a:avLst/>
            </a:prstGeom>
            <a:noFill/>
          </p:spPr>
          <p:txBody>
            <a:bodyPr wrap="square" rtlCol="0">
              <a:spAutoFit/>
            </a:bodyPr>
            <a:lstStyle/>
            <a:p>
              <a:pPr algn="ctr" defTabSz="914400"/>
              <a:r>
                <a:rPr lang="en-US" altLang="zh-CN" sz="1050" dirty="0">
                  <a:solidFill>
                    <a:prstClr val="white"/>
                  </a:solidFill>
                  <a:latin typeface="微软雅黑" panose="020B0503020204020204" pitchFamily="34" charset="-122"/>
                  <a:ea typeface="微软雅黑" panose="020B0503020204020204" pitchFamily="34" charset="-122"/>
                </a:rPr>
                <a:t>6</a:t>
              </a:r>
              <a:r>
                <a:rPr lang="zh-CN" altLang="en-US" sz="1050" dirty="0">
                  <a:solidFill>
                    <a:prstClr val="white"/>
                  </a:solidFill>
                  <a:latin typeface="微软雅黑" panose="020B0503020204020204" pitchFamily="34" charset="-122"/>
                  <a:ea typeface="微软雅黑" panose="020B0503020204020204" pitchFamily="34" charset="-122"/>
                </a:rPr>
                <a:t>月</a:t>
              </a:r>
            </a:p>
          </p:txBody>
        </p:sp>
      </p:grpSp>
      <p:grpSp>
        <p:nvGrpSpPr>
          <p:cNvPr id="140" name="组合 139"/>
          <p:cNvGrpSpPr/>
          <p:nvPr/>
        </p:nvGrpSpPr>
        <p:grpSpPr>
          <a:xfrm>
            <a:off x="3136212" y="1861324"/>
            <a:ext cx="1059449" cy="864401"/>
            <a:chOff x="1853741" y="1952625"/>
            <a:chExt cx="1413335" cy="1153135"/>
          </a:xfrm>
          <a:solidFill>
            <a:schemeClr val="bg1">
              <a:lumMod val="85000"/>
            </a:schemeClr>
          </a:solidFill>
        </p:grpSpPr>
        <p:sp>
          <p:nvSpPr>
            <p:cNvPr id="141" name="矩形 140"/>
            <p:cNvSpPr/>
            <p:nvPr/>
          </p:nvSpPr>
          <p:spPr>
            <a:xfrm>
              <a:off x="1853741" y="1952625"/>
              <a:ext cx="1413334" cy="876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500">
                <a:solidFill>
                  <a:prstClr val="black">
                    <a:lumMod val="85000"/>
                    <a:lumOff val="15000"/>
                  </a:prstClr>
                </a:solidFill>
                <a:latin typeface="Calibri" panose="020F0502020204030204"/>
                <a:ea typeface="宋体" panose="02010600030101010101" pitchFamily="2" charset="-122"/>
              </a:endParaRPr>
            </a:p>
          </p:txBody>
        </p:sp>
        <p:sp>
          <p:nvSpPr>
            <p:cNvPr id="142" name="文本框 75"/>
            <p:cNvSpPr txBox="1"/>
            <p:nvPr/>
          </p:nvSpPr>
          <p:spPr>
            <a:xfrm>
              <a:off x="1853742" y="1997871"/>
              <a:ext cx="1413334" cy="1107889"/>
            </a:xfrm>
            <a:prstGeom prst="rect">
              <a:avLst/>
            </a:prstGeom>
            <a:grpFill/>
          </p:spPr>
          <p:txBody>
            <a:bodyPr wrap="square" rtlCol="0">
              <a:spAutoFit/>
            </a:bodyPr>
            <a:lstStyle>
              <a:defPPr>
                <a:defRPr lang="zh-CN"/>
              </a:defPPr>
              <a:lvl1pPr algn="just">
                <a:defRPr sz="1200">
                  <a:solidFill>
                    <a:schemeClr val="bg1"/>
                  </a:solidFill>
                  <a:latin typeface="微软雅黑" panose="020B0503020204020204" pitchFamily="34" charset="-122"/>
                  <a:ea typeface="微软雅黑" panose="020B0503020204020204" pitchFamily="34" charset="-122"/>
                </a:defRPr>
              </a:lvl1pPr>
            </a:lstStyle>
            <a:p>
              <a:pPr defTabSz="914400"/>
              <a:r>
                <a:rPr lang="zh-CN" altLang="en-US" sz="1200" dirty="0">
                  <a:solidFill>
                    <a:prstClr val="black">
                      <a:lumMod val="85000"/>
                      <a:lumOff val="15000"/>
                    </a:prstClr>
                  </a:solidFill>
                </a:rPr>
                <a:t>在这里添加你的文字，图片也可以，记得加满哦。</a:t>
              </a:r>
            </a:p>
          </p:txBody>
        </p:sp>
      </p:grpSp>
      <p:cxnSp>
        <p:nvCxnSpPr>
          <p:cNvPr id="143" name="肘形连接符 142"/>
          <p:cNvCxnSpPr>
            <a:stCxn id="145" idx="3"/>
            <a:endCxn id="148" idx="1"/>
          </p:cNvCxnSpPr>
          <p:nvPr/>
        </p:nvCxnSpPr>
        <p:spPr>
          <a:xfrm rot="5400000" flipH="1" flipV="1">
            <a:off x="4679028" y="2362674"/>
            <a:ext cx="564394"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144" name="组合 143"/>
          <p:cNvGrpSpPr/>
          <p:nvPr/>
        </p:nvGrpSpPr>
        <p:grpSpPr>
          <a:xfrm>
            <a:off x="4633404" y="2754144"/>
            <a:ext cx="437094" cy="507030"/>
            <a:chOff x="1109756" y="3090803"/>
            <a:chExt cx="583096" cy="676392"/>
          </a:xfrm>
          <a:solidFill>
            <a:srgbClr val="005DA2"/>
          </a:solidFill>
        </p:grpSpPr>
        <p:sp>
          <p:nvSpPr>
            <p:cNvPr id="145" name="六边形 144"/>
            <p:cNvSpPr/>
            <p:nvPr/>
          </p:nvSpPr>
          <p:spPr>
            <a:xfrm rot="5400000">
              <a:off x="1063108" y="3137451"/>
              <a:ext cx="676392" cy="583096"/>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500" dirty="0">
                <a:solidFill>
                  <a:prstClr val="white"/>
                </a:solidFill>
                <a:latin typeface="Calibri" panose="020F0502020204030204"/>
                <a:ea typeface="宋体" panose="02010600030101010101" pitchFamily="2" charset="-122"/>
              </a:endParaRPr>
            </a:p>
          </p:txBody>
        </p:sp>
        <p:sp>
          <p:nvSpPr>
            <p:cNvPr id="146" name="文本框 79"/>
            <p:cNvSpPr txBox="1"/>
            <p:nvPr/>
          </p:nvSpPr>
          <p:spPr>
            <a:xfrm>
              <a:off x="1115001" y="3298194"/>
              <a:ext cx="577851" cy="338559"/>
            </a:xfrm>
            <a:prstGeom prst="rect">
              <a:avLst/>
            </a:prstGeom>
            <a:noFill/>
          </p:spPr>
          <p:txBody>
            <a:bodyPr wrap="square" rtlCol="0">
              <a:spAutoFit/>
            </a:bodyPr>
            <a:lstStyle/>
            <a:p>
              <a:pPr algn="ctr" defTabSz="914400"/>
              <a:r>
                <a:rPr lang="en-US" altLang="zh-CN" sz="1050" dirty="0">
                  <a:solidFill>
                    <a:prstClr val="white"/>
                  </a:solidFill>
                  <a:latin typeface="微软雅黑" panose="020B0503020204020204" pitchFamily="34" charset="-122"/>
                  <a:ea typeface="微软雅黑" panose="020B0503020204020204" pitchFamily="34" charset="-122"/>
                </a:rPr>
                <a:t>8</a:t>
              </a:r>
              <a:r>
                <a:rPr lang="zh-CN" altLang="en-US" sz="1050" dirty="0">
                  <a:solidFill>
                    <a:prstClr val="white"/>
                  </a:solidFill>
                  <a:latin typeface="微软雅黑" panose="020B0503020204020204" pitchFamily="34" charset="-122"/>
                  <a:ea typeface="微软雅黑" panose="020B0503020204020204" pitchFamily="34" charset="-122"/>
                </a:rPr>
                <a:t>月</a:t>
              </a:r>
            </a:p>
          </p:txBody>
        </p:sp>
      </p:grpSp>
      <p:grpSp>
        <p:nvGrpSpPr>
          <p:cNvPr id="147" name="组合 146"/>
          <p:cNvGrpSpPr/>
          <p:nvPr/>
        </p:nvGrpSpPr>
        <p:grpSpPr>
          <a:xfrm>
            <a:off x="5070498" y="1861324"/>
            <a:ext cx="1059449" cy="864401"/>
            <a:chOff x="1853741" y="1952625"/>
            <a:chExt cx="1413335" cy="1153135"/>
          </a:xfrm>
          <a:solidFill>
            <a:schemeClr val="bg1">
              <a:lumMod val="85000"/>
            </a:schemeClr>
          </a:solidFill>
        </p:grpSpPr>
        <p:sp>
          <p:nvSpPr>
            <p:cNvPr id="148" name="矩形 147"/>
            <p:cNvSpPr/>
            <p:nvPr/>
          </p:nvSpPr>
          <p:spPr>
            <a:xfrm>
              <a:off x="1853741" y="1952625"/>
              <a:ext cx="1413334" cy="876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500">
                <a:solidFill>
                  <a:prstClr val="black">
                    <a:lumMod val="85000"/>
                    <a:lumOff val="15000"/>
                  </a:prstClr>
                </a:solidFill>
                <a:latin typeface="Calibri" panose="020F0502020204030204"/>
                <a:ea typeface="宋体" panose="02010600030101010101" pitchFamily="2" charset="-122"/>
              </a:endParaRPr>
            </a:p>
          </p:txBody>
        </p:sp>
        <p:sp>
          <p:nvSpPr>
            <p:cNvPr id="149" name="文本框 82"/>
            <p:cNvSpPr txBox="1"/>
            <p:nvPr/>
          </p:nvSpPr>
          <p:spPr>
            <a:xfrm>
              <a:off x="1853742" y="1997871"/>
              <a:ext cx="1413334" cy="1107889"/>
            </a:xfrm>
            <a:prstGeom prst="rect">
              <a:avLst/>
            </a:prstGeom>
            <a:grpFill/>
          </p:spPr>
          <p:txBody>
            <a:bodyPr wrap="square" rtlCol="0">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defTabSz="914400"/>
              <a:r>
                <a:rPr lang="zh-CN" altLang="en-US" sz="1200" dirty="0">
                  <a:solidFill>
                    <a:prstClr val="black">
                      <a:lumMod val="85000"/>
                      <a:lumOff val="15000"/>
                    </a:prstClr>
                  </a:solidFill>
                </a:rPr>
                <a:t>在这里添加你的文字，图片也可以，记得加满哦。</a:t>
              </a:r>
            </a:p>
          </p:txBody>
        </p:sp>
      </p:grpSp>
      <p:cxnSp>
        <p:nvCxnSpPr>
          <p:cNvPr id="150" name="肘形连接符 149"/>
          <p:cNvCxnSpPr>
            <a:stCxn id="152" idx="3"/>
            <a:endCxn id="155" idx="1"/>
          </p:cNvCxnSpPr>
          <p:nvPr/>
        </p:nvCxnSpPr>
        <p:spPr>
          <a:xfrm rot="5400000" flipH="1" flipV="1">
            <a:off x="6613315" y="2362674"/>
            <a:ext cx="564394"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151" name="组合 150"/>
          <p:cNvGrpSpPr/>
          <p:nvPr/>
        </p:nvGrpSpPr>
        <p:grpSpPr>
          <a:xfrm>
            <a:off x="6515204" y="2754144"/>
            <a:ext cx="539779" cy="507030"/>
            <a:chOff x="1039738" y="3090803"/>
            <a:chExt cx="720080" cy="676392"/>
          </a:xfrm>
          <a:solidFill>
            <a:srgbClr val="005DA2"/>
          </a:solidFill>
        </p:grpSpPr>
        <p:sp>
          <p:nvSpPr>
            <p:cNvPr id="152" name="六边形 151"/>
            <p:cNvSpPr/>
            <p:nvPr/>
          </p:nvSpPr>
          <p:spPr>
            <a:xfrm rot="5400000">
              <a:off x="1063108" y="3137451"/>
              <a:ext cx="676392" cy="583096"/>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500" dirty="0">
                <a:solidFill>
                  <a:prstClr val="white"/>
                </a:solidFill>
                <a:latin typeface="Calibri" panose="020F0502020204030204"/>
                <a:ea typeface="宋体" panose="02010600030101010101" pitchFamily="2" charset="-122"/>
              </a:endParaRPr>
            </a:p>
          </p:txBody>
        </p:sp>
        <p:sp>
          <p:nvSpPr>
            <p:cNvPr id="153" name="文本框 86"/>
            <p:cNvSpPr txBox="1"/>
            <p:nvPr/>
          </p:nvSpPr>
          <p:spPr>
            <a:xfrm>
              <a:off x="1039738" y="3298194"/>
              <a:ext cx="720080" cy="338559"/>
            </a:xfrm>
            <a:prstGeom prst="rect">
              <a:avLst/>
            </a:prstGeom>
            <a:noFill/>
          </p:spPr>
          <p:txBody>
            <a:bodyPr wrap="square" rtlCol="0">
              <a:spAutoFit/>
            </a:bodyPr>
            <a:lstStyle/>
            <a:p>
              <a:pPr algn="ctr" defTabSz="914400"/>
              <a:r>
                <a:rPr lang="en-US" altLang="zh-CN" sz="1050" dirty="0">
                  <a:solidFill>
                    <a:prstClr val="white"/>
                  </a:solidFill>
                  <a:latin typeface="微软雅黑" panose="020B0503020204020204" pitchFamily="34" charset="-122"/>
                  <a:ea typeface="微软雅黑" panose="020B0503020204020204" pitchFamily="34" charset="-122"/>
                </a:rPr>
                <a:t>10</a:t>
              </a:r>
              <a:r>
                <a:rPr lang="zh-CN" altLang="en-US" sz="1050" dirty="0">
                  <a:solidFill>
                    <a:prstClr val="white"/>
                  </a:solidFill>
                  <a:latin typeface="微软雅黑" panose="020B0503020204020204" pitchFamily="34" charset="-122"/>
                  <a:ea typeface="微软雅黑" panose="020B0503020204020204" pitchFamily="34" charset="-122"/>
                </a:rPr>
                <a:t>月</a:t>
              </a:r>
            </a:p>
          </p:txBody>
        </p:sp>
      </p:grpSp>
      <p:grpSp>
        <p:nvGrpSpPr>
          <p:cNvPr id="154" name="组合 153"/>
          <p:cNvGrpSpPr/>
          <p:nvPr/>
        </p:nvGrpSpPr>
        <p:grpSpPr>
          <a:xfrm>
            <a:off x="7004785" y="1861324"/>
            <a:ext cx="1059449" cy="864401"/>
            <a:chOff x="1853741" y="1952625"/>
            <a:chExt cx="1413335" cy="1153135"/>
          </a:xfrm>
          <a:solidFill>
            <a:schemeClr val="bg1">
              <a:lumMod val="85000"/>
            </a:schemeClr>
          </a:solidFill>
        </p:grpSpPr>
        <p:sp>
          <p:nvSpPr>
            <p:cNvPr id="155" name="矩形 154"/>
            <p:cNvSpPr/>
            <p:nvPr/>
          </p:nvSpPr>
          <p:spPr>
            <a:xfrm>
              <a:off x="1853741" y="1952625"/>
              <a:ext cx="1413334" cy="876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500">
                <a:solidFill>
                  <a:prstClr val="black">
                    <a:lumMod val="85000"/>
                    <a:lumOff val="15000"/>
                  </a:prstClr>
                </a:solidFill>
                <a:latin typeface="Calibri" panose="020F0502020204030204"/>
                <a:ea typeface="宋体" panose="02010600030101010101" pitchFamily="2" charset="-122"/>
              </a:endParaRPr>
            </a:p>
          </p:txBody>
        </p:sp>
        <p:sp>
          <p:nvSpPr>
            <p:cNvPr id="156" name="文本框 89"/>
            <p:cNvSpPr txBox="1"/>
            <p:nvPr/>
          </p:nvSpPr>
          <p:spPr>
            <a:xfrm>
              <a:off x="1853742" y="1997871"/>
              <a:ext cx="1413334" cy="1107889"/>
            </a:xfrm>
            <a:prstGeom prst="rect">
              <a:avLst/>
            </a:prstGeom>
            <a:grpFill/>
          </p:spPr>
          <p:txBody>
            <a:bodyPr wrap="square" rtlCol="0">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defTabSz="914400"/>
              <a:r>
                <a:rPr lang="zh-CN" altLang="en-US" sz="1200" dirty="0">
                  <a:solidFill>
                    <a:prstClr val="black">
                      <a:lumMod val="85000"/>
                      <a:lumOff val="15000"/>
                    </a:prstClr>
                  </a:solidFill>
                </a:rPr>
                <a:t>在这里添加你的文字，图片也可以，记得加满哦。</a:t>
              </a:r>
            </a:p>
          </p:txBody>
        </p:sp>
      </p:grpSp>
      <p:cxnSp>
        <p:nvCxnSpPr>
          <p:cNvPr id="157" name="肘形连接符 156"/>
          <p:cNvCxnSpPr>
            <a:stCxn id="159" idx="0"/>
            <a:endCxn id="162" idx="1"/>
          </p:cNvCxnSpPr>
          <p:nvPr/>
        </p:nvCxnSpPr>
        <p:spPr>
          <a:xfrm rot="16200000" flipH="1">
            <a:off x="1759052" y="3452643"/>
            <a:ext cx="601485"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158" name="组合 157"/>
          <p:cNvGrpSpPr/>
          <p:nvPr/>
        </p:nvGrpSpPr>
        <p:grpSpPr>
          <a:xfrm>
            <a:off x="1731974" y="2754144"/>
            <a:ext cx="437094" cy="507030"/>
            <a:chOff x="1109756" y="3090803"/>
            <a:chExt cx="583096" cy="676392"/>
          </a:xfrm>
          <a:solidFill>
            <a:srgbClr val="005DA2"/>
          </a:solidFill>
        </p:grpSpPr>
        <p:sp>
          <p:nvSpPr>
            <p:cNvPr id="159" name="六边形 158"/>
            <p:cNvSpPr/>
            <p:nvPr/>
          </p:nvSpPr>
          <p:spPr>
            <a:xfrm rot="5400000">
              <a:off x="1063108" y="3137451"/>
              <a:ext cx="676392" cy="583096"/>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500" dirty="0">
                <a:solidFill>
                  <a:prstClr val="white"/>
                </a:solidFill>
                <a:latin typeface="Calibri" panose="020F0502020204030204"/>
                <a:ea typeface="宋体" panose="02010600030101010101" pitchFamily="2" charset="-122"/>
              </a:endParaRPr>
            </a:p>
          </p:txBody>
        </p:sp>
        <p:sp>
          <p:nvSpPr>
            <p:cNvPr id="160" name="文本框 93"/>
            <p:cNvSpPr txBox="1"/>
            <p:nvPr/>
          </p:nvSpPr>
          <p:spPr>
            <a:xfrm>
              <a:off x="1115001" y="3298194"/>
              <a:ext cx="577851" cy="338559"/>
            </a:xfrm>
            <a:prstGeom prst="rect">
              <a:avLst/>
            </a:prstGeom>
            <a:noFill/>
          </p:spPr>
          <p:txBody>
            <a:bodyPr wrap="square" rtlCol="0">
              <a:spAutoFit/>
            </a:bodyPr>
            <a:lstStyle/>
            <a:p>
              <a:pPr algn="ctr" defTabSz="914400"/>
              <a:r>
                <a:rPr lang="en-US" altLang="zh-CN" sz="1050" dirty="0">
                  <a:solidFill>
                    <a:prstClr val="white"/>
                  </a:solidFill>
                  <a:latin typeface="微软雅黑" panose="020B0503020204020204" pitchFamily="34" charset="-122"/>
                  <a:ea typeface="微软雅黑" panose="020B0503020204020204" pitchFamily="34" charset="-122"/>
                </a:rPr>
                <a:t>5</a:t>
              </a:r>
              <a:r>
                <a:rPr lang="zh-CN" altLang="en-US" sz="1050" dirty="0">
                  <a:solidFill>
                    <a:prstClr val="white"/>
                  </a:solidFill>
                  <a:latin typeface="微软雅黑" panose="020B0503020204020204" pitchFamily="34" charset="-122"/>
                  <a:ea typeface="微软雅黑" panose="020B0503020204020204" pitchFamily="34" charset="-122"/>
                </a:rPr>
                <a:t>月</a:t>
              </a:r>
            </a:p>
          </p:txBody>
        </p:sp>
      </p:grpSp>
      <p:grpSp>
        <p:nvGrpSpPr>
          <p:cNvPr id="161" name="组合 160"/>
          <p:cNvGrpSpPr/>
          <p:nvPr/>
        </p:nvGrpSpPr>
        <p:grpSpPr>
          <a:xfrm>
            <a:off x="2169069" y="3534233"/>
            <a:ext cx="1059449" cy="864401"/>
            <a:chOff x="1853741" y="1952625"/>
            <a:chExt cx="1413335" cy="1153135"/>
          </a:xfrm>
          <a:solidFill>
            <a:schemeClr val="bg1">
              <a:lumMod val="85000"/>
            </a:schemeClr>
          </a:solidFill>
        </p:grpSpPr>
        <p:sp>
          <p:nvSpPr>
            <p:cNvPr id="162" name="矩形 161"/>
            <p:cNvSpPr/>
            <p:nvPr/>
          </p:nvSpPr>
          <p:spPr>
            <a:xfrm>
              <a:off x="1853741" y="1952625"/>
              <a:ext cx="1413334" cy="876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500">
                <a:solidFill>
                  <a:prstClr val="black">
                    <a:lumMod val="85000"/>
                    <a:lumOff val="15000"/>
                  </a:prstClr>
                </a:solidFill>
                <a:latin typeface="Calibri" panose="020F0502020204030204"/>
                <a:ea typeface="宋体" panose="02010600030101010101" pitchFamily="2" charset="-122"/>
              </a:endParaRPr>
            </a:p>
          </p:txBody>
        </p:sp>
        <p:sp>
          <p:nvSpPr>
            <p:cNvPr id="163" name="文本框 96"/>
            <p:cNvSpPr txBox="1"/>
            <p:nvPr/>
          </p:nvSpPr>
          <p:spPr>
            <a:xfrm>
              <a:off x="1853742" y="1997871"/>
              <a:ext cx="1413334" cy="1107889"/>
            </a:xfrm>
            <a:prstGeom prst="rect">
              <a:avLst/>
            </a:prstGeom>
            <a:grpFill/>
          </p:spPr>
          <p:txBody>
            <a:bodyPr wrap="square" rtlCol="0">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defTabSz="914400"/>
              <a:r>
                <a:rPr lang="zh-CN" altLang="en-US" sz="1200" dirty="0">
                  <a:solidFill>
                    <a:prstClr val="black">
                      <a:lumMod val="85000"/>
                      <a:lumOff val="15000"/>
                    </a:prstClr>
                  </a:solidFill>
                </a:rPr>
                <a:t>在这里添加你的文字，图片也可以，记得加满哦。</a:t>
              </a:r>
            </a:p>
          </p:txBody>
        </p:sp>
      </p:grpSp>
      <p:cxnSp>
        <p:nvCxnSpPr>
          <p:cNvPr id="164" name="肘形连接符 163"/>
          <p:cNvCxnSpPr>
            <a:stCxn id="166" idx="0"/>
            <a:endCxn id="169" idx="1"/>
          </p:cNvCxnSpPr>
          <p:nvPr/>
        </p:nvCxnSpPr>
        <p:spPr>
          <a:xfrm rot="16200000" flipH="1">
            <a:off x="3693338" y="3452643"/>
            <a:ext cx="601485"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165" name="组合 164"/>
          <p:cNvGrpSpPr/>
          <p:nvPr/>
        </p:nvGrpSpPr>
        <p:grpSpPr>
          <a:xfrm>
            <a:off x="3666260" y="2754144"/>
            <a:ext cx="437094" cy="507030"/>
            <a:chOff x="1109756" y="3090803"/>
            <a:chExt cx="583096" cy="676392"/>
          </a:xfrm>
          <a:solidFill>
            <a:srgbClr val="005DA2"/>
          </a:solidFill>
        </p:grpSpPr>
        <p:sp>
          <p:nvSpPr>
            <p:cNvPr id="166" name="六边形 165"/>
            <p:cNvSpPr/>
            <p:nvPr/>
          </p:nvSpPr>
          <p:spPr>
            <a:xfrm rot="5400000">
              <a:off x="1063108" y="3137451"/>
              <a:ext cx="676392" cy="583096"/>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500" dirty="0">
                <a:solidFill>
                  <a:prstClr val="white"/>
                </a:solidFill>
                <a:latin typeface="Calibri" panose="020F0502020204030204"/>
                <a:ea typeface="宋体" panose="02010600030101010101" pitchFamily="2" charset="-122"/>
              </a:endParaRPr>
            </a:p>
          </p:txBody>
        </p:sp>
        <p:sp>
          <p:nvSpPr>
            <p:cNvPr id="167" name="文本框 101"/>
            <p:cNvSpPr txBox="1"/>
            <p:nvPr/>
          </p:nvSpPr>
          <p:spPr>
            <a:xfrm>
              <a:off x="1115001" y="3298194"/>
              <a:ext cx="577851" cy="338559"/>
            </a:xfrm>
            <a:prstGeom prst="rect">
              <a:avLst/>
            </a:prstGeom>
            <a:noFill/>
          </p:spPr>
          <p:txBody>
            <a:bodyPr wrap="square" rtlCol="0">
              <a:spAutoFit/>
            </a:bodyPr>
            <a:lstStyle/>
            <a:p>
              <a:pPr algn="ctr" defTabSz="914400"/>
              <a:r>
                <a:rPr lang="en-US" altLang="zh-CN" sz="1050" dirty="0">
                  <a:solidFill>
                    <a:prstClr val="white"/>
                  </a:solidFill>
                  <a:latin typeface="微软雅黑" panose="020B0503020204020204" pitchFamily="34" charset="-122"/>
                  <a:ea typeface="微软雅黑" panose="020B0503020204020204" pitchFamily="34" charset="-122"/>
                </a:rPr>
                <a:t>7</a:t>
              </a:r>
              <a:r>
                <a:rPr lang="zh-CN" altLang="en-US" sz="1050" dirty="0">
                  <a:solidFill>
                    <a:prstClr val="white"/>
                  </a:solidFill>
                  <a:latin typeface="微软雅黑" panose="020B0503020204020204" pitchFamily="34" charset="-122"/>
                  <a:ea typeface="微软雅黑" panose="020B0503020204020204" pitchFamily="34" charset="-122"/>
                </a:rPr>
                <a:t>月</a:t>
              </a:r>
            </a:p>
          </p:txBody>
        </p:sp>
      </p:grpSp>
      <p:grpSp>
        <p:nvGrpSpPr>
          <p:cNvPr id="168" name="组合 167"/>
          <p:cNvGrpSpPr/>
          <p:nvPr/>
        </p:nvGrpSpPr>
        <p:grpSpPr>
          <a:xfrm>
            <a:off x="4103355" y="3534233"/>
            <a:ext cx="1059449" cy="864401"/>
            <a:chOff x="1853741" y="1952625"/>
            <a:chExt cx="1413335" cy="1153135"/>
          </a:xfrm>
          <a:solidFill>
            <a:schemeClr val="bg1">
              <a:lumMod val="85000"/>
            </a:schemeClr>
          </a:solidFill>
        </p:grpSpPr>
        <p:sp>
          <p:nvSpPr>
            <p:cNvPr id="169" name="矩形 168"/>
            <p:cNvSpPr/>
            <p:nvPr/>
          </p:nvSpPr>
          <p:spPr>
            <a:xfrm>
              <a:off x="1853741" y="1952625"/>
              <a:ext cx="1413334" cy="876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500">
                <a:solidFill>
                  <a:prstClr val="black">
                    <a:lumMod val="85000"/>
                    <a:lumOff val="15000"/>
                  </a:prstClr>
                </a:solidFill>
                <a:latin typeface="Calibri" panose="020F0502020204030204"/>
                <a:ea typeface="宋体" panose="02010600030101010101" pitchFamily="2" charset="-122"/>
              </a:endParaRPr>
            </a:p>
          </p:txBody>
        </p:sp>
        <p:sp>
          <p:nvSpPr>
            <p:cNvPr id="170" name="文本框 104"/>
            <p:cNvSpPr txBox="1"/>
            <p:nvPr/>
          </p:nvSpPr>
          <p:spPr>
            <a:xfrm>
              <a:off x="1853742" y="1997871"/>
              <a:ext cx="1413334" cy="1107889"/>
            </a:xfrm>
            <a:prstGeom prst="rect">
              <a:avLst/>
            </a:prstGeom>
            <a:grpFill/>
          </p:spPr>
          <p:txBody>
            <a:bodyPr wrap="square" rtlCol="0">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defTabSz="914400"/>
              <a:r>
                <a:rPr lang="zh-CN" altLang="en-US" sz="1200" dirty="0">
                  <a:solidFill>
                    <a:prstClr val="black">
                      <a:lumMod val="85000"/>
                      <a:lumOff val="15000"/>
                    </a:prstClr>
                  </a:solidFill>
                </a:rPr>
                <a:t>在这里添加你的文字，图片也可以，记得加满哦。</a:t>
              </a:r>
            </a:p>
          </p:txBody>
        </p:sp>
      </p:grpSp>
      <p:cxnSp>
        <p:nvCxnSpPr>
          <p:cNvPr id="171" name="肘形连接符 170"/>
          <p:cNvCxnSpPr>
            <a:stCxn id="173" idx="0"/>
            <a:endCxn id="176" idx="1"/>
          </p:cNvCxnSpPr>
          <p:nvPr/>
        </p:nvCxnSpPr>
        <p:spPr>
          <a:xfrm rot="16200000" flipH="1">
            <a:off x="5627625" y="3452643"/>
            <a:ext cx="601485"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172" name="组合 171"/>
          <p:cNvGrpSpPr/>
          <p:nvPr/>
        </p:nvGrpSpPr>
        <p:grpSpPr>
          <a:xfrm>
            <a:off x="5600547" y="2754144"/>
            <a:ext cx="437094" cy="507030"/>
            <a:chOff x="1109756" y="3090803"/>
            <a:chExt cx="583096" cy="676392"/>
          </a:xfrm>
          <a:solidFill>
            <a:srgbClr val="005DA2"/>
          </a:solidFill>
        </p:grpSpPr>
        <p:sp>
          <p:nvSpPr>
            <p:cNvPr id="173" name="六边形 172"/>
            <p:cNvSpPr/>
            <p:nvPr/>
          </p:nvSpPr>
          <p:spPr>
            <a:xfrm rot="5400000">
              <a:off x="1063108" y="3137451"/>
              <a:ext cx="676392" cy="583096"/>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500" dirty="0">
                <a:solidFill>
                  <a:prstClr val="white"/>
                </a:solidFill>
                <a:latin typeface="Calibri" panose="020F0502020204030204"/>
                <a:ea typeface="宋体" panose="02010600030101010101" pitchFamily="2" charset="-122"/>
              </a:endParaRPr>
            </a:p>
          </p:txBody>
        </p:sp>
        <p:sp>
          <p:nvSpPr>
            <p:cNvPr id="174" name="文本框 108"/>
            <p:cNvSpPr txBox="1"/>
            <p:nvPr/>
          </p:nvSpPr>
          <p:spPr>
            <a:xfrm>
              <a:off x="1115001" y="3298194"/>
              <a:ext cx="577851" cy="338559"/>
            </a:xfrm>
            <a:prstGeom prst="rect">
              <a:avLst/>
            </a:prstGeom>
            <a:noFill/>
          </p:spPr>
          <p:txBody>
            <a:bodyPr wrap="square" rtlCol="0">
              <a:spAutoFit/>
            </a:bodyPr>
            <a:lstStyle/>
            <a:p>
              <a:pPr algn="ctr" defTabSz="914400"/>
              <a:r>
                <a:rPr lang="en-US" altLang="zh-CN" sz="1050" dirty="0">
                  <a:solidFill>
                    <a:prstClr val="white"/>
                  </a:solidFill>
                  <a:latin typeface="微软雅黑" panose="020B0503020204020204" pitchFamily="34" charset="-122"/>
                  <a:ea typeface="微软雅黑" panose="020B0503020204020204" pitchFamily="34" charset="-122"/>
                </a:rPr>
                <a:t>9</a:t>
              </a:r>
              <a:r>
                <a:rPr lang="zh-CN" altLang="en-US" sz="1050" dirty="0">
                  <a:solidFill>
                    <a:prstClr val="white"/>
                  </a:solidFill>
                  <a:latin typeface="微软雅黑" panose="020B0503020204020204" pitchFamily="34" charset="-122"/>
                  <a:ea typeface="微软雅黑" panose="020B0503020204020204" pitchFamily="34" charset="-122"/>
                </a:rPr>
                <a:t>月</a:t>
              </a:r>
            </a:p>
          </p:txBody>
        </p:sp>
      </p:grpSp>
      <p:grpSp>
        <p:nvGrpSpPr>
          <p:cNvPr id="175" name="组合 174"/>
          <p:cNvGrpSpPr/>
          <p:nvPr/>
        </p:nvGrpSpPr>
        <p:grpSpPr>
          <a:xfrm>
            <a:off x="6037642" y="3534233"/>
            <a:ext cx="1059449" cy="864401"/>
            <a:chOff x="1853741" y="1952625"/>
            <a:chExt cx="1413335" cy="1153135"/>
          </a:xfrm>
          <a:solidFill>
            <a:schemeClr val="bg1">
              <a:lumMod val="85000"/>
            </a:schemeClr>
          </a:solidFill>
        </p:grpSpPr>
        <p:sp>
          <p:nvSpPr>
            <p:cNvPr id="176" name="矩形 175"/>
            <p:cNvSpPr/>
            <p:nvPr/>
          </p:nvSpPr>
          <p:spPr>
            <a:xfrm>
              <a:off x="1853741" y="1952625"/>
              <a:ext cx="1413334" cy="876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500">
                <a:solidFill>
                  <a:prstClr val="black">
                    <a:lumMod val="85000"/>
                    <a:lumOff val="15000"/>
                  </a:prstClr>
                </a:solidFill>
                <a:latin typeface="Calibri" panose="020F0502020204030204"/>
                <a:ea typeface="宋体" panose="02010600030101010101" pitchFamily="2" charset="-122"/>
              </a:endParaRPr>
            </a:p>
          </p:txBody>
        </p:sp>
        <p:sp>
          <p:nvSpPr>
            <p:cNvPr id="177" name="文本框 111"/>
            <p:cNvSpPr txBox="1"/>
            <p:nvPr/>
          </p:nvSpPr>
          <p:spPr>
            <a:xfrm>
              <a:off x="1853742" y="1997871"/>
              <a:ext cx="1413334" cy="1107889"/>
            </a:xfrm>
            <a:prstGeom prst="rect">
              <a:avLst/>
            </a:prstGeom>
            <a:grpFill/>
          </p:spPr>
          <p:txBody>
            <a:bodyPr wrap="square" rtlCol="0">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pPr defTabSz="914400"/>
              <a:r>
                <a:rPr lang="zh-CN" altLang="en-US" sz="1200" dirty="0">
                  <a:solidFill>
                    <a:prstClr val="black">
                      <a:lumMod val="85000"/>
                      <a:lumOff val="15000"/>
                    </a:prstClr>
                  </a:solidFill>
                </a:rPr>
                <a:t>在这里添加你的文字，图片也可以，记得加满哦。</a:t>
              </a:r>
            </a:p>
          </p:txBody>
        </p:sp>
      </p:grpSp>
      <p:grpSp>
        <p:nvGrpSpPr>
          <p:cNvPr id="178" name="组合 177"/>
          <p:cNvGrpSpPr/>
          <p:nvPr/>
        </p:nvGrpSpPr>
        <p:grpSpPr>
          <a:xfrm>
            <a:off x="7486806" y="2754144"/>
            <a:ext cx="511355" cy="507030"/>
            <a:chOff x="1045689" y="3090803"/>
            <a:chExt cx="682162" cy="676392"/>
          </a:xfrm>
          <a:solidFill>
            <a:srgbClr val="005DA2"/>
          </a:solidFill>
        </p:grpSpPr>
        <p:sp>
          <p:nvSpPr>
            <p:cNvPr id="179" name="六边形 178"/>
            <p:cNvSpPr/>
            <p:nvPr/>
          </p:nvSpPr>
          <p:spPr>
            <a:xfrm rot="5400000">
              <a:off x="1063108" y="3137451"/>
              <a:ext cx="676392" cy="583096"/>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sz="1500" dirty="0">
                <a:solidFill>
                  <a:prstClr val="white"/>
                </a:solidFill>
                <a:latin typeface="Calibri" panose="020F0502020204030204"/>
                <a:ea typeface="宋体" panose="02010600030101010101" pitchFamily="2" charset="-122"/>
              </a:endParaRPr>
            </a:p>
          </p:txBody>
        </p:sp>
        <p:sp>
          <p:nvSpPr>
            <p:cNvPr id="180" name="文本框 114"/>
            <p:cNvSpPr txBox="1"/>
            <p:nvPr/>
          </p:nvSpPr>
          <p:spPr>
            <a:xfrm>
              <a:off x="1045689" y="3298194"/>
              <a:ext cx="682162" cy="338559"/>
            </a:xfrm>
            <a:prstGeom prst="rect">
              <a:avLst/>
            </a:prstGeom>
            <a:noFill/>
          </p:spPr>
          <p:txBody>
            <a:bodyPr wrap="square" rtlCol="0">
              <a:spAutoFit/>
            </a:bodyPr>
            <a:lstStyle/>
            <a:p>
              <a:pPr algn="ctr" defTabSz="914400"/>
              <a:r>
                <a:rPr lang="en-US" altLang="zh-CN" sz="1050" dirty="0">
                  <a:solidFill>
                    <a:prstClr val="white"/>
                  </a:solidFill>
                  <a:latin typeface="微软雅黑" panose="020B0503020204020204" pitchFamily="34" charset="-122"/>
                  <a:ea typeface="微软雅黑" panose="020B0503020204020204" pitchFamily="34" charset="-122"/>
                </a:rPr>
                <a:t>11</a:t>
              </a:r>
              <a:r>
                <a:rPr lang="zh-CN" altLang="en-US" sz="1050" dirty="0">
                  <a:solidFill>
                    <a:prstClr val="white"/>
                  </a:solidFill>
                  <a:latin typeface="微软雅黑" panose="020B0503020204020204" pitchFamily="34" charset="-122"/>
                  <a:ea typeface="微软雅黑" panose="020B0503020204020204" pitchFamily="34" charset="-122"/>
                </a:rPr>
                <a:t>月</a:t>
              </a:r>
            </a:p>
          </p:txBody>
        </p:sp>
      </p:grpSp>
      <p:sp>
        <p:nvSpPr>
          <p:cNvPr id="65" name="矩形 64"/>
          <p:cNvSpPr/>
          <p:nvPr/>
        </p:nvSpPr>
        <p:spPr>
          <a:xfrm>
            <a:off x="3114597" y="952414"/>
            <a:ext cx="2880301" cy="3475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defTabSz="914400"/>
            <a:r>
              <a:rPr lang="zh-CN" altLang="en-US" sz="1800" dirty="0">
                <a:solidFill>
                  <a:prstClr val="white"/>
                </a:solidFill>
                <a:latin typeface="微软雅黑" panose="020B0503020204020204" pitchFamily="34" charset="-122"/>
                <a:ea typeface="微软雅黑" panose="020B0503020204020204" pitchFamily="34" charset="-122"/>
              </a:rPr>
              <a:t>点击添加小标题</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barn(outVertical)">
                                      <p:cBhvr>
                                        <p:cTn id="7" dur="500"/>
                                        <p:tgtEl>
                                          <p:spTgt spid="6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19"/>
                                        </p:tgtEl>
                                        <p:attrNameLst>
                                          <p:attrName>style.visibility</p:attrName>
                                        </p:attrNameLst>
                                      </p:cBhvr>
                                      <p:to>
                                        <p:strVal val="visible"/>
                                      </p:to>
                                    </p:set>
                                    <p:animEffect transition="in" filter="wipe(left)">
                                      <p:cBhvr>
                                        <p:cTn id="11" dur="500"/>
                                        <p:tgtEl>
                                          <p:spTgt spid="119"/>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30"/>
                                        </p:tgtEl>
                                        <p:attrNameLst>
                                          <p:attrName>style.visibility</p:attrName>
                                        </p:attrNameLst>
                                      </p:cBhvr>
                                      <p:to>
                                        <p:strVal val="visible"/>
                                      </p:to>
                                    </p:set>
                                    <p:animEffect transition="in" filter="fade">
                                      <p:cBhvr>
                                        <p:cTn id="15" dur="500"/>
                                        <p:tgtEl>
                                          <p:spTgt spid="130"/>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29"/>
                                        </p:tgtEl>
                                        <p:attrNameLst>
                                          <p:attrName>style.visibility</p:attrName>
                                        </p:attrNameLst>
                                      </p:cBhvr>
                                      <p:to>
                                        <p:strVal val="visible"/>
                                      </p:to>
                                    </p:set>
                                    <p:animEffect transition="in" filter="wipe(down)">
                                      <p:cBhvr>
                                        <p:cTn id="19" dur="500"/>
                                        <p:tgtEl>
                                          <p:spTgt spid="129"/>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33"/>
                                        </p:tgtEl>
                                        <p:attrNameLst>
                                          <p:attrName>style.visibility</p:attrName>
                                        </p:attrNameLst>
                                      </p:cBhvr>
                                      <p:to>
                                        <p:strVal val="visible"/>
                                      </p:to>
                                    </p:set>
                                    <p:animEffect transition="in" filter="wipe(left)">
                                      <p:cBhvr>
                                        <p:cTn id="23" dur="500"/>
                                        <p:tgtEl>
                                          <p:spTgt spid="133"/>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58"/>
                                        </p:tgtEl>
                                        <p:attrNameLst>
                                          <p:attrName>style.visibility</p:attrName>
                                        </p:attrNameLst>
                                      </p:cBhvr>
                                      <p:to>
                                        <p:strVal val="visible"/>
                                      </p:to>
                                    </p:set>
                                    <p:animEffect transition="in" filter="fade">
                                      <p:cBhvr>
                                        <p:cTn id="27" dur="500"/>
                                        <p:tgtEl>
                                          <p:spTgt spid="158"/>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157"/>
                                        </p:tgtEl>
                                        <p:attrNameLst>
                                          <p:attrName>style.visibility</p:attrName>
                                        </p:attrNameLst>
                                      </p:cBhvr>
                                      <p:to>
                                        <p:strVal val="visible"/>
                                      </p:to>
                                    </p:set>
                                    <p:animEffect transition="in" filter="wipe(up)">
                                      <p:cBhvr>
                                        <p:cTn id="31" dur="500"/>
                                        <p:tgtEl>
                                          <p:spTgt spid="157"/>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161"/>
                                        </p:tgtEl>
                                        <p:attrNameLst>
                                          <p:attrName>style.visibility</p:attrName>
                                        </p:attrNameLst>
                                      </p:cBhvr>
                                      <p:to>
                                        <p:strVal val="visible"/>
                                      </p:to>
                                    </p:set>
                                    <p:animEffect transition="in" filter="wipe(left)">
                                      <p:cBhvr>
                                        <p:cTn id="35" dur="500"/>
                                        <p:tgtEl>
                                          <p:spTgt spid="161"/>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37"/>
                                        </p:tgtEl>
                                        <p:attrNameLst>
                                          <p:attrName>style.visibility</p:attrName>
                                        </p:attrNameLst>
                                      </p:cBhvr>
                                      <p:to>
                                        <p:strVal val="visible"/>
                                      </p:to>
                                    </p:set>
                                    <p:animEffect transition="in" filter="fade">
                                      <p:cBhvr>
                                        <p:cTn id="39" dur="500"/>
                                        <p:tgtEl>
                                          <p:spTgt spid="137"/>
                                        </p:tgtEl>
                                      </p:cBhvr>
                                    </p:animEffect>
                                  </p:childTnLst>
                                </p:cTn>
                              </p:par>
                            </p:childTnLst>
                          </p:cTn>
                        </p:par>
                        <p:par>
                          <p:cTn id="40" fill="hold">
                            <p:stCondLst>
                              <p:cond delay="4500"/>
                            </p:stCondLst>
                            <p:childTnLst>
                              <p:par>
                                <p:cTn id="41" presetID="22" presetClass="entr" presetSubtype="4" fill="hold" nodeType="afterEffect">
                                  <p:stCondLst>
                                    <p:cond delay="0"/>
                                  </p:stCondLst>
                                  <p:childTnLst>
                                    <p:set>
                                      <p:cBhvr>
                                        <p:cTn id="42" dur="1" fill="hold">
                                          <p:stCondLst>
                                            <p:cond delay="0"/>
                                          </p:stCondLst>
                                        </p:cTn>
                                        <p:tgtEl>
                                          <p:spTgt spid="136"/>
                                        </p:tgtEl>
                                        <p:attrNameLst>
                                          <p:attrName>style.visibility</p:attrName>
                                        </p:attrNameLst>
                                      </p:cBhvr>
                                      <p:to>
                                        <p:strVal val="visible"/>
                                      </p:to>
                                    </p:set>
                                    <p:animEffect transition="in" filter="wipe(down)">
                                      <p:cBhvr>
                                        <p:cTn id="43" dur="500"/>
                                        <p:tgtEl>
                                          <p:spTgt spid="136"/>
                                        </p:tgtEl>
                                      </p:cBhvr>
                                    </p:animEffect>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140"/>
                                        </p:tgtEl>
                                        <p:attrNameLst>
                                          <p:attrName>style.visibility</p:attrName>
                                        </p:attrNameLst>
                                      </p:cBhvr>
                                      <p:to>
                                        <p:strVal val="visible"/>
                                      </p:to>
                                    </p:set>
                                    <p:animEffect transition="in" filter="wipe(left)">
                                      <p:cBhvr>
                                        <p:cTn id="47" dur="500"/>
                                        <p:tgtEl>
                                          <p:spTgt spid="140"/>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165"/>
                                        </p:tgtEl>
                                        <p:attrNameLst>
                                          <p:attrName>style.visibility</p:attrName>
                                        </p:attrNameLst>
                                      </p:cBhvr>
                                      <p:to>
                                        <p:strVal val="visible"/>
                                      </p:to>
                                    </p:set>
                                    <p:animEffect transition="in" filter="fade">
                                      <p:cBhvr>
                                        <p:cTn id="51" dur="500"/>
                                        <p:tgtEl>
                                          <p:spTgt spid="165"/>
                                        </p:tgtEl>
                                      </p:cBhvr>
                                    </p:animEffect>
                                  </p:childTnLst>
                                </p:cTn>
                              </p:par>
                            </p:childTnLst>
                          </p:cTn>
                        </p:par>
                        <p:par>
                          <p:cTn id="52" fill="hold">
                            <p:stCondLst>
                              <p:cond delay="6000"/>
                            </p:stCondLst>
                            <p:childTnLst>
                              <p:par>
                                <p:cTn id="53" presetID="22" presetClass="entr" presetSubtype="1" fill="hold" nodeType="afterEffect">
                                  <p:stCondLst>
                                    <p:cond delay="0"/>
                                  </p:stCondLst>
                                  <p:childTnLst>
                                    <p:set>
                                      <p:cBhvr>
                                        <p:cTn id="54" dur="1" fill="hold">
                                          <p:stCondLst>
                                            <p:cond delay="0"/>
                                          </p:stCondLst>
                                        </p:cTn>
                                        <p:tgtEl>
                                          <p:spTgt spid="164"/>
                                        </p:tgtEl>
                                        <p:attrNameLst>
                                          <p:attrName>style.visibility</p:attrName>
                                        </p:attrNameLst>
                                      </p:cBhvr>
                                      <p:to>
                                        <p:strVal val="visible"/>
                                      </p:to>
                                    </p:set>
                                    <p:animEffect transition="in" filter="wipe(up)">
                                      <p:cBhvr>
                                        <p:cTn id="55" dur="500"/>
                                        <p:tgtEl>
                                          <p:spTgt spid="164"/>
                                        </p:tgtEl>
                                      </p:cBhvr>
                                    </p:animEffect>
                                  </p:childTnLst>
                                </p:cTn>
                              </p:par>
                            </p:childTnLst>
                          </p:cTn>
                        </p:par>
                        <p:par>
                          <p:cTn id="56" fill="hold">
                            <p:stCondLst>
                              <p:cond delay="6500"/>
                            </p:stCondLst>
                            <p:childTnLst>
                              <p:par>
                                <p:cTn id="57" presetID="22" presetClass="entr" presetSubtype="8" fill="hold" nodeType="afterEffect">
                                  <p:stCondLst>
                                    <p:cond delay="0"/>
                                  </p:stCondLst>
                                  <p:childTnLst>
                                    <p:set>
                                      <p:cBhvr>
                                        <p:cTn id="58" dur="1" fill="hold">
                                          <p:stCondLst>
                                            <p:cond delay="0"/>
                                          </p:stCondLst>
                                        </p:cTn>
                                        <p:tgtEl>
                                          <p:spTgt spid="168"/>
                                        </p:tgtEl>
                                        <p:attrNameLst>
                                          <p:attrName>style.visibility</p:attrName>
                                        </p:attrNameLst>
                                      </p:cBhvr>
                                      <p:to>
                                        <p:strVal val="visible"/>
                                      </p:to>
                                    </p:set>
                                    <p:animEffect transition="in" filter="wipe(left)">
                                      <p:cBhvr>
                                        <p:cTn id="59" dur="500"/>
                                        <p:tgtEl>
                                          <p:spTgt spid="168"/>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144"/>
                                        </p:tgtEl>
                                        <p:attrNameLst>
                                          <p:attrName>style.visibility</p:attrName>
                                        </p:attrNameLst>
                                      </p:cBhvr>
                                      <p:to>
                                        <p:strVal val="visible"/>
                                      </p:to>
                                    </p:set>
                                    <p:animEffect transition="in" filter="fade">
                                      <p:cBhvr>
                                        <p:cTn id="63" dur="500"/>
                                        <p:tgtEl>
                                          <p:spTgt spid="144"/>
                                        </p:tgtEl>
                                      </p:cBhvr>
                                    </p:animEffect>
                                  </p:childTnLst>
                                </p:cTn>
                              </p:par>
                            </p:childTnLst>
                          </p:cTn>
                        </p:par>
                        <p:par>
                          <p:cTn id="64" fill="hold">
                            <p:stCondLst>
                              <p:cond delay="7500"/>
                            </p:stCondLst>
                            <p:childTnLst>
                              <p:par>
                                <p:cTn id="65" presetID="22" presetClass="entr" presetSubtype="4" fill="hold" nodeType="afterEffect">
                                  <p:stCondLst>
                                    <p:cond delay="0"/>
                                  </p:stCondLst>
                                  <p:childTnLst>
                                    <p:set>
                                      <p:cBhvr>
                                        <p:cTn id="66" dur="1" fill="hold">
                                          <p:stCondLst>
                                            <p:cond delay="0"/>
                                          </p:stCondLst>
                                        </p:cTn>
                                        <p:tgtEl>
                                          <p:spTgt spid="143"/>
                                        </p:tgtEl>
                                        <p:attrNameLst>
                                          <p:attrName>style.visibility</p:attrName>
                                        </p:attrNameLst>
                                      </p:cBhvr>
                                      <p:to>
                                        <p:strVal val="visible"/>
                                      </p:to>
                                    </p:set>
                                    <p:animEffect transition="in" filter="wipe(down)">
                                      <p:cBhvr>
                                        <p:cTn id="67" dur="500"/>
                                        <p:tgtEl>
                                          <p:spTgt spid="143"/>
                                        </p:tgtEl>
                                      </p:cBhvr>
                                    </p:animEffect>
                                  </p:childTnLst>
                                </p:cTn>
                              </p:par>
                            </p:childTnLst>
                          </p:cTn>
                        </p:par>
                        <p:par>
                          <p:cTn id="68" fill="hold">
                            <p:stCondLst>
                              <p:cond delay="8000"/>
                            </p:stCondLst>
                            <p:childTnLst>
                              <p:par>
                                <p:cTn id="69" presetID="22" presetClass="entr" presetSubtype="8" fill="hold" nodeType="afterEffect">
                                  <p:stCondLst>
                                    <p:cond delay="0"/>
                                  </p:stCondLst>
                                  <p:childTnLst>
                                    <p:set>
                                      <p:cBhvr>
                                        <p:cTn id="70" dur="1" fill="hold">
                                          <p:stCondLst>
                                            <p:cond delay="0"/>
                                          </p:stCondLst>
                                        </p:cTn>
                                        <p:tgtEl>
                                          <p:spTgt spid="147"/>
                                        </p:tgtEl>
                                        <p:attrNameLst>
                                          <p:attrName>style.visibility</p:attrName>
                                        </p:attrNameLst>
                                      </p:cBhvr>
                                      <p:to>
                                        <p:strVal val="visible"/>
                                      </p:to>
                                    </p:set>
                                    <p:animEffect transition="in" filter="wipe(left)">
                                      <p:cBhvr>
                                        <p:cTn id="71" dur="500"/>
                                        <p:tgtEl>
                                          <p:spTgt spid="147"/>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172"/>
                                        </p:tgtEl>
                                        <p:attrNameLst>
                                          <p:attrName>style.visibility</p:attrName>
                                        </p:attrNameLst>
                                      </p:cBhvr>
                                      <p:to>
                                        <p:strVal val="visible"/>
                                      </p:to>
                                    </p:set>
                                    <p:animEffect transition="in" filter="fade">
                                      <p:cBhvr>
                                        <p:cTn id="75" dur="500"/>
                                        <p:tgtEl>
                                          <p:spTgt spid="172"/>
                                        </p:tgtEl>
                                      </p:cBhvr>
                                    </p:animEffect>
                                  </p:childTnLst>
                                </p:cTn>
                              </p:par>
                            </p:childTnLst>
                          </p:cTn>
                        </p:par>
                        <p:par>
                          <p:cTn id="76" fill="hold">
                            <p:stCondLst>
                              <p:cond delay="9000"/>
                            </p:stCondLst>
                            <p:childTnLst>
                              <p:par>
                                <p:cTn id="77" presetID="22" presetClass="entr" presetSubtype="1" fill="hold" nodeType="afterEffect">
                                  <p:stCondLst>
                                    <p:cond delay="0"/>
                                  </p:stCondLst>
                                  <p:childTnLst>
                                    <p:set>
                                      <p:cBhvr>
                                        <p:cTn id="78" dur="1" fill="hold">
                                          <p:stCondLst>
                                            <p:cond delay="0"/>
                                          </p:stCondLst>
                                        </p:cTn>
                                        <p:tgtEl>
                                          <p:spTgt spid="171"/>
                                        </p:tgtEl>
                                        <p:attrNameLst>
                                          <p:attrName>style.visibility</p:attrName>
                                        </p:attrNameLst>
                                      </p:cBhvr>
                                      <p:to>
                                        <p:strVal val="visible"/>
                                      </p:to>
                                    </p:set>
                                    <p:animEffect transition="in" filter="wipe(up)">
                                      <p:cBhvr>
                                        <p:cTn id="79" dur="500"/>
                                        <p:tgtEl>
                                          <p:spTgt spid="171"/>
                                        </p:tgtEl>
                                      </p:cBhvr>
                                    </p:animEffect>
                                  </p:childTnLst>
                                </p:cTn>
                              </p:par>
                            </p:childTnLst>
                          </p:cTn>
                        </p:par>
                        <p:par>
                          <p:cTn id="80" fill="hold">
                            <p:stCondLst>
                              <p:cond delay="9500"/>
                            </p:stCondLst>
                            <p:childTnLst>
                              <p:par>
                                <p:cTn id="81" presetID="22" presetClass="entr" presetSubtype="8" fill="hold" nodeType="afterEffect">
                                  <p:stCondLst>
                                    <p:cond delay="0"/>
                                  </p:stCondLst>
                                  <p:childTnLst>
                                    <p:set>
                                      <p:cBhvr>
                                        <p:cTn id="82" dur="1" fill="hold">
                                          <p:stCondLst>
                                            <p:cond delay="0"/>
                                          </p:stCondLst>
                                        </p:cTn>
                                        <p:tgtEl>
                                          <p:spTgt spid="175"/>
                                        </p:tgtEl>
                                        <p:attrNameLst>
                                          <p:attrName>style.visibility</p:attrName>
                                        </p:attrNameLst>
                                      </p:cBhvr>
                                      <p:to>
                                        <p:strVal val="visible"/>
                                      </p:to>
                                    </p:set>
                                    <p:animEffect transition="in" filter="wipe(left)">
                                      <p:cBhvr>
                                        <p:cTn id="83" dur="500"/>
                                        <p:tgtEl>
                                          <p:spTgt spid="175"/>
                                        </p:tgtEl>
                                      </p:cBhvr>
                                    </p:animEffect>
                                  </p:childTnLst>
                                </p:cTn>
                              </p:par>
                            </p:childTnLst>
                          </p:cTn>
                        </p:par>
                        <p:par>
                          <p:cTn id="84" fill="hold">
                            <p:stCondLst>
                              <p:cond delay="10000"/>
                            </p:stCondLst>
                            <p:childTnLst>
                              <p:par>
                                <p:cTn id="85" presetID="10" presetClass="entr" presetSubtype="0" fill="hold" nodeType="afterEffect">
                                  <p:stCondLst>
                                    <p:cond delay="0"/>
                                  </p:stCondLst>
                                  <p:childTnLst>
                                    <p:set>
                                      <p:cBhvr>
                                        <p:cTn id="86" dur="1" fill="hold">
                                          <p:stCondLst>
                                            <p:cond delay="0"/>
                                          </p:stCondLst>
                                        </p:cTn>
                                        <p:tgtEl>
                                          <p:spTgt spid="151"/>
                                        </p:tgtEl>
                                        <p:attrNameLst>
                                          <p:attrName>style.visibility</p:attrName>
                                        </p:attrNameLst>
                                      </p:cBhvr>
                                      <p:to>
                                        <p:strVal val="visible"/>
                                      </p:to>
                                    </p:set>
                                    <p:animEffect transition="in" filter="fade">
                                      <p:cBhvr>
                                        <p:cTn id="87" dur="500"/>
                                        <p:tgtEl>
                                          <p:spTgt spid="151"/>
                                        </p:tgtEl>
                                      </p:cBhvr>
                                    </p:animEffect>
                                  </p:childTnLst>
                                </p:cTn>
                              </p:par>
                            </p:childTnLst>
                          </p:cTn>
                        </p:par>
                        <p:par>
                          <p:cTn id="88" fill="hold">
                            <p:stCondLst>
                              <p:cond delay="10500"/>
                            </p:stCondLst>
                            <p:childTnLst>
                              <p:par>
                                <p:cTn id="89" presetID="22" presetClass="entr" presetSubtype="4" fill="hold" nodeType="afterEffect">
                                  <p:stCondLst>
                                    <p:cond delay="0"/>
                                  </p:stCondLst>
                                  <p:childTnLst>
                                    <p:set>
                                      <p:cBhvr>
                                        <p:cTn id="90" dur="1" fill="hold">
                                          <p:stCondLst>
                                            <p:cond delay="0"/>
                                          </p:stCondLst>
                                        </p:cTn>
                                        <p:tgtEl>
                                          <p:spTgt spid="150"/>
                                        </p:tgtEl>
                                        <p:attrNameLst>
                                          <p:attrName>style.visibility</p:attrName>
                                        </p:attrNameLst>
                                      </p:cBhvr>
                                      <p:to>
                                        <p:strVal val="visible"/>
                                      </p:to>
                                    </p:set>
                                    <p:animEffect transition="in" filter="wipe(down)">
                                      <p:cBhvr>
                                        <p:cTn id="91" dur="500"/>
                                        <p:tgtEl>
                                          <p:spTgt spid="150"/>
                                        </p:tgtEl>
                                      </p:cBhvr>
                                    </p:animEffect>
                                  </p:childTnLst>
                                </p:cTn>
                              </p:par>
                            </p:childTnLst>
                          </p:cTn>
                        </p:par>
                        <p:par>
                          <p:cTn id="92" fill="hold">
                            <p:stCondLst>
                              <p:cond delay="11000"/>
                            </p:stCondLst>
                            <p:childTnLst>
                              <p:par>
                                <p:cTn id="93" presetID="22" presetClass="entr" presetSubtype="8" fill="hold" nodeType="afterEffect">
                                  <p:stCondLst>
                                    <p:cond delay="0"/>
                                  </p:stCondLst>
                                  <p:childTnLst>
                                    <p:set>
                                      <p:cBhvr>
                                        <p:cTn id="94" dur="1" fill="hold">
                                          <p:stCondLst>
                                            <p:cond delay="0"/>
                                          </p:stCondLst>
                                        </p:cTn>
                                        <p:tgtEl>
                                          <p:spTgt spid="154"/>
                                        </p:tgtEl>
                                        <p:attrNameLst>
                                          <p:attrName>style.visibility</p:attrName>
                                        </p:attrNameLst>
                                      </p:cBhvr>
                                      <p:to>
                                        <p:strVal val="visible"/>
                                      </p:to>
                                    </p:set>
                                    <p:animEffect transition="in" filter="wipe(left)">
                                      <p:cBhvr>
                                        <p:cTn id="95" dur="500"/>
                                        <p:tgtEl>
                                          <p:spTgt spid="154"/>
                                        </p:tgtEl>
                                      </p:cBhvr>
                                    </p:animEffect>
                                  </p:childTnLst>
                                </p:cTn>
                              </p:par>
                            </p:childTnLst>
                          </p:cTn>
                        </p:par>
                        <p:par>
                          <p:cTn id="96" fill="hold">
                            <p:stCondLst>
                              <p:cond delay="11500"/>
                            </p:stCondLst>
                            <p:childTnLst>
                              <p:par>
                                <p:cTn id="97" presetID="10" presetClass="entr" presetSubtype="0" fill="hold" nodeType="afterEffect">
                                  <p:stCondLst>
                                    <p:cond delay="0"/>
                                  </p:stCondLst>
                                  <p:childTnLst>
                                    <p:set>
                                      <p:cBhvr>
                                        <p:cTn id="98" dur="1" fill="hold">
                                          <p:stCondLst>
                                            <p:cond delay="0"/>
                                          </p:stCondLst>
                                        </p:cTn>
                                        <p:tgtEl>
                                          <p:spTgt spid="178"/>
                                        </p:tgtEl>
                                        <p:attrNameLst>
                                          <p:attrName>style.visibility</p:attrName>
                                        </p:attrNameLst>
                                      </p:cBhvr>
                                      <p:to>
                                        <p:strVal val="visible"/>
                                      </p:to>
                                    </p:set>
                                    <p:animEffect transition="in" filter="fade">
                                      <p:cBhvr>
                                        <p:cTn id="99" dur="500"/>
                                        <p:tgtEl>
                                          <p:spTgt spid="178"/>
                                        </p:tgtEl>
                                      </p:cBhvr>
                                    </p:animEffect>
                                  </p:childTnLst>
                                </p:cTn>
                              </p:par>
                            </p:childTnLst>
                          </p:cTn>
                        </p:par>
                        <p:par>
                          <p:cTn id="100" fill="hold">
                            <p:stCondLst>
                              <p:cond delay="12000"/>
                            </p:stCondLst>
                            <p:childTnLst>
                              <p:par>
                                <p:cTn id="101" presetID="26" presetClass="emph" presetSubtype="0" fill="hold" nodeType="afterEffect">
                                  <p:stCondLst>
                                    <p:cond delay="0"/>
                                  </p:stCondLst>
                                  <p:childTnLst>
                                    <p:animEffect transition="out" filter="fade">
                                      <p:cBhvr>
                                        <p:cTn id="102" dur="500" tmFilter="0, 0; .2, .5; .8, .5; 1, 0"/>
                                        <p:tgtEl>
                                          <p:spTgt spid="178"/>
                                        </p:tgtEl>
                                      </p:cBhvr>
                                    </p:animEffect>
                                    <p:animScale>
                                      <p:cBhvr>
                                        <p:cTn id="103" dur="250" autoRev="1" fill="hold"/>
                                        <p:tgtEl>
                                          <p:spTgt spid="17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等腰三角形 21"/>
          <p:cNvSpPr/>
          <p:nvPr/>
        </p:nvSpPr>
        <p:spPr bwMode="auto">
          <a:xfrm rot="16200000" flipH="1">
            <a:off x="4581509" y="1557155"/>
            <a:ext cx="2127836" cy="2168038"/>
          </a:xfrm>
          <a:custGeom>
            <a:avLst/>
            <a:gdLst>
              <a:gd name="connsiteX0" fmla="*/ 0 w 3169466"/>
              <a:gd name="connsiteY0" fmla="*/ 3096344 h 3096344"/>
              <a:gd name="connsiteX1" fmla="*/ 1508539 w 3169466"/>
              <a:gd name="connsiteY1" fmla="*/ 0 h 3096344"/>
              <a:gd name="connsiteX2" fmla="*/ 3169466 w 3169466"/>
              <a:gd name="connsiteY2" fmla="*/ 3096344 h 3096344"/>
              <a:gd name="connsiteX3" fmla="*/ 0 w 3169466"/>
              <a:gd name="connsiteY3" fmla="*/ 3096344 h 3096344"/>
              <a:gd name="connsiteX0-1" fmla="*/ 0 w 3017066"/>
              <a:gd name="connsiteY0-2" fmla="*/ 3083644 h 3096344"/>
              <a:gd name="connsiteX1-3" fmla="*/ 1356139 w 3017066"/>
              <a:gd name="connsiteY1-4" fmla="*/ 0 h 3096344"/>
              <a:gd name="connsiteX2-5" fmla="*/ 3017066 w 3017066"/>
              <a:gd name="connsiteY2-6" fmla="*/ 3096344 h 3096344"/>
              <a:gd name="connsiteX3-7" fmla="*/ 0 w 3017066"/>
              <a:gd name="connsiteY3-8" fmla="*/ 3083644 h 3096344"/>
              <a:gd name="connsiteX0-9" fmla="*/ 0 w 3017066"/>
              <a:gd name="connsiteY0-10" fmla="*/ 3083644 h 3096344"/>
              <a:gd name="connsiteX1-11" fmla="*/ 181393 w 3017066"/>
              <a:gd name="connsiteY1-12" fmla="*/ 2273423 h 3096344"/>
              <a:gd name="connsiteX2-13" fmla="*/ 1356139 w 3017066"/>
              <a:gd name="connsiteY2-14" fmla="*/ 0 h 3096344"/>
              <a:gd name="connsiteX3-15" fmla="*/ 3017066 w 3017066"/>
              <a:gd name="connsiteY3-16" fmla="*/ 3096344 h 3096344"/>
              <a:gd name="connsiteX4" fmla="*/ 0 w 3017066"/>
              <a:gd name="connsiteY4" fmla="*/ 3083644 h 3096344"/>
              <a:gd name="connsiteX0-17" fmla="*/ 0 w 3017066"/>
              <a:gd name="connsiteY0-18" fmla="*/ 3083644 h 3096344"/>
              <a:gd name="connsiteX1-19" fmla="*/ 181393 w 3017066"/>
              <a:gd name="connsiteY1-20" fmla="*/ 2222623 h 3096344"/>
              <a:gd name="connsiteX2-21" fmla="*/ 1356139 w 3017066"/>
              <a:gd name="connsiteY2-22" fmla="*/ 0 h 3096344"/>
              <a:gd name="connsiteX3-23" fmla="*/ 3017066 w 3017066"/>
              <a:gd name="connsiteY3-24" fmla="*/ 3096344 h 3096344"/>
              <a:gd name="connsiteX4-25" fmla="*/ 0 w 3017066"/>
              <a:gd name="connsiteY4-26" fmla="*/ 3083644 h 3096344"/>
              <a:gd name="connsiteX0-27" fmla="*/ 0 w 3017066"/>
              <a:gd name="connsiteY0-28" fmla="*/ 3083644 h 3096344"/>
              <a:gd name="connsiteX1-29" fmla="*/ 105193 w 3017066"/>
              <a:gd name="connsiteY1-30" fmla="*/ 2425823 h 3096344"/>
              <a:gd name="connsiteX2-31" fmla="*/ 1356139 w 3017066"/>
              <a:gd name="connsiteY2-32" fmla="*/ 0 h 3096344"/>
              <a:gd name="connsiteX3-33" fmla="*/ 3017066 w 3017066"/>
              <a:gd name="connsiteY3-34" fmla="*/ 3096344 h 3096344"/>
              <a:gd name="connsiteX4-35" fmla="*/ 0 w 3017066"/>
              <a:gd name="connsiteY4-36" fmla="*/ 3083644 h 3096344"/>
              <a:gd name="connsiteX0-37" fmla="*/ 0 w 3017066"/>
              <a:gd name="connsiteY0-38" fmla="*/ 2601044 h 2613744"/>
              <a:gd name="connsiteX1-39" fmla="*/ 105193 w 3017066"/>
              <a:gd name="connsiteY1-40" fmla="*/ 1943223 h 2613744"/>
              <a:gd name="connsiteX2-41" fmla="*/ 1368839 w 3017066"/>
              <a:gd name="connsiteY2-42" fmla="*/ 0 h 2613744"/>
              <a:gd name="connsiteX3-43" fmla="*/ 3017066 w 3017066"/>
              <a:gd name="connsiteY3-44" fmla="*/ 2613744 h 2613744"/>
              <a:gd name="connsiteX4-45" fmla="*/ 0 w 3017066"/>
              <a:gd name="connsiteY4-46" fmla="*/ 2601044 h 2613744"/>
              <a:gd name="connsiteX0-47" fmla="*/ 537730 w 2919796"/>
              <a:gd name="connsiteY0-48" fmla="*/ 2702644 h 2702644"/>
              <a:gd name="connsiteX1-49" fmla="*/ 7923 w 2919796"/>
              <a:gd name="connsiteY1-50" fmla="*/ 1943223 h 2702644"/>
              <a:gd name="connsiteX2-51" fmla="*/ 1271569 w 2919796"/>
              <a:gd name="connsiteY2-52" fmla="*/ 0 h 2702644"/>
              <a:gd name="connsiteX3-53" fmla="*/ 2919796 w 2919796"/>
              <a:gd name="connsiteY3-54" fmla="*/ 2613744 h 2702644"/>
              <a:gd name="connsiteX4-55" fmla="*/ 537730 w 2919796"/>
              <a:gd name="connsiteY4-56" fmla="*/ 2702644 h 2702644"/>
              <a:gd name="connsiteX0-57" fmla="*/ 552634 w 2934700"/>
              <a:gd name="connsiteY0-58" fmla="*/ 2702644 h 2702644"/>
              <a:gd name="connsiteX1-59" fmla="*/ 22827 w 2934700"/>
              <a:gd name="connsiteY1-60" fmla="*/ 1943223 h 2702644"/>
              <a:gd name="connsiteX2-61" fmla="*/ 1286473 w 2934700"/>
              <a:gd name="connsiteY2-62" fmla="*/ 0 h 2702644"/>
              <a:gd name="connsiteX3-63" fmla="*/ 2934700 w 2934700"/>
              <a:gd name="connsiteY3-64" fmla="*/ 2613744 h 2702644"/>
              <a:gd name="connsiteX4-65" fmla="*/ 552634 w 2934700"/>
              <a:gd name="connsiteY4-66" fmla="*/ 2702644 h 2702644"/>
              <a:gd name="connsiteX0-67" fmla="*/ 529807 w 2911873"/>
              <a:gd name="connsiteY0-68" fmla="*/ 2702644 h 2702644"/>
              <a:gd name="connsiteX1-69" fmla="*/ 0 w 2911873"/>
              <a:gd name="connsiteY1-70" fmla="*/ 1943223 h 2702644"/>
              <a:gd name="connsiteX2-71" fmla="*/ 1263646 w 2911873"/>
              <a:gd name="connsiteY2-72" fmla="*/ 0 h 2702644"/>
              <a:gd name="connsiteX3-73" fmla="*/ 2911873 w 2911873"/>
              <a:gd name="connsiteY3-74" fmla="*/ 2613744 h 2702644"/>
              <a:gd name="connsiteX4-75" fmla="*/ 529807 w 2911873"/>
              <a:gd name="connsiteY4-76" fmla="*/ 2702644 h 2702644"/>
              <a:gd name="connsiteX0-77" fmla="*/ 529807 w 2911873"/>
              <a:gd name="connsiteY0-78" fmla="*/ 2702644 h 2702644"/>
              <a:gd name="connsiteX1-79" fmla="*/ 0 w 2911873"/>
              <a:gd name="connsiteY1-80" fmla="*/ 1943223 h 2702644"/>
              <a:gd name="connsiteX2-81" fmla="*/ 1263646 w 2911873"/>
              <a:gd name="connsiteY2-82" fmla="*/ 0 h 2702644"/>
              <a:gd name="connsiteX3-83" fmla="*/ 2911873 w 2911873"/>
              <a:gd name="connsiteY3-84" fmla="*/ 2613744 h 2702644"/>
              <a:gd name="connsiteX4-85" fmla="*/ 529807 w 2911873"/>
              <a:gd name="connsiteY4-86" fmla="*/ 2702644 h 2702644"/>
              <a:gd name="connsiteX0-87" fmla="*/ 529807 w 2911873"/>
              <a:gd name="connsiteY0-88" fmla="*/ 2702644 h 2844923"/>
              <a:gd name="connsiteX1-89" fmla="*/ 0 w 2911873"/>
              <a:gd name="connsiteY1-90" fmla="*/ 1943223 h 2844923"/>
              <a:gd name="connsiteX2-91" fmla="*/ 1263646 w 2911873"/>
              <a:gd name="connsiteY2-92" fmla="*/ 0 h 2844923"/>
              <a:gd name="connsiteX3-93" fmla="*/ 2911873 w 2911873"/>
              <a:gd name="connsiteY3-94" fmla="*/ 2613744 h 2844923"/>
              <a:gd name="connsiteX4-95" fmla="*/ 1241478 w 2911873"/>
              <a:gd name="connsiteY4-96" fmla="*/ 2844923 h 2844923"/>
              <a:gd name="connsiteX5" fmla="*/ 529807 w 2911873"/>
              <a:gd name="connsiteY5" fmla="*/ 2702644 h 2844923"/>
              <a:gd name="connsiteX0-97" fmla="*/ 529807 w 2619773"/>
              <a:gd name="connsiteY0-98" fmla="*/ 2702644 h 2844923"/>
              <a:gd name="connsiteX1-99" fmla="*/ 0 w 2619773"/>
              <a:gd name="connsiteY1-100" fmla="*/ 1943223 h 2844923"/>
              <a:gd name="connsiteX2-101" fmla="*/ 1263646 w 2619773"/>
              <a:gd name="connsiteY2-102" fmla="*/ 0 h 2844923"/>
              <a:gd name="connsiteX3-103" fmla="*/ 2619773 w 2619773"/>
              <a:gd name="connsiteY3-104" fmla="*/ 2143844 h 2844923"/>
              <a:gd name="connsiteX4-105" fmla="*/ 1241478 w 2619773"/>
              <a:gd name="connsiteY4-106" fmla="*/ 2844923 h 2844923"/>
              <a:gd name="connsiteX5-107" fmla="*/ 529807 w 2619773"/>
              <a:gd name="connsiteY5-108" fmla="*/ 2702644 h 2844923"/>
              <a:gd name="connsiteX0-109" fmla="*/ 529807 w 2619773"/>
              <a:gd name="connsiteY0-110" fmla="*/ 2702644 h 2959223"/>
              <a:gd name="connsiteX1-111" fmla="*/ 0 w 2619773"/>
              <a:gd name="connsiteY1-112" fmla="*/ 1943223 h 2959223"/>
              <a:gd name="connsiteX2-113" fmla="*/ 1263646 w 2619773"/>
              <a:gd name="connsiteY2-114" fmla="*/ 0 h 2959223"/>
              <a:gd name="connsiteX3-115" fmla="*/ 2619773 w 2619773"/>
              <a:gd name="connsiteY3-116" fmla="*/ 2143844 h 2959223"/>
              <a:gd name="connsiteX4-117" fmla="*/ 1216078 w 2619773"/>
              <a:gd name="connsiteY4-118" fmla="*/ 2959223 h 2959223"/>
              <a:gd name="connsiteX5-119" fmla="*/ 529807 w 2619773"/>
              <a:gd name="connsiteY5-120" fmla="*/ 2702644 h 2959223"/>
              <a:gd name="connsiteX0-121" fmla="*/ 529807 w 2619773"/>
              <a:gd name="connsiteY0-122" fmla="*/ 2702644 h 2959223"/>
              <a:gd name="connsiteX1-123" fmla="*/ 0 w 2619773"/>
              <a:gd name="connsiteY1-124" fmla="*/ 1943223 h 2959223"/>
              <a:gd name="connsiteX2-125" fmla="*/ 1263646 w 2619773"/>
              <a:gd name="connsiteY2-126" fmla="*/ 0 h 2959223"/>
              <a:gd name="connsiteX3-127" fmla="*/ 2619773 w 2619773"/>
              <a:gd name="connsiteY3-128" fmla="*/ 2143844 h 2959223"/>
              <a:gd name="connsiteX4-129" fmla="*/ 1216078 w 2619773"/>
              <a:gd name="connsiteY4-130" fmla="*/ 2959223 h 2959223"/>
              <a:gd name="connsiteX5-131" fmla="*/ 529807 w 2619773"/>
              <a:gd name="connsiteY5-132" fmla="*/ 2702644 h 2959223"/>
              <a:gd name="connsiteX0-133" fmla="*/ 529807 w 2619773"/>
              <a:gd name="connsiteY0-134" fmla="*/ 2702644 h 2959223"/>
              <a:gd name="connsiteX1-135" fmla="*/ 0 w 2619773"/>
              <a:gd name="connsiteY1-136" fmla="*/ 1943223 h 2959223"/>
              <a:gd name="connsiteX2-137" fmla="*/ 1263646 w 2619773"/>
              <a:gd name="connsiteY2-138" fmla="*/ 0 h 2959223"/>
              <a:gd name="connsiteX3-139" fmla="*/ 2619773 w 2619773"/>
              <a:gd name="connsiteY3-140" fmla="*/ 2143844 h 2959223"/>
              <a:gd name="connsiteX4-141" fmla="*/ 1216078 w 2619773"/>
              <a:gd name="connsiteY4-142" fmla="*/ 2959223 h 2959223"/>
              <a:gd name="connsiteX5-143" fmla="*/ 529807 w 2619773"/>
              <a:gd name="connsiteY5-144" fmla="*/ 2702644 h 2959223"/>
              <a:gd name="connsiteX0-145" fmla="*/ 529807 w 2708673"/>
              <a:gd name="connsiteY0-146" fmla="*/ 2702644 h 2959223"/>
              <a:gd name="connsiteX1-147" fmla="*/ 0 w 2708673"/>
              <a:gd name="connsiteY1-148" fmla="*/ 1943223 h 2959223"/>
              <a:gd name="connsiteX2-149" fmla="*/ 1263646 w 2708673"/>
              <a:gd name="connsiteY2-150" fmla="*/ 0 h 2959223"/>
              <a:gd name="connsiteX3-151" fmla="*/ 2708673 w 2708673"/>
              <a:gd name="connsiteY3-152" fmla="*/ 2258144 h 2959223"/>
              <a:gd name="connsiteX4-153" fmla="*/ 1216078 w 2708673"/>
              <a:gd name="connsiteY4-154" fmla="*/ 2959223 h 2959223"/>
              <a:gd name="connsiteX5-155" fmla="*/ 529807 w 2708673"/>
              <a:gd name="connsiteY5-156" fmla="*/ 2702644 h 2959223"/>
              <a:gd name="connsiteX0-157" fmla="*/ 529807 w 2708673"/>
              <a:gd name="connsiteY0-158" fmla="*/ 2702644 h 3035423"/>
              <a:gd name="connsiteX1-159" fmla="*/ 0 w 2708673"/>
              <a:gd name="connsiteY1-160" fmla="*/ 1943223 h 3035423"/>
              <a:gd name="connsiteX2-161" fmla="*/ 1263646 w 2708673"/>
              <a:gd name="connsiteY2-162" fmla="*/ 0 h 3035423"/>
              <a:gd name="connsiteX3-163" fmla="*/ 2708673 w 2708673"/>
              <a:gd name="connsiteY3-164" fmla="*/ 2258144 h 3035423"/>
              <a:gd name="connsiteX4-165" fmla="*/ 1216078 w 2708673"/>
              <a:gd name="connsiteY4-166" fmla="*/ 3035423 h 3035423"/>
              <a:gd name="connsiteX5-167" fmla="*/ 529807 w 2708673"/>
              <a:gd name="connsiteY5-168" fmla="*/ 2702644 h 3035423"/>
              <a:gd name="connsiteX0-169" fmla="*/ 631407 w 2810273"/>
              <a:gd name="connsiteY0-170" fmla="*/ 2702644 h 3035423"/>
              <a:gd name="connsiteX1-171" fmla="*/ 0 w 2810273"/>
              <a:gd name="connsiteY1-172" fmla="*/ 1994023 h 3035423"/>
              <a:gd name="connsiteX2-173" fmla="*/ 1365246 w 2810273"/>
              <a:gd name="connsiteY2-174" fmla="*/ 0 h 3035423"/>
              <a:gd name="connsiteX3-175" fmla="*/ 2810273 w 2810273"/>
              <a:gd name="connsiteY3-176" fmla="*/ 2258144 h 3035423"/>
              <a:gd name="connsiteX4-177" fmla="*/ 1317678 w 2810273"/>
              <a:gd name="connsiteY4-178" fmla="*/ 3035423 h 3035423"/>
              <a:gd name="connsiteX5-179" fmla="*/ 631407 w 2810273"/>
              <a:gd name="connsiteY5-180" fmla="*/ 2702644 h 3035423"/>
              <a:gd name="connsiteX0-181" fmla="*/ 631407 w 2899173"/>
              <a:gd name="connsiteY0-182" fmla="*/ 2702644 h 3035423"/>
              <a:gd name="connsiteX1-183" fmla="*/ 0 w 2899173"/>
              <a:gd name="connsiteY1-184" fmla="*/ 1994023 h 3035423"/>
              <a:gd name="connsiteX2-185" fmla="*/ 1365246 w 2899173"/>
              <a:gd name="connsiteY2-186" fmla="*/ 0 h 3035423"/>
              <a:gd name="connsiteX3-187" fmla="*/ 2899173 w 2899173"/>
              <a:gd name="connsiteY3-188" fmla="*/ 2461344 h 3035423"/>
              <a:gd name="connsiteX4-189" fmla="*/ 1317678 w 2899173"/>
              <a:gd name="connsiteY4-190" fmla="*/ 3035423 h 3035423"/>
              <a:gd name="connsiteX5-191" fmla="*/ 631407 w 2899173"/>
              <a:gd name="connsiteY5-192" fmla="*/ 2702644 h 3035423"/>
              <a:gd name="connsiteX0-193" fmla="*/ 631407 w 2899173"/>
              <a:gd name="connsiteY0-194" fmla="*/ 2702644 h 3035423"/>
              <a:gd name="connsiteX1-195" fmla="*/ 0 w 2899173"/>
              <a:gd name="connsiteY1-196" fmla="*/ 1994023 h 3035423"/>
              <a:gd name="connsiteX2-197" fmla="*/ 1365246 w 2899173"/>
              <a:gd name="connsiteY2-198" fmla="*/ 0 h 3035423"/>
              <a:gd name="connsiteX3-199" fmla="*/ 2899173 w 2899173"/>
              <a:gd name="connsiteY3-200" fmla="*/ 2461344 h 3035423"/>
              <a:gd name="connsiteX4-201" fmla="*/ 1317678 w 2899173"/>
              <a:gd name="connsiteY4-202" fmla="*/ 3035423 h 3035423"/>
              <a:gd name="connsiteX5-203" fmla="*/ 631407 w 2899173"/>
              <a:gd name="connsiteY5-204" fmla="*/ 2702644 h 3035423"/>
              <a:gd name="connsiteX0-205" fmla="*/ 631407 w 2899173"/>
              <a:gd name="connsiteY0-206" fmla="*/ 2702644 h 3086223"/>
              <a:gd name="connsiteX1-207" fmla="*/ 0 w 2899173"/>
              <a:gd name="connsiteY1-208" fmla="*/ 1994023 h 3086223"/>
              <a:gd name="connsiteX2-209" fmla="*/ 1365246 w 2899173"/>
              <a:gd name="connsiteY2-210" fmla="*/ 0 h 3086223"/>
              <a:gd name="connsiteX3-211" fmla="*/ 2899173 w 2899173"/>
              <a:gd name="connsiteY3-212" fmla="*/ 2461344 h 3086223"/>
              <a:gd name="connsiteX4-213" fmla="*/ 1330378 w 2899173"/>
              <a:gd name="connsiteY4-214" fmla="*/ 3086223 h 3086223"/>
              <a:gd name="connsiteX5-215" fmla="*/ 631407 w 2899173"/>
              <a:gd name="connsiteY5-216" fmla="*/ 2702644 h 3086223"/>
              <a:gd name="connsiteX0-217" fmla="*/ 631407 w 2899173"/>
              <a:gd name="connsiteY0-218" fmla="*/ 2702644 h 3060823"/>
              <a:gd name="connsiteX1-219" fmla="*/ 0 w 2899173"/>
              <a:gd name="connsiteY1-220" fmla="*/ 1994023 h 3060823"/>
              <a:gd name="connsiteX2-221" fmla="*/ 1365246 w 2899173"/>
              <a:gd name="connsiteY2-222" fmla="*/ 0 h 3060823"/>
              <a:gd name="connsiteX3-223" fmla="*/ 2899173 w 2899173"/>
              <a:gd name="connsiteY3-224" fmla="*/ 2461344 h 3060823"/>
              <a:gd name="connsiteX4-225" fmla="*/ 1508178 w 2899173"/>
              <a:gd name="connsiteY4-226" fmla="*/ 3060823 h 3060823"/>
              <a:gd name="connsiteX5-227" fmla="*/ 631407 w 2899173"/>
              <a:gd name="connsiteY5-228" fmla="*/ 2702644 h 3060823"/>
              <a:gd name="connsiteX0-229" fmla="*/ 631407 w 2899173"/>
              <a:gd name="connsiteY0-230" fmla="*/ 2702644 h 3060823"/>
              <a:gd name="connsiteX1-231" fmla="*/ 0 w 2899173"/>
              <a:gd name="connsiteY1-232" fmla="*/ 1994023 h 3060823"/>
              <a:gd name="connsiteX2-233" fmla="*/ 1365246 w 2899173"/>
              <a:gd name="connsiteY2-234" fmla="*/ 0 h 3060823"/>
              <a:gd name="connsiteX3-235" fmla="*/ 2899173 w 2899173"/>
              <a:gd name="connsiteY3-236" fmla="*/ 2461344 h 3060823"/>
              <a:gd name="connsiteX4-237" fmla="*/ 1508178 w 2899173"/>
              <a:gd name="connsiteY4-238" fmla="*/ 3060823 h 3060823"/>
              <a:gd name="connsiteX5-239" fmla="*/ 631407 w 2899173"/>
              <a:gd name="connsiteY5-240" fmla="*/ 2702644 h 3060823"/>
              <a:gd name="connsiteX0-241" fmla="*/ 631407 w 2899173"/>
              <a:gd name="connsiteY0-242" fmla="*/ 2702644 h 3060823"/>
              <a:gd name="connsiteX1-243" fmla="*/ 0 w 2899173"/>
              <a:gd name="connsiteY1-244" fmla="*/ 1994023 h 3060823"/>
              <a:gd name="connsiteX2-245" fmla="*/ 1365246 w 2899173"/>
              <a:gd name="connsiteY2-246" fmla="*/ 0 h 3060823"/>
              <a:gd name="connsiteX3-247" fmla="*/ 2899173 w 2899173"/>
              <a:gd name="connsiteY3-248" fmla="*/ 2461344 h 3060823"/>
              <a:gd name="connsiteX4-249" fmla="*/ 1508178 w 2899173"/>
              <a:gd name="connsiteY4-250" fmla="*/ 3060823 h 3060823"/>
              <a:gd name="connsiteX5-251" fmla="*/ 631407 w 2899173"/>
              <a:gd name="connsiteY5-252" fmla="*/ 2702644 h 3060823"/>
              <a:gd name="connsiteX0-253" fmla="*/ 663159 w 2930925"/>
              <a:gd name="connsiteY0-254" fmla="*/ 2702644 h 3060823"/>
              <a:gd name="connsiteX1-255" fmla="*/ 0 w 2930925"/>
              <a:gd name="connsiteY1-256" fmla="*/ 2032204 h 3060823"/>
              <a:gd name="connsiteX2-257" fmla="*/ 1396998 w 2930925"/>
              <a:gd name="connsiteY2-258" fmla="*/ 0 h 3060823"/>
              <a:gd name="connsiteX3-259" fmla="*/ 2930925 w 2930925"/>
              <a:gd name="connsiteY3-260" fmla="*/ 2461344 h 3060823"/>
              <a:gd name="connsiteX4-261" fmla="*/ 1539930 w 2930925"/>
              <a:gd name="connsiteY4-262" fmla="*/ 3060823 h 3060823"/>
              <a:gd name="connsiteX5-263" fmla="*/ 663159 w 2930925"/>
              <a:gd name="connsiteY5-264" fmla="*/ 2702644 h 3060823"/>
              <a:gd name="connsiteX0-265" fmla="*/ 663159 w 2930925"/>
              <a:gd name="connsiteY0-266" fmla="*/ 2702644 h 3060823"/>
              <a:gd name="connsiteX1-267" fmla="*/ 0 w 2930925"/>
              <a:gd name="connsiteY1-268" fmla="*/ 2032204 h 3060823"/>
              <a:gd name="connsiteX2-269" fmla="*/ 1396998 w 2930925"/>
              <a:gd name="connsiteY2-270" fmla="*/ 0 h 3060823"/>
              <a:gd name="connsiteX3-271" fmla="*/ 2930925 w 2930925"/>
              <a:gd name="connsiteY3-272" fmla="*/ 2461344 h 3060823"/>
              <a:gd name="connsiteX4-273" fmla="*/ 1539930 w 2930925"/>
              <a:gd name="connsiteY4-274" fmla="*/ 3060823 h 3060823"/>
              <a:gd name="connsiteX5-275" fmla="*/ 663159 w 2930925"/>
              <a:gd name="connsiteY5-276" fmla="*/ 2702644 h 3060823"/>
              <a:gd name="connsiteX0-277" fmla="*/ 663159 w 2930925"/>
              <a:gd name="connsiteY0-278" fmla="*/ 2702644 h 3060823"/>
              <a:gd name="connsiteX1-279" fmla="*/ 0 w 2930925"/>
              <a:gd name="connsiteY1-280" fmla="*/ 2032204 h 3060823"/>
              <a:gd name="connsiteX2-281" fmla="*/ 1396998 w 2930925"/>
              <a:gd name="connsiteY2-282" fmla="*/ 0 h 3060823"/>
              <a:gd name="connsiteX3-283" fmla="*/ 2930925 w 2930925"/>
              <a:gd name="connsiteY3-284" fmla="*/ 2461344 h 3060823"/>
              <a:gd name="connsiteX4-285" fmla="*/ 1539930 w 2930925"/>
              <a:gd name="connsiteY4-286" fmla="*/ 3060823 h 3060823"/>
              <a:gd name="connsiteX5-287" fmla="*/ 663159 w 2930925"/>
              <a:gd name="connsiteY5-288" fmla="*/ 2702644 h 3060823"/>
              <a:gd name="connsiteX0-289" fmla="*/ 663159 w 2930925"/>
              <a:gd name="connsiteY0-290" fmla="*/ 2702644 h 3060823"/>
              <a:gd name="connsiteX1-291" fmla="*/ 0 w 2930925"/>
              <a:gd name="connsiteY1-292" fmla="*/ 2032204 h 3060823"/>
              <a:gd name="connsiteX2-293" fmla="*/ 1396998 w 2930925"/>
              <a:gd name="connsiteY2-294" fmla="*/ 0 h 3060823"/>
              <a:gd name="connsiteX3-295" fmla="*/ 2930925 w 2930925"/>
              <a:gd name="connsiteY3-296" fmla="*/ 2461344 h 3060823"/>
              <a:gd name="connsiteX4-297" fmla="*/ 1539930 w 2930925"/>
              <a:gd name="connsiteY4-298" fmla="*/ 3060823 h 3060823"/>
              <a:gd name="connsiteX5-299" fmla="*/ 663159 w 2930925"/>
              <a:gd name="connsiteY5-300" fmla="*/ 2702644 h 3060823"/>
              <a:gd name="connsiteX0-301" fmla="*/ 663159 w 2930925"/>
              <a:gd name="connsiteY0-302" fmla="*/ 2702644 h 2908539"/>
              <a:gd name="connsiteX1-303" fmla="*/ 0 w 2930925"/>
              <a:gd name="connsiteY1-304" fmla="*/ 2032204 h 2908539"/>
              <a:gd name="connsiteX2-305" fmla="*/ 1396998 w 2930925"/>
              <a:gd name="connsiteY2-306" fmla="*/ 0 h 2908539"/>
              <a:gd name="connsiteX3-307" fmla="*/ 2930925 w 2930925"/>
              <a:gd name="connsiteY3-308" fmla="*/ 2461344 h 2908539"/>
              <a:gd name="connsiteX4-309" fmla="*/ 1559196 w 2930925"/>
              <a:gd name="connsiteY4-310" fmla="*/ 2908539 h 2908539"/>
              <a:gd name="connsiteX5-311" fmla="*/ 663159 w 2930925"/>
              <a:gd name="connsiteY5-312" fmla="*/ 2702644 h 2908539"/>
              <a:gd name="connsiteX0-313" fmla="*/ 663159 w 2930925"/>
              <a:gd name="connsiteY0-314" fmla="*/ 2702644 h 2959458"/>
              <a:gd name="connsiteX1-315" fmla="*/ 0 w 2930925"/>
              <a:gd name="connsiteY1-316" fmla="*/ 2032204 h 2959458"/>
              <a:gd name="connsiteX2-317" fmla="*/ 1396998 w 2930925"/>
              <a:gd name="connsiteY2-318" fmla="*/ 0 h 2959458"/>
              <a:gd name="connsiteX3-319" fmla="*/ 2930925 w 2930925"/>
              <a:gd name="connsiteY3-320" fmla="*/ 2461344 h 2959458"/>
              <a:gd name="connsiteX4-321" fmla="*/ 1559412 w 2930925"/>
              <a:gd name="connsiteY4-322" fmla="*/ 2959458 h 2959458"/>
              <a:gd name="connsiteX5-323" fmla="*/ 663159 w 2930925"/>
              <a:gd name="connsiteY5-324" fmla="*/ 2702644 h 2959458"/>
              <a:gd name="connsiteX0-325" fmla="*/ 663159 w 2930925"/>
              <a:gd name="connsiteY0-326" fmla="*/ 2702644 h 2959458"/>
              <a:gd name="connsiteX1-327" fmla="*/ 0 w 2930925"/>
              <a:gd name="connsiteY1-328" fmla="*/ 2032204 h 2959458"/>
              <a:gd name="connsiteX2-329" fmla="*/ 1396998 w 2930925"/>
              <a:gd name="connsiteY2-330" fmla="*/ 0 h 2959458"/>
              <a:gd name="connsiteX3-331" fmla="*/ 2930925 w 2930925"/>
              <a:gd name="connsiteY3-332" fmla="*/ 2461344 h 2959458"/>
              <a:gd name="connsiteX4-333" fmla="*/ 1559412 w 2930925"/>
              <a:gd name="connsiteY4-334" fmla="*/ 2959458 h 2959458"/>
              <a:gd name="connsiteX5-335" fmla="*/ 663159 w 2930925"/>
              <a:gd name="connsiteY5-336" fmla="*/ 2702644 h 2959458"/>
              <a:gd name="connsiteX0-337" fmla="*/ 663159 w 2893222"/>
              <a:gd name="connsiteY0-338" fmla="*/ 2702644 h 2959458"/>
              <a:gd name="connsiteX1-339" fmla="*/ 0 w 2893222"/>
              <a:gd name="connsiteY1-340" fmla="*/ 2032204 h 2959458"/>
              <a:gd name="connsiteX2-341" fmla="*/ 1396998 w 2893222"/>
              <a:gd name="connsiteY2-342" fmla="*/ 0 h 2959458"/>
              <a:gd name="connsiteX3-343" fmla="*/ 2893222 w 2893222"/>
              <a:gd name="connsiteY3-344" fmla="*/ 2404291 h 2959458"/>
              <a:gd name="connsiteX4-345" fmla="*/ 1559412 w 2893222"/>
              <a:gd name="connsiteY4-346" fmla="*/ 2959458 h 2959458"/>
              <a:gd name="connsiteX5-347" fmla="*/ 663159 w 2893222"/>
              <a:gd name="connsiteY5-348" fmla="*/ 2702644 h 2959458"/>
              <a:gd name="connsiteX0-349" fmla="*/ 663159 w 2893222"/>
              <a:gd name="connsiteY0-350" fmla="*/ 2702644 h 2959458"/>
              <a:gd name="connsiteX1-351" fmla="*/ 0 w 2893222"/>
              <a:gd name="connsiteY1-352" fmla="*/ 2032204 h 2959458"/>
              <a:gd name="connsiteX2-353" fmla="*/ 1396998 w 2893222"/>
              <a:gd name="connsiteY2-354" fmla="*/ 0 h 2959458"/>
              <a:gd name="connsiteX3-355" fmla="*/ 2893222 w 2893222"/>
              <a:gd name="connsiteY3-356" fmla="*/ 2404291 h 2959458"/>
              <a:gd name="connsiteX4-357" fmla="*/ 1559412 w 2893222"/>
              <a:gd name="connsiteY4-358" fmla="*/ 2959458 h 2959458"/>
              <a:gd name="connsiteX5-359" fmla="*/ 663159 w 2893222"/>
              <a:gd name="connsiteY5-360" fmla="*/ 2702644 h 2959458"/>
              <a:gd name="connsiteX0-361" fmla="*/ 663159 w 2893222"/>
              <a:gd name="connsiteY0-362" fmla="*/ 2702644 h 2959458"/>
              <a:gd name="connsiteX1-363" fmla="*/ 0 w 2893222"/>
              <a:gd name="connsiteY1-364" fmla="*/ 2032204 h 2959458"/>
              <a:gd name="connsiteX2-365" fmla="*/ 1396998 w 2893222"/>
              <a:gd name="connsiteY2-366" fmla="*/ 0 h 2959458"/>
              <a:gd name="connsiteX3-367" fmla="*/ 2893222 w 2893222"/>
              <a:gd name="connsiteY3-368" fmla="*/ 2404291 h 2959458"/>
              <a:gd name="connsiteX4-369" fmla="*/ 1559412 w 2893222"/>
              <a:gd name="connsiteY4-370" fmla="*/ 2959458 h 2959458"/>
              <a:gd name="connsiteX5-371" fmla="*/ 663159 w 2893222"/>
              <a:gd name="connsiteY5-372" fmla="*/ 2702644 h 2959458"/>
            </a:gdLst>
            <a:ahLst/>
            <a:cxnLst>
              <a:cxn ang="0">
                <a:pos x="connsiteX0-1" y="connsiteY0-2"/>
              </a:cxn>
              <a:cxn ang="0">
                <a:pos x="connsiteX1-3" y="connsiteY1-4"/>
              </a:cxn>
              <a:cxn ang="0">
                <a:pos x="connsiteX2-5" y="connsiteY2-6"/>
              </a:cxn>
              <a:cxn ang="0">
                <a:pos x="connsiteX3-7" y="connsiteY3-8"/>
              </a:cxn>
              <a:cxn ang="0">
                <a:pos x="connsiteX4-25" y="connsiteY4-26"/>
              </a:cxn>
              <a:cxn ang="0">
                <a:pos x="connsiteX5-107" y="connsiteY5-108"/>
              </a:cxn>
            </a:cxnLst>
            <a:rect l="l" t="t" r="r" b="b"/>
            <a:pathLst>
              <a:path w="2893222" h="2959458">
                <a:moveTo>
                  <a:pt x="663159" y="2702644"/>
                </a:moveTo>
                <a:cubicBezTo>
                  <a:pt x="270694" y="2413616"/>
                  <a:pt x="297292" y="2480177"/>
                  <a:pt x="0" y="2032204"/>
                </a:cubicBezTo>
                <a:lnTo>
                  <a:pt x="1396998" y="0"/>
                </a:lnTo>
                <a:lnTo>
                  <a:pt x="2893222" y="2404291"/>
                </a:lnTo>
                <a:cubicBezTo>
                  <a:pt x="2180089" y="2991587"/>
                  <a:pt x="1930209" y="2931200"/>
                  <a:pt x="1559412" y="2959458"/>
                </a:cubicBezTo>
                <a:cubicBezTo>
                  <a:pt x="1254627" y="2941783"/>
                  <a:pt x="930144" y="2872952"/>
                  <a:pt x="663159" y="2702644"/>
                </a:cubicBezTo>
                <a:close/>
              </a:path>
            </a:pathLst>
          </a:custGeom>
          <a:solidFill>
            <a:schemeClr val="bg1">
              <a:lumMod val="85000"/>
            </a:schemeClr>
          </a:solidFill>
          <a:ln w="9525" cap="rnd">
            <a:solidFill>
              <a:srgbClr val="E6E6E6"/>
            </a:solidFill>
            <a:prstDash val="solid"/>
            <a:round/>
          </a:ln>
        </p:spPr>
        <p:txBody>
          <a:bodyPr vert="eaVert" lIns="67073" tIns="33536" rIns="67073" bIns="33536" anchor="ctr"/>
          <a:lstStyle/>
          <a:p>
            <a:pPr defTabSz="914400">
              <a:defRPr/>
            </a:pPr>
            <a:endParaRPr lang="zh-CN" altLang="en-US" sz="1125" kern="0">
              <a:solidFill>
                <a:sysClr val="window" lastClr="FFFFFF"/>
              </a:solidFill>
              <a:latin typeface="微软雅黑" panose="020B0503020204020204" pitchFamily="34" charset="-122"/>
              <a:ea typeface="微软雅黑" panose="020B0503020204020204" pitchFamily="34" charset="-122"/>
            </a:endParaRPr>
          </a:p>
        </p:txBody>
      </p:sp>
      <p:sp>
        <p:nvSpPr>
          <p:cNvPr id="5" name="等腰三角形 21"/>
          <p:cNvSpPr/>
          <p:nvPr/>
        </p:nvSpPr>
        <p:spPr bwMode="auto">
          <a:xfrm rot="5400000">
            <a:off x="2482175" y="1557155"/>
            <a:ext cx="2127836" cy="2168038"/>
          </a:xfrm>
          <a:custGeom>
            <a:avLst/>
            <a:gdLst>
              <a:gd name="connsiteX0" fmla="*/ 0 w 3169466"/>
              <a:gd name="connsiteY0" fmla="*/ 3096344 h 3096344"/>
              <a:gd name="connsiteX1" fmla="*/ 1508539 w 3169466"/>
              <a:gd name="connsiteY1" fmla="*/ 0 h 3096344"/>
              <a:gd name="connsiteX2" fmla="*/ 3169466 w 3169466"/>
              <a:gd name="connsiteY2" fmla="*/ 3096344 h 3096344"/>
              <a:gd name="connsiteX3" fmla="*/ 0 w 3169466"/>
              <a:gd name="connsiteY3" fmla="*/ 3096344 h 3096344"/>
              <a:gd name="connsiteX0-1" fmla="*/ 0 w 3017066"/>
              <a:gd name="connsiteY0-2" fmla="*/ 3083644 h 3096344"/>
              <a:gd name="connsiteX1-3" fmla="*/ 1356139 w 3017066"/>
              <a:gd name="connsiteY1-4" fmla="*/ 0 h 3096344"/>
              <a:gd name="connsiteX2-5" fmla="*/ 3017066 w 3017066"/>
              <a:gd name="connsiteY2-6" fmla="*/ 3096344 h 3096344"/>
              <a:gd name="connsiteX3-7" fmla="*/ 0 w 3017066"/>
              <a:gd name="connsiteY3-8" fmla="*/ 3083644 h 3096344"/>
              <a:gd name="connsiteX0-9" fmla="*/ 0 w 3017066"/>
              <a:gd name="connsiteY0-10" fmla="*/ 3083644 h 3096344"/>
              <a:gd name="connsiteX1-11" fmla="*/ 181393 w 3017066"/>
              <a:gd name="connsiteY1-12" fmla="*/ 2273423 h 3096344"/>
              <a:gd name="connsiteX2-13" fmla="*/ 1356139 w 3017066"/>
              <a:gd name="connsiteY2-14" fmla="*/ 0 h 3096344"/>
              <a:gd name="connsiteX3-15" fmla="*/ 3017066 w 3017066"/>
              <a:gd name="connsiteY3-16" fmla="*/ 3096344 h 3096344"/>
              <a:gd name="connsiteX4" fmla="*/ 0 w 3017066"/>
              <a:gd name="connsiteY4" fmla="*/ 3083644 h 3096344"/>
              <a:gd name="connsiteX0-17" fmla="*/ 0 w 3017066"/>
              <a:gd name="connsiteY0-18" fmla="*/ 3083644 h 3096344"/>
              <a:gd name="connsiteX1-19" fmla="*/ 181393 w 3017066"/>
              <a:gd name="connsiteY1-20" fmla="*/ 2222623 h 3096344"/>
              <a:gd name="connsiteX2-21" fmla="*/ 1356139 w 3017066"/>
              <a:gd name="connsiteY2-22" fmla="*/ 0 h 3096344"/>
              <a:gd name="connsiteX3-23" fmla="*/ 3017066 w 3017066"/>
              <a:gd name="connsiteY3-24" fmla="*/ 3096344 h 3096344"/>
              <a:gd name="connsiteX4-25" fmla="*/ 0 w 3017066"/>
              <a:gd name="connsiteY4-26" fmla="*/ 3083644 h 3096344"/>
              <a:gd name="connsiteX0-27" fmla="*/ 0 w 3017066"/>
              <a:gd name="connsiteY0-28" fmla="*/ 3083644 h 3096344"/>
              <a:gd name="connsiteX1-29" fmla="*/ 105193 w 3017066"/>
              <a:gd name="connsiteY1-30" fmla="*/ 2425823 h 3096344"/>
              <a:gd name="connsiteX2-31" fmla="*/ 1356139 w 3017066"/>
              <a:gd name="connsiteY2-32" fmla="*/ 0 h 3096344"/>
              <a:gd name="connsiteX3-33" fmla="*/ 3017066 w 3017066"/>
              <a:gd name="connsiteY3-34" fmla="*/ 3096344 h 3096344"/>
              <a:gd name="connsiteX4-35" fmla="*/ 0 w 3017066"/>
              <a:gd name="connsiteY4-36" fmla="*/ 3083644 h 3096344"/>
              <a:gd name="connsiteX0-37" fmla="*/ 0 w 3017066"/>
              <a:gd name="connsiteY0-38" fmla="*/ 2601044 h 2613744"/>
              <a:gd name="connsiteX1-39" fmla="*/ 105193 w 3017066"/>
              <a:gd name="connsiteY1-40" fmla="*/ 1943223 h 2613744"/>
              <a:gd name="connsiteX2-41" fmla="*/ 1368839 w 3017066"/>
              <a:gd name="connsiteY2-42" fmla="*/ 0 h 2613744"/>
              <a:gd name="connsiteX3-43" fmla="*/ 3017066 w 3017066"/>
              <a:gd name="connsiteY3-44" fmla="*/ 2613744 h 2613744"/>
              <a:gd name="connsiteX4-45" fmla="*/ 0 w 3017066"/>
              <a:gd name="connsiteY4-46" fmla="*/ 2601044 h 2613744"/>
              <a:gd name="connsiteX0-47" fmla="*/ 537730 w 2919796"/>
              <a:gd name="connsiteY0-48" fmla="*/ 2702644 h 2702644"/>
              <a:gd name="connsiteX1-49" fmla="*/ 7923 w 2919796"/>
              <a:gd name="connsiteY1-50" fmla="*/ 1943223 h 2702644"/>
              <a:gd name="connsiteX2-51" fmla="*/ 1271569 w 2919796"/>
              <a:gd name="connsiteY2-52" fmla="*/ 0 h 2702644"/>
              <a:gd name="connsiteX3-53" fmla="*/ 2919796 w 2919796"/>
              <a:gd name="connsiteY3-54" fmla="*/ 2613744 h 2702644"/>
              <a:gd name="connsiteX4-55" fmla="*/ 537730 w 2919796"/>
              <a:gd name="connsiteY4-56" fmla="*/ 2702644 h 2702644"/>
              <a:gd name="connsiteX0-57" fmla="*/ 552634 w 2934700"/>
              <a:gd name="connsiteY0-58" fmla="*/ 2702644 h 2702644"/>
              <a:gd name="connsiteX1-59" fmla="*/ 22827 w 2934700"/>
              <a:gd name="connsiteY1-60" fmla="*/ 1943223 h 2702644"/>
              <a:gd name="connsiteX2-61" fmla="*/ 1286473 w 2934700"/>
              <a:gd name="connsiteY2-62" fmla="*/ 0 h 2702644"/>
              <a:gd name="connsiteX3-63" fmla="*/ 2934700 w 2934700"/>
              <a:gd name="connsiteY3-64" fmla="*/ 2613744 h 2702644"/>
              <a:gd name="connsiteX4-65" fmla="*/ 552634 w 2934700"/>
              <a:gd name="connsiteY4-66" fmla="*/ 2702644 h 2702644"/>
              <a:gd name="connsiteX0-67" fmla="*/ 529807 w 2911873"/>
              <a:gd name="connsiteY0-68" fmla="*/ 2702644 h 2702644"/>
              <a:gd name="connsiteX1-69" fmla="*/ 0 w 2911873"/>
              <a:gd name="connsiteY1-70" fmla="*/ 1943223 h 2702644"/>
              <a:gd name="connsiteX2-71" fmla="*/ 1263646 w 2911873"/>
              <a:gd name="connsiteY2-72" fmla="*/ 0 h 2702644"/>
              <a:gd name="connsiteX3-73" fmla="*/ 2911873 w 2911873"/>
              <a:gd name="connsiteY3-74" fmla="*/ 2613744 h 2702644"/>
              <a:gd name="connsiteX4-75" fmla="*/ 529807 w 2911873"/>
              <a:gd name="connsiteY4-76" fmla="*/ 2702644 h 2702644"/>
              <a:gd name="connsiteX0-77" fmla="*/ 529807 w 2911873"/>
              <a:gd name="connsiteY0-78" fmla="*/ 2702644 h 2702644"/>
              <a:gd name="connsiteX1-79" fmla="*/ 0 w 2911873"/>
              <a:gd name="connsiteY1-80" fmla="*/ 1943223 h 2702644"/>
              <a:gd name="connsiteX2-81" fmla="*/ 1263646 w 2911873"/>
              <a:gd name="connsiteY2-82" fmla="*/ 0 h 2702644"/>
              <a:gd name="connsiteX3-83" fmla="*/ 2911873 w 2911873"/>
              <a:gd name="connsiteY3-84" fmla="*/ 2613744 h 2702644"/>
              <a:gd name="connsiteX4-85" fmla="*/ 529807 w 2911873"/>
              <a:gd name="connsiteY4-86" fmla="*/ 2702644 h 2702644"/>
              <a:gd name="connsiteX0-87" fmla="*/ 529807 w 2911873"/>
              <a:gd name="connsiteY0-88" fmla="*/ 2702644 h 2844923"/>
              <a:gd name="connsiteX1-89" fmla="*/ 0 w 2911873"/>
              <a:gd name="connsiteY1-90" fmla="*/ 1943223 h 2844923"/>
              <a:gd name="connsiteX2-91" fmla="*/ 1263646 w 2911873"/>
              <a:gd name="connsiteY2-92" fmla="*/ 0 h 2844923"/>
              <a:gd name="connsiteX3-93" fmla="*/ 2911873 w 2911873"/>
              <a:gd name="connsiteY3-94" fmla="*/ 2613744 h 2844923"/>
              <a:gd name="connsiteX4-95" fmla="*/ 1241478 w 2911873"/>
              <a:gd name="connsiteY4-96" fmla="*/ 2844923 h 2844923"/>
              <a:gd name="connsiteX5" fmla="*/ 529807 w 2911873"/>
              <a:gd name="connsiteY5" fmla="*/ 2702644 h 2844923"/>
              <a:gd name="connsiteX0-97" fmla="*/ 529807 w 2619773"/>
              <a:gd name="connsiteY0-98" fmla="*/ 2702644 h 2844923"/>
              <a:gd name="connsiteX1-99" fmla="*/ 0 w 2619773"/>
              <a:gd name="connsiteY1-100" fmla="*/ 1943223 h 2844923"/>
              <a:gd name="connsiteX2-101" fmla="*/ 1263646 w 2619773"/>
              <a:gd name="connsiteY2-102" fmla="*/ 0 h 2844923"/>
              <a:gd name="connsiteX3-103" fmla="*/ 2619773 w 2619773"/>
              <a:gd name="connsiteY3-104" fmla="*/ 2143844 h 2844923"/>
              <a:gd name="connsiteX4-105" fmla="*/ 1241478 w 2619773"/>
              <a:gd name="connsiteY4-106" fmla="*/ 2844923 h 2844923"/>
              <a:gd name="connsiteX5-107" fmla="*/ 529807 w 2619773"/>
              <a:gd name="connsiteY5-108" fmla="*/ 2702644 h 2844923"/>
              <a:gd name="connsiteX0-109" fmla="*/ 529807 w 2619773"/>
              <a:gd name="connsiteY0-110" fmla="*/ 2702644 h 2959223"/>
              <a:gd name="connsiteX1-111" fmla="*/ 0 w 2619773"/>
              <a:gd name="connsiteY1-112" fmla="*/ 1943223 h 2959223"/>
              <a:gd name="connsiteX2-113" fmla="*/ 1263646 w 2619773"/>
              <a:gd name="connsiteY2-114" fmla="*/ 0 h 2959223"/>
              <a:gd name="connsiteX3-115" fmla="*/ 2619773 w 2619773"/>
              <a:gd name="connsiteY3-116" fmla="*/ 2143844 h 2959223"/>
              <a:gd name="connsiteX4-117" fmla="*/ 1216078 w 2619773"/>
              <a:gd name="connsiteY4-118" fmla="*/ 2959223 h 2959223"/>
              <a:gd name="connsiteX5-119" fmla="*/ 529807 w 2619773"/>
              <a:gd name="connsiteY5-120" fmla="*/ 2702644 h 2959223"/>
              <a:gd name="connsiteX0-121" fmla="*/ 529807 w 2619773"/>
              <a:gd name="connsiteY0-122" fmla="*/ 2702644 h 2959223"/>
              <a:gd name="connsiteX1-123" fmla="*/ 0 w 2619773"/>
              <a:gd name="connsiteY1-124" fmla="*/ 1943223 h 2959223"/>
              <a:gd name="connsiteX2-125" fmla="*/ 1263646 w 2619773"/>
              <a:gd name="connsiteY2-126" fmla="*/ 0 h 2959223"/>
              <a:gd name="connsiteX3-127" fmla="*/ 2619773 w 2619773"/>
              <a:gd name="connsiteY3-128" fmla="*/ 2143844 h 2959223"/>
              <a:gd name="connsiteX4-129" fmla="*/ 1216078 w 2619773"/>
              <a:gd name="connsiteY4-130" fmla="*/ 2959223 h 2959223"/>
              <a:gd name="connsiteX5-131" fmla="*/ 529807 w 2619773"/>
              <a:gd name="connsiteY5-132" fmla="*/ 2702644 h 2959223"/>
              <a:gd name="connsiteX0-133" fmla="*/ 529807 w 2619773"/>
              <a:gd name="connsiteY0-134" fmla="*/ 2702644 h 2959223"/>
              <a:gd name="connsiteX1-135" fmla="*/ 0 w 2619773"/>
              <a:gd name="connsiteY1-136" fmla="*/ 1943223 h 2959223"/>
              <a:gd name="connsiteX2-137" fmla="*/ 1263646 w 2619773"/>
              <a:gd name="connsiteY2-138" fmla="*/ 0 h 2959223"/>
              <a:gd name="connsiteX3-139" fmla="*/ 2619773 w 2619773"/>
              <a:gd name="connsiteY3-140" fmla="*/ 2143844 h 2959223"/>
              <a:gd name="connsiteX4-141" fmla="*/ 1216078 w 2619773"/>
              <a:gd name="connsiteY4-142" fmla="*/ 2959223 h 2959223"/>
              <a:gd name="connsiteX5-143" fmla="*/ 529807 w 2619773"/>
              <a:gd name="connsiteY5-144" fmla="*/ 2702644 h 2959223"/>
              <a:gd name="connsiteX0-145" fmla="*/ 529807 w 2708673"/>
              <a:gd name="connsiteY0-146" fmla="*/ 2702644 h 2959223"/>
              <a:gd name="connsiteX1-147" fmla="*/ 0 w 2708673"/>
              <a:gd name="connsiteY1-148" fmla="*/ 1943223 h 2959223"/>
              <a:gd name="connsiteX2-149" fmla="*/ 1263646 w 2708673"/>
              <a:gd name="connsiteY2-150" fmla="*/ 0 h 2959223"/>
              <a:gd name="connsiteX3-151" fmla="*/ 2708673 w 2708673"/>
              <a:gd name="connsiteY3-152" fmla="*/ 2258144 h 2959223"/>
              <a:gd name="connsiteX4-153" fmla="*/ 1216078 w 2708673"/>
              <a:gd name="connsiteY4-154" fmla="*/ 2959223 h 2959223"/>
              <a:gd name="connsiteX5-155" fmla="*/ 529807 w 2708673"/>
              <a:gd name="connsiteY5-156" fmla="*/ 2702644 h 2959223"/>
              <a:gd name="connsiteX0-157" fmla="*/ 529807 w 2708673"/>
              <a:gd name="connsiteY0-158" fmla="*/ 2702644 h 3035423"/>
              <a:gd name="connsiteX1-159" fmla="*/ 0 w 2708673"/>
              <a:gd name="connsiteY1-160" fmla="*/ 1943223 h 3035423"/>
              <a:gd name="connsiteX2-161" fmla="*/ 1263646 w 2708673"/>
              <a:gd name="connsiteY2-162" fmla="*/ 0 h 3035423"/>
              <a:gd name="connsiteX3-163" fmla="*/ 2708673 w 2708673"/>
              <a:gd name="connsiteY3-164" fmla="*/ 2258144 h 3035423"/>
              <a:gd name="connsiteX4-165" fmla="*/ 1216078 w 2708673"/>
              <a:gd name="connsiteY4-166" fmla="*/ 3035423 h 3035423"/>
              <a:gd name="connsiteX5-167" fmla="*/ 529807 w 2708673"/>
              <a:gd name="connsiteY5-168" fmla="*/ 2702644 h 3035423"/>
              <a:gd name="connsiteX0-169" fmla="*/ 631407 w 2810273"/>
              <a:gd name="connsiteY0-170" fmla="*/ 2702644 h 3035423"/>
              <a:gd name="connsiteX1-171" fmla="*/ 0 w 2810273"/>
              <a:gd name="connsiteY1-172" fmla="*/ 1994023 h 3035423"/>
              <a:gd name="connsiteX2-173" fmla="*/ 1365246 w 2810273"/>
              <a:gd name="connsiteY2-174" fmla="*/ 0 h 3035423"/>
              <a:gd name="connsiteX3-175" fmla="*/ 2810273 w 2810273"/>
              <a:gd name="connsiteY3-176" fmla="*/ 2258144 h 3035423"/>
              <a:gd name="connsiteX4-177" fmla="*/ 1317678 w 2810273"/>
              <a:gd name="connsiteY4-178" fmla="*/ 3035423 h 3035423"/>
              <a:gd name="connsiteX5-179" fmla="*/ 631407 w 2810273"/>
              <a:gd name="connsiteY5-180" fmla="*/ 2702644 h 3035423"/>
              <a:gd name="connsiteX0-181" fmla="*/ 631407 w 2899173"/>
              <a:gd name="connsiteY0-182" fmla="*/ 2702644 h 3035423"/>
              <a:gd name="connsiteX1-183" fmla="*/ 0 w 2899173"/>
              <a:gd name="connsiteY1-184" fmla="*/ 1994023 h 3035423"/>
              <a:gd name="connsiteX2-185" fmla="*/ 1365246 w 2899173"/>
              <a:gd name="connsiteY2-186" fmla="*/ 0 h 3035423"/>
              <a:gd name="connsiteX3-187" fmla="*/ 2899173 w 2899173"/>
              <a:gd name="connsiteY3-188" fmla="*/ 2461344 h 3035423"/>
              <a:gd name="connsiteX4-189" fmla="*/ 1317678 w 2899173"/>
              <a:gd name="connsiteY4-190" fmla="*/ 3035423 h 3035423"/>
              <a:gd name="connsiteX5-191" fmla="*/ 631407 w 2899173"/>
              <a:gd name="connsiteY5-192" fmla="*/ 2702644 h 3035423"/>
              <a:gd name="connsiteX0-193" fmla="*/ 631407 w 2899173"/>
              <a:gd name="connsiteY0-194" fmla="*/ 2702644 h 3035423"/>
              <a:gd name="connsiteX1-195" fmla="*/ 0 w 2899173"/>
              <a:gd name="connsiteY1-196" fmla="*/ 1994023 h 3035423"/>
              <a:gd name="connsiteX2-197" fmla="*/ 1365246 w 2899173"/>
              <a:gd name="connsiteY2-198" fmla="*/ 0 h 3035423"/>
              <a:gd name="connsiteX3-199" fmla="*/ 2899173 w 2899173"/>
              <a:gd name="connsiteY3-200" fmla="*/ 2461344 h 3035423"/>
              <a:gd name="connsiteX4-201" fmla="*/ 1317678 w 2899173"/>
              <a:gd name="connsiteY4-202" fmla="*/ 3035423 h 3035423"/>
              <a:gd name="connsiteX5-203" fmla="*/ 631407 w 2899173"/>
              <a:gd name="connsiteY5-204" fmla="*/ 2702644 h 3035423"/>
              <a:gd name="connsiteX0-205" fmla="*/ 631407 w 2899173"/>
              <a:gd name="connsiteY0-206" fmla="*/ 2702644 h 3086223"/>
              <a:gd name="connsiteX1-207" fmla="*/ 0 w 2899173"/>
              <a:gd name="connsiteY1-208" fmla="*/ 1994023 h 3086223"/>
              <a:gd name="connsiteX2-209" fmla="*/ 1365246 w 2899173"/>
              <a:gd name="connsiteY2-210" fmla="*/ 0 h 3086223"/>
              <a:gd name="connsiteX3-211" fmla="*/ 2899173 w 2899173"/>
              <a:gd name="connsiteY3-212" fmla="*/ 2461344 h 3086223"/>
              <a:gd name="connsiteX4-213" fmla="*/ 1330378 w 2899173"/>
              <a:gd name="connsiteY4-214" fmla="*/ 3086223 h 3086223"/>
              <a:gd name="connsiteX5-215" fmla="*/ 631407 w 2899173"/>
              <a:gd name="connsiteY5-216" fmla="*/ 2702644 h 3086223"/>
              <a:gd name="connsiteX0-217" fmla="*/ 631407 w 2899173"/>
              <a:gd name="connsiteY0-218" fmla="*/ 2702644 h 3060823"/>
              <a:gd name="connsiteX1-219" fmla="*/ 0 w 2899173"/>
              <a:gd name="connsiteY1-220" fmla="*/ 1994023 h 3060823"/>
              <a:gd name="connsiteX2-221" fmla="*/ 1365246 w 2899173"/>
              <a:gd name="connsiteY2-222" fmla="*/ 0 h 3060823"/>
              <a:gd name="connsiteX3-223" fmla="*/ 2899173 w 2899173"/>
              <a:gd name="connsiteY3-224" fmla="*/ 2461344 h 3060823"/>
              <a:gd name="connsiteX4-225" fmla="*/ 1508178 w 2899173"/>
              <a:gd name="connsiteY4-226" fmla="*/ 3060823 h 3060823"/>
              <a:gd name="connsiteX5-227" fmla="*/ 631407 w 2899173"/>
              <a:gd name="connsiteY5-228" fmla="*/ 2702644 h 3060823"/>
              <a:gd name="connsiteX0-229" fmla="*/ 631407 w 2899173"/>
              <a:gd name="connsiteY0-230" fmla="*/ 2702644 h 3060823"/>
              <a:gd name="connsiteX1-231" fmla="*/ 0 w 2899173"/>
              <a:gd name="connsiteY1-232" fmla="*/ 1994023 h 3060823"/>
              <a:gd name="connsiteX2-233" fmla="*/ 1365246 w 2899173"/>
              <a:gd name="connsiteY2-234" fmla="*/ 0 h 3060823"/>
              <a:gd name="connsiteX3-235" fmla="*/ 2899173 w 2899173"/>
              <a:gd name="connsiteY3-236" fmla="*/ 2461344 h 3060823"/>
              <a:gd name="connsiteX4-237" fmla="*/ 1508178 w 2899173"/>
              <a:gd name="connsiteY4-238" fmla="*/ 3060823 h 3060823"/>
              <a:gd name="connsiteX5-239" fmla="*/ 631407 w 2899173"/>
              <a:gd name="connsiteY5-240" fmla="*/ 2702644 h 3060823"/>
              <a:gd name="connsiteX0-241" fmla="*/ 631407 w 2899173"/>
              <a:gd name="connsiteY0-242" fmla="*/ 2702644 h 3060823"/>
              <a:gd name="connsiteX1-243" fmla="*/ 0 w 2899173"/>
              <a:gd name="connsiteY1-244" fmla="*/ 1994023 h 3060823"/>
              <a:gd name="connsiteX2-245" fmla="*/ 1365246 w 2899173"/>
              <a:gd name="connsiteY2-246" fmla="*/ 0 h 3060823"/>
              <a:gd name="connsiteX3-247" fmla="*/ 2899173 w 2899173"/>
              <a:gd name="connsiteY3-248" fmla="*/ 2461344 h 3060823"/>
              <a:gd name="connsiteX4-249" fmla="*/ 1508178 w 2899173"/>
              <a:gd name="connsiteY4-250" fmla="*/ 3060823 h 3060823"/>
              <a:gd name="connsiteX5-251" fmla="*/ 631407 w 2899173"/>
              <a:gd name="connsiteY5-252" fmla="*/ 2702644 h 3060823"/>
              <a:gd name="connsiteX0-253" fmla="*/ 663159 w 2930925"/>
              <a:gd name="connsiteY0-254" fmla="*/ 2702644 h 3060823"/>
              <a:gd name="connsiteX1-255" fmla="*/ 0 w 2930925"/>
              <a:gd name="connsiteY1-256" fmla="*/ 2032204 h 3060823"/>
              <a:gd name="connsiteX2-257" fmla="*/ 1396998 w 2930925"/>
              <a:gd name="connsiteY2-258" fmla="*/ 0 h 3060823"/>
              <a:gd name="connsiteX3-259" fmla="*/ 2930925 w 2930925"/>
              <a:gd name="connsiteY3-260" fmla="*/ 2461344 h 3060823"/>
              <a:gd name="connsiteX4-261" fmla="*/ 1539930 w 2930925"/>
              <a:gd name="connsiteY4-262" fmla="*/ 3060823 h 3060823"/>
              <a:gd name="connsiteX5-263" fmla="*/ 663159 w 2930925"/>
              <a:gd name="connsiteY5-264" fmla="*/ 2702644 h 3060823"/>
              <a:gd name="connsiteX0-265" fmla="*/ 663159 w 2930925"/>
              <a:gd name="connsiteY0-266" fmla="*/ 2702644 h 3060823"/>
              <a:gd name="connsiteX1-267" fmla="*/ 0 w 2930925"/>
              <a:gd name="connsiteY1-268" fmla="*/ 2032204 h 3060823"/>
              <a:gd name="connsiteX2-269" fmla="*/ 1396998 w 2930925"/>
              <a:gd name="connsiteY2-270" fmla="*/ 0 h 3060823"/>
              <a:gd name="connsiteX3-271" fmla="*/ 2930925 w 2930925"/>
              <a:gd name="connsiteY3-272" fmla="*/ 2461344 h 3060823"/>
              <a:gd name="connsiteX4-273" fmla="*/ 1539930 w 2930925"/>
              <a:gd name="connsiteY4-274" fmla="*/ 3060823 h 3060823"/>
              <a:gd name="connsiteX5-275" fmla="*/ 663159 w 2930925"/>
              <a:gd name="connsiteY5-276" fmla="*/ 2702644 h 3060823"/>
              <a:gd name="connsiteX0-277" fmla="*/ 663159 w 2930925"/>
              <a:gd name="connsiteY0-278" fmla="*/ 2702644 h 3060823"/>
              <a:gd name="connsiteX1-279" fmla="*/ 0 w 2930925"/>
              <a:gd name="connsiteY1-280" fmla="*/ 2032204 h 3060823"/>
              <a:gd name="connsiteX2-281" fmla="*/ 1396998 w 2930925"/>
              <a:gd name="connsiteY2-282" fmla="*/ 0 h 3060823"/>
              <a:gd name="connsiteX3-283" fmla="*/ 2930925 w 2930925"/>
              <a:gd name="connsiteY3-284" fmla="*/ 2461344 h 3060823"/>
              <a:gd name="connsiteX4-285" fmla="*/ 1539930 w 2930925"/>
              <a:gd name="connsiteY4-286" fmla="*/ 3060823 h 3060823"/>
              <a:gd name="connsiteX5-287" fmla="*/ 663159 w 2930925"/>
              <a:gd name="connsiteY5-288" fmla="*/ 2702644 h 3060823"/>
              <a:gd name="connsiteX0-289" fmla="*/ 663159 w 2930925"/>
              <a:gd name="connsiteY0-290" fmla="*/ 2702644 h 3060823"/>
              <a:gd name="connsiteX1-291" fmla="*/ 0 w 2930925"/>
              <a:gd name="connsiteY1-292" fmla="*/ 2032204 h 3060823"/>
              <a:gd name="connsiteX2-293" fmla="*/ 1396998 w 2930925"/>
              <a:gd name="connsiteY2-294" fmla="*/ 0 h 3060823"/>
              <a:gd name="connsiteX3-295" fmla="*/ 2930925 w 2930925"/>
              <a:gd name="connsiteY3-296" fmla="*/ 2461344 h 3060823"/>
              <a:gd name="connsiteX4-297" fmla="*/ 1539930 w 2930925"/>
              <a:gd name="connsiteY4-298" fmla="*/ 3060823 h 3060823"/>
              <a:gd name="connsiteX5-299" fmla="*/ 663159 w 2930925"/>
              <a:gd name="connsiteY5-300" fmla="*/ 2702644 h 3060823"/>
              <a:gd name="connsiteX0-301" fmla="*/ 663159 w 2930925"/>
              <a:gd name="connsiteY0-302" fmla="*/ 2702644 h 2908539"/>
              <a:gd name="connsiteX1-303" fmla="*/ 0 w 2930925"/>
              <a:gd name="connsiteY1-304" fmla="*/ 2032204 h 2908539"/>
              <a:gd name="connsiteX2-305" fmla="*/ 1396998 w 2930925"/>
              <a:gd name="connsiteY2-306" fmla="*/ 0 h 2908539"/>
              <a:gd name="connsiteX3-307" fmla="*/ 2930925 w 2930925"/>
              <a:gd name="connsiteY3-308" fmla="*/ 2461344 h 2908539"/>
              <a:gd name="connsiteX4-309" fmla="*/ 1559196 w 2930925"/>
              <a:gd name="connsiteY4-310" fmla="*/ 2908539 h 2908539"/>
              <a:gd name="connsiteX5-311" fmla="*/ 663159 w 2930925"/>
              <a:gd name="connsiteY5-312" fmla="*/ 2702644 h 2908539"/>
              <a:gd name="connsiteX0-313" fmla="*/ 663159 w 2930925"/>
              <a:gd name="connsiteY0-314" fmla="*/ 2702644 h 2959458"/>
              <a:gd name="connsiteX1-315" fmla="*/ 0 w 2930925"/>
              <a:gd name="connsiteY1-316" fmla="*/ 2032204 h 2959458"/>
              <a:gd name="connsiteX2-317" fmla="*/ 1396998 w 2930925"/>
              <a:gd name="connsiteY2-318" fmla="*/ 0 h 2959458"/>
              <a:gd name="connsiteX3-319" fmla="*/ 2930925 w 2930925"/>
              <a:gd name="connsiteY3-320" fmla="*/ 2461344 h 2959458"/>
              <a:gd name="connsiteX4-321" fmla="*/ 1559412 w 2930925"/>
              <a:gd name="connsiteY4-322" fmla="*/ 2959458 h 2959458"/>
              <a:gd name="connsiteX5-323" fmla="*/ 663159 w 2930925"/>
              <a:gd name="connsiteY5-324" fmla="*/ 2702644 h 2959458"/>
              <a:gd name="connsiteX0-325" fmla="*/ 663159 w 2930925"/>
              <a:gd name="connsiteY0-326" fmla="*/ 2702644 h 2959458"/>
              <a:gd name="connsiteX1-327" fmla="*/ 0 w 2930925"/>
              <a:gd name="connsiteY1-328" fmla="*/ 2032204 h 2959458"/>
              <a:gd name="connsiteX2-329" fmla="*/ 1396998 w 2930925"/>
              <a:gd name="connsiteY2-330" fmla="*/ 0 h 2959458"/>
              <a:gd name="connsiteX3-331" fmla="*/ 2930925 w 2930925"/>
              <a:gd name="connsiteY3-332" fmla="*/ 2461344 h 2959458"/>
              <a:gd name="connsiteX4-333" fmla="*/ 1559412 w 2930925"/>
              <a:gd name="connsiteY4-334" fmla="*/ 2959458 h 2959458"/>
              <a:gd name="connsiteX5-335" fmla="*/ 663159 w 2930925"/>
              <a:gd name="connsiteY5-336" fmla="*/ 2702644 h 2959458"/>
              <a:gd name="connsiteX0-337" fmla="*/ 663159 w 2893222"/>
              <a:gd name="connsiteY0-338" fmla="*/ 2702644 h 2959458"/>
              <a:gd name="connsiteX1-339" fmla="*/ 0 w 2893222"/>
              <a:gd name="connsiteY1-340" fmla="*/ 2032204 h 2959458"/>
              <a:gd name="connsiteX2-341" fmla="*/ 1396998 w 2893222"/>
              <a:gd name="connsiteY2-342" fmla="*/ 0 h 2959458"/>
              <a:gd name="connsiteX3-343" fmla="*/ 2893222 w 2893222"/>
              <a:gd name="connsiteY3-344" fmla="*/ 2404291 h 2959458"/>
              <a:gd name="connsiteX4-345" fmla="*/ 1559412 w 2893222"/>
              <a:gd name="connsiteY4-346" fmla="*/ 2959458 h 2959458"/>
              <a:gd name="connsiteX5-347" fmla="*/ 663159 w 2893222"/>
              <a:gd name="connsiteY5-348" fmla="*/ 2702644 h 2959458"/>
              <a:gd name="connsiteX0-349" fmla="*/ 663159 w 2893222"/>
              <a:gd name="connsiteY0-350" fmla="*/ 2702644 h 2959458"/>
              <a:gd name="connsiteX1-351" fmla="*/ 0 w 2893222"/>
              <a:gd name="connsiteY1-352" fmla="*/ 2032204 h 2959458"/>
              <a:gd name="connsiteX2-353" fmla="*/ 1396998 w 2893222"/>
              <a:gd name="connsiteY2-354" fmla="*/ 0 h 2959458"/>
              <a:gd name="connsiteX3-355" fmla="*/ 2893222 w 2893222"/>
              <a:gd name="connsiteY3-356" fmla="*/ 2404291 h 2959458"/>
              <a:gd name="connsiteX4-357" fmla="*/ 1559412 w 2893222"/>
              <a:gd name="connsiteY4-358" fmla="*/ 2959458 h 2959458"/>
              <a:gd name="connsiteX5-359" fmla="*/ 663159 w 2893222"/>
              <a:gd name="connsiteY5-360" fmla="*/ 2702644 h 2959458"/>
              <a:gd name="connsiteX0-361" fmla="*/ 663159 w 2893222"/>
              <a:gd name="connsiteY0-362" fmla="*/ 2702644 h 2959458"/>
              <a:gd name="connsiteX1-363" fmla="*/ 0 w 2893222"/>
              <a:gd name="connsiteY1-364" fmla="*/ 2032204 h 2959458"/>
              <a:gd name="connsiteX2-365" fmla="*/ 1396998 w 2893222"/>
              <a:gd name="connsiteY2-366" fmla="*/ 0 h 2959458"/>
              <a:gd name="connsiteX3-367" fmla="*/ 2893222 w 2893222"/>
              <a:gd name="connsiteY3-368" fmla="*/ 2404291 h 2959458"/>
              <a:gd name="connsiteX4-369" fmla="*/ 1559412 w 2893222"/>
              <a:gd name="connsiteY4-370" fmla="*/ 2959458 h 2959458"/>
              <a:gd name="connsiteX5-371" fmla="*/ 663159 w 2893222"/>
              <a:gd name="connsiteY5-372" fmla="*/ 2702644 h 2959458"/>
            </a:gdLst>
            <a:ahLst/>
            <a:cxnLst>
              <a:cxn ang="0">
                <a:pos x="connsiteX0-1" y="connsiteY0-2"/>
              </a:cxn>
              <a:cxn ang="0">
                <a:pos x="connsiteX1-3" y="connsiteY1-4"/>
              </a:cxn>
              <a:cxn ang="0">
                <a:pos x="connsiteX2-5" y="connsiteY2-6"/>
              </a:cxn>
              <a:cxn ang="0">
                <a:pos x="connsiteX3-7" y="connsiteY3-8"/>
              </a:cxn>
              <a:cxn ang="0">
                <a:pos x="connsiteX4-25" y="connsiteY4-26"/>
              </a:cxn>
              <a:cxn ang="0">
                <a:pos x="connsiteX5-107" y="connsiteY5-108"/>
              </a:cxn>
            </a:cxnLst>
            <a:rect l="l" t="t" r="r" b="b"/>
            <a:pathLst>
              <a:path w="2893222" h="2959458">
                <a:moveTo>
                  <a:pt x="663159" y="2702644"/>
                </a:moveTo>
                <a:cubicBezTo>
                  <a:pt x="270694" y="2413616"/>
                  <a:pt x="297292" y="2480177"/>
                  <a:pt x="0" y="2032204"/>
                </a:cubicBezTo>
                <a:lnTo>
                  <a:pt x="1396998" y="0"/>
                </a:lnTo>
                <a:lnTo>
                  <a:pt x="2893222" y="2404291"/>
                </a:lnTo>
                <a:cubicBezTo>
                  <a:pt x="2180089" y="2991587"/>
                  <a:pt x="1930209" y="2931200"/>
                  <a:pt x="1559412" y="2959458"/>
                </a:cubicBezTo>
                <a:cubicBezTo>
                  <a:pt x="1254627" y="2941783"/>
                  <a:pt x="930144" y="2872952"/>
                  <a:pt x="663159" y="2702644"/>
                </a:cubicBezTo>
                <a:close/>
              </a:path>
            </a:pathLst>
          </a:custGeom>
          <a:solidFill>
            <a:schemeClr val="bg1">
              <a:lumMod val="85000"/>
            </a:schemeClr>
          </a:solidFill>
          <a:ln w="9525" cap="rnd">
            <a:solidFill>
              <a:srgbClr val="E6E6E6"/>
            </a:solidFill>
            <a:prstDash val="solid"/>
            <a:round/>
          </a:ln>
        </p:spPr>
        <p:txBody>
          <a:bodyPr vert="eaVert" lIns="67073" tIns="33536" rIns="67073" bIns="33536" anchor="ctr"/>
          <a:lstStyle/>
          <a:p>
            <a:pPr defTabSz="914400">
              <a:defRPr/>
            </a:pPr>
            <a:endParaRPr lang="zh-CN" altLang="en-US" sz="1125" kern="0">
              <a:solidFill>
                <a:sysClr val="window" lastClr="FFFFFF"/>
              </a:solidFill>
              <a:latin typeface="微软雅黑" panose="020B0503020204020204" pitchFamily="34" charset="-122"/>
              <a:ea typeface="微软雅黑" panose="020B0503020204020204" pitchFamily="34" charset="-122"/>
            </a:endParaRPr>
          </a:p>
        </p:txBody>
      </p:sp>
      <p:sp>
        <p:nvSpPr>
          <p:cNvPr id="6" name="椭圆 5"/>
          <p:cNvSpPr/>
          <p:nvPr/>
        </p:nvSpPr>
        <p:spPr bwMode="auto">
          <a:xfrm>
            <a:off x="2463415" y="1399766"/>
            <a:ext cx="2672612" cy="2683365"/>
          </a:xfrm>
          <a:prstGeom prst="ellipse">
            <a:avLst/>
          </a:prstGeom>
          <a:noFill/>
          <a:ln w="25400" cap="flat" cmpd="sng" algn="ctr">
            <a:solidFill>
              <a:schemeClr val="bg1">
                <a:lumMod val="50000"/>
              </a:schemeClr>
            </a:solidFill>
            <a:prstDash val="solid"/>
          </a:ln>
          <a:effectLst/>
        </p:spPr>
        <p:txBody>
          <a:bodyPr lIns="67073" tIns="33536" rIns="67073" bIns="33536" anchor="ctr"/>
          <a:lstStyle/>
          <a:p>
            <a:pPr algn="ctr" defTabSz="914400">
              <a:defRPr/>
            </a:pPr>
            <a:endParaRPr lang="zh-CN" altLang="en-US" sz="1800" kern="0" dirty="0">
              <a:solidFill>
                <a:sysClr val="window" lastClr="FFFFFF"/>
              </a:solidFill>
              <a:latin typeface="Calibri" panose="020F0502020204030204"/>
              <a:ea typeface="微软雅黑" panose="020B0503020204020204" pitchFamily="34" charset="-122"/>
            </a:endParaRPr>
          </a:p>
        </p:txBody>
      </p:sp>
      <p:sp>
        <p:nvSpPr>
          <p:cNvPr id="7" name="椭圆 6"/>
          <p:cNvSpPr/>
          <p:nvPr/>
        </p:nvSpPr>
        <p:spPr bwMode="auto">
          <a:xfrm>
            <a:off x="4062562" y="1399766"/>
            <a:ext cx="2673775" cy="2683365"/>
          </a:xfrm>
          <a:prstGeom prst="ellipse">
            <a:avLst/>
          </a:prstGeom>
          <a:noFill/>
          <a:ln w="25400" cap="flat" cmpd="sng" algn="ctr">
            <a:solidFill>
              <a:schemeClr val="bg1">
                <a:lumMod val="50000"/>
              </a:schemeClr>
            </a:solidFill>
            <a:prstDash val="solid"/>
          </a:ln>
          <a:effectLst/>
        </p:spPr>
        <p:txBody>
          <a:bodyPr lIns="67073" tIns="33536" rIns="67073" bIns="33536" anchor="ctr"/>
          <a:lstStyle/>
          <a:p>
            <a:pPr algn="ctr" defTabSz="914400">
              <a:defRPr/>
            </a:pPr>
            <a:endParaRPr lang="zh-CN" altLang="en-US" sz="1800" kern="0" dirty="0">
              <a:solidFill>
                <a:sysClr val="window" lastClr="FFFFFF"/>
              </a:solidFill>
              <a:latin typeface="Calibri" panose="020F0502020204030204"/>
              <a:ea typeface="微软雅黑" panose="020B0503020204020204" pitchFamily="34" charset="-122"/>
            </a:endParaRPr>
          </a:p>
        </p:txBody>
      </p:sp>
      <p:cxnSp>
        <p:nvCxnSpPr>
          <p:cNvPr id="8" name="直接连接符 7"/>
          <p:cNvCxnSpPr>
            <a:cxnSpLocks noChangeShapeType="1"/>
          </p:cNvCxnSpPr>
          <p:nvPr/>
        </p:nvCxnSpPr>
        <p:spPr bwMode="auto">
          <a:xfrm>
            <a:off x="3197278" y="2054844"/>
            <a:ext cx="418686" cy="197340"/>
          </a:xfrm>
          <a:prstGeom prst="line">
            <a:avLst/>
          </a:prstGeom>
          <a:noFill/>
          <a:ln w="28575" algn="ctr">
            <a:solidFill>
              <a:schemeClr val="bg1">
                <a:lumMod val="50000"/>
              </a:schemeClr>
            </a:solidFill>
            <a:round/>
            <a:headEnd type="none" w="med" len="med"/>
            <a:tailEnd type="arrow" w="med" len="med"/>
          </a:ln>
        </p:spPr>
      </p:cxnSp>
      <p:cxnSp>
        <p:nvCxnSpPr>
          <p:cNvPr id="9" name="直接连接符 8"/>
          <p:cNvCxnSpPr>
            <a:cxnSpLocks noChangeShapeType="1"/>
          </p:cNvCxnSpPr>
          <p:nvPr/>
        </p:nvCxnSpPr>
        <p:spPr bwMode="auto">
          <a:xfrm>
            <a:off x="2973978" y="2660876"/>
            <a:ext cx="432642" cy="0"/>
          </a:xfrm>
          <a:prstGeom prst="line">
            <a:avLst/>
          </a:prstGeom>
          <a:noFill/>
          <a:ln w="28575" algn="ctr">
            <a:solidFill>
              <a:schemeClr val="bg1">
                <a:lumMod val="50000"/>
              </a:schemeClr>
            </a:solidFill>
            <a:round/>
            <a:headEnd type="none" w="med" len="med"/>
            <a:tailEnd type="arrow" w="med" len="med"/>
          </a:ln>
        </p:spPr>
      </p:cxnSp>
      <p:cxnSp>
        <p:nvCxnSpPr>
          <p:cNvPr id="10" name="直接连接符 9"/>
          <p:cNvCxnSpPr>
            <a:cxnSpLocks noChangeShapeType="1"/>
          </p:cNvCxnSpPr>
          <p:nvPr/>
        </p:nvCxnSpPr>
        <p:spPr bwMode="auto">
          <a:xfrm flipV="1">
            <a:off x="3197277" y="3053223"/>
            <a:ext cx="432642" cy="230036"/>
          </a:xfrm>
          <a:prstGeom prst="line">
            <a:avLst/>
          </a:prstGeom>
          <a:noFill/>
          <a:ln w="28575" algn="ctr">
            <a:solidFill>
              <a:schemeClr val="bg1">
                <a:lumMod val="50000"/>
              </a:schemeClr>
            </a:solidFill>
            <a:round/>
            <a:headEnd type="none" w="med" len="med"/>
            <a:tailEnd type="arrow" w="med" len="med"/>
          </a:ln>
        </p:spPr>
      </p:cxnSp>
      <p:cxnSp>
        <p:nvCxnSpPr>
          <p:cNvPr id="11" name="直接连接符 10"/>
          <p:cNvCxnSpPr>
            <a:cxnSpLocks noChangeShapeType="1"/>
          </p:cNvCxnSpPr>
          <p:nvPr/>
        </p:nvCxnSpPr>
        <p:spPr bwMode="auto">
          <a:xfrm flipH="1" flipV="1">
            <a:off x="5638448" y="3043882"/>
            <a:ext cx="432642" cy="230036"/>
          </a:xfrm>
          <a:prstGeom prst="line">
            <a:avLst/>
          </a:prstGeom>
          <a:noFill/>
          <a:ln w="28575" algn="ctr">
            <a:solidFill>
              <a:schemeClr val="bg1">
                <a:lumMod val="50000"/>
              </a:schemeClr>
            </a:solidFill>
            <a:round/>
            <a:headEnd type="none" w="med" len="med"/>
            <a:tailEnd type="arrow" w="med" len="med"/>
          </a:ln>
        </p:spPr>
      </p:cxnSp>
      <p:cxnSp>
        <p:nvCxnSpPr>
          <p:cNvPr id="12" name="直接连接符 11"/>
          <p:cNvCxnSpPr>
            <a:cxnSpLocks noChangeShapeType="1"/>
          </p:cNvCxnSpPr>
          <p:nvPr/>
        </p:nvCxnSpPr>
        <p:spPr bwMode="auto">
          <a:xfrm flipH="1">
            <a:off x="5854769" y="2658541"/>
            <a:ext cx="432642" cy="0"/>
          </a:xfrm>
          <a:prstGeom prst="line">
            <a:avLst/>
          </a:prstGeom>
          <a:noFill/>
          <a:ln w="28575" algn="ctr">
            <a:solidFill>
              <a:schemeClr val="bg1">
                <a:lumMod val="50000"/>
              </a:schemeClr>
            </a:solidFill>
            <a:round/>
            <a:headEnd type="none" w="med" len="med"/>
            <a:tailEnd type="arrow" w="med" len="med"/>
          </a:ln>
        </p:spPr>
      </p:cxnSp>
      <p:cxnSp>
        <p:nvCxnSpPr>
          <p:cNvPr id="13" name="直接连接符 12"/>
          <p:cNvCxnSpPr>
            <a:cxnSpLocks noChangeShapeType="1"/>
          </p:cNvCxnSpPr>
          <p:nvPr/>
        </p:nvCxnSpPr>
        <p:spPr bwMode="auto">
          <a:xfrm flipH="1">
            <a:off x="5652405" y="2054844"/>
            <a:ext cx="418686" cy="197340"/>
          </a:xfrm>
          <a:prstGeom prst="line">
            <a:avLst/>
          </a:prstGeom>
          <a:noFill/>
          <a:ln w="28575" algn="ctr">
            <a:solidFill>
              <a:schemeClr val="bg1">
                <a:lumMod val="50000"/>
              </a:schemeClr>
            </a:solidFill>
            <a:round/>
            <a:headEnd type="none" w="med" len="med"/>
            <a:tailEnd type="arrow" w="med" len="med"/>
          </a:ln>
        </p:spPr>
      </p:cxnSp>
      <p:grpSp>
        <p:nvGrpSpPr>
          <p:cNvPr id="14" name="组合 13"/>
          <p:cNvGrpSpPr/>
          <p:nvPr/>
        </p:nvGrpSpPr>
        <p:grpSpPr>
          <a:xfrm>
            <a:off x="3829960" y="1891366"/>
            <a:ext cx="1542159" cy="1548364"/>
            <a:chOff x="5014912" y="2584450"/>
            <a:chExt cx="2105025" cy="2105025"/>
          </a:xfrm>
        </p:grpSpPr>
        <p:sp>
          <p:nvSpPr>
            <p:cNvPr id="15" name="Oval 19"/>
            <p:cNvSpPr>
              <a:spLocks noChangeArrowheads="1"/>
            </p:cNvSpPr>
            <p:nvPr/>
          </p:nvSpPr>
          <p:spPr bwMode="auto">
            <a:xfrm>
              <a:off x="5014912" y="2584450"/>
              <a:ext cx="2105025" cy="2105025"/>
            </a:xfrm>
            <a:prstGeom prst="ellipse">
              <a:avLst/>
            </a:prstGeom>
            <a:solidFill>
              <a:schemeClr val="accent1"/>
            </a:solidFill>
            <a:ln w="3175" cap="flat" cmpd="sng" algn="ctr">
              <a:noFill/>
              <a:prstDash val="solid"/>
            </a:ln>
            <a:effectLst/>
          </p:spPr>
          <p:txBody>
            <a:bodyPr anchor="ctr"/>
            <a:lstStyle/>
            <a:p>
              <a:pPr algn="ctr" defTabSz="914400">
                <a:lnSpc>
                  <a:spcPct val="120000"/>
                </a:lnSpc>
                <a:defRPr/>
              </a:pPr>
              <a:endParaRPr lang="zh-CN" altLang="en-US" sz="675" kern="0" dirty="0">
                <a:solidFill>
                  <a:srgbClr val="4D4D4D"/>
                </a:solidFill>
                <a:latin typeface="微软雅黑" panose="020B0503020204020204" pitchFamily="34" charset="-122"/>
                <a:ea typeface="微软雅黑" panose="020B0503020204020204" pitchFamily="34" charset="-122"/>
              </a:endParaRPr>
            </a:p>
          </p:txBody>
        </p:sp>
        <p:sp>
          <p:nvSpPr>
            <p:cNvPr id="16" name="Oval 19"/>
            <p:cNvSpPr>
              <a:spLocks noChangeArrowheads="1"/>
            </p:cNvSpPr>
            <p:nvPr/>
          </p:nvSpPr>
          <p:spPr bwMode="auto">
            <a:xfrm>
              <a:off x="5497512" y="3066331"/>
              <a:ext cx="1139825" cy="1139825"/>
            </a:xfrm>
            <a:prstGeom prst="ellipse">
              <a:avLst/>
            </a:prstGeom>
            <a:solidFill>
              <a:schemeClr val="bg1">
                <a:lumMod val="95000"/>
              </a:schemeClr>
            </a:solidFill>
            <a:ln w="3175" cap="flat" cmpd="sng" algn="ctr">
              <a:solidFill>
                <a:srgbClr val="D7D7D7"/>
              </a:solidFill>
              <a:prstDash val="solid"/>
            </a:ln>
            <a:effectLst/>
          </p:spPr>
          <p:txBody>
            <a:bodyPr anchor="ctr"/>
            <a:lstStyle/>
            <a:p>
              <a:pPr algn="ctr" defTabSz="914400">
                <a:defRPr/>
              </a:pPr>
              <a:r>
                <a:rPr lang="zh-CN" altLang="en-US" sz="1575" b="1" kern="0" dirty="0">
                  <a:solidFill>
                    <a:srgbClr val="4D4D4D"/>
                  </a:solidFill>
                  <a:latin typeface="Impact" panose="020B0806030902050204" pitchFamily="34" charset="0"/>
                  <a:ea typeface="微软雅黑" panose="020B0503020204020204" pitchFamily="34" charset="-122"/>
                </a:rPr>
                <a:t>存在不足</a:t>
              </a:r>
            </a:p>
          </p:txBody>
        </p:sp>
      </p:grpSp>
      <p:sp>
        <p:nvSpPr>
          <p:cNvPr id="17" name="Oval 19"/>
          <p:cNvSpPr>
            <a:spLocks noChangeArrowheads="1"/>
          </p:cNvSpPr>
          <p:nvPr/>
        </p:nvSpPr>
        <p:spPr bwMode="auto">
          <a:xfrm>
            <a:off x="2476206" y="1462822"/>
            <a:ext cx="726886" cy="729809"/>
          </a:xfrm>
          <a:prstGeom prst="ellipse">
            <a:avLst/>
          </a:prstGeom>
          <a:solidFill>
            <a:schemeClr val="accent1"/>
          </a:solidFill>
          <a:ln w="9525">
            <a:noFill/>
            <a:round/>
          </a:ln>
          <a:effectLst/>
        </p:spPr>
        <p:txBody>
          <a:bodyPr lIns="67073" tIns="33536" rIns="67073" bIns="33536" anchor="ctr"/>
          <a:lstStyle/>
          <a:p>
            <a:pPr algn="ctr" defTabSz="914400">
              <a:lnSpc>
                <a:spcPct val="120000"/>
              </a:lnSpc>
              <a:defRPr/>
            </a:pPr>
            <a:r>
              <a:rPr lang="zh-CN" altLang="en-US" sz="1425" kern="0" dirty="0">
                <a:solidFill>
                  <a:sysClr val="window" lastClr="FFFFFF"/>
                </a:solidFill>
                <a:latin typeface="Arial" panose="020B0604020202020204" pitchFamily="34" charset="0"/>
                <a:ea typeface="微软雅黑" panose="020B0503020204020204" pitchFamily="34" charset="-122"/>
              </a:rPr>
              <a:t>添加文本</a:t>
            </a:r>
          </a:p>
        </p:txBody>
      </p:sp>
      <p:sp>
        <p:nvSpPr>
          <p:cNvPr id="18" name="Oval 19"/>
          <p:cNvSpPr>
            <a:spLocks noChangeArrowheads="1"/>
          </p:cNvSpPr>
          <p:nvPr/>
        </p:nvSpPr>
        <p:spPr bwMode="auto">
          <a:xfrm>
            <a:off x="6033876" y="1474499"/>
            <a:ext cx="726885" cy="730977"/>
          </a:xfrm>
          <a:prstGeom prst="ellipse">
            <a:avLst/>
          </a:prstGeom>
          <a:solidFill>
            <a:schemeClr val="accent1"/>
          </a:solidFill>
          <a:ln w="9525">
            <a:noFill/>
            <a:round/>
          </a:ln>
          <a:effectLst/>
        </p:spPr>
        <p:txBody>
          <a:bodyPr lIns="67073" tIns="33536" rIns="67073" bIns="33536" anchor="ctr"/>
          <a:lstStyle/>
          <a:p>
            <a:pPr algn="ctr" defTabSz="914400">
              <a:lnSpc>
                <a:spcPct val="120000"/>
              </a:lnSpc>
              <a:defRPr/>
            </a:pPr>
            <a:r>
              <a:rPr lang="zh-CN" altLang="en-US" sz="1425" kern="0" dirty="0">
                <a:solidFill>
                  <a:prstClr val="white"/>
                </a:solidFill>
                <a:latin typeface="Arial" panose="020B0604020202020204" pitchFamily="34" charset="0"/>
                <a:ea typeface="微软雅黑" panose="020B0503020204020204" pitchFamily="34" charset="-122"/>
              </a:rPr>
              <a:t>添加文本</a:t>
            </a:r>
          </a:p>
        </p:txBody>
      </p:sp>
      <p:sp>
        <p:nvSpPr>
          <p:cNvPr id="19" name="Oval 19"/>
          <p:cNvSpPr>
            <a:spLocks noChangeArrowheads="1"/>
          </p:cNvSpPr>
          <p:nvPr/>
        </p:nvSpPr>
        <p:spPr bwMode="auto">
          <a:xfrm>
            <a:off x="6364172" y="2322246"/>
            <a:ext cx="728048" cy="730977"/>
          </a:xfrm>
          <a:prstGeom prst="ellipse">
            <a:avLst/>
          </a:prstGeom>
          <a:solidFill>
            <a:schemeClr val="accent1"/>
          </a:solidFill>
          <a:ln w="9525">
            <a:noFill/>
            <a:round/>
          </a:ln>
          <a:effectLst/>
        </p:spPr>
        <p:txBody>
          <a:bodyPr lIns="67073" tIns="33536" rIns="67073" bIns="33536" anchor="ctr"/>
          <a:lstStyle/>
          <a:p>
            <a:pPr algn="ctr" defTabSz="914400">
              <a:lnSpc>
                <a:spcPct val="120000"/>
              </a:lnSpc>
              <a:defRPr/>
            </a:pPr>
            <a:r>
              <a:rPr lang="zh-CN" altLang="en-US" sz="1425" kern="0" dirty="0">
                <a:solidFill>
                  <a:prstClr val="white"/>
                </a:solidFill>
                <a:latin typeface="Arial" panose="020B0604020202020204" pitchFamily="34" charset="0"/>
                <a:ea typeface="微软雅黑" panose="020B0503020204020204" pitchFamily="34" charset="-122"/>
              </a:rPr>
              <a:t>添加文本</a:t>
            </a:r>
          </a:p>
        </p:txBody>
      </p:sp>
      <p:sp>
        <p:nvSpPr>
          <p:cNvPr id="20" name="Oval 19"/>
          <p:cNvSpPr>
            <a:spLocks noChangeArrowheads="1"/>
          </p:cNvSpPr>
          <p:nvPr/>
        </p:nvSpPr>
        <p:spPr bwMode="auto">
          <a:xfrm>
            <a:off x="6069927" y="3160652"/>
            <a:ext cx="728048" cy="730977"/>
          </a:xfrm>
          <a:prstGeom prst="ellipse">
            <a:avLst/>
          </a:prstGeom>
          <a:solidFill>
            <a:schemeClr val="accent1"/>
          </a:solidFill>
          <a:ln w="9525">
            <a:noFill/>
            <a:round/>
          </a:ln>
          <a:effectLst/>
        </p:spPr>
        <p:txBody>
          <a:bodyPr lIns="67073" tIns="33536" rIns="67073" bIns="33536" anchor="ctr"/>
          <a:lstStyle/>
          <a:p>
            <a:pPr algn="ctr" defTabSz="914400">
              <a:lnSpc>
                <a:spcPct val="120000"/>
              </a:lnSpc>
              <a:defRPr/>
            </a:pPr>
            <a:r>
              <a:rPr lang="zh-CN" altLang="en-US" sz="1425" kern="0" dirty="0">
                <a:solidFill>
                  <a:prstClr val="white"/>
                </a:solidFill>
                <a:latin typeface="Arial" panose="020B0604020202020204" pitchFamily="34" charset="0"/>
                <a:ea typeface="微软雅黑" panose="020B0503020204020204" pitchFamily="34" charset="-122"/>
              </a:rPr>
              <a:t>添加文本</a:t>
            </a:r>
          </a:p>
        </p:txBody>
      </p:sp>
      <p:sp>
        <p:nvSpPr>
          <p:cNvPr id="21" name="Oval 19"/>
          <p:cNvSpPr>
            <a:spLocks noChangeArrowheads="1"/>
          </p:cNvSpPr>
          <p:nvPr/>
        </p:nvSpPr>
        <p:spPr bwMode="auto">
          <a:xfrm>
            <a:off x="2150562" y="2294221"/>
            <a:ext cx="728048" cy="730977"/>
          </a:xfrm>
          <a:prstGeom prst="ellipse">
            <a:avLst/>
          </a:prstGeom>
          <a:solidFill>
            <a:schemeClr val="accent1"/>
          </a:solidFill>
          <a:ln w="9525">
            <a:noFill/>
            <a:round/>
          </a:ln>
          <a:effectLst/>
        </p:spPr>
        <p:txBody>
          <a:bodyPr lIns="67073" tIns="33536" rIns="67073" bIns="33536" anchor="ctr"/>
          <a:lstStyle/>
          <a:p>
            <a:pPr algn="ctr" defTabSz="914400">
              <a:lnSpc>
                <a:spcPct val="120000"/>
              </a:lnSpc>
              <a:defRPr/>
            </a:pPr>
            <a:r>
              <a:rPr lang="zh-CN" altLang="en-US" sz="1425" kern="0" dirty="0">
                <a:solidFill>
                  <a:sysClr val="window" lastClr="FFFFFF"/>
                </a:solidFill>
                <a:latin typeface="Arial" panose="020B0604020202020204" pitchFamily="34" charset="0"/>
                <a:ea typeface="微软雅黑" panose="020B0503020204020204" pitchFamily="34" charset="-122"/>
              </a:rPr>
              <a:t>添加文本</a:t>
            </a:r>
          </a:p>
        </p:txBody>
      </p:sp>
      <p:sp>
        <p:nvSpPr>
          <p:cNvPr id="22" name="Oval 19"/>
          <p:cNvSpPr>
            <a:spLocks noChangeArrowheads="1"/>
          </p:cNvSpPr>
          <p:nvPr/>
        </p:nvSpPr>
        <p:spPr bwMode="auto">
          <a:xfrm>
            <a:off x="2448295" y="3155980"/>
            <a:ext cx="728048" cy="730977"/>
          </a:xfrm>
          <a:prstGeom prst="ellipse">
            <a:avLst/>
          </a:prstGeom>
          <a:solidFill>
            <a:schemeClr val="accent1"/>
          </a:solidFill>
          <a:ln w="9525">
            <a:noFill/>
            <a:round/>
          </a:ln>
          <a:effectLst/>
        </p:spPr>
        <p:txBody>
          <a:bodyPr lIns="67073" tIns="33536" rIns="67073" bIns="33536" anchor="ctr"/>
          <a:lstStyle/>
          <a:p>
            <a:pPr algn="ctr" defTabSz="914400">
              <a:lnSpc>
                <a:spcPct val="120000"/>
              </a:lnSpc>
              <a:defRPr/>
            </a:pPr>
            <a:r>
              <a:rPr lang="zh-CN" altLang="en-US" sz="1425" kern="0" dirty="0">
                <a:solidFill>
                  <a:sysClr val="window" lastClr="FFFFFF"/>
                </a:solidFill>
                <a:latin typeface="Arial" panose="020B0604020202020204" pitchFamily="34" charset="0"/>
                <a:ea typeface="微软雅黑" panose="020B0503020204020204" pitchFamily="34" charset="-122"/>
              </a:rPr>
              <a:t>添加文本</a:t>
            </a:r>
          </a:p>
        </p:txBody>
      </p:sp>
      <p:sp>
        <p:nvSpPr>
          <p:cNvPr id="23" name="TextBox 22"/>
          <p:cNvSpPr txBox="1"/>
          <p:nvPr/>
        </p:nvSpPr>
        <p:spPr>
          <a:xfrm>
            <a:off x="696054" y="1484962"/>
            <a:ext cx="1593307" cy="517466"/>
          </a:xfrm>
          <a:prstGeom prst="rect">
            <a:avLst/>
          </a:prstGeom>
          <a:noFill/>
        </p:spPr>
        <p:txBody>
          <a:bodyPr wrap="square" lIns="67073" tIns="33536" rIns="67073" bIns="33536" rtlCol="0">
            <a:spAutoFit/>
          </a:bodyPr>
          <a:lstStyle/>
          <a:p>
            <a:pPr defTabSz="914400">
              <a:lnSpc>
                <a:spcPct val="130000"/>
              </a:lnSpc>
            </a:pPr>
            <a:r>
              <a:rPr lang="zh-CN" altLang="en-US" sz="1125"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a:t>
            </a:r>
          </a:p>
        </p:txBody>
      </p:sp>
      <p:sp>
        <p:nvSpPr>
          <p:cNvPr id="24" name="TextBox 23"/>
          <p:cNvSpPr txBox="1"/>
          <p:nvPr/>
        </p:nvSpPr>
        <p:spPr>
          <a:xfrm>
            <a:off x="6922083" y="1484962"/>
            <a:ext cx="1571743" cy="517466"/>
          </a:xfrm>
          <a:prstGeom prst="rect">
            <a:avLst/>
          </a:prstGeom>
          <a:noFill/>
        </p:spPr>
        <p:txBody>
          <a:bodyPr wrap="square" lIns="67073" tIns="33536" rIns="67073" bIns="33536" rtlCol="0">
            <a:spAutoFit/>
          </a:bodyPr>
          <a:lstStyle/>
          <a:p>
            <a:pPr defTabSz="914400">
              <a:lnSpc>
                <a:spcPct val="130000"/>
              </a:lnSpc>
            </a:pPr>
            <a:r>
              <a:rPr lang="zh-CN" altLang="en-US" sz="1125" dirty="0">
                <a:solidFill>
                  <a:sysClr val="windowText" lastClr="000000"/>
                </a:solidFill>
                <a:latin typeface="微软雅黑" panose="020B0503020204020204" pitchFamily="34" charset="-122"/>
                <a:ea typeface="微软雅黑" panose="020B0503020204020204" pitchFamily="34" charset="-122"/>
              </a:rPr>
              <a:t>您的内容打在这里，或者通过复制您的</a:t>
            </a:r>
            <a:r>
              <a:rPr lang="zh-CN" altLang="en-US" sz="1125">
                <a:solidFill>
                  <a:sysClr val="windowText" lastClr="000000"/>
                </a:solidFill>
                <a:latin typeface="微软雅黑" panose="020B0503020204020204" pitchFamily="34" charset="-122"/>
                <a:ea typeface="微软雅黑" panose="020B0503020204020204" pitchFamily="34" charset="-122"/>
              </a:rPr>
              <a:t>文本后。</a:t>
            </a:r>
          </a:p>
        </p:txBody>
      </p:sp>
      <p:sp>
        <p:nvSpPr>
          <p:cNvPr id="25" name="TextBox 24"/>
          <p:cNvSpPr txBox="1"/>
          <p:nvPr/>
        </p:nvSpPr>
        <p:spPr>
          <a:xfrm>
            <a:off x="401096" y="2447763"/>
            <a:ext cx="1571743" cy="517466"/>
          </a:xfrm>
          <a:prstGeom prst="rect">
            <a:avLst/>
          </a:prstGeom>
          <a:noFill/>
        </p:spPr>
        <p:txBody>
          <a:bodyPr wrap="square" lIns="67073" tIns="33536" rIns="67073" bIns="33536" rtlCol="0">
            <a:spAutoFit/>
          </a:bodyPr>
          <a:lstStyle/>
          <a:p>
            <a:pPr defTabSz="914400">
              <a:lnSpc>
                <a:spcPct val="130000"/>
              </a:lnSpc>
            </a:pPr>
            <a:r>
              <a:rPr lang="zh-CN" altLang="en-US" sz="1125"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a:t>
            </a:r>
          </a:p>
        </p:txBody>
      </p:sp>
      <p:sp>
        <p:nvSpPr>
          <p:cNvPr id="26" name="TextBox 25"/>
          <p:cNvSpPr txBox="1"/>
          <p:nvPr/>
        </p:nvSpPr>
        <p:spPr>
          <a:xfrm>
            <a:off x="7264510" y="2447763"/>
            <a:ext cx="1571743" cy="517466"/>
          </a:xfrm>
          <a:prstGeom prst="rect">
            <a:avLst/>
          </a:prstGeom>
          <a:noFill/>
        </p:spPr>
        <p:txBody>
          <a:bodyPr wrap="square" lIns="67073" tIns="33536" rIns="67073" bIns="33536" rtlCol="0">
            <a:spAutoFit/>
          </a:bodyPr>
          <a:lstStyle/>
          <a:p>
            <a:pPr defTabSz="914400">
              <a:lnSpc>
                <a:spcPct val="130000"/>
              </a:lnSpc>
            </a:pPr>
            <a:r>
              <a:rPr lang="zh-CN" altLang="en-US" sz="1125" dirty="0">
                <a:solidFill>
                  <a:sysClr val="windowText" lastClr="000000"/>
                </a:solidFill>
                <a:latin typeface="微软雅黑" panose="020B0503020204020204" pitchFamily="34" charset="-122"/>
                <a:ea typeface="微软雅黑" panose="020B0503020204020204" pitchFamily="34" charset="-122"/>
              </a:rPr>
              <a:t>您的内容打在这里，或者通过复制您的</a:t>
            </a:r>
            <a:r>
              <a:rPr lang="zh-CN" altLang="en-US" sz="1125">
                <a:solidFill>
                  <a:sysClr val="windowText" lastClr="000000"/>
                </a:solidFill>
                <a:latin typeface="微软雅黑" panose="020B0503020204020204" pitchFamily="34" charset="-122"/>
                <a:ea typeface="微软雅黑" panose="020B0503020204020204" pitchFamily="34" charset="-122"/>
              </a:rPr>
              <a:t>文本后。</a:t>
            </a:r>
          </a:p>
        </p:txBody>
      </p:sp>
      <p:sp>
        <p:nvSpPr>
          <p:cNvPr id="27" name="TextBox 26"/>
          <p:cNvSpPr txBox="1"/>
          <p:nvPr/>
        </p:nvSpPr>
        <p:spPr>
          <a:xfrm>
            <a:off x="6940989" y="3286169"/>
            <a:ext cx="1571743" cy="517466"/>
          </a:xfrm>
          <a:prstGeom prst="rect">
            <a:avLst/>
          </a:prstGeom>
          <a:noFill/>
        </p:spPr>
        <p:txBody>
          <a:bodyPr wrap="square" lIns="67073" tIns="33536" rIns="67073" bIns="33536" rtlCol="0">
            <a:spAutoFit/>
          </a:bodyPr>
          <a:lstStyle/>
          <a:p>
            <a:pPr defTabSz="914400">
              <a:lnSpc>
                <a:spcPct val="130000"/>
              </a:lnSpc>
            </a:pPr>
            <a:r>
              <a:rPr lang="zh-CN" altLang="en-US" sz="1125" dirty="0">
                <a:solidFill>
                  <a:sysClr val="windowText" lastClr="000000"/>
                </a:solidFill>
                <a:latin typeface="微软雅黑" panose="020B0503020204020204" pitchFamily="34" charset="-122"/>
                <a:ea typeface="微软雅黑" panose="020B0503020204020204" pitchFamily="34" charset="-122"/>
              </a:rPr>
              <a:t>您的内容打在这里，或者通过复制您的</a:t>
            </a:r>
            <a:r>
              <a:rPr lang="zh-CN" altLang="en-US" sz="1125">
                <a:solidFill>
                  <a:sysClr val="windowText" lastClr="000000"/>
                </a:solidFill>
                <a:latin typeface="微软雅黑" panose="020B0503020204020204" pitchFamily="34" charset="-122"/>
                <a:ea typeface="微软雅黑" panose="020B0503020204020204" pitchFamily="34" charset="-122"/>
              </a:rPr>
              <a:t>文本后。</a:t>
            </a:r>
          </a:p>
        </p:txBody>
      </p:sp>
      <p:sp>
        <p:nvSpPr>
          <p:cNvPr id="28" name="TextBox 27"/>
          <p:cNvSpPr txBox="1"/>
          <p:nvPr/>
        </p:nvSpPr>
        <p:spPr>
          <a:xfrm>
            <a:off x="696054" y="3286169"/>
            <a:ext cx="1571743" cy="517466"/>
          </a:xfrm>
          <a:prstGeom prst="rect">
            <a:avLst/>
          </a:prstGeom>
          <a:noFill/>
        </p:spPr>
        <p:txBody>
          <a:bodyPr wrap="square" lIns="67073" tIns="33536" rIns="67073" bIns="33536" rtlCol="0">
            <a:spAutoFit/>
          </a:bodyPr>
          <a:lstStyle/>
          <a:p>
            <a:pPr defTabSz="914400">
              <a:lnSpc>
                <a:spcPct val="130000"/>
              </a:lnSpc>
            </a:pPr>
            <a:r>
              <a:rPr lang="zh-CN" altLang="en-US" sz="1125" dirty="0">
                <a:solidFill>
                  <a:sysClr val="windowText" lastClr="000000"/>
                </a:solidFill>
                <a:latin typeface="微软雅黑" panose="020B0503020204020204" pitchFamily="34" charset="-122"/>
                <a:ea typeface="微软雅黑" panose="020B0503020204020204" pitchFamily="34" charset="-122"/>
              </a:rPr>
              <a:t>您的内容打在这里，或者通过复制您的</a:t>
            </a:r>
            <a:r>
              <a:rPr lang="zh-CN" altLang="en-US" sz="1125">
                <a:solidFill>
                  <a:sysClr val="windowText" lastClr="000000"/>
                </a:solidFill>
                <a:latin typeface="微软雅黑" panose="020B0503020204020204" pitchFamily="34" charset="-122"/>
                <a:ea typeface="微软雅黑" panose="020B0503020204020204" pitchFamily="34" charset="-122"/>
              </a:rPr>
              <a:t>文本后。</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 calcmode="lin" valueType="num">
                                      <p:cBhvr>
                                        <p:cTn id="9" dur="500" fill="hold"/>
                                        <p:tgtEl>
                                          <p:spTgt spid="14"/>
                                        </p:tgtEl>
                                        <p:attrNameLst>
                                          <p:attrName>style.rotation</p:attrName>
                                        </p:attrNameLst>
                                      </p:cBhvr>
                                      <p:tavLst>
                                        <p:tav tm="0">
                                          <p:val>
                                            <p:fltVal val="360"/>
                                          </p:val>
                                        </p:tav>
                                        <p:tav tm="100000">
                                          <p:val>
                                            <p:fltVal val="0"/>
                                          </p:val>
                                        </p:tav>
                                      </p:tavLst>
                                    </p:anim>
                                    <p:animEffect transition="in" filter="fade">
                                      <p:cBhvr>
                                        <p:cTn id="10" dur="500"/>
                                        <p:tgtEl>
                                          <p:spTgt spid="14"/>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par>
                                <p:cTn id="15" presetID="22" presetClass="entr" presetSubtype="2"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right)">
                                      <p:cBhvr>
                                        <p:cTn id="17" dur="500"/>
                                        <p:tgtEl>
                                          <p:spTgt spid="6"/>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right)">
                                      <p:cBhvr>
                                        <p:cTn id="20" dur="500"/>
                                        <p:tgtEl>
                                          <p:spTgt spid="4"/>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right)">
                                      <p:cBhvr>
                                        <p:cTn id="23" dur="500"/>
                                        <p:tgtEl>
                                          <p:spTgt spid="5"/>
                                        </p:tgtEl>
                                      </p:cBhvr>
                                    </p:animEffect>
                                  </p:childTnLst>
                                </p:cTn>
                              </p:par>
                            </p:childTnLst>
                          </p:cTn>
                        </p:par>
                        <p:par>
                          <p:cTn id="24" fill="hold">
                            <p:stCondLst>
                              <p:cond delay="1000"/>
                            </p:stCondLst>
                            <p:childTnLst>
                              <p:par>
                                <p:cTn id="25" presetID="52" presetClass="entr" presetSubtype="0"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Scale>
                                      <p:cBhvr>
                                        <p:cTn id="27" dur="1000" decel="50000" fill="hold">
                                          <p:stCondLst>
                                            <p:cond delay="0"/>
                                          </p:stCondLst>
                                        </p:cTn>
                                        <p:tgtEl>
                                          <p:spTgt spid="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17"/>
                                        </p:tgtEl>
                                        <p:attrNameLst>
                                          <p:attrName>ppt_x</p:attrName>
                                          <p:attrName>ppt_y</p:attrName>
                                        </p:attrNameLst>
                                      </p:cBhvr>
                                    </p:animMotion>
                                    <p:animEffect transition="in" filter="fade">
                                      <p:cBhvr>
                                        <p:cTn id="29" dur="1000"/>
                                        <p:tgtEl>
                                          <p:spTgt spid="17"/>
                                        </p:tgtEl>
                                      </p:cBhvr>
                                    </p:animEffect>
                                  </p:childTnLst>
                                </p:cTn>
                              </p:par>
                              <p:par>
                                <p:cTn id="30" presetID="52" presetClass="entr" presetSubtype="0" fill="hold" grpId="0" nodeType="withEffect">
                                  <p:stCondLst>
                                    <p:cond delay="200"/>
                                  </p:stCondLst>
                                  <p:childTnLst>
                                    <p:set>
                                      <p:cBhvr>
                                        <p:cTn id="31" dur="1" fill="hold">
                                          <p:stCondLst>
                                            <p:cond delay="0"/>
                                          </p:stCondLst>
                                        </p:cTn>
                                        <p:tgtEl>
                                          <p:spTgt spid="18"/>
                                        </p:tgtEl>
                                        <p:attrNameLst>
                                          <p:attrName>style.visibility</p:attrName>
                                        </p:attrNameLst>
                                      </p:cBhvr>
                                      <p:to>
                                        <p:strVal val="visible"/>
                                      </p:to>
                                    </p:set>
                                    <p:animScale>
                                      <p:cBhvr>
                                        <p:cTn id="32" dur="1000" decel="50000" fill="hold">
                                          <p:stCondLst>
                                            <p:cond delay="0"/>
                                          </p:stCondLst>
                                        </p:cTn>
                                        <p:tgtEl>
                                          <p:spTgt spid="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18"/>
                                        </p:tgtEl>
                                        <p:attrNameLst>
                                          <p:attrName>ppt_x</p:attrName>
                                          <p:attrName>ppt_y</p:attrName>
                                        </p:attrNameLst>
                                      </p:cBhvr>
                                    </p:animMotion>
                                    <p:animEffect transition="in" filter="fade">
                                      <p:cBhvr>
                                        <p:cTn id="34" dur="1000"/>
                                        <p:tgtEl>
                                          <p:spTgt spid="18"/>
                                        </p:tgtEl>
                                      </p:cBhvr>
                                    </p:animEffect>
                                  </p:childTnLst>
                                </p:cTn>
                              </p:par>
                              <p:par>
                                <p:cTn id="35" presetID="52" presetClass="entr" presetSubtype="0" fill="hold" grpId="0" nodeType="withEffect">
                                  <p:stCondLst>
                                    <p:cond delay="400"/>
                                  </p:stCondLst>
                                  <p:childTnLst>
                                    <p:set>
                                      <p:cBhvr>
                                        <p:cTn id="36" dur="1" fill="hold">
                                          <p:stCondLst>
                                            <p:cond delay="0"/>
                                          </p:stCondLst>
                                        </p:cTn>
                                        <p:tgtEl>
                                          <p:spTgt spid="21"/>
                                        </p:tgtEl>
                                        <p:attrNameLst>
                                          <p:attrName>style.visibility</p:attrName>
                                        </p:attrNameLst>
                                      </p:cBhvr>
                                      <p:to>
                                        <p:strVal val="visible"/>
                                      </p:to>
                                    </p:set>
                                    <p:animScale>
                                      <p:cBhvr>
                                        <p:cTn id="37"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21"/>
                                        </p:tgtEl>
                                        <p:attrNameLst>
                                          <p:attrName>ppt_x</p:attrName>
                                          <p:attrName>ppt_y</p:attrName>
                                        </p:attrNameLst>
                                      </p:cBhvr>
                                    </p:animMotion>
                                    <p:animEffect transition="in" filter="fade">
                                      <p:cBhvr>
                                        <p:cTn id="39" dur="1000"/>
                                        <p:tgtEl>
                                          <p:spTgt spid="21"/>
                                        </p:tgtEl>
                                      </p:cBhvr>
                                    </p:animEffect>
                                  </p:childTnLst>
                                </p:cTn>
                              </p:par>
                              <p:par>
                                <p:cTn id="40" presetID="52" presetClass="entr" presetSubtype="0" fill="hold" grpId="0" nodeType="withEffect">
                                  <p:stCondLst>
                                    <p:cond delay="600"/>
                                  </p:stCondLst>
                                  <p:childTnLst>
                                    <p:set>
                                      <p:cBhvr>
                                        <p:cTn id="41" dur="1" fill="hold">
                                          <p:stCondLst>
                                            <p:cond delay="0"/>
                                          </p:stCondLst>
                                        </p:cTn>
                                        <p:tgtEl>
                                          <p:spTgt spid="19"/>
                                        </p:tgtEl>
                                        <p:attrNameLst>
                                          <p:attrName>style.visibility</p:attrName>
                                        </p:attrNameLst>
                                      </p:cBhvr>
                                      <p:to>
                                        <p:strVal val="visible"/>
                                      </p:to>
                                    </p:set>
                                    <p:animScale>
                                      <p:cBhvr>
                                        <p:cTn id="42"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19"/>
                                        </p:tgtEl>
                                        <p:attrNameLst>
                                          <p:attrName>ppt_x</p:attrName>
                                          <p:attrName>ppt_y</p:attrName>
                                        </p:attrNameLst>
                                      </p:cBhvr>
                                    </p:animMotion>
                                    <p:animEffect transition="in" filter="fade">
                                      <p:cBhvr>
                                        <p:cTn id="44" dur="1000"/>
                                        <p:tgtEl>
                                          <p:spTgt spid="19"/>
                                        </p:tgtEl>
                                      </p:cBhvr>
                                    </p:animEffect>
                                  </p:childTnLst>
                                </p:cTn>
                              </p:par>
                              <p:par>
                                <p:cTn id="45" presetID="52" presetClass="entr" presetSubtype="0" fill="hold" grpId="0" nodeType="withEffect">
                                  <p:stCondLst>
                                    <p:cond delay="800"/>
                                  </p:stCondLst>
                                  <p:childTnLst>
                                    <p:set>
                                      <p:cBhvr>
                                        <p:cTn id="46" dur="1" fill="hold">
                                          <p:stCondLst>
                                            <p:cond delay="0"/>
                                          </p:stCondLst>
                                        </p:cTn>
                                        <p:tgtEl>
                                          <p:spTgt spid="22"/>
                                        </p:tgtEl>
                                        <p:attrNameLst>
                                          <p:attrName>style.visibility</p:attrName>
                                        </p:attrNameLst>
                                      </p:cBhvr>
                                      <p:to>
                                        <p:strVal val="visible"/>
                                      </p:to>
                                    </p:set>
                                    <p:animScale>
                                      <p:cBhvr>
                                        <p:cTn id="47" dur="1000" decel="50000" fill="hold">
                                          <p:stCondLst>
                                            <p:cond delay="0"/>
                                          </p:stCondLst>
                                        </p:cTn>
                                        <p:tgtEl>
                                          <p:spTgt spid="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8" dur="1000" decel="50000" fill="hold">
                                          <p:stCondLst>
                                            <p:cond delay="0"/>
                                          </p:stCondLst>
                                        </p:cTn>
                                        <p:tgtEl>
                                          <p:spTgt spid="22"/>
                                        </p:tgtEl>
                                        <p:attrNameLst>
                                          <p:attrName>ppt_x</p:attrName>
                                          <p:attrName>ppt_y</p:attrName>
                                        </p:attrNameLst>
                                      </p:cBhvr>
                                    </p:animMotion>
                                    <p:animEffect transition="in" filter="fade">
                                      <p:cBhvr>
                                        <p:cTn id="49" dur="1000"/>
                                        <p:tgtEl>
                                          <p:spTgt spid="22"/>
                                        </p:tgtEl>
                                      </p:cBhvr>
                                    </p:animEffect>
                                  </p:childTnLst>
                                </p:cTn>
                              </p:par>
                              <p:par>
                                <p:cTn id="50" presetID="52" presetClass="entr" presetSubtype="0" fill="hold" grpId="0" nodeType="withEffect">
                                  <p:stCondLst>
                                    <p:cond delay="1000"/>
                                  </p:stCondLst>
                                  <p:childTnLst>
                                    <p:set>
                                      <p:cBhvr>
                                        <p:cTn id="51" dur="1" fill="hold">
                                          <p:stCondLst>
                                            <p:cond delay="0"/>
                                          </p:stCondLst>
                                        </p:cTn>
                                        <p:tgtEl>
                                          <p:spTgt spid="20"/>
                                        </p:tgtEl>
                                        <p:attrNameLst>
                                          <p:attrName>style.visibility</p:attrName>
                                        </p:attrNameLst>
                                      </p:cBhvr>
                                      <p:to>
                                        <p:strVal val="visible"/>
                                      </p:to>
                                    </p:set>
                                    <p:animScale>
                                      <p:cBhvr>
                                        <p:cTn id="52" dur="1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3" dur="1000" decel="50000" fill="hold">
                                          <p:stCondLst>
                                            <p:cond delay="0"/>
                                          </p:stCondLst>
                                        </p:cTn>
                                        <p:tgtEl>
                                          <p:spTgt spid="20"/>
                                        </p:tgtEl>
                                        <p:attrNameLst>
                                          <p:attrName>ppt_x</p:attrName>
                                          <p:attrName>ppt_y</p:attrName>
                                        </p:attrNameLst>
                                      </p:cBhvr>
                                    </p:animMotion>
                                    <p:animEffect transition="in" filter="fade">
                                      <p:cBhvr>
                                        <p:cTn id="54" dur="1000"/>
                                        <p:tgtEl>
                                          <p:spTgt spid="20"/>
                                        </p:tgtEl>
                                      </p:cBhvr>
                                    </p:animEffect>
                                  </p:childTnLst>
                                </p:cTn>
                              </p:par>
                            </p:childTnLst>
                          </p:cTn>
                        </p:par>
                        <p:par>
                          <p:cTn id="55" fill="hold">
                            <p:stCondLst>
                              <p:cond delay="2000"/>
                            </p:stCondLst>
                            <p:childTnLst>
                              <p:par>
                                <p:cTn id="56" presetID="12" presetClass="entr" presetSubtype="8" fill="hold" nodeType="afterEffect">
                                  <p:stCondLst>
                                    <p:cond delay="0"/>
                                  </p:stCondLst>
                                  <p:childTnLst>
                                    <p:set>
                                      <p:cBhvr>
                                        <p:cTn id="57" dur="1" fill="hold">
                                          <p:stCondLst>
                                            <p:cond delay="0"/>
                                          </p:stCondLst>
                                        </p:cTn>
                                        <p:tgtEl>
                                          <p:spTgt spid="8"/>
                                        </p:tgtEl>
                                        <p:attrNameLst>
                                          <p:attrName>style.visibility</p:attrName>
                                        </p:attrNameLst>
                                      </p:cBhvr>
                                      <p:to>
                                        <p:strVal val="visible"/>
                                      </p:to>
                                    </p:set>
                                    <p:anim calcmode="lin" valueType="num">
                                      <p:cBhvr additive="base">
                                        <p:cTn id="58" dur="500"/>
                                        <p:tgtEl>
                                          <p:spTgt spid="8"/>
                                        </p:tgtEl>
                                        <p:attrNameLst>
                                          <p:attrName>ppt_x</p:attrName>
                                        </p:attrNameLst>
                                      </p:cBhvr>
                                      <p:tavLst>
                                        <p:tav tm="0">
                                          <p:val>
                                            <p:strVal val="#ppt_x-#ppt_w*1.125000"/>
                                          </p:val>
                                        </p:tav>
                                        <p:tav tm="100000">
                                          <p:val>
                                            <p:strVal val="#ppt_x"/>
                                          </p:val>
                                        </p:tav>
                                      </p:tavLst>
                                    </p:anim>
                                    <p:animEffect transition="in" filter="wipe(right)">
                                      <p:cBhvr>
                                        <p:cTn id="59" dur="500"/>
                                        <p:tgtEl>
                                          <p:spTgt spid="8"/>
                                        </p:tgtEl>
                                      </p:cBhvr>
                                    </p:animEffect>
                                  </p:childTnLst>
                                </p:cTn>
                              </p:par>
                              <p:par>
                                <p:cTn id="60" presetID="12" presetClass="entr" presetSubtype="8" fill="hold" nodeType="withEffect">
                                  <p:stCondLst>
                                    <p:cond delay="0"/>
                                  </p:stCondLst>
                                  <p:childTnLst>
                                    <p:set>
                                      <p:cBhvr>
                                        <p:cTn id="61" dur="1" fill="hold">
                                          <p:stCondLst>
                                            <p:cond delay="0"/>
                                          </p:stCondLst>
                                        </p:cTn>
                                        <p:tgtEl>
                                          <p:spTgt spid="9"/>
                                        </p:tgtEl>
                                        <p:attrNameLst>
                                          <p:attrName>style.visibility</p:attrName>
                                        </p:attrNameLst>
                                      </p:cBhvr>
                                      <p:to>
                                        <p:strVal val="visible"/>
                                      </p:to>
                                    </p:set>
                                    <p:anim calcmode="lin" valueType="num">
                                      <p:cBhvr additive="base">
                                        <p:cTn id="62" dur="500"/>
                                        <p:tgtEl>
                                          <p:spTgt spid="9"/>
                                        </p:tgtEl>
                                        <p:attrNameLst>
                                          <p:attrName>ppt_x</p:attrName>
                                        </p:attrNameLst>
                                      </p:cBhvr>
                                      <p:tavLst>
                                        <p:tav tm="0">
                                          <p:val>
                                            <p:strVal val="#ppt_x-#ppt_w*1.125000"/>
                                          </p:val>
                                        </p:tav>
                                        <p:tav tm="100000">
                                          <p:val>
                                            <p:strVal val="#ppt_x"/>
                                          </p:val>
                                        </p:tav>
                                      </p:tavLst>
                                    </p:anim>
                                    <p:animEffect transition="in" filter="wipe(right)">
                                      <p:cBhvr>
                                        <p:cTn id="63" dur="500"/>
                                        <p:tgtEl>
                                          <p:spTgt spid="9"/>
                                        </p:tgtEl>
                                      </p:cBhvr>
                                    </p:animEffect>
                                  </p:childTnLst>
                                </p:cTn>
                              </p:par>
                              <p:par>
                                <p:cTn id="64" presetID="12" presetClass="entr" presetSubtype="8" fill="hold" nodeType="withEffect">
                                  <p:stCondLst>
                                    <p:cond delay="0"/>
                                  </p:stCondLst>
                                  <p:childTnLst>
                                    <p:set>
                                      <p:cBhvr>
                                        <p:cTn id="65" dur="1" fill="hold">
                                          <p:stCondLst>
                                            <p:cond delay="0"/>
                                          </p:stCondLst>
                                        </p:cTn>
                                        <p:tgtEl>
                                          <p:spTgt spid="10"/>
                                        </p:tgtEl>
                                        <p:attrNameLst>
                                          <p:attrName>style.visibility</p:attrName>
                                        </p:attrNameLst>
                                      </p:cBhvr>
                                      <p:to>
                                        <p:strVal val="visible"/>
                                      </p:to>
                                    </p:set>
                                    <p:anim calcmode="lin" valueType="num">
                                      <p:cBhvr additive="base">
                                        <p:cTn id="66" dur="500"/>
                                        <p:tgtEl>
                                          <p:spTgt spid="10"/>
                                        </p:tgtEl>
                                        <p:attrNameLst>
                                          <p:attrName>ppt_x</p:attrName>
                                        </p:attrNameLst>
                                      </p:cBhvr>
                                      <p:tavLst>
                                        <p:tav tm="0">
                                          <p:val>
                                            <p:strVal val="#ppt_x-#ppt_w*1.125000"/>
                                          </p:val>
                                        </p:tav>
                                        <p:tav tm="100000">
                                          <p:val>
                                            <p:strVal val="#ppt_x"/>
                                          </p:val>
                                        </p:tav>
                                      </p:tavLst>
                                    </p:anim>
                                    <p:animEffect transition="in" filter="wipe(right)">
                                      <p:cBhvr>
                                        <p:cTn id="67" dur="500"/>
                                        <p:tgtEl>
                                          <p:spTgt spid="10"/>
                                        </p:tgtEl>
                                      </p:cBhvr>
                                    </p:animEffect>
                                  </p:childTnLst>
                                </p:cTn>
                              </p:par>
                              <p:par>
                                <p:cTn id="68" presetID="12" presetClass="entr" presetSubtype="2" fill="hold" nodeType="with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additive="base">
                                        <p:cTn id="70" dur="500"/>
                                        <p:tgtEl>
                                          <p:spTgt spid="13"/>
                                        </p:tgtEl>
                                        <p:attrNameLst>
                                          <p:attrName>ppt_x</p:attrName>
                                        </p:attrNameLst>
                                      </p:cBhvr>
                                      <p:tavLst>
                                        <p:tav tm="0">
                                          <p:val>
                                            <p:strVal val="#ppt_x+#ppt_w*1.125000"/>
                                          </p:val>
                                        </p:tav>
                                        <p:tav tm="100000">
                                          <p:val>
                                            <p:strVal val="#ppt_x"/>
                                          </p:val>
                                        </p:tav>
                                      </p:tavLst>
                                    </p:anim>
                                    <p:animEffect transition="in" filter="wipe(left)">
                                      <p:cBhvr>
                                        <p:cTn id="71" dur="500"/>
                                        <p:tgtEl>
                                          <p:spTgt spid="13"/>
                                        </p:tgtEl>
                                      </p:cBhvr>
                                    </p:animEffect>
                                  </p:childTnLst>
                                </p:cTn>
                              </p:par>
                              <p:par>
                                <p:cTn id="72" presetID="12" presetClass="entr" presetSubtype="2" fill="hold" nodeType="withEffect">
                                  <p:stCondLst>
                                    <p:cond delay="0"/>
                                  </p:stCondLst>
                                  <p:childTnLst>
                                    <p:set>
                                      <p:cBhvr>
                                        <p:cTn id="73" dur="1" fill="hold">
                                          <p:stCondLst>
                                            <p:cond delay="0"/>
                                          </p:stCondLst>
                                        </p:cTn>
                                        <p:tgtEl>
                                          <p:spTgt spid="12"/>
                                        </p:tgtEl>
                                        <p:attrNameLst>
                                          <p:attrName>style.visibility</p:attrName>
                                        </p:attrNameLst>
                                      </p:cBhvr>
                                      <p:to>
                                        <p:strVal val="visible"/>
                                      </p:to>
                                    </p:set>
                                    <p:anim calcmode="lin" valueType="num">
                                      <p:cBhvr additive="base">
                                        <p:cTn id="74" dur="500"/>
                                        <p:tgtEl>
                                          <p:spTgt spid="12"/>
                                        </p:tgtEl>
                                        <p:attrNameLst>
                                          <p:attrName>ppt_x</p:attrName>
                                        </p:attrNameLst>
                                      </p:cBhvr>
                                      <p:tavLst>
                                        <p:tav tm="0">
                                          <p:val>
                                            <p:strVal val="#ppt_x+#ppt_w*1.125000"/>
                                          </p:val>
                                        </p:tav>
                                        <p:tav tm="100000">
                                          <p:val>
                                            <p:strVal val="#ppt_x"/>
                                          </p:val>
                                        </p:tav>
                                      </p:tavLst>
                                    </p:anim>
                                    <p:animEffect transition="in" filter="wipe(left)">
                                      <p:cBhvr>
                                        <p:cTn id="75" dur="500"/>
                                        <p:tgtEl>
                                          <p:spTgt spid="12"/>
                                        </p:tgtEl>
                                      </p:cBhvr>
                                    </p:animEffect>
                                  </p:childTnLst>
                                </p:cTn>
                              </p:par>
                              <p:par>
                                <p:cTn id="76" presetID="12" presetClass="entr" presetSubtype="2" fill="hold" nodeType="withEffect">
                                  <p:stCondLst>
                                    <p:cond delay="0"/>
                                  </p:stCondLst>
                                  <p:childTnLst>
                                    <p:set>
                                      <p:cBhvr>
                                        <p:cTn id="77" dur="1" fill="hold">
                                          <p:stCondLst>
                                            <p:cond delay="0"/>
                                          </p:stCondLst>
                                        </p:cTn>
                                        <p:tgtEl>
                                          <p:spTgt spid="11"/>
                                        </p:tgtEl>
                                        <p:attrNameLst>
                                          <p:attrName>style.visibility</p:attrName>
                                        </p:attrNameLst>
                                      </p:cBhvr>
                                      <p:to>
                                        <p:strVal val="visible"/>
                                      </p:to>
                                    </p:set>
                                    <p:anim calcmode="lin" valueType="num">
                                      <p:cBhvr additive="base">
                                        <p:cTn id="78" dur="500"/>
                                        <p:tgtEl>
                                          <p:spTgt spid="11"/>
                                        </p:tgtEl>
                                        <p:attrNameLst>
                                          <p:attrName>ppt_x</p:attrName>
                                        </p:attrNameLst>
                                      </p:cBhvr>
                                      <p:tavLst>
                                        <p:tav tm="0">
                                          <p:val>
                                            <p:strVal val="#ppt_x+#ppt_w*1.125000"/>
                                          </p:val>
                                        </p:tav>
                                        <p:tav tm="100000">
                                          <p:val>
                                            <p:strVal val="#ppt_x"/>
                                          </p:val>
                                        </p:tav>
                                      </p:tavLst>
                                    </p:anim>
                                    <p:animEffect transition="in" filter="wipe(left)">
                                      <p:cBhvr>
                                        <p:cTn id="79" dur="500"/>
                                        <p:tgtEl>
                                          <p:spTgt spid="11"/>
                                        </p:tgtEl>
                                      </p:cBhvr>
                                    </p:animEffect>
                                  </p:childTnLst>
                                </p:cTn>
                              </p:par>
                            </p:childTnLst>
                          </p:cTn>
                        </p:par>
                        <p:par>
                          <p:cTn id="80" fill="hold">
                            <p:stCondLst>
                              <p:cond delay="2500"/>
                            </p:stCondLst>
                            <p:childTnLst>
                              <p:par>
                                <p:cTn id="81" presetID="22" presetClass="entr" presetSubtype="8"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wipe(left)">
                                      <p:cBhvr>
                                        <p:cTn id="83" dur="500"/>
                                        <p:tgtEl>
                                          <p:spTgt spid="23"/>
                                        </p:tgtEl>
                                      </p:cBhvr>
                                    </p:animEffect>
                                  </p:childTnLst>
                                </p:cTn>
                              </p:par>
                              <p:par>
                                <p:cTn id="84" presetID="22" presetClass="entr" presetSubtype="8" fill="hold" grpId="0" nodeType="with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wipe(left)">
                                      <p:cBhvr>
                                        <p:cTn id="86" dur="500"/>
                                        <p:tgtEl>
                                          <p:spTgt spid="24"/>
                                        </p:tgtEl>
                                      </p:cBhvr>
                                    </p:animEffect>
                                  </p:childTnLst>
                                </p:cTn>
                              </p:par>
                              <p:par>
                                <p:cTn id="87" presetID="22" presetClass="entr" presetSubtype="8" fill="hold" grpId="0" nodeType="withEffect">
                                  <p:stCondLst>
                                    <p:cond delay="0"/>
                                  </p:stCondLst>
                                  <p:childTnLst>
                                    <p:set>
                                      <p:cBhvr>
                                        <p:cTn id="88" dur="1" fill="hold">
                                          <p:stCondLst>
                                            <p:cond delay="0"/>
                                          </p:stCondLst>
                                        </p:cTn>
                                        <p:tgtEl>
                                          <p:spTgt spid="25"/>
                                        </p:tgtEl>
                                        <p:attrNameLst>
                                          <p:attrName>style.visibility</p:attrName>
                                        </p:attrNameLst>
                                      </p:cBhvr>
                                      <p:to>
                                        <p:strVal val="visible"/>
                                      </p:to>
                                    </p:set>
                                    <p:animEffect transition="in" filter="wipe(left)">
                                      <p:cBhvr>
                                        <p:cTn id="89" dur="500"/>
                                        <p:tgtEl>
                                          <p:spTgt spid="25"/>
                                        </p:tgtEl>
                                      </p:cBhvr>
                                    </p:animEffect>
                                  </p:childTnLst>
                                </p:cTn>
                              </p:par>
                              <p:par>
                                <p:cTn id="90" presetID="22" presetClass="entr" presetSubtype="8" fill="hold" grpId="0" nodeType="withEffect">
                                  <p:stCondLst>
                                    <p:cond delay="0"/>
                                  </p:stCondLst>
                                  <p:childTnLst>
                                    <p:set>
                                      <p:cBhvr>
                                        <p:cTn id="91" dur="1" fill="hold">
                                          <p:stCondLst>
                                            <p:cond delay="0"/>
                                          </p:stCondLst>
                                        </p:cTn>
                                        <p:tgtEl>
                                          <p:spTgt spid="26"/>
                                        </p:tgtEl>
                                        <p:attrNameLst>
                                          <p:attrName>style.visibility</p:attrName>
                                        </p:attrNameLst>
                                      </p:cBhvr>
                                      <p:to>
                                        <p:strVal val="visible"/>
                                      </p:to>
                                    </p:set>
                                    <p:animEffect transition="in" filter="wipe(left)">
                                      <p:cBhvr>
                                        <p:cTn id="92" dur="500"/>
                                        <p:tgtEl>
                                          <p:spTgt spid="26"/>
                                        </p:tgtEl>
                                      </p:cBhvr>
                                    </p:animEffect>
                                  </p:childTnLst>
                                </p:cTn>
                              </p:par>
                              <p:par>
                                <p:cTn id="93" presetID="22" presetClass="entr" presetSubtype="8" fill="hold" grpId="0" nodeType="withEffect">
                                  <p:stCondLst>
                                    <p:cond delay="0"/>
                                  </p:stCondLst>
                                  <p:childTnLst>
                                    <p:set>
                                      <p:cBhvr>
                                        <p:cTn id="94" dur="1" fill="hold">
                                          <p:stCondLst>
                                            <p:cond delay="0"/>
                                          </p:stCondLst>
                                        </p:cTn>
                                        <p:tgtEl>
                                          <p:spTgt spid="27"/>
                                        </p:tgtEl>
                                        <p:attrNameLst>
                                          <p:attrName>style.visibility</p:attrName>
                                        </p:attrNameLst>
                                      </p:cBhvr>
                                      <p:to>
                                        <p:strVal val="visible"/>
                                      </p:to>
                                    </p:set>
                                    <p:animEffect transition="in" filter="wipe(left)">
                                      <p:cBhvr>
                                        <p:cTn id="95" dur="500"/>
                                        <p:tgtEl>
                                          <p:spTgt spid="27"/>
                                        </p:tgtEl>
                                      </p:cBhvr>
                                    </p:animEffect>
                                  </p:childTnLst>
                                </p:cTn>
                              </p:par>
                              <p:par>
                                <p:cTn id="96" presetID="22" presetClass="entr" presetSubtype="8" fill="hold" grpId="0" nodeType="withEffect">
                                  <p:stCondLst>
                                    <p:cond delay="0"/>
                                  </p:stCondLst>
                                  <p:childTnLst>
                                    <p:set>
                                      <p:cBhvr>
                                        <p:cTn id="97" dur="1" fill="hold">
                                          <p:stCondLst>
                                            <p:cond delay="0"/>
                                          </p:stCondLst>
                                        </p:cTn>
                                        <p:tgtEl>
                                          <p:spTgt spid="28"/>
                                        </p:tgtEl>
                                        <p:attrNameLst>
                                          <p:attrName>style.visibility</p:attrName>
                                        </p:attrNameLst>
                                      </p:cBhvr>
                                      <p:to>
                                        <p:strVal val="visible"/>
                                      </p:to>
                                    </p:set>
                                    <p:animEffect transition="in" filter="wipe(left)">
                                      <p:cBhvr>
                                        <p:cTn id="9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7" grpId="0" animBg="1"/>
      <p:bldP spid="18" grpId="0" animBg="1"/>
      <p:bldP spid="19" grpId="0" animBg="1"/>
      <p:bldP spid="20" grpId="0" animBg="1"/>
      <p:bldP spid="21" grpId="0" animBg="1"/>
      <p:bldP spid="22" grpId="0" animBg="1"/>
      <p:bldP spid="23" grpId="0"/>
      <p:bldP spid="24" grpId="0"/>
      <p:bldP spid="25" grpId="0"/>
      <p:bldP spid="26" grpId="0"/>
      <p:bldP spid="27" grpId="0"/>
      <p:bldP spid="2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文本框 10"/>
          <p:cNvSpPr txBox="1">
            <a:spLocks noChangeArrowheads="1"/>
          </p:cNvSpPr>
          <p:nvPr/>
        </p:nvSpPr>
        <p:spPr bwMode="auto">
          <a:xfrm>
            <a:off x="971600" y="208664"/>
            <a:ext cx="3510057" cy="346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800" b="1" dirty="0" smtClean="0">
                <a:latin typeface="+mn-ea"/>
                <a:ea typeface="+mn-ea"/>
              </a:rPr>
              <a:t> </a:t>
            </a:r>
            <a:endParaRPr lang="zh-CN" altLang="en-US" sz="1200" b="1" dirty="0">
              <a:latin typeface="+mn-ea"/>
              <a:ea typeface="+mn-ea"/>
              <a:cs typeface="+mn-ea"/>
              <a:sym typeface="+mn-lt"/>
            </a:endParaRPr>
          </a:p>
        </p:txBody>
      </p:sp>
      <p:sp>
        <p:nvSpPr>
          <p:cNvPr id="29" name="Freeform 6"/>
          <p:cNvSpPr/>
          <p:nvPr/>
        </p:nvSpPr>
        <p:spPr bwMode="auto">
          <a:xfrm>
            <a:off x="5936630" y="1236035"/>
            <a:ext cx="1864573" cy="1135171"/>
          </a:xfrm>
          <a:custGeom>
            <a:avLst/>
            <a:gdLst>
              <a:gd name="T0" fmla="*/ 675 w 675"/>
              <a:gd name="T1" fmla="*/ 90 h 411"/>
              <a:gd name="T2" fmla="*/ 505 w 675"/>
              <a:gd name="T3" fmla="*/ 45 h 411"/>
              <a:gd name="T4" fmla="*/ 338 w 675"/>
              <a:gd name="T5" fmla="*/ 0 h 411"/>
              <a:gd name="T6" fmla="*/ 170 w 675"/>
              <a:gd name="T7" fmla="*/ 45 h 411"/>
              <a:gd name="T8" fmla="*/ 0 w 675"/>
              <a:gd name="T9" fmla="*/ 90 h 411"/>
              <a:gd name="T10" fmla="*/ 0 w 675"/>
              <a:gd name="T11" fmla="*/ 90 h 411"/>
              <a:gd name="T12" fmla="*/ 0 w 675"/>
              <a:gd name="T13" fmla="*/ 411 h 411"/>
              <a:gd name="T14" fmla="*/ 675 w 675"/>
              <a:gd name="T15" fmla="*/ 411 h 411"/>
              <a:gd name="T16" fmla="*/ 675 w 675"/>
              <a:gd name="T17" fmla="*/ 90 h 411"/>
              <a:gd name="T18" fmla="*/ 675 w 675"/>
              <a:gd name="T19" fmla="*/ 90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5" h="411">
                <a:moveTo>
                  <a:pt x="675" y="90"/>
                </a:moveTo>
                <a:lnTo>
                  <a:pt x="505" y="45"/>
                </a:lnTo>
                <a:lnTo>
                  <a:pt x="338" y="0"/>
                </a:lnTo>
                <a:lnTo>
                  <a:pt x="170" y="45"/>
                </a:lnTo>
                <a:lnTo>
                  <a:pt x="0" y="90"/>
                </a:lnTo>
                <a:lnTo>
                  <a:pt x="0" y="90"/>
                </a:lnTo>
                <a:lnTo>
                  <a:pt x="0" y="411"/>
                </a:lnTo>
                <a:lnTo>
                  <a:pt x="675" y="411"/>
                </a:lnTo>
                <a:lnTo>
                  <a:pt x="675" y="90"/>
                </a:lnTo>
                <a:lnTo>
                  <a:pt x="675" y="90"/>
                </a:lnTo>
                <a:close/>
              </a:path>
            </a:pathLst>
          </a:custGeom>
          <a:solidFill>
            <a:srgbClr val="0070C0"/>
          </a:solidFill>
          <a:ln>
            <a:noFill/>
          </a:ln>
          <a:effectLst/>
        </p:spPr>
        <p:txBody>
          <a:bodyPr vert="horz" wrap="square" lIns="68580" tIns="567000" rIns="68580" bIns="34290" numCol="1" anchor="t" anchorCtr="0" compatLnSpc="1"/>
          <a:lstStyle/>
          <a:p>
            <a:pPr algn="ctr" defTabSz="685800">
              <a:lnSpc>
                <a:spcPts val="1125"/>
              </a:lnSpc>
              <a:defRPr/>
            </a:pPr>
            <a:r>
              <a:rPr lang="en-US" altLang="zh-CN" sz="4100" kern="0" dirty="0">
                <a:solidFill>
                  <a:srgbClr val="FFFFFF"/>
                </a:solidFill>
                <a:latin typeface="微软雅黑" panose="020B0503020204020204" pitchFamily="34" charset="-122"/>
                <a:cs typeface="UKIJ Qolyazma" pitchFamily="18" charset="0"/>
              </a:rPr>
              <a:t>72</a:t>
            </a:r>
            <a:r>
              <a:rPr lang="en-US" altLang="zh-CN" sz="1800" kern="0" dirty="0">
                <a:solidFill>
                  <a:srgbClr val="FFFFFF"/>
                </a:solidFill>
                <a:latin typeface="微软雅黑" panose="020B0503020204020204" pitchFamily="34" charset="-122"/>
                <a:cs typeface="UKIJ Qolyazma" pitchFamily="18" charset="0"/>
              </a:rPr>
              <a:t>%</a:t>
            </a:r>
          </a:p>
          <a:p>
            <a:pPr algn="ctr" defTabSz="685800">
              <a:lnSpc>
                <a:spcPts val="1125"/>
              </a:lnSpc>
              <a:defRPr/>
            </a:pPr>
            <a:r>
              <a:rPr lang="zh-CN" altLang="en-US" sz="900" kern="0" dirty="0">
                <a:solidFill>
                  <a:srgbClr val="FFFFFF"/>
                </a:solidFill>
                <a:latin typeface="微软雅黑" panose="020B0503020204020204" pitchFamily="34" charset="-122"/>
              </a:rPr>
              <a:t>您的内容打在这里，或者通过复制您的文本后，在此框中选择粘贴。</a:t>
            </a:r>
          </a:p>
        </p:txBody>
      </p:sp>
      <p:sp>
        <p:nvSpPr>
          <p:cNvPr id="30" name="Freeform 7"/>
          <p:cNvSpPr/>
          <p:nvPr/>
        </p:nvSpPr>
        <p:spPr bwMode="auto">
          <a:xfrm>
            <a:off x="5936630" y="2528638"/>
            <a:ext cx="1864573" cy="698779"/>
          </a:xfrm>
          <a:custGeom>
            <a:avLst/>
            <a:gdLst>
              <a:gd name="T0" fmla="*/ 0 w 675"/>
              <a:gd name="T1" fmla="*/ 0 h 253"/>
              <a:gd name="T2" fmla="*/ 0 w 675"/>
              <a:gd name="T3" fmla="*/ 163 h 253"/>
              <a:gd name="T4" fmla="*/ 0 w 675"/>
              <a:gd name="T5" fmla="*/ 163 h 253"/>
              <a:gd name="T6" fmla="*/ 170 w 675"/>
              <a:gd name="T7" fmla="*/ 208 h 253"/>
              <a:gd name="T8" fmla="*/ 338 w 675"/>
              <a:gd name="T9" fmla="*/ 253 h 253"/>
              <a:gd name="T10" fmla="*/ 505 w 675"/>
              <a:gd name="T11" fmla="*/ 208 h 253"/>
              <a:gd name="T12" fmla="*/ 675 w 675"/>
              <a:gd name="T13" fmla="*/ 163 h 253"/>
              <a:gd name="T14" fmla="*/ 675 w 675"/>
              <a:gd name="T15" fmla="*/ 163 h 253"/>
              <a:gd name="T16" fmla="*/ 675 w 675"/>
              <a:gd name="T17" fmla="*/ 0 h 253"/>
              <a:gd name="T18" fmla="*/ 0 w 675"/>
              <a:gd name="T19"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5" h="253">
                <a:moveTo>
                  <a:pt x="0" y="0"/>
                </a:moveTo>
                <a:lnTo>
                  <a:pt x="0" y="163"/>
                </a:lnTo>
                <a:lnTo>
                  <a:pt x="0" y="163"/>
                </a:lnTo>
                <a:lnTo>
                  <a:pt x="170" y="208"/>
                </a:lnTo>
                <a:lnTo>
                  <a:pt x="338" y="253"/>
                </a:lnTo>
                <a:lnTo>
                  <a:pt x="505" y="208"/>
                </a:lnTo>
                <a:lnTo>
                  <a:pt x="675" y="163"/>
                </a:lnTo>
                <a:lnTo>
                  <a:pt x="675" y="163"/>
                </a:lnTo>
                <a:lnTo>
                  <a:pt x="675" y="0"/>
                </a:lnTo>
                <a:lnTo>
                  <a:pt x="0" y="0"/>
                </a:lnTo>
                <a:close/>
              </a:path>
            </a:pathLst>
          </a:custGeom>
          <a:solidFill>
            <a:srgbClr val="00B0F0"/>
          </a:solidFill>
          <a:ln>
            <a:noFill/>
          </a:ln>
          <a:effectLst/>
        </p:spPr>
        <p:txBody>
          <a:bodyPr vert="horz" wrap="square" lIns="68580" tIns="459000" rIns="68580" bIns="34290" numCol="1" anchor="t" anchorCtr="0" compatLnSpc="1"/>
          <a:lstStyle/>
          <a:p>
            <a:pPr algn="ctr" defTabSz="685800">
              <a:lnSpc>
                <a:spcPts val="1125"/>
              </a:lnSpc>
              <a:defRPr/>
            </a:pPr>
            <a:r>
              <a:rPr lang="en-US" altLang="zh-CN" sz="4100" kern="0">
                <a:solidFill>
                  <a:prstClr val="white"/>
                </a:solidFill>
                <a:latin typeface="微软雅黑" panose="020B0503020204020204" pitchFamily="34" charset="-122"/>
                <a:cs typeface="UKIJ Qolyazma" pitchFamily="18" charset="0"/>
              </a:rPr>
              <a:t>28</a:t>
            </a:r>
            <a:r>
              <a:rPr lang="en-US" altLang="zh-CN" sz="1800" kern="0">
                <a:solidFill>
                  <a:prstClr val="white"/>
                </a:solidFill>
                <a:latin typeface="微软雅黑" panose="020B0503020204020204" pitchFamily="34" charset="-122"/>
                <a:cs typeface="UKIJ Qolyazma" pitchFamily="18" charset="0"/>
              </a:rPr>
              <a:t>%</a:t>
            </a:r>
          </a:p>
          <a:p>
            <a:pPr defTabSz="685800">
              <a:defRPr/>
            </a:pPr>
            <a:endParaRPr lang="zh-CN" altLang="en-US" kern="0">
              <a:solidFill>
                <a:srgbClr val="151515"/>
              </a:solidFill>
              <a:latin typeface="微软雅黑" panose="020B0503020204020204" pitchFamily="34" charset="-122"/>
            </a:endParaRPr>
          </a:p>
        </p:txBody>
      </p:sp>
      <p:cxnSp>
        <p:nvCxnSpPr>
          <p:cNvPr id="31" name="直接连接符 30"/>
          <p:cNvCxnSpPr/>
          <p:nvPr/>
        </p:nvCxnSpPr>
        <p:spPr>
          <a:xfrm flipH="1">
            <a:off x="1264502" y="2361681"/>
            <a:ext cx="4672127" cy="0"/>
          </a:xfrm>
          <a:prstGeom prst="line">
            <a:avLst/>
          </a:prstGeom>
          <a:noFill/>
          <a:ln w="6350" cap="flat" cmpd="sng" algn="ctr">
            <a:solidFill>
              <a:srgbClr val="FFFFFF">
                <a:lumMod val="50000"/>
              </a:srgbClr>
            </a:solidFill>
            <a:prstDash val="solid"/>
            <a:miter lim="800000"/>
          </a:ln>
          <a:effectLst/>
        </p:spPr>
      </p:cxnSp>
      <p:cxnSp>
        <p:nvCxnSpPr>
          <p:cNvPr id="32" name="直接连接符 31"/>
          <p:cNvCxnSpPr>
            <a:stCxn id="30" idx="0"/>
          </p:cNvCxnSpPr>
          <p:nvPr/>
        </p:nvCxnSpPr>
        <p:spPr>
          <a:xfrm flipH="1">
            <a:off x="1264502" y="2528638"/>
            <a:ext cx="4672127" cy="0"/>
          </a:xfrm>
          <a:prstGeom prst="line">
            <a:avLst/>
          </a:prstGeom>
          <a:noFill/>
          <a:ln w="6350" cap="flat" cmpd="sng" algn="ctr">
            <a:solidFill>
              <a:srgbClr val="FFFFFF">
                <a:lumMod val="50000"/>
              </a:srgbClr>
            </a:solidFill>
            <a:prstDash val="solid"/>
            <a:miter lim="800000"/>
          </a:ln>
          <a:effectLst/>
        </p:spPr>
      </p:cxnSp>
      <p:sp>
        <p:nvSpPr>
          <p:cNvPr id="33" name="TextBox 13"/>
          <p:cNvSpPr txBox="1"/>
          <p:nvPr/>
        </p:nvSpPr>
        <p:spPr>
          <a:xfrm flipH="1">
            <a:off x="1264503" y="1203598"/>
            <a:ext cx="2090452" cy="330856"/>
          </a:xfrm>
          <a:prstGeom prst="rect">
            <a:avLst/>
          </a:prstGeom>
          <a:noFill/>
          <a:ln>
            <a:noFill/>
          </a:ln>
        </p:spPr>
        <p:txBody>
          <a:bodyPr wrap="square" lIns="68576" tIns="34288" rIns="68576" bIns="34288">
            <a:spAutoFit/>
          </a:bodyPr>
          <a:lstStyle>
            <a:defPPr>
              <a:defRPr lang="zh-CN"/>
            </a:defPPr>
            <a:lvl1pPr algn="ctr" eaLnBrk="0" hangingPunct="0">
              <a:defRPr sz="2200" b="1">
                <a:solidFill>
                  <a:srgbClr val="333333"/>
                </a:solidFill>
                <a:latin typeface="微软雅黑" panose="020B0503020204020204" pitchFamily="34" charset="-122"/>
                <a:ea typeface="微软雅黑" panose="020B0503020204020204" pitchFamily="34" charset="-122"/>
              </a:defRPr>
            </a:lvl1pPr>
            <a:lvl2pPr marL="742950" indent="-285750" eaLnBrk="0" hangingPunct="0">
              <a:defRPr>
                <a:latin typeface="Arial" panose="020B0604020202020204" pitchFamily="34" charset="0"/>
                <a:ea typeface="宋体" panose="02010600030101010101" pitchFamily="2" charset="-122"/>
              </a:defRPr>
            </a:lvl2pPr>
            <a:lvl3pPr marL="1143000" indent="-228600" eaLnBrk="0" hangingPunct="0">
              <a:defRPr>
                <a:latin typeface="Arial" panose="020B0604020202020204" pitchFamily="34" charset="0"/>
                <a:ea typeface="宋体" panose="02010600030101010101" pitchFamily="2" charset="-122"/>
              </a:defRPr>
            </a:lvl3pPr>
            <a:lvl4pPr marL="1600200" indent="-228600" eaLnBrk="0" hangingPunct="0">
              <a:defRPr>
                <a:latin typeface="Arial" panose="020B0604020202020204" pitchFamily="34" charset="0"/>
                <a:ea typeface="宋体" panose="02010600030101010101" pitchFamily="2" charset="-122"/>
              </a:defRPr>
            </a:lvl4pPr>
            <a:lvl5pPr marL="2057400" indent="-228600" eaLnBrk="0" hangingPunct="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pPr algn="l" defTabSz="685800">
              <a:defRPr/>
            </a:pPr>
            <a:r>
              <a:rPr lang="zh-CN" altLang="en-US" sz="1700" kern="0" dirty="0"/>
              <a:t>点击添加关键字</a:t>
            </a:r>
          </a:p>
        </p:txBody>
      </p:sp>
      <p:sp>
        <p:nvSpPr>
          <p:cNvPr id="34" name="TextBox 14"/>
          <p:cNvSpPr txBox="1"/>
          <p:nvPr/>
        </p:nvSpPr>
        <p:spPr>
          <a:xfrm>
            <a:off x="1264503" y="1511289"/>
            <a:ext cx="3938540" cy="729430"/>
          </a:xfrm>
          <a:prstGeom prst="rect">
            <a:avLst/>
          </a:prstGeom>
          <a:noFill/>
        </p:spPr>
        <p:txBody>
          <a:bodyPr wrap="square" lIns="68580" tIns="34290" rIns="68580" bIns="34290" rtlCol="0">
            <a:spAutoFit/>
          </a:bodyPr>
          <a:lstStyle/>
          <a:p>
            <a:pPr defTabSz="685800">
              <a:lnSpc>
                <a:spcPct val="130000"/>
              </a:lnSpc>
            </a:pPr>
            <a:r>
              <a:rPr lang="zh-CN" altLang="en-US" sz="1100" dirty="0">
                <a:solidFill>
                  <a:srgbClr val="151515">
                    <a:lumMod val="75000"/>
                    <a:lumOff val="25000"/>
                  </a:srgbClr>
                </a:solidFill>
                <a:latin typeface="微软雅黑" panose="020B0503020204020204" pitchFamily="34" charset="-122"/>
              </a:rPr>
              <a:t>您的内容打在这里，或者通过复制您的文本后，在此框中选择粘贴，并选择只保留文字。您的内容打在这里，或者通过复制您的文本后您的内容打在这里。</a:t>
            </a:r>
          </a:p>
        </p:txBody>
      </p:sp>
      <p:sp>
        <p:nvSpPr>
          <p:cNvPr id="35" name="TextBox 15"/>
          <p:cNvSpPr txBox="1"/>
          <p:nvPr/>
        </p:nvSpPr>
        <p:spPr>
          <a:xfrm flipH="1">
            <a:off x="1264503" y="2689061"/>
            <a:ext cx="2090452" cy="330856"/>
          </a:xfrm>
          <a:prstGeom prst="rect">
            <a:avLst/>
          </a:prstGeom>
          <a:noFill/>
          <a:ln>
            <a:noFill/>
          </a:ln>
        </p:spPr>
        <p:txBody>
          <a:bodyPr wrap="square" lIns="68576" tIns="34288" rIns="68576" bIns="34288">
            <a:spAutoFit/>
          </a:bodyPr>
          <a:lstStyle>
            <a:defPPr>
              <a:defRPr lang="zh-CN"/>
            </a:defPPr>
            <a:lvl1pPr eaLnBrk="0" hangingPunct="0">
              <a:defRPr sz="2200" b="1">
                <a:solidFill>
                  <a:srgbClr val="333333"/>
                </a:solidFill>
                <a:latin typeface="微软雅黑" panose="020B0503020204020204" pitchFamily="34" charset="-122"/>
                <a:ea typeface="微软雅黑" panose="020B0503020204020204" pitchFamily="34" charset="-122"/>
              </a:defRPr>
            </a:lvl1pPr>
            <a:lvl2pPr marL="742950" indent="-285750" eaLnBrk="0" hangingPunct="0">
              <a:defRPr>
                <a:latin typeface="Arial" panose="020B0604020202020204" pitchFamily="34" charset="0"/>
                <a:ea typeface="宋体" panose="02010600030101010101" pitchFamily="2" charset="-122"/>
              </a:defRPr>
            </a:lvl2pPr>
            <a:lvl3pPr marL="1143000" indent="-228600" eaLnBrk="0" hangingPunct="0">
              <a:defRPr>
                <a:latin typeface="Arial" panose="020B0604020202020204" pitchFamily="34" charset="0"/>
                <a:ea typeface="宋体" panose="02010600030101010101" pitchFamily="2" charset="-122"/>
              </a:defRPr>
            </a:lvl3pPr>
            <a:lvl4pPr marL="1600200" indent="-228600" eaLnBrk="0" hangingPunct="0">
              <a:defRPr>
                <a:latin typeface="Arial" panose="020B0604020202020204" pitchFamily="34" charset="0"/>
                <a:ea typeface="宋体" panose="02010600030101010101" pitchFamily="2" charset="-122"/>
              </a:defRPr>
            </a:lvl4pPr>
            <a:lvl5pPr marL="2057400" indent="-228600" eaLnBrk="0" hangingPunct="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pPr defTabSz="685800">
              <a:defRPr/>
            </a:pPr>
            <a:r>
              <a:rPr lang="zh-CN" altLang="en-US" sz="1700" kern="0" dirty="0"/>
              <a:t>点击添加关键字</a:t>
            </a:r>
          </a:p>
        </p:txBody>
      </p:sp>
      <p:sp>
        <p:nvSpPr>
          <p:cNvPr id="36" name="TextBox 16"/>
          <p:cNvSpPr txBox="1"/>
          <p:nvPr/>
        </p:nvSpPr>
        <p:spPr>
          <a:xfrm>
            <a:off x="1264503" y="2996752"/>
            <a:ext cx="3938540" cy="729430"/>
          </a:xfrm>
          <a:prstGeom prst="rect">
            <a:avLst/>
          </a:prstGeom>
          <a:noFill/>
        </p:spPr>
        <p:txBody>
          <a:bodyPr wrap="square" lIns="68580" tIns="34290" rIns="68580" bIns="34290" rtlCol="0">
            <a:spAutoFit/>
          </a:bodyPr>
          <a:lstStyle/>
          <a:p>
            <a:pPr defTabSz="685800">
              <a:lnSpc>
                <a:spcPct val="130000"/>
              </a:lnSpc>
            </a:pPr>
            <a:r>
              <a:rPr lang="zh-CN" altLang="en-US" sz="1100" dirty="0">
                <a:solidFill>
                  <a:srgbClr val="151515">
                    <a:lumMod val="75000"/>
                    <a:lumOff val="25000"/>
                  </a:srgbClr>
                </a:solidFill>
                <a:latin typeface="微软雅黑" panose="020B0503020204020204" pitchFamily="34" charset="-122"/>
              </a:rPr>
              <a:t>您的内容打在这里，或者通过复制您的文本后，在此框中选择粘贴，并选择只保留文字。您的内容打在这里，或者通过复制您的</a:t>
            </a:r>
            <a:r>
              <a:rPr lang="zh-CN" altLang="en-US" sz="1100">
                <a:solidFill>
                  <a:srgbClr val="151515">
                    <a:lumMod val="75000"/>
                    <a:lumOff val="25000"/>
                  </a:srgbClr>
                </a:solidFill>
                <a:latin typeface="微软雅黑" panose="020B0503020204020204" pitchFamily="34" charset="-122"/>
              </a:rPr>
              <a:t>文本后您的内容打在这里。</a:t>
            </a:r>
          </a:p>
        </p:txBody>
      </p:sp>
      <p:sp>
        <p:nvSpPr>
          <p:cNvPr id="37" name="矩形 47"/>
          <p:cNvSpPr>
            <a:spLocks noChangeArrowheads="1"/>
          </p:cNvSpPr>
          <p:nvPr/>
        </p:nvSpPr>
        <p:spPr bwMode="auto">
          <a:xfrm>
            <a:off x="1187624" y="3978560"/>
            <a:ext cx="6705335" cy="475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685800">
              <a:lnSpc>
                <a:spcPct val="120000"/>
              </a:lnSpc>
              <a:spcBef>
                <a:spcPct val="0"/>
              </a:spcBef>
              <a:buNone/>
              <a:defRPr/>
            </a:pPr>
            <a:r>
              <a:rPr lang="zh-CN" altLang="en-US" sz="1100" kern="0" dirty="0">
                <a:solidFill>
                  <a:srgbClr val="151515">
                    <a:lumMod val="75000"/>
                    <a:lumOff val="25000"/>
                  </a:srgbClr>
                </a:solidFill>
                <a:sym typeface="微软雅黑" panose="020B0503020204020204" pitchFamily="34" charset="-122"/>
              </a:rPr>
              <a:t>在此录入上述图表的综合描述说明，在此录入上述图表的综合描述说明。在此录入上述图表的综合描述说明，在此录入上述图表的综合描述说明，在此录入上述图表的综合描述说明。</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wipe(left)">
                                      <p:cBhvr>
                                        <p:cTn id="7" dur="500"/>
                                        <p:tgtEl>
                                          <p:spTgt spid="116"/>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barn(outVertical)">
                                      <p:cBhvr>
                                        <p:cTn id="11" dur="500"/>
                                        <p:tgtEl>
                                          <p:spTgt spid="37"/>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additive="base">
                                        <p:cTn id="15" dur="500"/>
                                        <p:tgtEl>
                                          <p:spTgt spid="29"/>
                                        </p:tgtEl>
                                        <p:attrNameLst>
                                          <p:attrName>ppt_y</p:attrName>
                                        </p:attrNameLst>
                                      </p:cBhvr>
                                      <p:tavLst>
                                        <p:tav tm="0">
                                          <p:val>
                                            <p:strVal val="#ppt_y+#ppt_h*1.125000"/>
                                          </p:val>
                                        </p:tav>
                                        <p:tav tm="100000">
                                          <p:val>
                                            <p:strVal val="#ppt_y"/>
                                          </p:val>
                                        </p:tav>
                                      </p:tavLst>
                                    </p:anim>
                                    <p:animEffect transition="in" filter="wipe(up)">
                                      <p:cBhvr>
                                        <p:cTn id="16" dur="500"/>
                                        <p:tgtEl>
                                          <p:spTgt spid="29"/>
                                        </p:tgtEl>
                                      </p:cBhvr>
                                    </p:animEffect>
                                  </p:childTnLst>
                                </p:cTn>
                              </p:par>
                              <p:par>
                                <p:cTn id="17" presetID="12" presetClass="entr" presetSubtype="1"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p:tgtEl>
                                          <p:spTgt spid="30"/>
                                        </p:tgtEl>
                                        <p:attrNameLst>
                                          <p:attrName>ppt_y</p:attrName>
                                        </p:attrNameLst>
                                      </p:cBhvr>
                                      <p:tavLst>
                                        <p:tav tm="0">
                                          <p:val>
                                            <p:strVal val="#ppt_y-#ppt_h*1.125000"/>
                                          </p:val>
                                        </p:tav>
                                        <p:tav tm="100000">
                                          <p:val>
                                            <p:strVal val="#ppt_y"/>
                                          </p:val>
                                        </p:tav>
                                      </p:tavLst>
                                    </p:anim>
                                    <p:animEffect transition="in" filter="wipe(down)">
                                      <p:cBhvr>
                                        <p:cTn id="20" dur="500"/>
                                        <p:tgtEl>
                                          <p:spTgt spid="30"/>
                                        </p:tgtEl>
                                      </p:cBhvr>
                                    </p:animEffect>
                                  </p:childTnLst>
                                </p:cTn>
                              </p:par>
                              <p:par>
                                <p:cTn id="21" presetID="22" presetClass="entr" presetSubtype="2" fill="hold" nodeType="withEffect">
                                  <p:stCondLst>
                                    <p:cond delay="400"/>
                                  </p:stCondLst>
                                  <p:childTnLst>
                                    <p:set>
                                      <p:cBhvr>
                                        <p:cTn id="22" dur="1" fill="hold">
                                          <p:stCondLst>
                                            <p:cond delay="0"/>
                                          </p:stCondLst>
                                        </p:cTn>
                                        <p:tgtEl>
                                          <p:spTgt spid="31"/>
                                        </p:tgtEl>
                                        <p:attrNameLst>
                                          <p:attrName>style.visibility</p:attrName>
                                        </p:attrNameLst>
                                      </p:cBhvr>
                                      <p:to>
                                        <p:strVal val="visible"/>
                                      </p:to>
                                    </p:set>
                                    <p:animEffect transition="in" filter="wipe(right)">
                                      <p:cBhvr>
                                        <p:cTn id="23" dur="500"/>
                                        <p:tgtEl>
                                          <p:spTgt spid="31"/>
                                        </p:tgtEl>
                                      </p:cBhvr>
                                    </p:animEffect>
                                  </p:childTnLst>
                                </p:cTn>
                              </p:par>
                              <p:par>
                                <p:cTn id="24" presetID="22" presetClass="entr" presetSubtype="2" fill="hold" nodeType="withEffect">
                                  <p:stCondLst>
                                    <p:cond delay="400"/>
                                  </p:stCondLst>
                                  <p:childTnLst>
                                    <p:set>
                                      <p:cBhvr>
                                        <p:cTn id="25" dur="1" fill="hold">
                                          <p:stCondLst>
                                            <p:cond delay="0"/>
                                          </p:stCondLst>
                                        </p:cTn>
                                        <p:tgtEl>
                                          <p:spTgt spid="32"/>
                                        </p:tgtEl>
                                        <p:attrNameLst>
                                          <p:attrName>style.visibility</p:attrName>
                                        </p:attrNameLst>
                                      </p:cBhvr>
                                      <p:to>
                                        <p:strVal val="visible"/>
                                      </p:to>
                                    </p:set>
                                    <p:animEffect transition="in" filter="wipe(right)">
                                      <p:cBhvr>
                                        <p:cTn id="26" dur="500"/>
                                        <p:tgtEl>
                                          <p:spTgt spid="32"/>
                                        </p:tgtEl>
                                      </p:cBhvr>
                                    </p:animEffect>
                                  </p:childTnLst>
                                </p:cTn>
                              </p:par>
                              <p:par>
                                <p:cTn id="27" presetID="10" presetClass="entr" presetSubtype="0" fill="hold" grpId="0" nodeType="withEffect">
                                  <p:stCondLst>
                                    <p:cond delay="1000"/>
                                  </p:stCondLst>
                                  <p:iterate type="lt">
                                    <p:tmPct val="10000"/>
                                  </p:iterate>
                                  <p:childTnLst>
                                    <p:set>
                                      <p:cBhvr>
                                        <p:cTn id="28" dur="1" fill="hold">
                                          <p:stCondLst>
                                            <p:cond delay="0"/>
                                          </p:stCondLst>
                                        </p:cTn>
                                        <p:tgtEl>
                                          <p:spTgt spid="33"/>
                                        </p:tgtEl>
                                        <p:attrNameLst>
                                          <p:attrName>style.visibility</p:attrName>
                                        </p:attrNameLst>
                                      </p:cBhvr>
                                      <p:to>
                                        <p:strVal val="visible"/>
                                      </p:to>
                                    </p:set>
                                    <p:animEffect transition="in" filter="fade">
                                      <p:cBhvr>
                                        <p:cTn id="29" dur="100"/>
                                        <p:tgtEl>
                                          <p:spTgt spid="33"/>
                                        </p:tgtEl>
                                      </p:cBhvr>
                                    </p:animEffect>
                                  </p:childTnLst>
                                </p:cTn>
                              </p:par>
                              <p:par>
                                <p:cTn id="30" presetID="10" presetClass="entr" presetSubtype="0" fill="hold" grpId="0" nodeType="withEffect">
                                  <p:stCondLst>
                                    <p:cond delay="1000"/>
                                  </p:stCondLst>
                                  <p:iterate type="lt">
                                    <p:tmPct val="10000"/>
                                  </p:iterate>
                                  <p:childTnLst>
                                    <p:set>
                                      <p:cBhvr>
                                        <p:cTn id="31" dur="1" fill="hold">
                                          <p:stCondLst>
                                            <p:cond delay="0"/>
                                          </p:stCondLst>
                                        </p:cTn>
                                        <p:tgtEl>
                                          <p:spTgt spid="34"/>
                                        </p:tgtEl>
                                        <p:attrNameLst>
                                          <p:attrName>style.visibility</p:attrName>
                                        </p:attrNameLst>
                                      </p:cBhvr>
                                      <p:to>
                                        <p:strVal val="visible"/>
                                      </p:to>
                                    </p:set>
                                    <p:animEffect transition="in" filter="fade">
                                      <p:cBhvr>
                                        <p:cTn id="32" dur="100"/>
                                        <p:tgtEl>
                                          <p:spTgt spid="34"/>
                                        </p:tgtEl>
                                      </p:cBhvr>
                                    </p:animEffect>
                                  </p:childTnLst>
                                </p:cTn>
                              </p:par>
                              <p:par>
                                <p:cTn id="33" presetID="10" presetClass="entr" presetSubtype="0" fill="hold" grpId="0" nodeType="withEffect">
                                  <p:stCondLst>
                                    <p:cond delay="1000"/>
                                  </p:stCondLst>
                                  <p:iterate type="lt">
                                    <p:tmPct val="10000"/>
                                  </p:iterate>
                                  <p:childTnLst>
                                    <p:set>
                                      <p:cBhvr>
                                        <p:cTn id="34" dur="1" fill="hold">
                                          <p:stCondLst>
                                            <p:cond delay="0"/>
                                          </p:stCondLst>
                                        </p:cTn>
                                        <p:tgtEl>
                                          <p:spTgt spid="35"/>
                                        </p:tgtEl>
                                        <p:attrNameLst>
                                          <p:attrName>style.visibility</p:attrName>
                                        </p:attrNameLst>
                                      </p:cBhvr>
                                      <p:to>
                                        <p:strVal val="visible"/>
                                      </p:to>
                                    </p:set>
                                    <p:animEffect transition="in" filter="fade">
                                      <p:cBhvr>
                                        <p:cTn id="35" dur="100"/>
                                        <p:tgtEl>
                                          <p:spTgt spid="35"/>
                                        </p:tgtEl>
                                      </p:cBhvr>
                                    </p:animEffect>
                                  </p:childTnLst>
                                </p:cTn>
                              </p:par>
                              <p:par>
                                <p:cTn id="36" presetID="10" presetClass="entr" presetSubtype="0" fill="hold" grpId="0" nodeType="withEffect">
                                  <p:stCondLst>
                                    <p:cond delay="1000"/>
                                  </p:stCondLst>
                                  <p:iterate type="lt">
                                    <p:tmPct val="10000"/>
                                  </p:iterate>
                                  <p:childTnLst>
                                    <p:set>
                                      <p:cBhvr>
                                        <p:cTn id="37" dur="1" fill="hold">
                                          <p:stCondLst>
                                            <p:cond delay="0"/>
                                          </p:stCondLst>
                                        </p:cTn>
                                        <p:tgtEl>
                                          <p:spTgt spid="36"/>
                                        </p:tgtEl>
                                        <p:attrNameLst>
                                          <p:attrName>style.visibility</p:attrName>
                                        </p:attrNameLst>
                                      </p:cBhvr>
                                      <p:to>
                                        <p:strVal val="visible"/>
                                      </p:to>
                                    </p:set>
                                    <p:animEffect transition="in" filter="fade">
                                      <p:cBhvr>
                                        <p:cTn id="38" dur="1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p:bldP spid="29" grpId="0" animBg="1"/>
      <p:bldP spid="30" grpId="0" animBg="1"/>
      <p:bldP spid="33" grpId="0"/>
      <p:bldP spid="34" grpId="0"/>
      <p:bldP spid="35" grpId="0"/>
      <p:bldP spid="36" grpId="0"/>
      <p:bldP spid="3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519504" y="3081759"/>
            <a:ext cx="4699134" cy="100549"/>
          </a:xfrm>
          <a:prstGeom prst="rect">
            <a:avLst/>
          </a:prstGeom>
          <a:pattFill prst="ltUpDiag">
            <a:fgClr>
              <a:srgbClr val="414455"/>
            </a:fgClr>
            <a:bgClr>
              <a:srgbClr val="E8E8E6"/>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68595" tIns="34297" rIns="68595" bIns="34297" rtlCol="0" anchor="ctr"/>
          <a:lstStyle/>
          <a:p>
            <a:pPr algn="ctr"/>
            <a:endParaRPr lang="zh-CN" altLang="en-US"/>
          </a:p>
        </p:txBody>
      </p:sp>
      <p:sp>
        <p:nvSpPr>
          <p:cNvPr id="8" name="矩形 7"/>
          <p:cNvSpPr/>
          <p:nvPr/>
        </p:nvSpPr>
        <p:spPr>
          <a:xfrm>
            <a:off x="2087401" y="1307024"/>
            <a:ext cx="4699134" cy="100549"/>
          </a:xfrm>
          <a:prstGeom prst="rect">
            <a:avLst/>
          </a:prstGeom>
          <a:pattFill prst="ltUpDiag">
            <a:fgClr>
              <a:srgbClr val="414455"/>
            </a:fgClr>
            <a:bgClr>
              <a:srgbClr val="E8E8E6"/>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68595" tIns="34297" rIns="68595" bIns="34297" rtlCol="0" anchor="ctr"/>
          <a:lstStyle/>
          <a:p>
            <a:pPr algn="ctr"/>
            <a:endParaRPr lang="zh-CN" altLang="en-US"/>
          </a:p>
        </p:txBody>
      </p:sp>
      <p:sp>
        <p:nvSpPr>
          <p:cNvPr id="9" name="椭圆 64"/>
          <p:cNvSpPr>
            <a:spLocks noChangeArrowheads="1"/>
          </p:cNvSpPr>
          <p:nvPr/>
        </p:nvSpPr>
        <p:spPr bwMode="auto">
          <a:xfrm>
            <a:off x="953128" y="1059582"/>
            <a:ext cx="1244209" cy="1243536"/>
          </a:xfrm>
          <a:prstGeom prst="ellipse">
            <a:avLst/>
          </a:prstGeom>
          <a:solidFill>
            <a:srgbClr val="00B0F0"/>
          </a:solidFill>
          <a:ln w="190500" cap="sq" cmpd="sng">
            <a:solidFill>
              <a:schemeClr val="bg1">
                <a:lumMod val="65000"/>
              </a:schemeClr>
            </a:solidFill>
            <a:round/>
          </a:ln>
        </p:spPr>
        <p:txBody>
          <a:bodyPr lIns="68595" tIns="34297" rIns="68595" bIns="34297" anchor="ctr"/>
          <a:lstStyle/>
          <a:p>
            <a:pPr algn="ctr"/>
            <a:r>
              <a:rPr lang="zh-CN" altLang="en-US" sz="21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添加文字</a:t>
            </a:r>
            <a:endParaRPr lang="zh-CN" altLang="zh-CN" sz="21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0" name="TextBox 9"/>
          <p:cNvSpPr txBox="1"/>
          <p:nvPr/>
        </p:nvSpPr>
        <p:spPr>
          <a:xfrm>
            <a:off x="2436039" y="1431856"/>
            <a:ext cx="4429069" cy="1509644"/>
          </a:xfrm>
          <a:prstGeom prst="rect">
            <a:avLst/>
          </a:prstGeom>
          <a:noFill/>
        </p:spPr>
        <p:txBody>
          <a:bodyPr wrap="square" lIns="68595" tIns="34297" rIns="68595" bIns="34297" rtlCol="0">
            <a:spAutoFit/>
          </a:bodyPr>
          <a:lstStyle/>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1200" dirty="0">
              <a:solidFill>
                <a:sysClr val="windowText" lastClr="000000"/>
              </a:solidFill>
              <a:latin typeface="微软雅黑" panose="020B0503020204020204" pitchFamily="34" charset="-122"/>
              <a:ea typeface="微软雅黑" panose="020B0503020204020204" pitchFamily="34" charset="-122"/>
            </a:endParaRPr>
          </a:p>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p>
        </p:txBody>
      </p:sp>
      <p:sp>
        <p:nvSpPr>
          <p:cNvPr id="11" name="椭圆 64"/>
          <p:cNvSpPr>
            <a:spLocks noChangeArrowheads="1"/>
          </p:cNvSpPr>
          <p:nvPr/>
        </p:nvSpPr>
        <p:spPr bwMode="auto">
          <a:xfrm>
            <a:off x="7056600" y="2622008"/>
            <a:ext cx="1244209" cy="1243536"/>
          </a:xfrm>
          <a:prstGeom prst="ellipse">
            <a:avLst/>
          </a:prstGeom>
          <a:solidFill>
            <a:srgbClr val="0070C0"/>
          </a:solidFill>
          <a:ln w="190500" cap="sq" cmpd="sng">
            <a:solidFill>
              <a:schemeClr val="bg1">
                <a:lumMod val="65000"/>
              </a:schemeClr>
            </a:solidFill>
            <a:round/>
          </a:ln>
        </p:spPr>
        <p:txBody>
          <a:bodyPr lIns="68595" tIns="34297" rIns="68595" bIns="34297" anchor="ctr"/>
          <a:lstStyle/>
          <a:p>
            <a:pPr algn="ctr"/>
            <a:r>
              <a:rPr lang="zh-CN" altLang="en-US" sz="21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添加文字</a:t>
            </a:r>
            <a:endParaRPr lang="zh-CN" altLang="zh-CN" sz="21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2" name="TextBox 11"/>
          <p:cNvSpPr txBox="1"/>
          <p:nvPr/>
        </p:nvSpPr>
        <p:spPr>
          <a:xfrm>
            <a:off x="2436039" y="3243778"/>
            <a:ext cx="4429069" cy="1509644"/>
          </a:xfrm>
          <a:prstGeom prst="rect">
            <a:avLst/>
          </a:prstGeom>
          <a:noFill/>
        </p:spPr>
        <p:txBody>
          <a:bodyPr wrap="square" lIns="68595" tIns="34297" rIns="68595" bIns="34297" rtlCol="0">
            <a:spAutoFit/>
          </a:bodyPr>
          <a:lstStyle/>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1200" dirty="0">
              <a:solidFill>
                <a:sysClr val="windowText" lastClr="000000"/>
              </a:solidFill>
              <a:latin typeface="微软雅黑" panose="020B0503020204020204" pitchFamily="34" charset="-122"/>
              <a:ea typeface="微软雅黑" panose="020B0503020204020204" pitchFamily="34" charset="-122"/>
            </a:endParaRPr>
          </a:p>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8" presetClass="emph" presetSubtype="0" fill="hold" grpId="1" nodeType="withEffect">
                                  <p:stCondLst>
                                    <p:cond delay="0"/>
                                  </p:stCondLst>
                                  <p:childTnLst>
                                    <p:animRot by="21600000">
                                      <p:cBhvr>
                                        <p:cTn id="10" dur="500" fill="hold"/>
                                        <p:tgtEl>
                                          <p:spTgt spid="9"/>
                                        </p:tgtEl>
                                        <p:attrNameLst>
                                          <p:attrName>r</p:attrName>
                                        </p:attrNameLst>
                                      </p:cBhvr>
                                    </p:animRo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par>
                          <p:cTn id="15" fill="hold">
                            <p:stCondLst>
                              <p:cond delay="1000"/>
                            </p:stCondLst>
                            <p:childTnLst>
                              <p:par>
                                <p:cTn id="16" presetID="22" presetClass="entr" presetSubtype="8" fill="hold" grpId="0" nodeType="afterEffect">
                                  <p:stCondLst>
                                    <p:cond delay="0"/>
                                  </p:stCondLst>
                                  <p:iterate type="lt">
                                    <p:tmPct val="30000"/>
                                  </p:iterate>
                                  <p:childTnLst>
                                    <p:set>
                                      <p:cBhvr>
                                        <p:cTn id="17" dur="1" fill="hold">
                                          <p:stCondLst>
                                            <p:cond delay="0"/>
                                          </p:stCondLst>
                                        </p:cTn>
                                        <p:tgtEl>
                                          <p:spTgt spid="10"/>
                                        </p:tgtEl>
                                        <p:attrNameLst>
                                          <p:attrName>style.visibility</p:attrName>
                                        </p:attrNameLst>
                                      </p:cBhvr>
                                      <p:to>
                                        <p:strVal val="visible"/>
                                      </p:to>
                                    </p:set>
                                    <p:animEffect transition="in" filter="wipe(left)">
                                      <p:cBhvr>
                                        <p:cTn id="18" dur="100"/>
                                        <p:tgtEl>
                                          <p:spTgt spid="10"/>
                                        </p:tgtEl>
                                      </p:cBhvr>
                                    </p:animEffect>
                                  </p:childTnLst>
                                </p:cTn>
                              </p:par>
                              <p:par>
                                <p:cTn id="19" presetID="36" presetClass="emph" presetSubtype="0" fill="hold" grpId="1" nodeType="withEffect">
                                  <p:stCondLst>
                                    <p:cond delay="0"/>
                                  </p:stCondLst>
                                  <p:iterate type="lt">
                                    <p:tmPct val="30000"/>
                                  </p:iterate>
                                  <p:childTnLst>
                                    <p:animScale>
                                      <p:cBhvr>
                                        <p:cTn id="20" dur="50" autoRev="1" fill="hold">
                                          <p:stCondLst>
                                            <p:cond delay="0"/>
                                          </p:stCondLst>
                                        </p:cTn>
                                        <p:tgtEl>
                                          <p:spTgt spid="10"/>
                                        </p:tgtEl>
                                      </p:cBhvr>
                                      <p:to x="80000" y="100000"/>
                                    </p:animScale>
                                    <p:anim by="(#ppt_w*0.10)" calcmode="lin" valueType="num">
                                      <p:cBhvr>
                                        <p:cTn id="21" dur="50" autoRev="1" fill="hold">
                                          <p:stCondLst>
                                            <p:cond delay="0"/>
                                          </p:stCondLst>
                                        </p:cTn>
                                        <p:tgtEl>
                                          <p:spTgt spid="10"/>
                                        </p:tgtEl>
                                        <p:attrNameLst>
                                          <p:attrName>ppt_x</p:attrName>
                                        </p:attrNameLst>
                                      </p:cBhvr>
                                    </p:anim>
                                    <p:anim by="(-#ppt_w*0.10)" calcmode="lin" valueType="num">
                                      <p:cBhvr>
                                        <p:cTn id="22" dur="50" autoRev="1" fill="hold">
                                          <p:stCondLst>
                                            <p:cond delay="0"/>
                                          </p:stCondLst>
                                        </p:cTn>
                                        <p:tgtEl>
                                          <p:spTgt spid="10"/>
                                        </p:tgtEl>
                                        <p:attrNameLst>
                                          <p:attrName>ppt_y</p:attrName>
                                        </p:attrNameLst>
                                      </p:cBhvr>
                                    </p:anim>
                                    <p:animRot by="-480000">
                                      <p:cBhvr>
                                        <p:cTn id="23" dur="50" autoRev="1" fill="hold">
                                          <p:stCondLst>
                                            <p:cond delay="0"/>
                                          </p:stCondLst>
                                        </p:cTn>
                                        <p:tgtEl>
                                          <p:spTgt spid="10"/>
                                        </p:tgtEl>
                                        <p:attrNameLst>
                                          <p:attrName>r</p:attrName>
                                        </p:attrNameLst>
                                      </p:cBhvr>
                                    </p:animRot>
                                  </p:childTnLst>
                                </p:cTn>
                              </p:par>
                            </p:childTnLst>
                          </p:cTn>
                        </p:par>
                        <p:par>
                          <p:cTn id="24" fill="hold">
                            <p:stCondLst>
                              <p:cond delay="5210"/>
                            </p:stCondLst>
                            <p:childTnLst>
                              <p:par>
                                <p:cTn id="25" presetID="2" presetClass="entr" presetSubtype="2"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1+#ppt_w/2"/>
                                          </p:val>
                                        </p:tav>
                                        <p:tav tm="100000">
                                          <p:val>
                                            <p:strVal val="#ppt_x"/>
                                          </p:val>
                                        </p:tav>
                                      </p:tavLst>
                                    </p:anim>
                                    <p:anim calcmode="lin" valueType="num">
                                      <p:cBhvr additive="base">
                                        <p:cTn id="28" dur="500" fill="hold"/>
                                        <p:tgtEl>
                                          <p:spTgt spid="11"/>
                                        </p:tgtEl>
                                        <p:attrNameLst>
                                          <p:attrName>ppt_y</p:attrName>
                                        </p:attrNameLst>
                                      </p:cBhvr>
                                      <p:tavLst>
                                        <p:tav tm="0">
                                          <p:val>
                                            <p:strVal val="#ppt_y"/>
                                          </p:val>
                                        </p:tav>
                                        <p:tav tm="100000">
                                          <p:val>
                                            <p:strVal val="#ppt_y"/>
                                          </p:val>
                                        </p:tav>
                                      </p:tavLst>
                                    </p:anim>
                                  </p:childTnLst>
                                </p:cTn>
                              </p:par>
                              <p:par>
                                <p:cTn id="29" presetID="8" presetClass="emph" presetSubtype="0" fill="hold" grpId="1" nodeType="withEffect">
                                  <p:stCondLst>
                                    <p:cond delay="0"/>
                                  </p:stCondLst>
                                  <p:childTnLst>
                                    <p:animRot by="-21600000">
                                      <p:cBhvr>
                                        <p:cTn id="30" dur="500" fill="hold"/>
                                        <p:tgtEl>
                                          <p:spTgt spid="11"/>
                                        </p:tgtEl>
                                        <p:attrNameLst>
                                          <p:attrName>r</p:attrName>
                                        </p:attrNameLst>
                                      </p:cBhvr>
                                    </p:animRot>
                                  </p:childTnLst>
                                </p:cTn>
                              </p:par>
                            </p:childTnLst>
                          </p:cTn>
                        </p:par>
                        <p:par>
                          <p:cTn id="31" fill="hold">
                            <p:stCondLst>
                              <p:cond delay="5710"/>
                            </p:stCondLst>
                            <p:childTnLst>
                              <p:par>
                                <p:cTn id="32" presetID="22" presetClass="entr" presetSubtype="2"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right)">
                                      <p:cBhvr>
                                        <p:cTn id="34" dur="500"/>
                                        <p:tgtEl>
                                          <p:spTgt spid="7"/>
                                        </p:tgtEl>
                                      </p:cBhvr>
                                    </p:animEffect>
                                  </p:childTnLst>
                                </p:cTn>
                              </p:par>
                            </p:childTnLst>
                          </p:cTn>
                        </p:par>
                        <p:par>
                          <p:cTn id="35" fill="hold">
                            <p:stCondLst>
                              <p:cond delay="621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12"/>
                                        </p:tgtEl>
                                        <p:attrNameLst>
                                          <p:attrName>style.visibility</p:attrName>
                                        </p:attrNameLst>
                                      </p:cBhvr>
                                      <p:to>
                                        <p:strVal val="visible"/>
                                      </p:to>
                                    </p:set>
                                    <p:animEffect transition="in" filter="wipe(left)">
                                      <p:cBhvr>
                                        <p:cTn id="38" dur="100"/>
                                        <p:tgtEl>
                                          <p:spTgt spid="12"/>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12"/>
                                        </p:tgtEl>
                                      </p:cBhvr>
                                      <p:to x="80000" y="100000"/>
                                    </p:animScale>
                                    <p:anim by="(#ppt_w*0.10)" calcmode="lin" valueType="num">
                                      <p:cBhvr>
                                        <p:cTn id="41" dur="50" autoRev="1" fill="hold">
                                          <p:stCondLst>
                                            <p:cond delay="0"/>
                                          </p:stCondLst>
                                        </p:cTn>
                                        <p:tgtEl>
                                          <p:spTgt spid="12"/>
                                        </p:tgtEl>
                                        <p:attrNameLst>
                                          <p:attrName>ppt_x</p:attrName>
                                        </p:attrNameLst>
                                      </p:cBhvr>
                                    </p:anim>
                                    <p:anim by="(-#ppt_w*0.10)" calcmode="lin" valueType="num">
                                      <p:cBhvr>
                                        <p:cTn id="42" dur="50" autoRev="1" fill="hold">
                                          <p:stCondLst>
                                            <p:cond delay="0"/>
                                          </p:stCondLst>
                                        </p:cTn>
                                        <p:tgtEl>
                                          <p:spTgt spid="12"/>
                                        </p:tgtEl>
                                        <p:attrNameLst>
                                          <p:attrName>ppt_y</p:attrName>
                                        </p:attrNameLst>
                                      </p:cBhvr>
                                    </p:anim>
                                    <p:animRot by="-480000">
                                      <p:cBhvr>
                                        <p:cTn id="43" dur="50" autoRev="1" fill="hold">
                                          <p:stCondLst>
                                            <p:cond delay="0"/>
                                          </p:stCondLst>
                                        </p:cTn>
                                        <p:tgtEl>
                                          <p:spTgt spid="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9" grpId="1" animBg="1"/>
      <p:bldP spid="10" grpId="0"/>
      <p:bldP spid="10" grpId="1"/>
      <p:bldP spid="11" grpId="0" animBg="1"/>
      <p:bldP spid="11" grpId="1" animBg="1"/>
      <p:bldP spid="12" grpId="0"/>
      <p:bldP spid="12"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Freeform 3"/>
          <p:cNvSpPr/>
          <p:nvPr/>
        </p:nvSpPr>
        <p:spPr bwMode="gray">
          <a:xfrm rot="19490962">
            <a:off x="2981655" y="2696261"/>
            <a:ext cx="1364831" cy="1649200"/>
          </a:xfrm>
          <a:custGeom>
            <a:avLst/>
            <a:gdLst>
              <a:gd name="T0" fmla="*/ 1219 w 1921"/>
              <a:gd name="T1" fmla="*/ 3 h 1516"/>
              <a:gd name="T2" fmla="*/ 1047 w 1921"/>
              <a:gd name="T3" fmla="*/ 20 h 1516"/>
              <a:gd name="T4" fmla="*/ 900 w 1921"/>
              <a:gd name="T5" fmla="*/ 43 h 1516"/>
              <a:gd name="T6" fmla="*/ 763 w 1921"/>
              <a:gd name="T7" fmla="*/ 76 h 1516"/>
              <a:gd name="T8" fmla="*/ 593 w 1921"/>
              <a:gd name="T9" fmla="*/ 128 h 1516"/>
              <a:gd name="T10" fmla="*/ 449 w 1921"/>
              <a:gd name="T11" fmla="*/ 187 h 1516"/>
              <a:gd name="T12" fmla="*/ 345 w 1921"/>
              <a:gd name="T13" fmla="*/ 244 h 1516"/>
              <a:gd name="T14" fmla="*/ 261 w 1921"/>
              <a:gd name="T15" fmla="*/ 301 h 1516"/>
              <a:gd name="T16" fmla="*/ 184 w 1921"/>
              <a:gd name="T17" fmla="*/ 366 h 1516"/>
              <a:gd name="T18" fmla="*/ 118 w 1921"/>
              <a:gd name="T19" fmla="*/ 431 h 1516"/>
              <a:gd name="T20" fmla="*/ 58 w 1921"/>
              <a:gd name="T21" fmla="*/ 516 h 1516"/>
              <a:gd name="T22" fmla="*/ 21 w 1921"/>
              <a:gd name="T23" fmla="*/ 594 h 1516"/>
              <a:gd name="T24" fmla="*/ 0 w 1921"/>
              <a:gd name="T25" fmla="*/ 695 h 1516"/>
              <a:gd name="T26" fmla="*/ 14 w 1921"/>
              <a:gd name="T27" fmla="*/ 785 h 1516"/>
              <a:gd name="T28" fmla="*/ 47 w 1921"/>
              <a:gd name="T29" fmla="*/ 872 h 1516"/>
              <a:gd name="T30" fmla="*/ 92 w 1921"/>
              <a:gd name="T31" fmla="*/ 946 h 1516"/>
              <a:gd name="T32" fmla="*/ 179 w 1921"/>
              <a:gd name="T33" fmla="*/ 1041 h 1516"/>
              <a:gd name="T34" fmla="*/ 271 w 1921"/>
              <a:gd name="T35" fmla="*/ 1115 h 1516"/>
              <a:gd name="T36" fmla="*/ 377 w 1921"/>
              <a:gd name="T37" fmla="*/ 1176 h 1516"/>
              <a:gd name="T38" fmla="*/ 512 w 1921"/>
              <a:gd name="T39" fmla="*/ 1244 h 1516"/>
              <a:gd name="T40" fmla="*/ 667 w 1921"/>
              <a:gd name="T41" fmla="*/ 1302 h 1516"/>
              <a:gd name="T42" fmla="*/ 978 w 1921"/>
              <a:gd name="T43" fmla="*/ 1373 h 1516"/>
              <a:gd name="T44" fmla="*/ 1248 w 1921"/>
              <a:gd name="T45" fmla="*/ 1403 h 1516"/>
              <a:gd name="T46" fmla="*/ 1403 w 1921"/>
              <a:gd name="T47" fmla="*/ 1515 h 1516"/>
              <a:gd name="T48" fmla="*/ 1397 w 1921"/>
              <a:gd name="T49" fmla="*/ 1031 h 1516"/>
              <a:gd name="T50" fmla="*/ 1243 w 1921"/>
              <a:gd name="T51" fmla="*/ 1132 h 1516"/>
              <a:gd name="T52" fmla="*/ 1007 w 1921"/>
              <a:gd name="T53" fmla="*/ 1098 h 1516"/>
              <a:gd name="T54" fmla="*/ 757 w 1921"/>
              <a:gd name="T55" fmla="*/ 1025 h 1516"/>
              <a:gd name="T56" fmla="*/ 619 w 1921"/>
              <a:gd name="T57" fmla="*/ 957 h 1516"/>
              <a:gd name="T58" fmla="*/ 506 w 1921"/>
              <a:gd name="T59" fmla="*/ 888 h 1516"/>
              <a:gd name="T60" fmla="*/ 417 w 1921"/>
              <a:gd name="T61" fmla="*/ 806 h 1516"/>
              <a:gd name="T62" fmla="*/ 348 w 1921"/>
              <a:gd name="T63" fmla="*/ 708 h 1516"/>
              <a:gd name="T64" fmla="*/ 319 w 1921"/>
              <a:gd name="T65" fmla="*/ 610 h 1516"/>
              <a:gd name="T66" fmla="*/ 321 w 1921"/>
              <a:gd name="T67" fmla="*/ 522 h 1516"/>
              <a:gd name="T68" fmla="*/ 348 w 1921"/>
              <a:gd name="T69" fmla="*/ 437 h 1516"/>
              <a:gd name="T70" fmla="*/ 401 w 1921"/>
              <a:gd name="T71" fmla="*/ 351 h 1516"/>
              <a:gd name="T72" fmla="*/ 509 w 1921"/>
              <a:gd name="T73" fmla="*/ 251 h 1516"/>
              <a:gd name="T74" fmla="*/ 643 w 1921"/>
              <a:gd name="T75" fmla="*/ 169 h 1516"/>
              <a:gd name="T76" fmla="*/ 778 w 1921"/>
              <a:gd name="T77" fmla="*/ 110 h 1516"/>
              <a:gd name="T78" fmla="*/ 913 w 1921"/>
              <a:gd name="T79" fmla="*/ 68 h 1516"/>
              <a:gd name="T80" fmla="*/ 1021 w 1921"/>
              <a:gd name="T81" fmla="*/ 42 h 1516"/>
              <a:gd name="T82" fmla="*/ 1150 w 1921"/>
              <a:gd name="T83" fmla="*/ 25 h 1516"/>
              <a:gd name="T84" fmla="*/ 1446 w 1921"/>
              <a:gd name="T85"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21" h="1516">
                <a:moveTo>
                  <a:pt x="1446" y="0"/>
                </a:moveTo>
                <a:lnTo>
                  <a:pt x="1219" y="3"/>
                </a:lnTo>
                <a:lnTo>
                  <a:pt x="1142" y="9"/>
                </a:lnTo>
                <a:lnTo>
                  <a:pt x="1047" y="20"/>
                </a:lnTo>
                <a:lnTo>
                  <a:pt x="974" y="29"/>
                </a:lnTo>
                <a:lnTo>
                  <a:pt x="900" y="43"/>
                </a:lnTo>
                <a:lnTo>
                  <a:pt x="828" y="59"/>
                </a:lnTo>
                <a:lnTo>
                  <a:pt x="763" y="76"/>
                </a:lnTo>
                <a:lnTo>
                  <a:pt x="686" y="97"/>
                </a:lnTo>
                <a:lnTo>
                  <a:pt x="593" y="128"/>
                </a:lnTo>
                <a:lnTo>
                  <a:pt x="520" y="156"/>
                </a:lnTo>
                <a:lnTo>
                  <a:pt x="449" y="187"/>
                </a:lnTo>
                <a:lnTo>
                  <a:pt x="401" y="213"/>
                </a:lnTo>
                <a:lnTo>
                  <a:pt x="345" y="244"/>
                </a:lnTo>
                <a:lnTo>
                  <a:pt x="304" y="268"/>
                </a:lnTo>
                <a:lnTo>
                  <a:pt x="261" y="301"/>
                </a:lnTo>
                <a:lnTo>
                  <a:pt x="222" y="332"/>
                </a:lnTo>
                <a:lnTo>
                  <a:pt x="184" y="366"/>
                </a:lnTo>
                <a:lnTo>
                  <a:pt x="155" y="393"/>
                </a:lnTo>
                <a:lnTo>
                  <a:pt x="118" y="431"/>
                </a:lnTo>
                <a:lnTo>
                  <a:pt x="82" y="474"/>
                </a:lnTo>
                <a:lnTo>
                  <a:pt x="58" y="516"/>
                </a:lnTo>
                <a:lnTo>
                  <a:pt x="39" y="552"/>
                </a:lnTo>
                <a:lnTo>
                  <a:pt x="21" y="594"/>
                </a:lnTo>
                <a:lnTo>
                  <a:pt x="6" y="638"/>
                </a:lnTo>
                <a:lnTo>
                  <a:pt x="0" y="695"/>
                </a:lnTo>
                <a:lnTo>
                  <a:pt x="5" y="744"/>
                </a:lnTo>
                <a:lnTo>
                  <a:pt x="14" y="785"/>
                </a:lnTo>
                <a:lnTo>
                  <a:pt x="26" y="826"/>
                </a:lnTo>
                <a:lnTo>
                  <a:pt x="47" y="872"/>
                </a:lnTo>
                <a:lnTo>
                  <a:pt x="66" y="911"/>
                </a:lnTo>
                <a:lnTo>
                  <a:pt x="92" y="946"/>
                </a:lnTo>
                <a:lnTo>
                  <a:pt x="130" y="991"/>
                </a:lnTo>
                <a:lnTo>
                  <a:pt x="179" y="1041"/>
                </a:lnTo>
                <a:lnTo>
                  <a:pt x="229" y="1081"/>
                </a:lnTo>
                <a:lnTo>
                  <a:pt x="271" y="1115"/>
                </a:lnTo>
                <a:lnTo>
                  <a:pt x="325" y="1149"/>
                </a:lnTo>
                <a:lnTo>
                  <a:pt x="377" y="1176"/>
                </a:lnTo>
                <a:lnTo>
                  <a:pt x="437" y="1207"/>
                </a:lnTo>
                <a:lnTo>
                  <a:pt x="512" y="1244"/>
                </a:lnTo>
                <a:lnTo>
                  <a:pt x="585" y="1271"/>
                </a:lnTo>
                <a:lnTo>
                  <a:pt x="667" y="1302"/>
                </a:lnTo>
                <a:lnTo>
                  <a:pt x="836" y="1346"/>
                </a:lnTo>
                <a:lnTo>
                  <a:pt x="978" y="1373"/>
                </a:lnTo>
                <a:lnTo>
                  <a:pt x="1128" y="1393"/>
                </a:lnTo>
                <a:lnTo>
                  <a:pt x="1248" y="1403"/>
                </a:lnTo>
                <a:lnTo>
                  <a:pt x="1403" y="1410"/>
                </a:lnTo>
                <a:lnTo>
                  <a:pt x="1403" y="1515"/>
                </a:lnTo>
                <a:lnTo>
                  <a:pt x="1920" y="1275"/>
                </a:lnTo>
                <a:lnTo>
                  <a:pt x="1397" y="1031"/>
                </a:lnTo>
                <a:lnTo>
                  <a:pt x="1398" y="1139"/>
                </a:lnTo>
                <a:lnTo>
                  <a:pt x="1243" y="1132"/>
                </a:lnTo>
                <a:lnTo>
                  <a:pt x="1128" y="1119"/>
                </a:lnTo>
                <a:lnTo>
                  <a:pt x="1007" y="1098"/>
                </a:lnTo>
                <a:lnTo>
                  <a:pt x="836" y="1054"/>
                </a:lnTo>
                <a:lnTo>
                  <a:pt x="757" y="1025"/>
                </a:lnTo>
                <a:lnTo>
                  <a:pt x="681" y="993"/>
                </a:lnTo>
                <a:lnTo>
                  <a:pt x="619" y="957"/>
                </a:lnTo>
                <a:lnTo>
                  <a:pt x="556" y="922"/>
                </a:lnTo>
                <a:lnTo>
                  <a:pt x="506" y="888"/>
                </a:lnTo>
                <a:lnTo>
                  <a:pt x="464" y="850"/>
                </a:lnTo>
                <a:lnTo>
                  <a:pt x="417" y="806"/>
                </a:lnTo>
                <a:lnTo>
                  <a:pt x="377" y="755"/>
                </a:lnTo>
                <a:lnTo>
                  <a:pt x="348" y="708"/>
                </a:lnTo>
                <a:lnTo>
                  <a:pt x="333" y="664"/>
                </a:lnTo>
                <a:lnTo>
                  <a:pt x="319" y="610"/>
                </a:lnTo>
                <a:lnTo>
                  <a:pt x="317" y="558"/>
                </a:lnTo>
                <a:lnTo>
                  <a:pt x="321" y="522"/>
                </a:lnTo>
                <a:lnTo>
                  <a:pt x="329" y="483"/>
                </a:lnTo>
                <a:lnTo>
                  <a:pt x="348" y="437"/>
                </a:lnTo>
                <a:lnTo>
                  <a:pt x="372" y="393"/>
                </a:lnTo>
                <a:lnTo>
                  <a:pt x="401" y="351"/>
                </a:lnTo>
                <a:lnTo>
                  <a:pt x="440" y="310"/>
                </a:lnTo>
                <a:lnTo>
                  <a:pt x="509" y="251"/>
                </a:lnTo>
                <a:lnTo>
                  <a:pt x="567" y="211"/>
                </a:lnTo>
                <a:lnTo>
                  <a:pt x="643" y="169"/>
                </a:lnTo>
                <a:lnTo>
                  <a:pt x="720" y="133"/>
                </a:lnTo>
                <a:lnTo>
                  <a:pt x="778" y="110"/>
                </a:lnTo>
                <a:lnTo>
                  <a:pt x="847" y="86"/>
                </a:lnTo>
                <a:lnTo>
                  <a:pt x="913" y="68"/>
                </a:lnTo>
                <a:lnTo>
                  <a:pt x="966" y="54"/>
                </a:lnTo>
                <a:lnTo>
                  <a:pt x="1021" y="42"/>
                </a:lnTo>
                <a:lnTo>
                  <a:pt x="1089" y="32"/>
                </a:lnTo>
                <a:lnTo>
                  <a:pt x="1150" y="25"/>
                </a:lnTo>
                <a:lnTo>
                  <a:pt x="1234" y="15"/>
                </a:lnTo>
                <a:lnTo>
                  <a:pt x="1446" y="0"/>
                </a:lnTo>
              </a:path>
            </a:pathLst>
          </a:custGeom>
          <a:solidFill>
            <a:schemeClr val="bg1">
              <a:lumMod val="50000"/>
            </a:schemeClr>
          </a:solidFill>
          <a:ln>
            <a:noFill/>
          </a:ln>
          <a:effectLst>
            <a:outerShdw dist="107763" dir="2700000" algn="ctr" rotWithShape="0">
              <a:schemeClr val="bg2">
                <a:alpha val="50000"/>
              </a:schemeClr>
            </a:outerShdw>
          </a:effectLst>
        </p:spPr>
        <p:txBody>
          <a:bodyPr lIns="45720" tIns="44450" rIns="45720" bIns="44450" anchor="ctr" anchorCtr="1"/>
          <a:lstStyle/>
          <a:p>
            <a:endParaRPr lang="zh-CN" altLang="en-US"/>
          </a:p>
        </p:txBody>
      </p:sp>
      <p:sp>
        <p:nvSpPr>
          <p:cNvPr id="76" name="Freeform 4"/>
          <p:cNvSpPr/>
          <p:nvPr/>
        </p:nvSpPr>
        <p:spPr bwMode="gray">
          <a:xfrm rot="19490962" flipH="1" flipV="1">
            <a:off x="4479530" y="1045008"/>
            <a:ext cx="1364831" cy="1649200"/>
          </a:xfrm>
          <a:custGeom>
            <a:avLst/>
            <a:gdLst>
              <a:gd name="T0" fmla="*/ 1219 w 1921"/>
              <a:gd name="T1" fmla="*/ 3 h 1516"/>
              <a:gd name="T2" fmla="*/ 1047 w 1921"/>
              <a:gd name="T3" fmla="*/ 20 h 1516"/>
              <a:gd name="T4" fmla="*/ 900 w 1921"/>
              <a:gd name="T5" fmla="*/ 43 h 1516"/>
              <a:gd name="T6" fmla="*/ 763 w 1921"/>
              <a:gd name="T7" fmla="*/ 76 h 1516"/>
              <a:gd name="T8" fmla="*/ 593 w 1921"/>
              <a:gd name="T9" fmla="*/ 128 h 1516"/>
              <a:gd name="T10" fmla="*/ 449 w 1921"/>
              <a:gd name="T11" fmla="*/ 187 h 1516"/>
              <a:gd name="T12" fmla="*/ 345 w 1921"/>
              <a:gd name="T13" fmla="*/ 244 h 1516"/>
              <a:gd name="T14" fmla="*/ 261 w 1921"/>
              <a:gd name="T15" fmla="*/ 301 h 1516"/>
              <a:gd name="T16" fmla="*/ 184 w 1921"/>
              <a:gd name="T17" fmla="*/ 366 h 1516"/>
              <a:gd name="T18" fmla="*/ 118 w 1921"/>
              <a:gd name="T19" fmla="*/ 431 h 1516"/>
              <a:gd name="T20" fmla="*/ 58 w 1921"/>
              <a:gd name="T21" fmla="*/ 516 h 1516"/>
              <a:gd name="T22" fmla="*/ 21 w 1921"/>
              <a:gd name="T23" fmla="*/ 594 h 1516"/>
              <a:gd name="T24" fmla="*/ 0 w 1921"/>
              <a:gd name="T25" fmla="*/ 695 h 1516"/>
              <a:gd name="T26" fmla="*/ 14 w 1921"/>
              <a:gd name="T27" fmla="*/ 785 h 1516"/>
              <a:gd name="T28" fmla="*/ 47 w 1921"/>
              <a:gd name="T29" fmla="*/ 872 h 1516"/>
              <a:gd name="T30" fmla="*/ 92 w 1921"/>
              <a:gd name="T31" fmla="*/ 946 h 1516"/>
              <a:gd name="T32" fmla="*/ 179 w 1921"/>
              <a:gd name="T33" fmla="*/ 1041 h 1516"/>
              <a:gd name="T34" fmla="*/ 271 w 1921"/>
              <a:gd name="T35" fmla="*/ 1115 h 1516"/>
              <a:gd name="T36" fmla="*/ 377 w 1921"/>
              <a:gd name="T37" fmla="*/ 1176 h 1516"/>
              <a:gd name="T38" fmla="*/ 512 w 1921"/>
              <a:gd name="T39" fmla="*/ 1244 h 1516"/>
              <a:gd name="T40" fmla="*/ 667 w 1921"/>
              <a:gd name="T41" fmla="*/ 1302 h 1516"/>
              <a:gd name="T42" fmla="*/ 978 w 1921"/>
              <a:gd name="T43" fmla="*/ 1373 h 1516"/>
              <a:gd name="T44" fmla="*/ 1248 w 1921"/>
              <a:gd name="T45" fmla="*/ 1403 h 1516"/>
              <a:gd name="T46" fmla="*/ 1403 w 1921"/>
              <a:gd name="T47" fmla="*/ 1515 h 1516"/>
              <a:gd name="T48" fmla="*/ 1397 w 1921"/>
              <a:gd name="T49" fmla="*/ 1031 h 1516"/>
              <a:gd name="T50" fmla="*/ 1243 w 1921"/>
              <a:gd name="T51" fmla="*/ 1132 h 1516"/>
              <a:gd name="T52" fmla="*/ 1007 w 1921"/>
              <a:gd name="T53" fmla="*/ 1098 h 1516"/>
              <a:gd name="T54" fmla="*/ 757 w 1921"/>
              <a:gd name="T55" fmla="*/ 1025 h 1516"/>
              <a:gd name="T56" fmla="*/ 619 w 1921"/>
              <a:gd name="T57" fmla="*/ 957 h 1516"/>
              <a:gd name="T58" fmla="*/ 506 w 1921"/>
              <a:gd name="T59" fmla="*/ 888 h 1516"/>
              <a:gd name="T60" fmla="*/ 417 w 1921"/>
              <a:gd name="T61" fmla="*/ 806 h 1516"/>
              <a:gd name="T62" fmla="*/ 348 w 1921"/>
              <a:gd name="T63" fmla="*/ 708 h 1516"/>
              <a:gd name="T64" fmla="*/ 319 w 1921"/>
              <a:gd name="T65" fmla="*/ 610 h 1516"/>
              <a:gd name="T66" fmla="*/ 321 w 1921"/>
              <a:gd name="T67" fmla="*/ 522 h 1516"/>
              <a:gd name="T68" fmla="*/ 348 w 1921"/>
              <a:gd name="T69" fmla="*/ 437 h 1516"/>
              <a:gd name="T70" fmla="*/ 401 w 1921"/>
              <a:gd name="T71" fmla="*/ 351 h 1516"/>
              <a:gd name="T72" fmla="*/ 509 w 1921"/>
              <a:gd name="T73" fmla="*/ 251 h 1516"/>
              <a:gd name="T74" fmla="*/ 643 w 1921"/>
              <a:gd name="T75" fmla="*/ 169 h 1516"/>
              <a:gd name="T76" fmla="*/ 778 w 1921"/>
              <a:gd name="T77" fmla="*/ 110 h 1516"/>
              <a:gd name="T78" fmla="*/ 913 w 1921"/>
              <a:gd name="T79" fmla="*/ 68 h 1516"/>
              <a:gd name="T80" fmla="*/ 1021 w 1921"/>
              <a:gd name="T81" fmla="*/ 42 h 1516"/>
              <a:gd name="T82" fmla="*/ 1150 w 1921"/>
              <a:gd name="T83" fmla="*/ 25 h 1516"/>
              <a:gd name="T84" fmla="*/ 1446 w 1921"/>
              <a:gd name="T85"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21" h="1516">
                <a:moveTo>
                  <a:pt x="1446" y="0"/>
                </a:moveTo>
                <a:lnTo>
                  <a:pt x="1219" y="3"/>
                </a:lnTo>
                <a:lnTo>
                  <a:pt x="1142" y="9"/>
                </a:lnTo>
                <a:lnTo>
                  <a:pt x="1047" y="20"/>
                </a:lnTo>
                <a:lnTo>
                  <a:pt x="974" y="29"/>
                </a:lnTo>
                <a:lnTo>
                  <a:pt x="900" y="43"/>
                </a:lnTo>
                <a:lnTo>
                  <a:pt x="828" y="59"/>
                </a:lnTo>
                <a:lnTo>
                  <a:pt x="763" y="76"/>
                </a:lnTo>
                <a:lnTo>
                  <a:pt x="686" y="97"/>
                </a:lnTo>
                <a:lnTo>
                  <a:pt x="593" y="128"/>
                </a:lnTo>
                <a:lnTo>
                  <a:pt x="520" y="156"/>
                </a:lnTo>
                <a:lnTo>
                  <a:pt x="449" y="187"/>
                </a:lnTo>
                <a:lnTo>
                  <a:pt x="401" y="213"/>
                </a:lnTo>
                <a:lnTo>
                  <a:pt x="345" y="244"/>
                </a:lnTo>
                <a:lnTo>
                  <a:pt x="304" y="268"/>
                </a:lnTo>
                <a:lnTo>
                  <a:pt x="261" y="301"/>
                </a:lnTo>
                <a:lnTo>
                  <a:pt x="222" y="332"/>
                </a:lnTo>
                <a:lnTo>
                  <a:pt x="184" y="366"/>
                </a:lnTo>
                <a:lnTo>
                  <a:pt x="155" y="393"/>
                </a:lnTo>
                <a:lnTo>
                  <a:pt x="118" y="431"/>
                </a:lnTo>
                <a:lnTo>
                  <a:pt x="82" y="474"/>
                </a:lnTo>
                <a:lnTo>
                  <a:pt x="58" y="516"/>
                </a:lnTo>
                <a:lnTo>
                  <a:pt x="39" y="552"/>
                </a:lnTo>
                <a:lnTo>
                  <a:pt x="21" y="594"/>
                </a:lnTo>
                <a:lnTo>
                  <a:pt x="6" y="638"/>
                </a:lnTo>
                <a:lnTo>
                  <a:pt x="0" y="695"/>
                </a:lnTo>
                <a:lnTo>
                  <a:pt x="5" y="744"/>
                </a:lnTo>
                <a:lnTo>
                  <a:pt x="14" y="785"/>
                </a:lnTo>
                <a:lnTo>
                  <a:pt x="26" y="826"/>
                </a:lnTo>
                <a:lnTo>
                  <a:pt x="47" y="872"/>
                </a:lnTo>
                <a:lnTo>
                  <a:pt x="66" y="911"/>
                </a:lnTo>
                <a:lnTo>
                  <a:pt x="92" y="946"/>
                </a:lnTo>
                <a:lnTo>
                  <a:pt x="130" y="991"/>
                </a:lnTo>
                <a:lnTo>
                  <a:pt x="179" y="1041"/>
                </a:lnTo>
                <a:lnTo>
                  <a:pt x="229" y="1081"/>
                </a:lnTo>
                <a:lnTo>
                  <a:pt x="271" y="1115"/>
                </a:lnTo>
                <a:lnTo>
                  <a:pt x="325" y="1149"/>
                </a:lnTo>
                <a:lnTo>
                  <a:pt x="377" y="1176"/>
                </a:lnTo>
                <a:lnTo>
                  <a:pt x="437" y="1207"/>
                </a:lnTo>
                <a:lnTo>
                  <a:pt x="512" y="1244"/>
                </a:lnTo>
                <a:lnTo>
                  <a:pt x="585" y="1271"/>
                </a:lnTo>
                <a:lnTo>
                  <a:pt x="667" y="1302"/>
                </a:lnTo>
                <a:lnTo>
                  <a:pt x="836" y="1346"/>
                </a:lnTo>
                <a:lnTo>
                  <a:pt x="978" y="1373"/>
                </a:lnTo>
                <a:lnTo>
                  <a:pt x="1128" y="1393"/>
                </a:lnTo>
                <a:lnTo>
                  <a:pt x="1248" y="1403"/>
                </a:lnTo>
                <a:lnTo>
                  <a:pt x="1403" y="1410"/>
                </a:lnTo>
                <a:lnTo>
                  <a:pt x="1403" y="1515"/>
                </a:lnTo>
                <a:lnTo>
                  <a:pt x="1920" y="1275"/>
                </a:lnTo>
                <a:lnTo>
                  <a:pt x="1397" y="1031"/>
                </a:lnTo>
                <a:lnTo>
                  <a:pt x="1398" y="1139"/>
                </a:lnTo>
                <a:lnTo>
                  <a:pt x="1243" y="1132"/>
                </a:lnTo>
                <a:lnTo>
                  <a:pt x="1128" y="1119"/>
                </a:lnTo>
                <a:lnTo>
                  <a:pt x="1007" y="1098"/>
                </a:lnTo>
                <a:lnTo>
                  <a:pt x="836" y="1054"/>
                </a:lnTo>
                <a:lnTo>
                  <a:pt x="757" y="1025"/>
                </a:lnTo>
                <a:lnTo>
                  <a:pt x="681" y="993"/>
                </a:lnTo>
                <a:lnTo>
                  <a:pt x="619" y="957"/>
                </a:lnTo>
                <a:lnTo>
                  <a:pt x="556" y="922"/>
                </a:lnTo>
                <a:lnTo>
                  <a:pt x="506" y="888"/>
                </a:lnTo>
                <a:lnTo>
                  <a:pt x="464" y="850"/>
                </a:lnTo>
                <a:lnTo>
                  <a:pt x="417" y="806"/>
                </a:lnTo>
                <a:lnTo>
                  <a:pt x="377" y="755"/>
                </a:lnTo>
                <a:lnTo>
                  <a:pt x="348" y="708"/>
                </a:lnTo>
                <a:lnTo>
                  <a:pt x="333" y="664"/>
                </a:lnTo>
                <a:lnTo>
                  <a:pt x="319" y="610"/>
                </a:lnTo>
                <a:lnTo>
                  <a:pt x="317" y="558"/>
                </a:lnTo>
                <a:lnTo>
                  <a:pt x="321" y="522"/>
                </a:lnTo>
                <a:lnTo>
                  <a:pt x="329" y="483"/>
                </a:lnTo>
                <a:lnTo>
                  <a:pt x="348" y="437"/>
                </a:lnTo>
                <a:lnTo>
                  <a:pt x="372" y="393"/>
                </a:lnTo>
                <a:lnTo>
                  <a:pt x="401" y="351"/>
                </a:lnTo>
                <a:lnTo>
                  <a:pt x="440" y="310"/>
                </a:lnTo>
                <a:lnTo>
                  <a:pt x="509" y="251"/>
                </a:lnTo>
                <a:lnTo>
                  <a:pt x="567" y="211"/>
                </a:lnTo>
                <a:lnTo>
                  <a:pt x="643" y="169"/>
                </a:lnTo>
                <a:lnTo>
                  <a:pt x="720" y="133"/>
                </a:lnTo>
                <a:lnTo>
                  <a:pt x="778" y="110"/>
                </a:lnTo>
                <a:lnTo>
                  <a:pt x="847" y="86"/>
                </a:lnTo>
                <a:lnTo>
                  <a:pt x="913" y="68"/>
                </a:lnTo>
                <a:lnTo>
                  <a:pt x="966" y="54"/>
                </a:lnTo>
                <a:lnTo>
                  <a:pt x="1021" y="42"/>
                </a:lnTo>
                <a:lnTo>
                  <a:pt x="1089" y="32"/>
                </a:lnTo>
                <a:lnTo>
                  <a:pt x="1150" y="25"/>
                </a:lnTo>
                <a:lnTo>
                  <a:pt x="1234" y="15"/>
                </a:lnTo>
                <a:lnTo>
                  <a:pt x="1446" y="0"/>
                </a:lnTo>
              </a:path>
            </a:pathLst>
          </a:custGeom>
          <a:solidFill>
            <a:schemeClr val="bg1">
              <a:lumMod val="50000"/>
            </a:schemeClr>
          </a:solidFill>
          <a:ln>
            <a:noFill/>
          </a:ln>
          <a:effectLst>
            <a:outerShdw dist="107763" dir="2700000" algn="ctr" rotWithShape="0">
              <a:schemeClr val="bg2">
                <a:alpha val="50000"/>
              </a:schemeClr>
            </a:outerShdw>
          </a:effectLst>
        </p:spPr>
        <p:txBody>
          <a:bodyPr lIns="45720" tIns="44450" rIns="45720" bIns="44450" anchor="ctr" anchorCtr="1"/>
          <a:lstStyle/>
          <a:p>
            <a:endParaRPr lang="zh-CN" altLang="en-US"/>
          </a:p>
        </p:txBody>
      </p:sp>
      <p:sp>
        <p:nvSpPr>
          <p:cNvPr id="77" name="Oval 5"/>
          <p:cNvSpPr>
            <a:spLocks noChangeArrowheads="1"/>
          </p:cNvSpPr>
          <p:nvPr/>
        </p:nvSpPr>
        <p:spPr bwMode="gray">
          <a:xfrm>
            <a:off x="3134003" y="1861951"/>
            <a:ext cx="1183595" cy="1183595"/>
          </a:xfrm>
          <a:prstGeom prst="ellipse">
            <a:avLst/>
          </a:prstGeom>
          <a:solidFill>
            <a:srgbClr val="0070C0"/>
          </a:solidFill>
          <a:ln>
            <a:noFill/>
          </a:ln>
          <a:effectLst>
            <a:outerShdw dist="107763" dir="2700000" algn="ctr" rotWithShape="0">
              <a:schemeClr val="bg2">
                <a:alpha val="50000"/>
              </a:schemeClr>
            </a:outerShdw>
          </a:effectLst>
        </p:spPr>
        <p:txBody>
          <a:bodyPr lIns="45720" tIns="44450" rIns="45720" bIns="44450" anchor="ctr" anchorCtr="1"/>
          <a:lstStyle/>
          <a:p>
            <a:r>
              <a:rPr lang="zh-CN" altLang="en-US" sz="2000" b="1" dirty="0" smtClean="0">
                <a:solidFill>
                  <a:schemeClr val="bg1"/>
                </a:solidFill>
                <a:latin typeface="微软雅黑" panose="020B0503020204020204" pitchFamily="34" charset="-122"/>
                <a:ea typeface="微软雅黑" panose="020B0503020204020204" pitchFamily="34" charset="-122"/>
              </a:rPr>
              <a:t>标题</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78" name="Oval 6"/>
          <p:cNvSpPr>
            <a:spLocks noChangeArrowheads="1"/>
          </p:cNvSpPr>
          <p:nvPr/>
        </p:nvSpPr>
        <p:spPr bwMode="gray">
          <a:xfrm>
            <a:off x="4547136" y="2687639"/>
            <a:ext cx="1183595" cy="1183595"/>
          </a:xfrm>
          <a:prstGeom prst="ellipse">
            <a:avLst/>
          </a:prstGeom>
          <a:solidFill>
            <a:srgbClr val="00B0F0"/>
          </a:solidFill>
          <a:ln>
            <a:noFill/>
          </a:ln>
          <a:effectLst>
            <a:outerShdw dist="107763" dir="2700000" algn="ctr" rotWithShape="0">
              <a:schemeClr val="bg2">
                <a:alpha val="50000"/>
              </a:schemeClr>
            </a:outerShdw>
          </a:effectLst>
        </p:spPr>
        <p:txBody>
          <a:bodyPr lIns="45720" tIns="44450" rIns="45720" bIns="44450" anchor="ctr" anchorCtr="1"/>
          <a:lstStyle/>
          <a:p>
            <a:r>
              <a:rPr lang="zh-CN" altLang="en-US" sz="2000" b="1" dirty="0" smtClean="0">
                <a:solidFill>
                  <a:schemeClr val="bg1"/>
                </a:solidFill>
                <a:latin typeface="微软雅黑" panose="020B0503020204020204" pitchFamily="34" charset="-122"/>
                <a:ea typeface="微软雅黑" panose="020B0503020204020204" pitchFamily="34" charset="-122"/>
              </a:rPr>
              <a:t>标题</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sp>
        <p:nvSpPr>
          <p:cNvPr id="79" name="TextBox 78"/>
          <p:cNvSpPr txBox="1"/>
          <p:nvPr/>
        </p:nvSpPr>
        <p:spPr>
          <a:xfrm>
            <a:off x="467544" y="1962378"/>
            <a:ext cx="2351856" cy="2052870"/>
          </a:xfrm>
          <a:prstGeom prst="rect">
            <a:avLst/>
          </a:prstGeom>
          <a:noFill/>
        </p:spPr>
        <p:txBody>
          <a:bodyPr wrap="square" rtlCol="0">
            <a:spAutoFit/>
          </a:bodyPr>
          <a:lstStyle/>
          <a:p>
            <a:pPr algn="just">
              <a:lnSpc>
                <a:spcPct val="130000"/>
              </a:lnSpc>
            </a:pPr>
            <a:r>
              <a:rPr lang="zh-CN" altLang="en-US" sz="1400" dirty="0">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1400" dirty="0" smtClean="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1400" dirty="0" smtClean="0">
                <a:latin typeface="微软雅黑" panose="020B0503020204020204" pitchFamily="34" charset="-122"/>
                <a:ea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endParaRPr>
          </a:p>
        </p:txBody>
      </p:sp>
      <p:grpSp>
        <p:nvGrpSpPr>
          <p:cNvPr id="80" name="组合 79"/>
          <p:cNvGrpSpPr/>
          <p:nvPr/>
        </p:nvGrpSpPr>
        <p:grpSpPr>
          <a:xfrm>
            <a:off x="469900" y="1400286"/>
            <a:ext cx="3299884" cy="461665"/>
            <a:chOff x="469900" y="1057571"/>
            <a:chExt cx="3299884" cy="461665"/>
          </a:xfrm>
        </p:grpSpPr>
        <p:sp>
          <p:nvSpPr>
            <p:cNvPr id="81" name="TextBox 80"/>
            <p:cNvSpPr txBox="1"/>
            <p:nvPr/>
          </p:nvSpPr>
          <p:spPr>
            <a:xfrm>
              <a:off x="553419" y="1057571"/>
              <a:ext cx="1569660" cy="369332"/>
            </a:xfrm>
            <a:prstGeom prst="rect">
              <a:avLst/>
            </a:prstGeom>
            <a:noFill/>
          </p:spPr>
          <p:txBody>
            <a:bodyPr wrap="none" rtlCol="0">
              <a:spAutoFit/>
            </a:bodyPr>
            <a:lstStyle/>
            <a:p>
              <a:r>
                <a:rPr lang="zh-CN" altLang="en-US" dirty="0" smtClean="0">
                  <a:solidFill>
                    <a:schemeClr val="tx1">
                      <a:lumMod val="85000"/>
                      <a:lumOff val="15000"/>
                    </a:schemeClr>
                  </a:solidFill>
                  <a:latin typeface="微软雅黑" panose="020B0503020204020204" pitchFamily="34" charset="-122"/>
                  <a:ea typeface="微软雅黑" panose="020B0503020204020204" pitchFamily="34" charset="-122"/>
                </a:rPr>
                <a:t>点击添加标题</a:t>
              </a:r>
            </a:p>
          </p:txBody>
        </p:sp>
        <p:cxnSp>
          <p:nvCxnSpPr>
            <p:cNvPr id="82" name="直接连接符 81"/>
            <p:cNvCxnSpPr/>
            <p:nvPr/>
          </p:nvCxnSpPr>
          <p:spPr>
            <a:xfrm>
              <a:off x="469900" y="1519236"/>
              <a:ext cx="3299884" cy="0"/>
            </a:xfrm>
            <a:prstGeom prst="line">
              <a:avLst/>
            </a:prstGeom>
            <a:noFill/>
            <a:ln>
              <a:solidFill>
                <a:srgbClr val="414455"/>
              </a:solidFill>
              <a:prstDash val="sysDot"/>
            </a:ln>
          </p:spPr>
          <p:style>
            <a:lnRef idx="2">
              <a:schemeClr val="accent1">
                <a:shade val="50000"/>
              </a:schemeClr>
            </a:lnRef>
            <a:fillRef idx="1">
              <a:schemeClr val="accent1"/>
            </a:fillRef>
            <a:effectRef idx="0">
              <a:schemeClr val="accent1"/>
            </a:effectRef>
            <a:fontRef idx="minor">
              <a:schemeClr val="lt1"/>
            </a:fontRef>
          </p:style>
        </p:cxnSp>
      </p:grpSp>
      <p:sp>
        <p:nvSpPr>
          <p:cNvPr id="83" name="TextBox 82"/>
          <p:cNvSpPr txBox="1"/>
          <p:nvPr/>
        </p:nvSpPr>
        <p:spPr>
          <a:xfrm>
            <a:off x="6169019" y="1749775"/>
            <a:ext cx="2453767" cy="2052870"/>
          </a:xfrm>
          <a:prstGeom prst="rect">
            <a:avLst/>
          </a:prstGeom>
          <a:noFill/>
        </p:spPr>
        <p:txBody>
          <a:bodyPr wrap="square" rtlCol="0">
            <a:spAutoFit/>
          </a:bodyPr>
          <a:lstStyle/>
          <a:p>
            <a:pPr algn="just">
              <a:lnSpc>
                <a:spcPct val="130000"/>
              </a:lnSpc>
            </a:pPr>
            <a:r>
              <a:rPr lang="zh-CN" altLang="en-US" sz="1400" dirty="0">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1400" dirty="0" smtClean="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1400" dirty="0" smtClean="0">
                <a:latin typeface="微软雅黑" panose="020B0503020204020204" pitchFamily="34" charset="-122"/>
                <a:ea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endParaRPr>
          </a:p>
        </p:txBody>
      </p:sp>
      <p:grpSp>
        <p:nvGrpSpPr>
          <p:cNvPr id="84" name="组合 83"/>
          <p:cNvGrpSpPr/>
          <p:nvPr/>
        </p:nvGrpSpPr>
        <p:grpSpPr>
          <a:xfrm>
            <a:off x="5257195" y="3871234"/>
            <a:ext cx="3442305" cy="404838"/>
            <a:chOff x="5257195" y="3528519"/>
            <a:chExt cx="3442305" cy="404838"/>
          </a:xfrm>
        </p:grpSpPr>
        <p:sp>
          <p:nvSpPr>
            <p:cNvPr id="85" name="TextBox 84"/>
            <p:cNvSpPr txBox="1"/>
            <p:nvPr/>
          </p:nvSpPr>
          <p:spPr>
            <a:xfrm>
              <a:off x="5975908" y="3564025"/>
              <a:ext cx="1569660" cy="369332"/>
            </a:xfrm>
            <a:prstGeom prst="rect">
              <a:avLst/>
            </a:prstGeom>
            <a:noFill/>
          </p:spPr>
          <p:txBody>
            <a:bodyPr wrap="none" rtlCol="0">
              <a:spAutoFit/>
            </a:bodyPr>
            <a:lstStyle/>
            <a:p>
              <a:r>
                <a:rPr lang="zh-CN" altLang="en-US" dirty="0" smtClean="0">
                  <a:solidFill>
                    <a:schemeClr val="tx1">
                      <a:lumMod val="85000"/>
                      <a:lumOff val="15000"/>
                    </a:schemeClr>
                  </a:solidFill>
                  <a:latin typeface="微软雅黑" panose="020B0503020204020204" pitchFamily="34" charset="-122"/>
                  <a:ea typeface="微软雅黑" panose="020B0503020204020204" pitchFamily="34" charset="-122"/>
                </a:rPr>
                <a:t>点击添加标题</a:t>
              </a:r>
            </a:p>
          </p:txBody>
        </p:sp>
        <p:cxnSp>
          <p:nvCxnSpPr>
            <p:cNvPr id="86" name="直接连接符 85"/>
            <p:cNvCxnSpPr/>
            <p:nvPr/>
          </p:nvCxnSpPr>
          <p:spPr>
            <a:xfrm>
              <a:off x="5257195" y="3528519"/>
              <a:ext cx="3442305" cy="0"/>
            </a:xfrm>
            <a:prstGeom prst="line">
              <a:avLst/>
            </a:prstGeom>
            <a:noFill/>
            <a:ln>
              <a:solidFill>
                <a:srgbClr val="414455"/>
              </a:solidFill>
              <a:prstDash val="sysDot"/>
            </a:ln>
          </p:spPr>
          <p:style>
            <a:lnRef idx="2">
              <a:schemeClr val="accent1">
                <a:shade val="50000"/>
              </a:schemeClr>
            </a:lnRef>
            <a:fillRef idx="1">
              <a:schemeClr val="accent1"/>
            </a:fillRef>
            <a:effectRef idx="0">
              <a:schemeClr val="accent1"/>
            </a:effectRef>
            <a:fontRef idx="minor">
              <a:schemeClr val="lt1"/>
            </a:fontRef>
          </p:style>
        </p:cxn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randombar(horizontal)">
                                      <p:cBhvr>
                                        <p:cTn id="7" dur="500"/>
                                        <p:tgtEl>
                                          <p:spTgt spid="7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wipe(left)">
                                      <p:cBhvr>
                                        <p:cTn id="11" dur="500"/>
                                        <p:tgtEl>
                                          <p:spTgt spid="75"/>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78"/>
                                        </p:tgtEl>
                                        <p:attrNameLst>
                                          <p:attrName>style.visibility</p:attrName>
                                        </p:attrNameLst>
                                      </p:cBhvr>
                                      <p:to>
                                        <p:strVal val="visible"/>
                                      </p:to>
                                    </p:set>
                                    <p:animEffect transition="in" filter="randombar(horizontal)">
                                      <p:cBhvr>
                                        <p:cTn id="16" dur="500"/>
                                        <p:tgtEl>
                                          <p:spTgt spid="78"/>
                                        </p:tgtEl>
                                      </p:cBhvr>
                                    </p:animEffect>
                                  </p:childTnLst>
                                </p:cTn>
                              </p:par>
                            </p:childTnLst>
                          </p:cTn>
                        </p:par>
                        <p:par>
                          <p:cTn id="17" fill="hold">
                            <p:stCondLst>
                              <p:cond delay="500"/>
                            </p:stCondLst>
                            <p:childTnLst>
                              <p:par>
                                <p:cTn id="18" presetID="22" presetClass="entr" presetSubtype="2" fill="hold" grpId="0" nodeType="afterEffect">
                                  <p:stCondLst>
                                    <p:cond delay="0"/>
                                  </p:stCondLst>
                                  <p:childTnLst>
                                    <p:set>
                                      <p:cBhvr>
                                        <p:cTn id="19" dur="1" fill="hold">
                                          <p:stCondLst>
                                            <p:cond delay="0"/>
                                          </p:stCondLst>
                                        </p:cTn>
                                        <p:tgtEl>
                                          <p:spTgt spid="76"/>
                                        </p:tgtEl>
                                        <p:attrNameLst>
                                          <p:attrName>style.visibility</p:attrName>
                                        </p:attrNameLst>
                                      </p:cBhvr>
                                      <p:to>
                                        <p:strVal val="visible"/>
                                      </p:to>
                                    </p:set>
                                    <p:animEffect transition="in" filter="wipe(right)">
                                      <p:cBhvr>
                                        <p:cTn id="20" dur="500"/>
                                        <p:tgtEl>
                                          <p:spTgt spid="76"/>
                                        </p:tgtEl>
                                      </p:cBhvr>
                                    </p:animEffect>
                                  </p:childTnLst>
                                </p:cTn>
                              </p:par>
                            </p:childTnLst>
                          </p:cTn>
                        </p:par>
                        <p:par>
                          <p:cTn id="21" fill="hold">
                            <p:stCondLst>
                              <p:cond delay="1000"/>
                            </p:stCondLst>
                            <p:childTnLst>
                              <p:par>
                                <p:cTn id="22" presetID="22" presetClass="entr" presetSubtype="2" fill="hold" nodeType="afterEffect">
                                  <p:stCondLst>
                                    <p:cond delay="0"/>
                                  </p:stCondLst>
                                  <p:childTnLst>
                                    <p:set>
                                      <p:cBhvr>
                                        <p:cTn id="23" dur="1" fill="hold">
                                          <p:stCondLst>
                                            <p:cond delay="0"/>
                                          </p:stCondLst>
                                        </p:cTn>
                                        <p:tgtEl>
                                          <p:spTgt spid="80"/>
                                        </p:tgtEl>
                                        <p:attrNameLst>
                                          <p:attrName>style.visibility</p:attrName>
                                        </p:attrNameLst>
                                      </p:cBhvr>
                                      <p:to>
                                        <p:strVal val="visible"/>
                                      </p:to>
                                    </p:set>
                                    <p:animEffect transition="in" filter="wipe(right)">
                                      <p:cBhvr>
                                        <p:cTn id="24" dur="500"/>
                                        <p:tgtEl>
                                          <p:spTgt spid="80"/>
                                        </p:tgtEl>
                                      </p:cBhvr>
                                    </p:animEffect>
                                  </p:childTnLst>
                                </p:cTn>
                              </p:par>
                              <p:par>
                                <p:cTn id="25" presetID="18" presetClass="entr" presetSubtype="6" fill="hold" grpId="0" nodeType="withEffect">
                                  <p:stCondLst>
                                    <p:cond delay="0"/>
                                  </p:stCondLst>
                                  <p:childTnLst>
                                    <p:set>
                                      <p:cBhvr>
                                        <p:cTn id="26" dur="1" fill="hold">
                                          <p:stCondLst>
                                            <p:cond delay="0"/>
                                          </p:stCondLst>
                                        </p:cTn>
                                        <p:tgtEl>
                                          <p:spTgt spid="79"/>
                                        </p:tgtEl>
                                        <p:attrNameLst>
                                          <p:attrName>style.visibility</p:attrName>
                                        </p:attrNameLst>
                                      </p:cBhvr>
                                      <p:to>
                                        <p:strVal val="visible"/>
                                      </p:to>
                                    </p:set>
                                    <p:animEffect transition="in" filter="strips(downRight)">
                                      <p:cBhvr>
                                        <p:cTn id="27" dur="750"/>
                                        <p:tgtEl>
                                          <p:spTgt spid="79"/>
                                        </p:tgtEl>
                                      </p:cBhvr>
                                    </p:animEffect>
                                  </p:childTnLst>
                                </p:cTn>
                              </p:par>
                            </p:childTnLst>
                          </p:cTn>
                        </p:par>
                        <p:par>
                          <p:cTn id="28" fill="hold">
                            <p:stCondLst>
                              <p:cond delay="1500"/>
                            </p:stCondLst>
                            <p:childTnLst>
                              <p:par>
                                <p:cTn id="29" presetID="22" presetClass="entr" presetSubtype="8" fill="hold" nodeType="afterEffect">
                                  <p:stCondLst>
                                    <p:cond delay="0"/>
                                  </p:stCondLst>
                                  <p:childTnLst>
                                    <p:set>
                                      <p:cBhvr>
                                        <p:cTn id="30" dur="1" fill="hold">
                                          <p:stCondLst>
                                            <p:cond delay="0"/>
                                          </p:stCondLst>
                                        </p:cTn>
                                        <p:tgtEl>
                                          <p:spTgt spid="84"/>
                                        </p:tgtEl>
                                        <p:attrNameLst>
                                          <p:attrName>style.visibility</p:attrName>
                                        </p:attrNameLst>
                                      </p:cBhvr>
                                      <p:to>
                                        <p:strVal val="visible"/>
                                      </p:to>
                                    </p:set>
                                    <p:animEffect transition="in" filter="wipe(left)">
                                      <p:cBhvr>
                                        <p:cTn id="31" dur="500"/>
                                        <p:tgtEl>
                                          <p:spTgt spid="84"/>
                                        </p:tgtEl>
                                      </p:cBhvr>
                                    </p:animEffect>
                                  </p:childTnLst>
                                </p:cTn>
                              </p:par>
                            </p:childTnLst>
                          </p:cTn>
                        </p:par>
                        <p:par>
                          <p:cTn id="32" fill="hold">
                            <p:stCondLst>
                              <p:cond delay="2000"/>
                            </p:stCondLst>
                            <p:childTnLst>
                              <p:par>
                                <p:cTn id="33" presetID="18" presetClass="entr" presetSubtype="6" fill="hold" grpId="0" nodeType="afterEffect">
                                  <p:stCondLst>
                                    <p:cond delay="0"/>
                                  </p:stCondLst>
                                  <p:childTnLst>
                                    <p:set>
                                      <p:cBhvr>
                                        <p:cTn id="34" dur="1" fill="hold">
                                          <p:stCondLst>
                                            <p:cond delay="0"/>
                                          </p:stCondLst>
                                        </p:cTn>
                                        <p:tgtEl>
                                          <p:spTgt spid="83"/>
                                        </p:tgtEl>
                                        <p:attrNameLst>
                                          <p:attrName>style.visibility</p:attrName>
                                        </p:attrNameLst>
                                      </p:cBhvr>
                                      <p:to>
                                        <p:strVal val="visible"/>
                                      </p:to>
                                    </p:set>
                                    <p:animEffect transition="in" filter="strips(downRight)">
                                      <p:cBhvr>
                                        <p:cTn id="35" dur="75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6" grpId="0" animBg="1"/>
      <p:bldP spid="77" grpId="0" animBg="1"/>
      <p:bldP spid="78" grpId="0" animBg="1"/>
      <p:bldP spid="79" grpId="0"/>
      <p:bldP spid="8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screen"/>
          <a:srcRect/>
          <a:stretch>
            <a:fillRect/>
          </a:stretch>
        </p:blipFill>
        <p:spPr>
          <a:xfrm>
            <a:off x="0" y="0"/>
            <a:ext cx="9144000" cy="5156200"/>
          </a:xfrm>
          <a:prstGeom prst="rect">
            <a:avLst/>
          </a:prstGeom>
        </p:spPr>
      </p:pic>
      <p:pic>
        <p:nvPicPr>
          <p:cNvPr id="2" name="图片 1"/>
          <p:cNvPicPr>
            <a:picLocks noChangeAspect="1"/>
          </p:cNvPicPr>
          <p:nvPr/>
        </p:nvPicPr>
        <p:blipFill>
          <a:blip r:embed="rId3">
            <a:extLst>
              <a:ext uri="{BEBA8EAE-BF5A-486C-A8C5-ECC9F3942E4B}">
                <a14:imgProps xmlns:a14="http://schemas.microsoft.com/office/drawing/2010/main">
                  <a14:imgLayer r:embed="rId4">
                    <a14:imgEffect>
                      <a14:brightnessContrast bright="100000"/>
                    </a14:imgEffect>
                  </a14:imgLayer>
                </a14:imgProps>
              </a:ext>
            </a:extLst>
          </a:blip>
          <a:stretch>
            <a:fillRect/>
          </a:stretch>
        </p:blipFill>
        <p:spPr>
          <a:xfrm>
            <a:off x="2527299" y="850712"/>
            <a:ext cx="4089400" cy="1143952"/>
          </a:xfrm>
          <a:prstGeom prst="rect">
            <a:avLst/>
          </a:prstGeom>
        </p:spPr>
      </p:pic>
      <p:sp>
        <p:nvSpPr>
          <p:cNvPr id="4" name="文本框 3"/>
          <p:cNvSpPr txBox="1"/>
          <p:nvPr/>
        </p:nvSpPr>
        <p:spPr>
          <a:xfrm>
            <a:off x="1774599" y="2127934"/>
            <a:ext cx="5983369" cy="646331"/>
          </a:xfrm>
          <a:prstGeom prst="rect">
            <a:avLst/>
          </a:prstGeom>
          <a:noFill/>
        </p:spPr>
        <p:txBody>
          <a:bodyPr wrap="none" rtlCol="0">
            <a:spAutoFit/>
          </a:bodyPr>
          <a:lstStyle/>
          <a:p>
            <a:r>
              <a:rPr lang="zh-CN" altLang="en-US" sz="3600" b="1" dirty="0" smtClean="0">
                <a:solidFill>
                  <a:schemeClr val="bg1"/>
                </a:solidFill>
                <a:latin typeface="微软雅黑" panose="020B0503020204020204" pitchFamily="34" charset="-122"/>
                <a:ea typeface="微软雅黑" panose="020B0503020204020204" pitchFamily="34" charset="-122"/>
              </a:rPr>
              <a:t>感谢您的观看 </a:t>
            </a:r>
            <a:r>
              <a:rPr lang="en-US" altLang="zh-CN" sz="3600" b="1" dirty="0" smtClean="0">
                <a:solidFill>
                  <a:schemeClr val="bg1"/>
                </a:solidFill>
                <a:latin typeface="微软雅黑" panose="020B0503020204020204" pitchFamily="34" charset="-122"/>
                <a:ea typeface="微软雅黑" panose="020B0503020204020204" pitchFamily="34" charset="-122"/>
              </a:rPr>
              <a:t>THANK YOU</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5" name="圆角矩形 4"/>
          <p:cNvSpPr/>
          <p:nvPr/>
        </p:nvSpPr>
        <p:spPr>
          <a:xfrm>
            <a:off x="2971799" y="2945635"/>
            <a:ext cx="3200400" cy="393124"/>
          </a:xfrm>
          <a:prstGeom prst="roundRect">
            <a:avLst>
              <a:gd name="adj" fmla="val 50000"/>
            </a:avLst>
          </a:prstGeom>
          <a:solidFill>
            <a:srgbClr val="0F3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b="1" dirty="0">
                <a:latin typeface="微软雅黑" panose="020B0503020204020204" pitchFamily="34" charset="-122"/>
                <a:ea typeface="微软雅黑" panose="020B0503020204020204" pitchFamily="34" charset="-122"/>
              </a:rPr>
              <a:t>—</a:t>
            </a:r>
            <a:r>
              <a:rPr lang="zh-CN" altLang="en-US" sz="1800" b="1" dirty="0" smtClean="0">
                <a:latin typeface="微软雅黑" panose="020B0503020204020204" pitchFamily="34" charset="-122"/>
                <a:ea typeface="微软雅黑" panose="020B0503020204020204" pitchFamily="34" charset="-122"/>
              </a:rPr>
              <a:t>单击此处添加文字内容</a:t>
            </a:r>
            <a:r>
              <a:rPr lang="en-US" altLang="zh-CN" sz="1800" b="1" dirty="0" smtClean="0">
                <a:latin typeface="微软雅黑" panose="020B0503020204020204" pitchFamily="34" charset="-122"/>
                <a:ea typeface="微软雅黑" panose="020B0503020204020204" pitchFamily="34" charset="-122"/>
              </a:rPr>
              <a:t>—</a:t>
            </a:r>
            <a:endParaRPr lang="zh-CN" altLang="en-US" sz="1800" b="1" dirty="0">
              <a:latin typeface="微软雅黑" panose="020B0503020204020204" pitchFamily="34" charset="-122"/>
              <a:ea typeface="微软雅黑" panose="020B0503020204020204" pitchFamily="34" charset="-122"/>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3"/>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fltVal val="0"/>
                                          </p:val>
                                        </p:tav>
                                        <p:tav tm="100000">
                                          <p:val>
                                            <p:strVal val="#ppt_w"/>
                                          </p:val>
                                        </p:tav>
                                      </p:tavLst>
                                    </p:anim>
                                    <p:anim calcmode="lin" valueType="num">
                                      <p:cBhvr>
                                        <p:cTn id="14" dur="1000" fill="hold"/>
                                        <p:tgtEl>
                                          <p:spTgt spid="2"/>
                                        </p:tgtEl>
                                        <p:attrNameLst>
                                          <p:attrName>ppt_h</p:attrName>
                                        </p:attrNameLst>
                                      </p:cBhvr>
                                      <p:tavLst>
                                        <p:tav tm="0">
                                          <p:val>
                                            <p:fltVal val="0"/>
                                          </p:val>
                                        </p:tav>
                                        <p:tav tm="100000">
                                          <p:val>
                                            <p:strVal val="#ppt_h"/>
                                          </p:val>
                                        </p:tav>
                                      </p:tavLst>
                                    </p:anim>
                                    <p:animEffect transition="in" filter="fade">
                                      <p:cBhvr>
                                        <p:cTn id="15" dur="1000"/>
                                        <p:tgtEl>
                                          <p:spTgt spid="2"/>
                                        </p:tgtEl>
                                      </p:cBhvr>
                                    </p:animEffect>
                                  </p:childTnLst>
                                </p:cTn>
                              </p:par>
                            </p:childTnLst>
                          </p:cTn>
                        </p:par>
                        <p:par>
                          <p:cTn id="16" fill="hold">
                            <p:stCondLst>
                              <p:cond delay="2000"/>
                            </p:stCondLst>
                            <p:childTnLst>
                              <p:par>
                                <p:cTn id="17" presetID="49" presetClass="entr" presetSubtype="0" decel="100000" fill="hold" grpId="0" nodeType="afterEffect">
                                  <p:stCondLst>
                                    <p:cond delay="0"/>
                                  </p:stCondLst>
                                  <p:iterate type="lt">
                                    <p:tmPct val="14000"/>
                                  </p:iterate>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 calcmode="lin" valueType="num">
                                      <p:cBhvr>
                                        <p:cTn id="21" dur="500" fill="hold"/>
                                        <p:tgtEl>
                                          <p:spTgt spid="4"/>
                                        </p:tgtEl>
                                        <p:attrNameLst>
                                          <p:attrName>style.rotation</p:attrName>
                                        </p:attrNameLst>
                                      </p:cBhvr>
                                      <p:tavLst>
                                        <p:tav tm="0">
                                          <p:val>
                                            <p:fltVal val="360"/>
                                          </p:val>
                                        </p:tav>
                                        <p:tav tm="100000">
                                          <p:val>
                                            <p:fltVal val="0"/>
                                          </p:val>
                                        </p:tav>
                                      </p:tavLst>
                                    </p:anim>
                                    <p:animEffect transition="in" filter="fade">
                                      <p:cBhvr>
                                        <p:cTn id="22" dur="500"/>
                                        <p:tgtEl>
                                          <p:spTgt spid="4"/>
                                        </p:tgtEl>
                                      </p:cBhvr>
                                    </p:animEffect>
                                  </p:childTnLst>
                                </p:cTn>
                              </p:par>
                            </p:childTnLst>
                          </p:cTn>
                        </p:par>
                        <p:par>
                          <p:cTn id="23" fill="hold">
                            <p:stCondLst>
                              <p:cond delay="2549"/>
                            </p:stCondLst>
                            <p:childTnLst>
                              <p:par>
                                <p:cTn id="24" presetID="2" presetClass="entr" presetSubtype="4"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screen"/>
          <a:srcRect/>
          <a:stretch>
            <a:fillRect/>
          </a:stretch>
        </p:blipFill>
        <p:spPr>
          <a:xfrm>
            <a:off x="0" y="0"/>
            <a:ext cx="9144000" cy="5156200"/>
          </a:xfrm>
          <a:prstGeom prst="rect">
            <a:avLst/>
          </a:prstGeom>
        </p:spPr>
      </p:pic>
      <p:pic>
        <p:nvPicPr>
          <p:cNvPr id="11" name="图片 10"/>
          <p:cNvPicPr>
            <a:picLocks noChangeAspect="1"/>
          </p:cNvPicPr>
          <p:nvPr/>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Lst>
          </a:blip>
          <a:stretch>
            <a:fillRect/>
          </a:stretch>
        </p:blipFill>
        <p:spPr>
          <a:xfrm>
            <a:off x="6450313" y="400956"/>
            <a:ext cx="2214113" cy="619367"/>
          </a:xfrm>
          <a:prstGeom prst="rect">
            <a:avLst/>
          </a:prstGeom>
        </p:spPr>
      </p:pic>
      <p:sp>
        <p:nvSpPr>
          <p:cNvPr id="12" name="矩形 11"/>
          <p:cNvSpPr/>
          <p:nvPr/>
        </p:nvSpPr>
        <p:spPr>
          <a:xfrm>
            <a:off x="-1" y="1553120"/>
            <a:ext cx="9144001" cy="2688680"/>
          </a:xfrm>
          <a:prstGeom prst="rect">
            <a:avLst/>
          </a:prstGeom>
          <a:solidFill>
            <a:srgbClr val="00B0F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dirty="0">
              <a:ln>
                <a:noFill/>
              </a:ln>
              <a:solidFill>
                <a:prstClr val="white"/>
              </a:solidFill>
              <a:effectLst/>
              <a:uLnTx/>
              <a:uFillTx/>
              <a:latin typeface="Calibri" panose="020F0502020204030204"/>
              <a:ea typeface="等线" panose="02010600030101010101" pitchFamily="2" charset="-122"/>
              <a:cs typeface="+mn-cs"/>
            </a:endParaRPr>
          </a:p>
        </p:txBody>
      </p:sp>
      <p:grpSp>
        <p:nvGrpSpPr>
          <p:cNvPr id="13" name="组合 12"/>
          <p:cNvGrpSpPr/>
          <p:nvPr/>
        </p:nvGrpSpPr>
        <p:grpSpPr>
          <a:xfrm>
            <a:off x="684893" y="620032"/>
            <a:ext cx="1619250" cy="1619250"/>
            <a:chOff x="3486150" y="1733550"/>
            <a:chExt cx="1619250" cy="1619250"/>
          </a:xfrm>
        </p:grpSpPr>
        <p:sp>
          <p:nvSpPr>
            <p:cNvPr id="14" name="椭圆 13"/>
            <p:cNvSpPr/>
            <p:nvPr/>
          </p:nvSpPr>
          <p:spPr>
            <a:xfrm>
              <a:off x="3486150" y="1733550"/>
              <a:ext cx="1619250" cy="1619250"/>
            </a:xfrm>
            <a:prstGeom prst="ellipse">
              <a:avLst/>
            </a:prstGeom>
            <a:solidFill>
              <a:srgbClr val="00B0F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Calibri" panose="020F0502020204030204"/>
                <a:ea typeface="等线" panose="02010600030101010101" pitchFamily="2" charset="-122"/>
              </a:endParaRPr>
            </a:p>
          </p:txBody>
        </p:sp>
        <p:sp>
          <p:nvSpPr>
            <p:cNvPr id="15" name="文本框 14"/>
            <p:cNvSpPr txBox="1"/>
            <p:nvPr/>
          </p:nvSpPr>
          <p:spPr>
            <a:xfrm>
              <a:off x="3639185" y="2158454"/>
              <a:ext cx="1313180" cy="769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R="0" lvl="0" indent="0" algn="ctr" fontAlgn="auto">
                <a:lnSpc>
                  <a:spcPct val="100000"/>
                </a:lnSpc>
                <a:spcBef>
                  <a:spcPts val="0"/>
                </a:spcBef>
                <a:spcAft>
                  <a:spcPts val="0"/>
                </a:spcAft>
                <a:buClrTx/>
                <a:buSzTx/>
                <a:buFontTx/>
                <a:buNone/>
                <a:defRPr kumimoji="0" b="0" i="0" u="none" strike="noStrike" cap="none" spc="0" normalizeH="0" baseline="0">
                  <a:ln>
                    <a:noFill/>
                  </a:ln>
                  <a:solidFill>
                    <a:prstClr val="white"/>
                  </a:solidFill>
                  <a:effectLst/>
                  <a:uLnTx/>
                  <a:uFillTx/>
                  <a:latin typeface="Calibri" panose="020F0502020204030204"/>
                  <a:ea typeface="等线" panose="02010600030101010101" pitchFamily="2"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4000" b="1" dirty="0">
                  <a:latin typeface="+mj-ea"/>
                  <a:ea typeface="+mj-ea"/>
                </a:rPr>
                <a:t>目录</a:t>
              </a:r>
            </a:p>
          </p:txBody>
        </p:sp>
      </p:grpSp>
      <p:sp>
        <p:nvSpPr>
          <p:cNvPr id="18" name="文本框 17"/>
          <p:cNvSpPr txBox="1"/>
          <p:nvPr/>
        </p:nvSpPr>
        <p:spPr>
          <a:xfrm>
            <a:off x="1709677" y="1961288"/>
            <a:ext cx="5724644" cy="1754326"/>
          </a:xfrm>
          <a:prstGeom prst="rect">
            <a:avLst/>
          </a:prstGeom>
          <a:noFill/>
        </p:spPr>
        <p:txBody>
          <a:bodyPr wrap="non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第一部分</a:t>
            </a:r>
            <a:endParaRPr kumimoji="0" lang="en-US" altLang="zh-CN" sz="5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单击添加文字内容</a:t>
            </a:r>
            <a:endParaRPr kumimoji="0" lang="en-US" altLang="zh-CN" sz="5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up)">
                                      <p:cBhvr>
                                        <p:cTn id="13" dur="500"/>
                                        <p:tgtEl>
                                          <p:spTgt spid="12"/>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1000" fill="hold"/>
                                        <p:tgtEl>
                                          <p:spTgt spid="18"/>
                                        </p:tgtEl>
                                        <p:attrNameLst>
                                          <p:attrName>ppt_w</p:attrName>
                                        </p:attrNameLst>
                                      </p:cBhvr>
                                      <p:tavLst>
                                        <p:tav tm="0">
                                          <p:val>
                                            <p:fltVal val="0"/>
                                          </p:val>
                                        </p:tav>
                                        <p:tav tm="100000">
                                          <p:val>
                                            <p:strVal val="#ppt_w"/>
                                          </p:val>
                                        </p:tav>
                                      </p:tavLst>
                                    </p:anim>
                                    <p:anim calcmode="lin" valueType="num">
                                      <p:cBhvr>
                                        <p:cTn id="18" dur="1000" fill="hold"/>
                                        <p:tgtEl>
                                          <p:spTgt spid="18"/>
                                        </p:tgtEl>
                                        <p:attrNameLst>
                                          <p:attrName>ppt_h</p:attrName>
                                        </p:attrNameLst>
                                      </p:cBhvr>
                                      <p:tavLst>
                                        <p:tav tm="0">
                                          <p:val>
                                            <p:fltVal val="0"/>
                                          </p:val>
                                        </p:tav>
                                        <p:tav tm="100000">
                                          <p:val>
                                            <p:strVal val="#ppt_h"/>
                                          </p:val>
                                        </p:tav>
                                      </p:tavLst>
                                    </p:anim>
                                    <p:animEffect transition="in" filter="fade">
                                      <p:cBhvr>
                                        <p:cTn id="19"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文本框 7"/>
          <p:cNvSpPr txBox="1"/>
          <p:nvPr/>
        </p:nvSpPr>
        <p:spPr>
          <a:xfrm>
            <a:off x="5955506" y="3715296"/>
            <a:ext cx="1506141" cy="300038"/>
          </a:xfrm>
          <a:prstGeom prst="rect">
            <a:avLst/>
          </a:prstGeom>
          <a:noFill/>
        </p:spPr>
        <p:txBody>
          <a:bodyPr lIns="68576" tIns="34287" rIns="68576" bIns="34287">
            <a:spAutoFit/>
          </a:bodyPr>
          <a:lstStyle/>
          <a:p>
            <a:pPr defTabSz="685800" fontAlgn="auto">
              <a:spcBef>
                <a:spcPts val="0"/>
              </a:spcBef>
              <a:spcAft>
                <a:spcPts val="0"/>
              </a:spcAft>
              <a:defRPr/>
            </a:pPr>
            <a:r>
              <a:rPr lang="zh-CN" altLang="en-US" sz="1500" b="1"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rPr>
              <a:t>添加标题</a:t>
            </a:r>
            <a:endParaRPr lang="zh-CN" altLang="en-US" sz="1500" b="1" baseline="-3000"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3" name="文本框 8"/>
          <p:cNvSpPr txBox="1"/>
          <p:nvPr/>
        </p:nvSpPr>
        <p:spPr>
          <a:xfrm>
            <a:off x="5536407" y="3996284"/>
            <a:ext cx="2718197" cy="475509"/>
          </a:xfrm>
          <a:prstGeom prst="rect">
            <a:avLst/>
          </a:prstGeom>
          <a:noFill/>
        </p:spPr>
        <p:txBody>
          <a:bodyPr lIns="68576" tIns="34287" rIns="68576" bIns="34287">
            <a:spAutoFit/>
          </a:bodyPr>
          <a:lstStyle/>
          <a:p>
            <a:pPr defTabSz="685800" fontAlgn="auto">
              <a:lnSpc>
                <a:spcPct val="120000"/>
              </a:lnSpc>
              <a:spcAft>
                <a:spcPts val="0"/>
              </a:spcAft>
              <a:defRPr/>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在此录入图表的描述说明，在此录入图表的描述说明，在此录入图表的描述说明。</a:t>
            </a:r>
          </a:p>
        </p:txBody>
      </p:sp>
      <p:sp>
        <p:nvSpPr>
          <p:cNvPr id="74" name="文本框 9"/>
          <p:cNvSpPr txBox="1"/>
          <p:nvPr/>
        </p:nvSpPr>
        <p:spPr>
          <a:xfrm>
            <a:off x="5532835" y="3637905"/>
            <a:ext cx="490538" cy="439341"/>
          </a:xfrm>
          <a:prstGeom prst="rect">
            <a:avLst/>
          </a:prstGeom>
          <a:noFill/>
        </p:spPr>
        <p:txBody>
          <a:bodyPr lIns="68576" tIns="34287" rIns="68576" bIns="34287">
            <a:spAutoFit/>
          </a:bodyPr>
          <a:lstStyle/>
          <a:p>
            <a:pPr defTabSz="685800" fontAlgn="auto">
              <a:spcBef>
                <a:spcPts val="0"/>
              </a:spcBef>
              <a:spcAft>
                <a:spcPts val="0"/>
              </a:spcAft>
              <a:defRPr/>
            </a:pPr>
            <a:r>
              <a:rPr lang="en-US" altLang="zh-CN" sz="3600" baseline="-300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rPr>
              <a:t>03</a:t>
            </a:r>
            <a:endParaRPr lang="zh-CN" altLang="en-US" sz="3600" baseline="-300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5" name="文本框 12"/>
          <p:cNvSpPr txBox="1"/>
          <p:nvPr/>
        </p:nvSpPr>
        <p:spPr>
          <a:xfrm>
            <a:off x="5994797" y="1237605"/>
            <a:ext cx="1608534" cy="300038"/>
          </a:xfrm>
          <a:prstGeom prst="rect">
            <a:avLst/>
          </a:prstGeom>
          <a:noFill/>
        </p:spPr>
        <p:txBody>
          <a:bodyPr lIns="68576" tIns="34287" rIns="68576" bIns="34287">
            <a:spAutoFit/>
          </a:bodyPr>
          <a:lstStyle/>
          <a:p>
            <a:pPr defTabSz="685800" fontAlgn="auto">
              <a:spcBef>
                <a:spcPts val="0"/>
              </a:spcBef>
              <a:spcAft>
                <a:spcPts val="0"/>
              </a:spcAft>
              <a:defRPr/>
            </a:pPr>
            <a:r>
              <a:rPr lang="zh-CN" altLang="en-US" sz="1500" b="1"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rPr>
              <a:t>添加标题</a:t>
            </a:r>
            <a:endParaRPr lang="zh-CN" altLang="en-US" sz="1500" b="1" baseline="-3000"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6" name="文本框 13"/>
          <p:cNvSpPr txBox="1"/>
          <p:nvPr/>
        </p:nvSpPr>
        <p:spPr>
          <a:xfrm>
            <a:off x="5536407" y="1518593"/>
            <a:ext cx="2718197" cy="475509"/>
          </a:xfrm>
          <a:prstGeom prst="rect">
            <a:avLst/>
          </a:prstGeom>
          <a:noFill/>
        </p:spPr>
        <p:txBody>
          <a:bodyPr lIns="68576" tIns="34287" rIns="68576" bIns="34287">
            <a:spAutoFit/>
          </a:bodyPr>
          <a:lstStyle/>
          <a:p>
            <a:pPr defTabSz="685800" fontAlgn="auto">
              <a:lnSpc>
                <a:spcPct val="120000"/>
              </a:lnSpc>
              <a:spcAft>
                <a:spcPts val="0"/>
              </a:spcAft>
              <a:defRPr/>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在此录入图表的描述说明，在此录入图表的描述说明，在此录入图表的描述说明。</a:t>
            </a:r>
          </a:p>
        </p:txBody>
      </p:sp>
      <p:sp>
        <p:nvSpPr>
          <p:cNvPr id="77" name="文本框 14"/>
          <p:cNvSpPr txBox="1"/>
          <p:nvPr/>
        </p:nvSpPr>
        <p:spPr>
          <a:xfrm>
            <a:off x="5532835" y="1161405"/>
            <a:ext cx="490538" cy="438150"/>
          </a:xfrm>
          <a:prstGeom prst="rect">
            <a:avLst/>
          </a:prstGeom>
          <a:noFill/>
        </p:spPr>
        <p:txBody>
          <a:bodyPr lIns="68576" tIns="34287" rIns="68576" bIns="34287">
            <a:spAutoFit/>
          </a:bodyPr>
          <a:lstStyle/>
          <a:p>
            <a:pPr defTabSz="685800" fontAlgn="auto">
              <a:spcBef>
                <a:spcPts val="0"/>
              </a:spcBef>
              <a:spcAft>
                <a:spcPts val="0"/>
              </a:spcAft>
              <a:defRPr/>
            </a:pPr>
            <a:r>
              <a:rPr lang="en-US" altLang="zh-CN" sz="3600" baseline="-300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rPr>
              <a:t>02</a:t>
            </a:r>
            <a:endParaRPr lang="zh-CN" altLang="en-US" sz="3600" baseline="-300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8" name="文本框 16"/>
          <p:cNvSpPr txBox="1"/>
          <p:nvPr/>
        </p:nvSpPr>
        <p:spPr>
          <a:xfrm>
            <a:off x="1514475" y="3715296"/>
            <a:ext cx="1637110" cy="300038"/>
          </a:xfrm>
          <a:prstGeom prst="rect">
            <a:avLst/>
          </a:prstGeom>
          <a:noFill/>
        </p:spPr>
        <p:txBody>
          <a:bodyPr lIns="68576" tIns="34287" rIns="68576" bIns="34287">
            <a:spAutoFit/>
          </a:bodyPr>
          <a:lstStyle/>
          <a:p>
            <a:pPr algn="r" defTabSz="685800" fontAlgn="auto">
              <a:spcBef>
                <a:spcPts val="0"/>
              </a:spcBef>
              <a:spcAft>
                <a:spcPts val="0"/>
              </a:spcAft>
              <a:defRPr/>
            </a:pPr>
            <a:r>
              <a:rPr lang="zh-CN" altLang="en-US" sz="1500" b="1"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rPr>
              <a:t>添加标题</a:t>
            </a:r>
            <a:endParaRPr lang="zh-CN" altLang="en-US" sz="1500" b="1" baseline="-3000"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79" name="文本框 17"/>
          <p:cNvSpPr txBox="1"/>
          <p:nvPr/>
        </p:nvSpPr>
        <p:spPr>
          <a:xfrm>
            <a:off x="876300" y="3992711"/>
            <a:ext cx="2712244" cy="475509"/>
          </a:xfrm>
          <a:prstGeom prst="rect">
            <a:avLst/>
          </a:prstGeom>
          <a:noFill/>
        </p:spPr>
        <p:txBody>
          <a:bodyPr lIns="68576" tIns="34287" rIns="68576" bIns="34287">
            <a:spAutoFit/>
          </a:bodyPr>
          <a:lstStyle/>
          <a:p>
            <a:pPr algn="r" defTabSz="685800" fontAlgn="auto">
              <a:lnSpc>
                <a:spcPct val="120000"/>
              </a:lnSpc>
              <a:spcAft>
                <a:spcPts val="0"/>
              </a:spcAft>
              <a:defRPr/>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在此录入图表的描述说明，在此录入图表的描述说明，在此录入图表的描述说明。</a:t>
            </a:r>
          </a:p>
        </p:txBody>
      </p:sp>
      <p:sp>
        <p:nvSpPr>
          <p:cNvPr id="80" name="文本框 18"/>
          <p:cNvSpPr txBox="1"/>
          <p:nvPr/>
        </p:nvSpPr>
        <p:spPr>
          <a:xfrm>
            <a:off x="3115866" y="3634334"/>
            <a:ext cx="490538" cy="438150"/>
          </a:xfrm>
          <a:prstGeom prst="rect">
            <a:avLst/>
          </a:prstGeom>
          <a:noFill/>
        </p:spPr>
        <p:txBody>
          <a:bodyPr lIns="68576" tIns="34287" rIns="68576" bIns="34287">
            <a:spAutoFit/>
          </a:bodyPr>
          <a:lstStyle/>
          <a:p>
            <a:pPr algn="r" defTabSz="685800" fontAlgn="auto">
              <a:spcBef>
                <a:spcPts val="0"/>
              </a:spcBef>
              <a:spcAft>
                <a:spcPts val="0"/>
              </a:spcAft>
              <a:defRPr/>
            </a:pPr>
            <a:r>
              <a:rPr lang="en-US" altLang="zh-CN" sz="3600" baseline="-300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rPr>
              <a:t>04</a:t>
            </a:r>
            <a:endParaRPr lang="zh-CN" altLang="en-US" sz="3600" baseline="-300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1" name="文本框 20"/>
          <p:cNvSpPr txBox="1"/>
          <p:nvPr/>
        </p:nvSpPr>
        <p:spPr>
          <a:xfrm>
            <a:off x="1774031" y="1237605"/>
            <a:ext cx="1372791" cy="300038"/>
          </a:xfrm>
          <a:prstGeom prst="rect">
            <a:avLst/>
          </a:prstGeom>
          <a:noFill/>
        </p:spPr>
        <p:txBody>
          <a:bodyPr lIns="68576" tIns="34287" rIns="68576" bIns="34287">
            <a:spAutoFit/>
          </a:bodyPr>
          <a:lstStyle/>
          <a:p>
            <a:pPr algn="r" defTabSz="685800" fontAlgn="auto">
              <a:spcBef>
                <a:spcPts val="0"/>
              </a:spcBef>
              <a:spcAft>
                <a:spcPts val="0"/>
              </a:spcAft>
              <a:defRPr/>
            </a:pPr>
            <a:r>
              <a:rPr lang="zh-CN" altLang="en-US" sz="1500" b="1"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rPr>
              <a:t>添加标题</a:t>
            </a:r>
            <a:endParaRPr lang="zh-CN" altLang="en-US" sz="1500" b="1" baseline="-3000" dirty="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2" name="文本框 21"/>
          <p:cNvSpPr txBox="1"/>
          <p:nvPr/>
        </p:nvSpPr>
        <p:spPr>
          <a:xfrm>
            <a:off x="876300" y="1515021"/>
            <a:ext cx="2712244" cy="475509"/>
          </a:xfrm>
          <a:prstGeom prst="rect">
            <a:avLst/>
          </a:prstGeom>
          <a:noFill/>
        </p:spPr>
        <p:txBody>
          <a:bodyPr lIns="68576" tIns="34287" rIns="68576" bIns="34287">
            <a:spAutoFit/>
          </a:bodyPr>
          <a:lstStyle/>
          <a:p>
            <a:pPr algn="r" defTabSz="685800" fontAlgn="auto">
              <a:lnSpc>
                <a:spcPct val="120000"/>
              </a:lnSpc>
              <a:spcBef>
                <a:spcPts val="0"/>
              </a:spcBef>
              <a:spcAft>
                <a:spcPts val="0"/>
              </a:spcAft>
              <a:defRPr/>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在此录入图表的描述说明，在此录入图表的描述说明，在此录入图表的描述说明。</a:t>
            </a:r>
          </a:p>
        </p:txBody>
      </p:sp>
      <p:sp>
        <p:nvSpPr>
          <p:cNvPr id="83" name="文本框 22"/>
          <p:cNvSpPr txBox="1"/>
          <p:nvPr/>
        </p:nvSpPr>
        <p:spPr>
          <a:xfrm>
            <a:off x="3101578" y="1156643"/>
            <a:ext cx="490538" cy="438150"/>
          </a:xfrm>
          <a:prstGeom prst="rect">
            <a:avLst/>
          </a:prstGeom>
          <a:noFill/>
        </p:spPr>
        <p:txBody>
          <a:bodyPr lIns="68576" tIns="34287" rIns="68576" bIns="34287">
            <a:spAutoFit/>
          </a:bodyPr>
          <a:lstStyle/>
          <a:p>
            <a:pPr algn="r" defTabSz="685800" fontAlgn="auto">
              <a:spcBef>
                <a:spcPts val="0"/>
              </a:spcBef>
              <a:spcAft>
                <a:spcPts val="0"/>
              </a:spcAft>
              <a:defRPr/>
            </a:pPr>
            <a:r>
              <a:rPr lang="en-US" altLang="zh-CN" sz="3600" baseline="-300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rPr>
              <a:t>01</a:t>
            </a:r>
            <a:endParaRPr lang="zh-CN" altLang="en-US" sz="3600" baseline="-3000" dirty="0">
              <a:solidFill>
                <a:schemeClr val="tx1">
                  <a:lumMod val="50000"/>
                  <a:lumOff val="50000"/>
                </a:scheme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84" name="组合 83"/>
          <p:cNvGrpSpPr/>
          <p:nvPr/>
        </p:nvGrpSpPr>
        <p:grpSpPr bwMode="auto">
          <a:xfrm>
            <a:off x="3854053" y="987574"/>
            <a:ext cx="1422797" cy="1422797"/>
            <a:chOff x="4854966" y="1574162"/>
            <a:chExt cx="1897870" cy="1897870"/>
          </a:xfrm>
        </p:grpSpPr>
        <p:sp>
          <p:nvSpPr>
            <p:cNvPr id="85" name="泪滴形 84"/>
            <p:cNvSpPr/>
            <p:nvPr/>
          </p:nvSpPr>
          <p:spPr>
            <a:xfrm rot="8100000">
              <a:off x="4854966" y="1574162"/>
              <a:ext cx="1897870" cy="1897870"/>
            </a:xfrm>
            <a:prstGeom prst="teardrop">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1900">
                <a:solidFill>
                  <a:schemeClr val="tx2">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86" name="组合 85"/>
            <p:cNvGrpSpPr>
              <a:grpSpLocks noChangeAspect="1"/>
            </p:cNvGrpSpPr>
            <p:nvPr/>
          </p:nvGrpSpPr>
          <p:grpSpPr>
            <a:xfrm>
              <a:off x="5635285" y="1758388"/>
              <a:ext cx="337232" cy="540000"/>
              <a:chOff x="8912226" y="6748292"/>
              <a:chExt cx="250825" cy="401638"/>
            </a:xfrm>
            <a:solidFill>
              <a:srgbClr val="9DA8B1"/>
            </a:solidFill>
          </p:grpSpPr>
          <p:sp>
            <p:nvSpPr>
              <p:cNvPr id="87" name="Freeform 550"/>
              <p:cNvSpPr/>
              <p:nvPr/>
            </p:nvSpPr>
            <p:spPr bwMode="auto">
              <a:xfrm>
                <a:off x="8912226" y="6859417"/>
                <a:ext cx="250825" cy="290513"/>
              </a:xfrm>
              <a:custGeom>
                <a:avLst/>
                <a:gdLst>
                  <a:gd name="T0" fmla="*/ 180 w 180"/>
                  <a:gd name="T1" fmla="*/ 68 h 209"/>
                  <a:gd name="T2" fmla="*/ 180 w 180"/>
                  <a:gd name="T3" fmla="*/ 15 h 209"/>
                  <a:gd name="T4" fmla="*/ 156 w 180"/>
                  <a:gd name="T5" fmla="*/ 15 h 209"/>
                  <a:gd name="T6" fmla="*/ 156 w 180"/>
                  <a:gd name="T7" fmla="*/ 68 h 209"/>
                  <a:gd name="T8" fmla="*/ 92 w 180"/>
                  <a:gd name="T9" fmla="*/ 132 h 209"/>
                  <a:gd name="T10" fmla="*/ 91 w 180"/>
                  <a:gd name="T11" fmla="*/ 132 h 209"/>
                  <a:gd name="T12" fmla="*/ 90 w 180"/>
                  <a:gd name="T13" fmla="*/ 132 h 209"/>
                  <a:gd name="T14" fmla="*/ 90 w 180"/>
                  <a:gd name="T15" fmla="*/ 132 h 209"/>
                  <a:gd name="T16" fmla="*/ 89 w 180"/>
                  <a:gd name="T17" fmla="*/ 132 h 209"/>
                  <a:gd name="T18" fmla="*/ 24 w 180"/>
                  <a:gd name="T19" fmla="*/ 68 h 209"/>
                  <a:gd name="T20" fmla="*/ 24 w 180"/>
                  <a:gd name="T21" fmla="*/ 15 h 209"/>
                  <a:gd name="T22" fmla="*/ 0 w 180"/>
                  <a:gd name="T23" fmla="*/ 15 h 209"/>
                  <a:gd name="T24" fmla="*/ 0 w 180"/>
                  <a:gd name="T25" fmla="*/ 68 h 209"/>
                  <a:gd name="T26" fmla="*/ 76 w 180"/>
                  <a:gd name="T27" fmla="*/ 156 h 209"/>
                  <a:gd name="T28" fmla="*/ 76 w 180"/>
                  <a:gd name="T29" fmla="*/ 194 h 209"/>
                  <a:gd name="T30" fmla="*/ 22 w 180"/>
                  <a:gd name="T31" fmla="*/ 209 h 209"/>
                  <a:gd name="T32" fmla="*/ 159 w 180"/>
                  <a:gd name="T33" fmla="*/ 209 h 209"/>
                  <a:gd name="T34" fmla="*/ 104 w 180"/>
                  <a:gd name="T35" fmla="*/ 193 h 209"/>
                  <a:gd name="T36" fmla="*/ 104 w 180"/>
                  <a:gd name="T37" fmla="*/ 156 h 209"/>
                  <a:gd name="T38" fmla="*/ 180 w 180"/>
                  <a:gd name="T39" fmla="*/ 68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0" h="209">
                    <a:moveTo>
                      <a:pt x="180" y="68"/>
                    </a:moveTo>
                    <a:cubicBezTo>
                      <a:pt x="180" y="68"/>
                      <a:pt x="180" y="38"/>
                      <a:pt x="180" y="15"/>
                    </a:cubicBezTo>
                    <a:cubicBezTo>
                      <a:pt x="180" y="0"/>
                      <a:pt x="156" y="0"/>
                      <a:pt x="156" y="15"/>
                    </a:cubicBezTo>
                    <a:cubicBezTo>
                      <a:pt x="156" y="38"/>
                      <a:pt x="156" y="68"/>
                      <a:pt x="156" y="68"/>
                    </a:cubicBezTo>
                    <a:cubicBezTo>
                      <a:pt x="156" y="104"/>
                      <a:pt x="128" y="132"/>
                      <a:pt x="92" y="132"/>
                    </a:cubicBezTo>
                    <a:cubicBezTo>
                      <a:pt x="92" y="132"/>
                      <a:pt x="91" y="132"/>
                      <a:pt x="91" y="132"/>
                    </a:cubicBezTo>
                    <a:cubicBezTo>
                      <a:pt x="90" y="132"/>
                      <a:pt x="90" y="132"/>
                      <a:pt x="90" y="132"/>
                    </a:cubicBezTo>
                    <a:cubicBezTo>
                      <a:pt x="90" y="132"/>
                      <a:pt x="90" y="132"/>
                      <a:pt x="90" y="132"/>
                    </a:cubicBezTo>
                    <a:cubicBezTo>
                      <a:pt x="90" y="132"/>
                      <a:pt x="89" y="132"/>
                      <a:pt x="89" y="132"/>
                    </a:cubicBezTo>
                    <a:cubicBezTo>
                      <a:pt x="53" y="132"/>
                      <a:pt x="24" y="104"/>
                      <a:pt x="24" y="68"/>
                    </a:cubicBezTo>
                    <a:cubicBezTo>
                      <a:pt x="24" y="68"/>
                      <a:pt x="24" y="38"/>
                      <a:pt x="24" y="15"/>
                    </a:cubicBezTo>
                    <a:cubicBezTo>
                      <a:pt x="24" y="0"/>
                      <a:pt x="0" y="0"/>
                      <a:pt x="0" y="15"/>
                    </a:cubicBezTo>
                    <a:cubicBezTo>
                      <a:pt x="0" y="22"/>
                      <a:pt x="0" y="68"/>
                      <a:pt x="0" y="68"/>
                    </a:cubicBezTo>
                    <a:cubicBezTo>
                      <a:pt x="0" y="113"/>
                      <a:pt x="33" y="149"/>
                      <a:pt x="76" y="156"/>
                    </a:cubicBezTo>
                    <a:cubicBezTo>
                      <a:pt x="76" y="194"/>
                      <a:pt x="76" y="194"/>
                      <a:pt x="76" y="194"/>
                    </a:cubicBezTo>
                    <a:cubicBezTo>
                      <a:pt x="22" y="209"/>
                      <a:pt x="22" y="209"/>
                      <a:pt x="22" y="209"/>
                    </a:cubicBezTo>
                    <a:cubicBezTo>
                      <a:pt x="159" y="209"/>
                      <a:pt x="159" y="209"/>
                      <a:pt x="159" y="209"/>
                    </a:cubicBezTo>
                    <a:cubicBezTo>
                      <a:pt x="104" y="193"/>
                      <a:pt x="104" y="193"/>
                      <a:pt x="104" y="193"/>
                    </a:cubicBezTo>
                    <a:cubicBezTo>
                      <a:pt x="104" y="156"/>
                      <a:pt x="104" y="156"/>
                      <a:pt x="104" y="156"/>
                    </a:cubicBezTo>
                    <a:cubicBezTo>
                      <a:pt x="147" y="150"/>
                      <a:pt x="180" y="113"/>
                      <a:pt x="180" y="68"/>
                    </a:cubicBezTo>
                    <a:close/>
                  </a:path>
                </a:pathLst>
              </a:custGeom>
              <a:solidFill>
                <a:schemeClr val="bg1">
                  <a:lumMod val="95000"/>
                </a:schemeClr>
              </a:solidFill>
              <a:ln>
                <a:noFill/>
              </a:ln>
            </p:spPr>
            <p:txBody>
              <a:bodyPr lIns="121920" tIns="60960" rIns="121920" bIns="60960"/>
              <a:lstStyle/>
              <a:p>
                <a:pPr defTabSz="685800" fontAlgn="auto">
                  <a:spcBef>
                    <a:spcPts val="0"/>
                  </a:spcBef>
                  <a:spcAft>
                    <a:spcPts val="0"/>
                  </a:spcAft>
                  <a:defRPr/>
                </a:pPr>
                <a:endParaRPr lang="zh-CN" altLang="en-US" sz="1900">
                  <a:solidFill>
                    <a:schemeClr val="tx2">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88" name="Freeform 551"/>
              <p:cNvSpPr/>
              <p:nvPr/>
            </p:nvSpPr>
            <p:spPr bwMode="auto">
              <a:xfrm>
                <a:off x="8977313" y="6748292"/>
                <a:ext cx="120650" cy="263525"/>
              </a:xfrm>
              <a:custGeom>
                <a:avLst/>
                <a:gdLst>
                  <a:gd name="T0" fmla="*/ 43 w 87"/>
                  <a:gd name="T1" fmla="*/ 190 h 190"/>
                  <a:gd name="T2" fmla="*/ 43 w 87"/>
                  <a:gd name="T3" fmla="*/ 190 h 190"/>
                  <a:gd name="T4" fmla="*/ 44 w 87"/>
                  <a:gd name="T5" fmla="*/ 190 h 190"/>
                  <a:gd name="T6" fmla="*/ 87 w 87"/>
                  <a:gd name="T7" fmla="*/ 147 h 190"/>
                  <a:gd name="T8" fmla="*/ 87 w 87"/>
                  <a:gd name="T9" fmla="*/ 43 h 190"/>
                  <a:gd name="T10" fmla="*/ 44 w 87"/>
                  <a:gd name="T11" fmla="*/ 0 h 190"/>
                  <a:gd name="T12" fmla="*/ 43 w 87"/>
                  <a:gd name="T13" fmla="*/ 0 h 190"/>
                  <a:gd name="T14" fmla="*/ 43 w 87"/>
                  <a:gd name="T15" fmla="*/ 0 h 190"/>
                  <a:gd name="T16" fmla="*/ 0 w 87"/>
                  <a:gd name="T17" fmla="*/ 43 h 190"/>
                  <a:gd name="T18" fmla="*/ 0 w 87"/>
                  <a:gd name="T19" fmla="*/ 147 h 190"/>
                  <a:gd name="T20" fmla="*/ 43 w 87"/>
                  <a:gd name="T21" fmla="*/ 19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 h="190">
                    <a:moveTo>
                      <a:pt x="43" y="190"/>
                    </a:moveTo>
                    <a:cubicBezTo>
                      <a:pt x="43" y="190"/>
                      <a:pt x="43" y="190"/>
                      <a:pt x="43" y="190"/>
                    </a:cubicBezTo>
                    <a:cubicBezTo>
                      <a:pt x="44" y="190"/>
                      <a:pt x="44" y="190"/>
                      <a:pt x="44" y="190"/>
                    </a:cubicBezTo>
                    <a:cubicBezTo>
                      <a:pt x="68" y="190"/>
                      <a:pt x="87" y="171"/>
                      <a:pt x="87" y="147"/>
                    </a:cubicBezTo>
                    <a:cubicBezTo>
                      <a:pt x="87" y="43"/>
                      <a:pt x="87" y="43"/>
                      <a:pt x="87" y="43"/>
                    </a:cubicBezTo>
                    <a:cubicBezTo>
                      <a:pt x="87" y="19"/>
                      <a:pt x="68" y="0"/>
                      <a:pt x="44" y="0"/>
                    </a:cubicBezTo>
                    <a:cubicBezTo>
                      <a:pt x="44" y="0"/>
                      <a:pt x="44" y="0"/>
                      <a:pt x="43" y="0"/>
                    </a:cubicBezTo>
                    <a:cubicBezTo>
                      <a:pt x="43" y="0"/>
                      <a:pt x="43" y="0"/>
                      <a:pt x="43" y="0"/>
                    </a:cubicBezTo>
                    <a:cubicBezTo>
                      <a:pt x="19" y="0"/>
                      <a:pt x="0" y="19"/>
                      <a:pt x="0" y="43"/>
                    </a:cubicBezTo>
                    <a:cubicBezTo>
                      <a:pt x="0" y="147"/>
                      <a:pt x="0" y="147"/>
                      <a:pt x="0" y="147"/>
                    </a:cubicBezTo>
                    <a:cubicBezTo>
                      <a:pt x="0" y="171"/>
                      <a:pt x="19" y="190"/>
                      <a:pt x="43" y="190"/>
                    </a:cubicBezTo>
                    <a:close/>
                  </a:path>
                </a:pathLst>
              </a:custGeom>
              <a:solidFill>
                <a:schemeClr val="bg1">
                  <a:lumMod val="95000"/>
                </a:schemeClr>
              </a:solidFill>
              <a:ln>
                <a:noFill/>
              </a:ln>
            </p:spPr>
            <p:txBody>
              <a:bodyPr lIns="121920" tIns="60960" rIns="121920" bIns="60960"/>
              <a:lstStyle/>
              <a:p>
                <a:pPr defTabSz="685800" fontAlgn="auto">
                  <a:spcBef>
                    <a:spcPts val="0"/>
                  </a:spcBef>
                  <a:spcAft>
                    <a:spcPts val="0"/>
                  </a:spcAft>
                  <a:defRPr/>
                </a:pPr>
                <a:endParaRPr lang="zh-CN" altLang="en-US" sz="1900">
                  <a:solidFill>
                    <a:schemeClr val="tx2">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grpSp>
        <p:nvGrpSpPr>
          <p:cNvPr id="89" name="组合 88"/>
          <p:cNvGrpSpPr/>
          <p:nvPr/>
        </p:nvGrpSpPr>
        <p:grpSpPr bwMode="auto">
          <a:xfrm>
            <a:off x="3854053" y="3115222"/>
            <a:ext cx="1422797" cy="1477565"/>
            <a:chOff x="4854966" y="4355480"/>
            <a:chExt cx="1897870" cy="1969070"/>
          </a:xfrm>
        </p:grpSpPr>
        <p:sp>
          <p:nvSpPr>
            <p:cNvPr id="90" name="泪滴形 89"/>
            <p:cNvSpPr/>
            <p:nvPr/>
          </p:nvSpPr>
          <p:spPr>
            <a:xfrm rot="13500000" flipV="1">
              <a:off x="4854966" y="4426880"/>
              <a:ext cx="1897870" cy="1897670"/>
            </a:xfrm>
            <a:prstGeom prst="teardrop">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1900">
                <a:solidFill>
                  <a:schemeClr val="tx2">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91" name="组合 90"/>
            <p:cNvGrpSpPr>
              <a:grpSpLocks noChangeAspect="1"/>
            </p:cNvGrpSpPr>
            <p:nvPr/>
          </p:nvGrpSpPr>
          <p:grpSpPr>
            <a:xfrm>
              <a:off x="5541401" y="4355480"/>
              <a:ext cx="525001" cy="540000"/>
              <a:chOff x="7240588" y="6794047"/>
              <a:chExt cx="388938" cy="400050"/>
            </a:xfrm>
            <a:solidFill>
              <a:srgbClr val="9DA8B1"/>
            </a:solidFill>
          </p:grpSpPr>
          <p:sp>
            <p:nvSpPr>
              <p:cNvPr id="92" name="Freeform 405"/>
              <p:cNvSpPr/>
              <p:nvPr/>
            </p:nvSpPr>
            <p:spPr bwMode="auto">
              <a:xfrm>
                <a:off x="7339013" y="6794047"/>
                <a:ext cx="127000" cy="125413"/>
              </a:xfrm>
              <a:custGeom>
                <a:avLst/>
                <a:gdLst>
                  <a:gd name="T0" fmla="*/ 45 w 91"/>
                  <a:gd name="T1" fmla="*/ 91 h 91"/>
                  <a:gd name="T2" fmla="*/ 56 w 91"/>
                  <a:gd name="T3" fmla="*/ 90 h 91"/>
                  <a:gd name="T4" fmla="*/ 41 w 91"/>
                  <a:gd name="T5" fmla="*/ 77 h 91"/>
                  <a:gd name="T6" fmla="*/ 31 w 91"/>
                  <a:gd name="T7" fmla="*/ 60 h 91"/>
                  <a:gd name="T8" fmla="*/ 37 w 91"/>
                  <a:gd name="T9" fmla="*/ 40 h 91"/>
                  <a:gd name="T10" fmla="*/ 58 w 91"/>
                  <a:gd name="T11" fmla="*/ 31 h 91"/>
                  <a:gd name="T12" fmla="*/ 74 w 91"/>
                  <a:gd name="T13" fmla="*/ 37 h 91"/>
                  <a:gd name="T14" fmla="*/ 91 w 91"/>
                  <a:gd name="T15" fmla="*/ 50 h 91"/>
                  <a:gd name="T16" fmla="*/ 91 w 91"/>
                  <a:gd name="T17" fmla="*/ 46 h 91"/>
                  <a:gd name="T18" fmla="*/ 45 w 91"/>
                  <a:gd name="T19" fmla="*/ 0 h 91"/>
                  <a:gd name="T20" fmla="*/ 0 w 91"/>
                  <a:gd name="T21" fmla="*/ 46 h 91"/>
                  <a:gd name="T22" fmla="*/ 45 w 91"/>
                  <a:gd name="T23"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1" h="91">
                    <a:moveTo>
                      <a:pt x="45" y="91"/>
                    </a:moveTo>
                    <a:cubicBezTo>
                      <a:pt x="49" y="91"/>
                      <a:pt x="53" y="91"/>
                      <a:pt x="56" y="90"/>
                    </a:cubicBezTo>
                    <a:cubicBezTo>
                      <a:pt x="41" y="77"/>
                      <a:pt x="41" y="77"/>
                      <a:pt x="41" y="77"/>
                    </a:cubicBezTo>
                    <a:cubicBezTo>
                      <a:pt x="35" y="73"/>
                      <a:pt x="32" y="67"/>
                      <a:pt x="31" y="60"/>
                    </a:cubicBezTo>
                    <a:cubicBezTo>
                      <a:pt x="31" y="53"/>
                      <a:pt x="33" y="46"/>
                      <a:pt x="37" y="40"/>
                    </a:cubicBezTo>
                    <a:cubicBezTo>
                      <a:pt x="42" y="34"/>
                      <a:pt x="50" y="31"/>
                      <a:pt x="58" y="31"/>
                    </a:cubicBezTo>
                    <a:cubicBezTo>
                      <a:pt x="64" y="31"/>
                      <a:pt x="70" y="33"/>
                      <a:pt x="74" y="37"/>
                    </a:cubicBezTo>
                    <a:cubicBezTo>
                      <a:pt x="91" y="50"/>
                      <a:pt x="91" y="50"/>
                      <a:pt x="91" y="50"/>
                    </a:cubicBezTo>
                    <a:cubicBezTo>
                      <a:pt x="91" y="49"/>
                      <a:pt x="91" y="47"/>
                      <a:pt x="91" y="46"/>
                    </a:cubicBezTo>
                    <a:cubicBezTo>
                      <a:pt x="91" y="21"/>
                      <a:pt x="71" y="0"/>
                      <a:pt x="45" y="0"/>
                    </a:cubicBezTo>
                    <a:cubicBezTo>
                      <a:pt x="20" y="0"/>
                      <a:pt x="0" y="21"/>
                      <a:pt x="0" y="46"/>
                    </a:cubicBezTo>
                    <a:cubicBezTo>
                      <a:pt x="0" y="71"/>
                      <a:pt x="20" y="91"/>
                      <a:pt x="45" y="91"/>
                    </a:cubicBezTo>
                    <a:close/>
                  </a:path>
                </a:pathLst>
              </a:custGeom>
              <a:solidFill>
                <a:schemeClr val="bg1">
                  <a:lumMod val="95000"/>
                </a:schemeClr>
              </a:solidFill>
              <a:ln>
                <a:noFill/>
              </a:ln>
            </p:spPr>
            <p:txBody>
              <a:bodyPr lIns="121920" tIns="60960" rIns="121920" bIns="60960"/>
              <a:lstStyle/>
              <a:p>
                <a:pPr defTabSz="685800" fontAlgn="auto">
                  <a:spcBef>
                    <a:spcPts val="0"/>
                  </a:spcBef>
                  <a:spcAft>
                    <a:spcPts val="0"/>
                  </a:spcAft>
                  <a:defRPr/>
                </a:pPr>
                <a:endParaRPr lang="zh-CN" altLang="en-US" sz="1900">
                  <a:solidFill>
                    <a:schemeClr val="tx2">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93" name="Freeform 407"/>
              <p:cNvSpPr/>
              <p:nvPr/>
            </p:nvSpPr>
            <p:spPr bwMode="auto">
              <a:xfrm>
                <a:off x="7402513" y="6857547"/>
                <a:ext cx="227013" cy="198438"/>
              </a:xfrm>
              <a:custGeom>
                <a:avLst/>
                <a:gdLst>
                  <a:gd name="T0" fmla="*/ 104 w 163"/>
                  <a:gd name="T1" fmla="*/ 26 h 143"/>
                  <a:gd name="T2" fmla="*/ 79 w 163"/>
                  <a:gd name="T3" fmla="*/ 31 h 143"/>
                  <a:gd name="T4" fmla="*/ 66 w 163"/>
                  <a:gd name="T5" fmla="*/ 40 h 143"/>
                  <a:gd name="T6" fmla="*/ 20 w 163"/>
                  <a:gd name="T7" fmla="*/ 2 h 143"/>
                  <a:gd name="T8" fmla="*/ 13 w 163"/>
                  <a:gd name="T9" fmla="*/ 0 h 143"/>
                  <a:gd name="T10" fmla="*/ 4 w 163"/>
                  <a:gd name="T11" fmla="*/ 4 h 143"/>
                  <a:gd name="T12" fmla="*/ 5 w 163"/>
                  <a:gd name="T13" fmla="*/ 20 h 143"/>
                  <a:gd name="T14" fmla="*/ 52 w 163"/>
                  <a:gd name="T15" fmla="*/ 58 h 143"/>
                  <a:gd name="T16" fmla="*/ 46 w 163"/>
                  <a:gd name="T17" fmla="*/ 73 h 143"/>
                  <a:gd name="T18" fmla="*/ 45 w 163"/>
                  <a:gd name="T19" fmla="*/ 81 h 143"/>
                  <a:gd name="T20" fmla="*/ 73 w 163"/>
                  <a:gd name="T21" fmla="*/ 66 h 143"/>
                  <a:gd name="T22" fmla="*/ 89 w 163"/>
                  <a:gd name="T23" fmla="*/ 62 h 143"/>
                  <a:gd name="T24" fmla="*/ 119 w 163"/>
                  <a:gd name="T25" fmla="*/ 79 h 143"/>
                  <a:gd name="T26" fmla="*/ 106 w 163"/>
                  <a:gd name="T27" fmla="*/ 125 h 143"/>
                  <a:gd name="T28" fmla="*/ 82 w 163"/>
                  <a:gd name="T29" fmla="*/ 139 h 143"/>
                  <a:gd name="T30" fmla="*/ 104 w 163"/>
                  <a:gd name="T31" fmla="*/ 143 h 143"/>
                  <a:gd name="T32" fmla="*/ 163 w 163"/>
                  <a:gd name="T33" fmla="*/ 84 h 143"/>
                  <a:gd name="T34" fmla="*/ 104 w 163"/>
                  <a:gd name="T35" fmla="*/ 26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3" h="143">
                    <a:moveTo>
                      <a:pt x="104" y="26"/>
                    </a:moveTo>
                    <a:cubicBezTo>
                      <a:pt x="95" y="26"/>
                      <a:pt x="86" y="28"/>
                      <a:pt x="79" y="31"/>
                    </a:cubicBezTo>
                    <a:cubicBezTo>
                      <a:pt x="74" y="34"/>
                      <a:pt x="70" y="36"/>
                      <a:pt x="66" y="40"/>
                    </a:cubicBezTo>
                    <a:cubicBezTo>
                      <a:pt x="20" y="2"/>
                      <a:pt x="20" y="2"/>
                      <a:pt x="20" y="2"/>
                    </a:cubicBezTo>
                    <a:cubicBezTo>
                      <a:pt x="18" y="0"/>
                      <a:pt x="15" y="0"/>
                      <a:pt x="13" y="0"/>
                    </a:cubicBezTo>
                    <a:cubicBezTo>
                      <a:pt x="9" y="0"/>
                      <a:pt x="6" y="1"/>
                      <a:pt x="4" y="4"/>
                    </a:cubicBezTo>
                    <a:cubicBezTo>
                      <a:pt x="0" y="9"/>
                      <a:pt x="1" y="16"/>
                      <a:pt x="5" y="20"/>
                    </a:cubicBezTo>
                    <a:cubicBezTo>
                      <a:pt x="52" y="58"/>
                      <a:pt x="52" y="58"/>
                      <a:pt x="52" y="58"/>
                    </a:cubicBezTo>
                    <a:cubicBezTo>
                      <a:pt x="49" y="62"/>
                      <a:pt x="47" y="67"/>
                      <a:pt x="46" y="73"/>
                    </a:cubicBezTo>
                    <a:cubicBezTo>
                      <a:pt x="46" y="75"/>
                      <a:pt x="45" y="78"/>
                      <a:pt x="45" y="81"/>
                    </a:cubicBezTo>
                    <a:cubicBezTo>
                      <a:pt x="73" y="66"/>
                      <a:pt x="73" y="66"/>
                      <a:pt x="73" y="66"/>
                    </a:cubicBezTo>
                    <a:cubicBezTo>
                      <a:pt x="78" y="63"/>
                      <a:pt x="84" y="62"/>
                      <a:pt x="89" y="62"/>
                    </a:cubicBezTo>
                    <a:cubicBezTo>
                      <a:pt x="102" y="62"/>
                      <a:pt x="113" y="68"/>
                      <a:pt x="119" y="79"/>
                    </a:cubicBezTo>
                    <a:cubicBezTo>
                      <a:pt x="128" y="95"/>
                      <a:pt x="122" y="116"/>
                      <a:pt x="106" y="125"/>
                    </a:cubicBezTo>
                    <a:cubicBezTo>
                      <a:pt x="82" y="139"/>
                      <a:pt x="82" y="139"/>
                      <a:pt x="82" y="139"/>
                    </a:cubicBezTo>
                    <a:cubicBezTo>
                      <a:pt x="88" y="141"/>
                      <a:pt x="96" y="143"/>
                      <a:pt x="104" y="143"/>
                    </a:cubicBezTo>
                    <a:cubicBezTo>
                      <a:pt x="136" y="143"/>
                      <a:pt x="163" y="117"/>
                      <a:pt x="163" y="84"/>
                    </a:cubicBezTo>
                    <a:cubicBezTo>
                      <a:pt x="163" y="52"/>
                      <a:pt x="136" y="26"/>
                      <a:pt x="104" y="26"/>
                    </a:cubicBezTo>
                    <a:close/>
                  </a:path>
                </a:pathLst>
              </a:custGeom>
              <a:solidFill>
                <a:schemeClr val="bg1">
                  <a:lumMod val="95000"/>
                </a:schemeClr>
              </a:solidFill>
              <a:ln>
                <a:noFill/>
              </a:ln>
            </p:spPr>
            <p:txBody>
              <a:bodyPr lIns="121920" tIns="60960" rIns="121920" bIns="60960"/>
              <a:lstStyle/>
              <a:p>
                <a:pPr defTabSz="685800" fontAlgn="auto">
                  <a:spcBef>
                    <a:spcPts val="0"/>
                  </a:spcBef>
                  <a:spcAft>
                    <a:spcPts val="0"/>
                  </a:spcAft>
                  <a:defRPr/>
                </a:pPr>
                <a:endParaRPr lang="zh-CN" altLang="en-US" sz="1900">
                  <a:solidFill>
                    <a:schemeClr val="tx2">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94" name="Freeform 408"/>
              <p:cNvSpPr/>
              <p:nvPr/>
            </p:nvSpPr>
            <p:spPr bwMode="auto">
              <a:xfrm>
                <a:off x="7240588" y="6963909"/>
                <a:ext cx="315913" cy="230188"/>
              </a:xfrm>
              <a:custGeom>
                <a:avLst/>
                <a:gdLst>
                  <a:gd name="T0" fmla="*/ 152 w 227"/>
                  <a:gd name="T1" fmla="*/ 69 h 165"/>
                  <a:gd name="T2" fmla="*/ 215 w 227"/>
                  <a:gd name="T3" fmla="*/ 35 h 165"/>
                  <a:gd name="T4" fmla="*/ 222 w 227"/>
                  <a:gd name="T5" fmla="*/ 9 h 165"/>
                  <a:gd name="T6" fmla="*/ 205 w 227"/>
                  <a:gd name="T7" fmla="*/ 0 h 165"/>
                  <a:gd name="T8" fmla="*/ 196 w 227"/>
                  <a:gd name="T9" fmla="*/ 2 h 165"/>
                  <a:gd name="T10" fmla="*/ 135 w 227"/>
                  <a:gd name="T11" fmla="*/ 36 h 165"/>
                  <a:gd name="T12" fmla="*/ 123 w 227"/>
                  <a:gd name="T13" fmla="*/ 26 h 165"/>
                  <a:gd name="T14" fmla="*/ 77 w 227"/>
                  <a:gd name="T15" fmla="*/ 11 h 165"/>
                  <a:gd name="T16" fmla="*/ 0 w 227"/>
                  <a:gd name="T17" fmla="*/ 88 h 165"/>
                  <a:gd name="T18" fmla="*/ 77 w 227"/>
                  <a:gd name="T19" fmla="*/ 165 h 165"/>
                  <a:gd name="T20" fmla="*/ 155 w 227"/>
                  <a:gd name="T21" fmla="*/ 88 h 165"/>
                  <a:gd name="T22" fmla="*/ 154 w 227"/>
                  <a:gd name="T23" fmla="*/ 85 h 165"/>
                  <a:gd name="T24" fmla="*/ 152 w 227"/>
                  <a:gd name="T25" fmla="*/ 69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7" h="165">
                    <a:moveTo>
                      <a:pt x="152" y="69"/>
                    </a:moveTo>
                    <a:cubicBezTo>
                      <a:pt x="215" y="35"/>
                      <a:pt x="215" y="35"/>
                      <a:pt x="215" y="35"/>
                    </a:cubicBezTo>
                    <a:cubicBezTo>
                      <a:pt x="224" y="30"/>
                      <a:pt x="227" y="18"/>
                      <a:pt x="222" y="9"/>
                    </a:cubicBezTo>
                    <a:cubicBezTo>
                      <a:pt x="219" y="3"/>
                      <a:pt x="212" y="0"/>
                      <a:pt x="205" y="0"/>
                    </a:cubicBezTo>
                    <a:cubicBezTo>
                      <a:pt x="202" y="0"/>
                      <a:pt x="199" y="0"/>
                      <a:pt x="196" y="2"/>
                    </a:cubicBezTo>
                    <a:cubicBezTo>
                      <a:pt x="135" y="36"/>
                      <a:pt x="135" y="36"/>
                      <a:pt x="135" y="36"/>
                    </a:cubicBezTo>
                    <a:cubicBezTo>
                      <a:pt x="131" y="32"/>
                      <a:pt x="127" y="29"/>
                      <a:pt x="123" y="26"/>
                    </a:cubicBezTo>
                    <a:cubicBezTo>
                      <a:pt x="110" y="16"/>
                      <a:pt x="94" y="11"/>
                      <a:pt x="77" y="11"/>
                    </a:cubicBezTo>
                    <a:cubicBezTo>
                      <a:pt x="35" y="11"/>
                      <a:pt x="0" y="45"/>
                      <a:pt x="0" y="88"/>
                    </a:cubicBezTo>
                    <a:cubicBezTo>
                      <a:pt x="0" y="131"/>
                      <a:pt x="35" y="165"/>
                      <a:pt x="77" y="165"/>
                    </a:cubicBezTo>
                    <a:cubicBezTo>
                      <a:pt x="120" y="165"/>
                      <a:pt x="155" y="131"/>
                      <a:pt x="155" y="88"/>
                    </a:cubicBezTo>
                    <a:cubicBezTo>
                      <a:pt x="155" y="87"/>
                      <a:pt x="155" y="86"/>
                      <a:pt x="154" y="85"/>
                    </a:cubicBezTo>
                    <a:cubicBezTo>
                      <a:pt x="154" y="80"/>
                      <a:pt x="154" y="75"/>
                      <a:pt x="152" y="69"/>
                    </a:cubicBezTo>
                    <a:close/>
                  </a:path>
                </a:pathLst>
              </a:custGeom>
              <a:solidFill>
                <a:schemeClr val="bg1">
                  <a:lumMod val="95000"/>
                </a:schemeClr>
              </a:solidFill>
              <a:ln>
                <a:noFill/>
              </a:ln>
            </p:spPr>
            <p:txBody>
              <a:bodyPr lIns="121920" tIns="60960" rIns="121920" bIns="60960"/>
              <a:lstStyle/>
              <a:p>
                <a:pPr defTabSz="685800" fontAlgn="auto">
                  <a:spcBef>
                    <a:spcPts val="0"/>
                  </a:spcBef>
                  <a:spcAft>
                    <a:spcPts val="0"/>
                  </a:spcAft>
                  <a:defRPr/>
                </a:pPr>
                <a:endParaRPr lang="zh-CN" altLang="en-US" sz="1900">
                  <a:solidFill>
                    <a:schemeClr val="tx2">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grpSp>
        <p:nvGrpSpPr>
          <p:cNvPr id="95" name="组合 94"/>
          <p:cNvGrpSpPr/>
          <p:nvPr/>
        </p:nvGrpSpPr>
        <p:grpSpPr bwMode="auto">
          <a:xfrm>
            <a:off x="5041107" y="2075806"/>
            <a:ext cx="1422797" cy="1422797"/>
            <a:chOff x="6438262" y="3038866"/>
            <a:chExt cx="1897870" cy="1897870"/>
          </a:xfrm>
        </p:grpSpPr>
        <p:sp>
          <p:nvSpPr>
            <p:cNvPr id="96" name="泪滴形 95"/>
            <p:cNvSpPr/>
            <p:nvPr/>
          </p:nvSpPr>
          <p:spPr>
            <a:xfrm rot="8100000" flipV="1">
              <a:off x="6438262" y="3038866"/>
              <a:ext cx="1897870" cy="1897870"/>
            </a:xfrm>
            <a:prstGeom prst="teardrop">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1900">
                <a:latin typeface="Arial" panose="020B0604020202020204" pitchFamily="34" charset="0"/>
                <a:ea typeface="微软雅黑" panose="020B0503020204020204" pitchFamily="34" charset="-122"/>
                <a:cs typeface="Arial" panose="020B0604020202020204" pitchFamily="34" charset="0"/>
              </a:endParaRPr>
            </a:p>
          </p:txBody>
        </p:sp>
        <p:grpSp>
          <p:nvGrpSpPr>
            <p:cNvPr id="97" name="组合 96"/>
            <p:cNvGrpSpPr>
              <a:grpSpLocks noChangeAspect="1"/>
            </p:cNvGrpSpPr>
            <p:nvPr/>
          </p:nvGrpSpPr>
          <p:grpSpPr>
            <a:xfrm>
              <a:off x="7839999" y="3717801"/>
              <a:ext cx="318025" cy="540000"/>
              <a:chOff x="11322051" y="6770687"/>
              <a:chExt cx="236538" cy="401638"/>
            </a:xfrm>
            <a:solidFill>
              <a:srgbClr val="E7E7E7"/>
            </a:solidFill>
          </p:grpSpPr>
          <p:sp>
            <p:nvSpPr>
              <p:cNvPr id="98" name="Freeform 492"/>
              <p:cNvSpPr>
                <a:spLocks noEditPoints="1"/>
              </p:cNvSpPr>
              <p:nvPr/>
            </p:nvSpPr>
            <p:spPr bwMode="auto">
              <a:xfrm>
                <a:off x="11322051" y="6770687"/>
                <a:ext cx="236538" cy="320675"/>
              </a:xfrm>
              <a:custGeom>
                <a:avLst/>
                <a:gdLst>
                  <a:gd name="T0" fmla="*/ 86 w 170"/>
                  <a:gd name="T1" fmla="*/ 0 h 230"/>
                  <a:gd name="T2" fmla="*/ 85 w 170"/>
                  <a:gd name="T3" fmla="*/ 0 h 230"/>
                  <a:gd name="T4" fmla="*/ 84 w 170"/>
                  <a:gd name="T5" fmla="*/ 0 h 230"/>
                  <a:gd name="T6" fmla="*/ 0 w 170"/>
                  <a:gd name="T7" fmla="*/ 96 h 230"/>
                  <a:gd name="T8" fmla="*/ 50 w 170"/>
                  <a:gd name="T9" fmla="*/ 230 h 230"/>
                  <a:gd name="T10" fmla="*/ 120 w 170"/>
                  <a:gd name="T11" fmla="*/ 230 h 230"/>
                  <a:gd name="T12" fmla="*/ 170 w 170"/>
                  <a:gd name="T13" fmla="*/ 96 h 230"/>
                  <a:gd name="T14" fmla="*/ 86 w 170"/>
                  <a:gd name="T15" fmla="*/ 0 h 230"/>
                  <a:gd name="T16" fmla="*/ 105 w 170"/>
                  <a:gd name="T17" fmla="*/ 210 h 230"/>
                  <a:gd name="T18" fmla="*/ 97 w 170"/>
                  <a:gd name="T19" fmla="*/ 210 h 230"/>
                  <a:gd name="T20" fmla="*/ 97 w 170"/>
                  <a:gd name="T21" fmla="*/ 159 h 230"/>
                  <a:gd name="T22" fmla="*/ 73 w 170"/>
                  <a:gd name="T23" fmla="*/ 159 h 230"/>
                  <a:gd name="T24" fmla="*/ 73 w 170"/>
                  <a:gd name="T25" fmla="*/ 210 h 230"/>
                  <a:gd name="T26" fmla="*/ 65 w 170"/>
                  <a:gd name="T27" fmla="*/ 210 h 230"/>
                  <a:gd name="T28" fmla="*/ 49 w 170"/>
                  <a:gd name="T29" fmla="*/ 176 h 230"/>
                  <a:gd name="T30" fmla="*/ 20 w 170"/>
                  <a:gd name="T31" fmla="*/ 96 h 230"/>
                  <a:gd name="T32" fmla="*/ 49 w 170"/>
                  <a:gd name="T33" fmla="*/ 30 h 230"/>
                  <a:gd name="T34" fmla="*/ 84 w 170"/>
                  <a:gd name="T35" fmla="*/ 20 h 230"/>
                  <a:gd name="T36" fmla="*/ 84 w 170"/>
                  <a:gd name="T37" fmla="*/ 20 h 230"/>
                  <a:gd name="T38" fmla="*/ 85 w 170"/>
                  <a:gd name="T39" fmla="*/ 20 h 230"/>
                  <a:gd name="T40" fmla="*/ 86 w 170"/>
                  <a:gd name="T41" fmla="*/ 20 h 230"/>
                  <a:gd name="T42" fmla="*/ 86 w 170"/>
                  <a:gd name="T43" fmla="*/ 20 h 230"/>
                  <a:gd name="T44" fmla="*/ 121 w 170"/>
                  <a:gd name="T45" fmla="*/ 30 h 230"/>
                  <a:gd name="T46" fmla="*/ 150 w 170"/>
                  <a:gd name="T47" fmla="*/ 96 h 230"/>
                  <a:gd name="T48" fmla="*/ 121 w 170"/>
                  <a:gd name="T49" fmla="*/ 176 h 230"/>
                  <a:gd name="T50" fmla="*/ 105 w 170"/>
                  <a:gd name="T51" fmla="*/ 21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0" h="230">
                    <a:moveTo>
                      <a:pt x="86" y="0"/>
                    </a:moveTo>
                    <a:cubicBezTo>
                      <a:pt x="85" y="0"/>
                      <a:pt x="85" y="0"/>
                      <a:pt x="85" y="0"/>
                    </a:cubicBezTo>
                    <a:cubicBezTo>
                      <a:pt x="85" y="0"/>
                      <a:pt x="84" y="0"/>
                      <a:pt x="84" y="0"/>
                    </a:cubicBezTo>
                    <a:cubicBezTo>
                      <a:pt x="74" y="0"/>
                      <a:pt x="0" y="3"/>
                      <a:pt x="0" y="96"/>
                    </a:cubicBezTo>
                    <a:cubicBezTo>
                      <a:pt x="0" y="136"/>
                      <a:pt x="50" y="210"/>
                      <a:pt x="50" y="230"/>
                    </a:cubicBezTo>
                    <a:cubicBezTo>
                      <a:pt x="120" y="230"/>
                      <a:pt x="120" y="230"/>
                      <a:pt x="120" y="230"/>
                    </a:cubicBezTo>
                    <a:cubicBezTo>
                      <a:pt x="120" y="210"/>
                      <a:pt x="170" y="136"/>
                      <a:pt x="170" y="96"/>
                    </a:cubicBezTo>
                    <a:cubicBezTo>
                      <a:pt x="170" y="3"/>
                      <a:pt x="96" y="0"/>
                      <a:pt x="86" y="0"/>
                    </a:cubicBezTo>
                    <a:close/>
                    <a:moveTo>
                      <a:pt x="105" y="210"/>
                    </a:moveTo>
                    <a:cubicBezTo>
                      <a:pt x="97" y="210"/>
                      <a:pt x="97" y="210"/>
                      <a:pt x="97" y="210"/>
                    </a:cubicBezTo>
                    <a:cubicBezTo>
                      <a:pt x="97" y="159"/>
                      <a:pt x="97" y="159"/>
                      <a:pt x="97" y="159"/>
                    </a:cubicBezTo>
                    <a:cubicBezTo>
                      <a:pt x="73" y="159"/>
                      <a:pt x="73" y="159"/>
                      <a:pt x="73" y="159"/>
                    </a:cubicBezTo>
                    <a:cubicBezTo>
                      <a:pt x="73" y="210"/>
                      <a:pt x="73" y="210"/>
                      <a:pt x="73" y="210"/>
                    </a:cubicBezTo>
                    <a:cubicBezTo>
                      <a:pt x="65" y="210"/>
                      <a:pt x="65" y="210"/>
                      <a:pt x="65" y="210"/>
                    </a:cubicBezTo>
                    <a:cubicBezTo>
                      <a:pt x="62" y="201"/>
                      <a:pt x="56" y="190"/>
                      <a:pt x="49" y="176"/>
                    </a:cubicBezTo>
                    <a:cubicBezTo>
                      <a:pt x="37" y="150"/>
                      <a:pt x="20" y="115"/>
                      <a:pt x="20" y="96"/>
                    </a:cubicBezTo>
                    <a:cubicBezTo>
                      <a:pt x="20" y="64"/>
                      <a:pt x="30" y="42"/>
                      <a:pt x="49" y="30"/>
                    </a:cubicBezTo>
                    <a:cubicBezTo>
                      <a:pt x="65" y="20"/>
                      <a:pt x="82" y="20"/>
                      <a:pt x="84" y="20"/>
                    </a:cubicBezTo>
                    <a:cubicBezTo>
                      <a:pt x="84" y="20"/>
                      <a:pt x="84" y="20"/>
                      <a:pt x="84" y="20"/>
                    </a:cubicBezTo>
                    <a:cubicBezTo>
                      <a:pt x="85" y="20"/>
                      <a:pt x="85" y="20"/>
                      <a:pt x="85" y="20"/>
                    </a:cubicBezTo>
                    <a:cubicBezTo>
                      <a:pt x="86" y="20"/>
                      <a:pt x="86" y="20"/>
                      <a:pt x="86" y="20"/>
                    </a:cubicBezTo>
                    <a:cubicBezTo>
                      <a:pt x="86" y="20"/>
                      <a:pt x="86" y="20"/>
                      <a:pt x="86" y="20"/>
                    </a:cubicBezTo>
                    <a:cubicBezTo>
                      <a:pt x="88" y="20"/>
                      <a:pt x="105" y="20"/>
                      <a:pt x="121" y="30"/>
                    </a:cubicBezTo>
                    <a:cubicBezTo>
                      <a:pt x="140" y="42"/>
                      <a:pt x="150" y="64"/>
                      <a:pt x="150" y="96"/>
                    </a:cubicBezTo>
                    <a:cubicBezTo>
                      <a:pt x="150" y="115"/>
                      <a:pt x="133" y="150"/>
                      <a:pt x="121" y="176"/>
                    </a:cubicBezTo>
                    <a:cubicBezTo>
                      <a:pt x="114" y="190"/>
                      <a:pt x="108" y="201"/>
                      <a:pt x="105" y="210"/>
                    </a:cubicBezTo>
                    <a:close/>
                  </a:path>
                </a:pathLst>
              </a:custGeom>
              <a:solidFill>
                <a:schemeClr val="bg1">
                  <a:lumMod val="95000"/>
                </a:schemeClr>
              </a:solidFill>
              <a:ln>
                <a:noFill/>
              </a:ln>
            </p:spPr>
            <p:txBody>
              <a:bodyPr lIns="121920" tIns="60960" rIns="121920" bIns="60960"/>
              <a:lstStyle/>
              <a:p>
                <a:pPr defTabSz="685800" fontAlgn="auto">
                  <a:spcBef>
                    <a:spcPts val="0"/>
                  </a:spcBef>
                  <a:spcAft>
                    <a:spcPts val="0"/>
                  </a:spcAft>
                  <a:defRPr/>
                </a:pPr>
                <a:endParaRPr lang="zh-CN" altLang="en-US" sz="1900">
                  <a:latin typeface="Arial" panose="020B0604020202020204" pitchFamily="34" charset="0"/>
                  <a:ea typeface="微软雅黑" panose="020B0503020204020204" pitchFamily="34" charset="-122"/>
                  <a:cs typeface="Arial" panose="020B0604020202020204" pitchFamily="34" charset="0"/>
                </a:endParaRPr>
              </a:p>
            </p:txBody>
          </p:sp>
          <p:sp>
            <p:nvSpPr>
              <p:cNvPr id="99" name="Rectangle 493"/>
              <p:cNvSpPr>
                <a:spLocks noChangeArrowheads="1"/>
              </p:cNvSpPr>
              <p:nvPr/>
            </p:nvSpPr>
            <p:spPr bwMode="auto">
              <a:xfrm>
                <a:off x="11391901" y="7105649"/>
                <a:ext cx="98425" cy="26988"/>
              </a:xfrm>
              <a:prstGeom prst="rect">
                <a:avLst/>
              </a:prstGeom>
              <a:solidFill>
                <a:schemeClr val="bg1">
                  <a:lumMod val="95000"/>
                </a:schemeClr>
              </a:solidFill>
              <a:ln>
                <a:noFill/>
              </a:ln>
            </p:spPr>
            <p:txBody>
              <a:bodyPr lIns="121920" tIns="60960" rIns="121920" bIns="60960"/>
              <a:lstStyle/>
              <a:p>
                <a:pPr defTabSz="685800" fontAlgn="auto">
                  <a:spcBef>
                    <a:spcPts val="0"/>
                  </a:spcBef>
                  <a:spcAft>
                    <a:spcPts val="0"/>
                  </a:spcAft>
                  <a:defRPr/>
                </a:pPr>
                <a:endParaRPr lang="zh-CN" altLang="en-US" sz="1900">
                  <a:latin typeface="Arial" panose="020B0604020202020204" pitchFamily="34" charset="0"/>
                  <a:ea typeface="微软雅黑" panose="020B0503020204020204" pitchFamily="34" charset="-122"/>
                  <a:cs typeface="Arial" panose="020B0604020202020204" pitchFamily="34" charset="0"/>
                </a:endParaRPr>
              </a:p>
            </p:txBody>
          </p:sp>
          <p:sp>
            <p:nvSpPr>
              <p:cNvPr id="100" name="Rectangle 494"/>
              <p:cNvSpPr>
                <a:spLocks noChangeArrowheads="1"/>
              </p:cNvSpPr>
              <p:nvPr/>
            </p:nvSpPr>
            <p:spPr bwMode="auto">
              <a:xfrm>
                <a:off x="11417301" y="7145337"/>
                <a:ext cx="49213" cy="26988"/>
              </a:xfrm>
              <a:prstGeom prst="rect">
                <a:avLst/>
              </a:prstGeom>
              <a:solidFill>
                <a:schemeClr val="bg1">
                  <a:lumMod val="95000"/>
                </a:schemeClr>
              </a:solidFill>
              <a:ln>
                <a:noFill/>
              </a:ln>
            </p:spPr>
            <p:txBody>
              <a:bodyPr lIns="121920" tIns="60960" rIns="121920" bIns="60960"/>
              <a:lstStyle/>
              <a:p>
                <a:pPr defTabSz="685800" fontAlgn="auto">
                  <a:spcBef>
                    <a:spcPts val="0"/>
                  </a:spcBef>
                  <a:spcAft>
                    <a:spcPts val="0"/>
                  </a:spcAft>
                  <a:defRPr/>
                </a:pPr>
                <a:endParaRPr lang="zh-CN" altLang="en-US" sz="1900">
                  <a:latin typeface="Arial" panose="020B0604020202020204" pitchFamily="34" charset="0"/>
                  <a:ea typeface="微软雅黑" panose="020B0503020204020204" pitchFamily="34" charset="-122"/>
                  <a:cs typeface="Arial" panose="020B0604020202020204" pitchFamily="34" charset="0"/>
                </a:endParaRPr>
              </a:p>
            </p:txBody>
          </p:sp>
        </p:grpSp>
      </p:grpSp>
      <p:grpSp>
        <p:nvGrpSpPr>
          <p:cNvPr id="101" name="组合 100"/>
          <p:cNvGrpSpPr/>
          <p:nvPr/>
        </p:nvGrpSpPr>
        <p:grpSpPr bwMode="auto">
          <a:xfrm>
            <a:off x="2665810" y="2075806"/>
            <a:ext cx="1423988" cy="1422797"/>
            <a:chOff x="3271670" y="3038866"/>
            <a:chExt cx="1897870" cy="1897870"/>
          </a:xfrm>
        </p:grpSpPr>
        <p:sp>
          <p:nvSpPr>
            <p:cNvPr id="102" name="泪滴形 101"/>
            <p:cNvSpPr/>
            <p:nvPr/>
          </p:nvSpPr>
          <p:spPr>
            <a:xfrm rot="13500000" flipH="1" flipV="1">
              <a:off x="3271670" y="3038867"/>
              <a:ext cx="1897870" cy="1897870"/>
            </a:xfrm>
            <a:prstGeom prst="teardrop">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1900">
                <a:latin typeface="Arial" panose="020B0604020202020204" pitchFamily="34" charset="0"/>
                <a:ea typeface="微软雅黑" panose="020B0503020204020204" pitchFamily="34" charset="-122"/>
                <a:cs typeface="Arial" panose="020B0604020202020204" pitchFamily="34" charset="0"/>
              </a:endParaRPr>
            </a:p>
          </p:txBody>
        </p:sp>
        <p:sp>
          <p:nvSpPr>
            <p:cNvPr id="103" name="Freeform 169"/>
            <p:cNvSpPr>
              <a:spLocks noChangeAspect="1"/>
            </p:cNvSpPr>
            <p:nvPr/>
          </p:nvSpPr>
          <p:spPr bwMode="auto">
            <a:xfrm>
              <a:off x="3482720" y="3717017"/>
              <a:ext cx="360215" cy="541567"/>
            </a:xfrm>
            <a:custGeom>
              <a:avLst/>
              <a:gdLst>
                <a:gd name="T0" fmla="*/ 144 w 192"/>
                <a:gd name="T1" fmla="*/ 192 h 288"/>
                <a:gd name="T2" fmla="*/ 130 w 192"/>
                <a:gd name="T3" fmla="*/ 194 h 288"/>
                <a:gd name="T4" fmla="*/ 120 w 192"/>
                <a:gd name="T5" fmla="*/ 192 h 288"/>
                <a:gd name="T6" fmla="*/ 96 w 192"/>
                <a:gd name="T7" fmla="*/ 167 h 288"/>
                <a:gd name="T8" fmla="*/ 94 w 192"/>
                <a:gd name="T9" fmla="*/ 158 h 288"/>
                <a:gd name="T10" fmla="*/ 96 w 192"/>
                <a:gd name="T11" fmla="*/ 144 h 288"/>
                <a:gd name="T12" fmla="*/ 94 w 192"/>
                <a:gd name="T13" fmla="*/ 131 h 288"/>
                <a:gd name="T14" fmla="*/ 96 w 192"/>
                <a:gd name="T15" fmla="*/ 121 h 288"/>
                <a:gd name="T16" fmla="*/ 121 w 192"/>
                <a:gd name="T17" fmla="*/ 96 h 288"/>
                <a:gd name="T18" fmla="*/ 131 w 192"/>
                <a:gd name="T19" fmla="*/ 94 h 288"/>
                <a:gd name="T20" fmla="*/ 144 w 192"/>
                <a:gd name="T21" fmla="*/ 96 h 288"/>
                <a:gd name="T22" fmla="*/ 192 w 192"/>
                <a:gd name="T23" fmla="*/ 48 h 288"/>
                <a:gd name="T24" fmla="*/ 144 w 192"/>
                <a:gd name="T25" fmla="*/ 0 h 288"/>
                <a:gd name="T26" fmla="*/ 96 w 192"/>
                <a:gd name="T27" fmla="*/ 48 h 288"/>
                <a:gd name="T28" fmla="*/ 98 w 192"/>
                <a:gd name="T29" fmla="*/ 62 h 288"/>
                <a:gd name="T30" fmla="*/ 96 w 192"/>
                <a:gd name="T31" fmla="*/ 71 h 288"/>
                <a:gd name="T32" fmla="*/ 71 w 192"/>
                <a:gd name="T33" fmla="*/ 96 h 288"/>
                <a:gd name="T34" fmla="*/ 62 w 192"/>
                <a:gd name="T35" fmla="*/ 98 h 288"/>
                <a:gd name="T36" fmla="*/ 48 w 192"/>
                <a:gd name="T37" fmla="*/ 96 h 288"/>
                <a:gd name="T38" fmla="*/ 0 w 192"/>
                <a:gd name="T39" fmla="*/ 144 h 288"/>
                <a:gd name="T40" fmla="*/ 48 w 192"/>
                <a:gd name="T41" fmla="*/ 192 h 288"/>
                <a:gd name="T42" fmla="*/ 60 w 192"/>
                <a:gd name="T43" fmla="*/ 190 h 288"/>
                <a:gd name="T44" fmla="*/ 70 w 192"/>
                <a:gd name="T45" fmla="*/ 192 h 288"/>
                <a:gd name="T46" fmla="*/ 95 w 192"/>
                <a:gd name="T47" fmla="*/ 218 h 288"/>
                <a:gd name="T48" fmla="*/ 98 w 192"/>
                <a:gd name="T49" fmla="*/ 227 h 288"/>
                <a:gd name="T50" fmla="*/ 96 w 192"/>
                <a:gd name="T51" fmla="*/ 240 h 288"/>
                <a:gd name="T52" fmla="*/ 144 w 192"/>
                <a:gd name="T53" fmla="*/ 288 h 288"/>
                <a:gd name="T54" fmla="*/ 192 w 192"/>
                <a:gd name="T55" fmla="*/ 240 h 288"/>
                <a:gd name="T56" fmla="*/ 144 w 192"/>
                <a:gd name="T57" fmla="*/ 192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2" h="288">
                  <a:moveTo>
                    <a:pt x="144" y="192"/>
                  </a:moveTo>
                  <a:cubicBezTo>
                    <a:pt x="137" y="192"/>
                    <a:pt x="130" y="194"/>
                    <a:pt x="130" y="194"/>
                  </a:cubicBezTo>
                  <a:cubicBezTo>
                    <a:pt x="127" y="195"/>
                    <a:pt x="123" y="194"/>
                    <a:pt x="120" y="192"/>
                  </a:cubicBezTo>
                  <a:cubicBezTo>
                    <a:pt x="96" y="167"/>
                    <a:pt x="96" y="167"/>
                    <a:pt x="96" y="167"/>
                  </a:cubicBezTo>
                  <a:cubicBezTo>
                    <a:pt x="94" y="165"/>
                    <a:pt x="93" y="161"/>
                    <a:pt x="94" y="158"/>
                  </a:cubicBezTo>
                  <a:cubicBezTo>
                    <a:pt x="94" y="158"/>
                    <a:pt x="96" y="151"/>
                    <a:pt x="96" y="144"/>
                  </a:cubicBezTo>
                  <a:cubicBezTo>
                    <a:pt x="96" y="137"/>
                    <a:pt x="94" y="131"/>
                    <a:pt x="94" y="131"/>
                  </a:cubicBezTo>
                  <a:cubicBezTo>
                    <a:pt x="93" y="128"/>
                    <a:pt x="94" y="124"/>
                    <a:pt x="96" y="121"/>
                  </a:cubicBezTo>
                  <a:cubicBezTo>
                    <a:pt x="121" y="96"/>
                    <a:pt x="121" y="96"/>
                    <a:pt x="121" y="96"/>
                  </a:cubicBezTo>
                  <a:cubicBezTo>
                    <a:pt x="123" y="94"/>
                    <a:pt x="128" y="93"/>
                    <a:pt x="131" y="94"/>
                  </a:cubicBezTo>
                  <a:cubicBezTo>
                    <a:pt x="131" y="94"/>
                    <a:pt x="137" y="96"/>
                    <a:pt x="144" y="96"/>
                  </a:cubicBezTo>
                  <a:cubicBezTo>
                    <a:pt x="170" y="96"/>
                    <a:pt x="192" y="75"/>
                    <a:pt x="192" y="48"/>
                  </a:cubicBezTo>
                  <a:cubicBezTo>
                    <a:pt x="192" y="22"/>
                    <a:pt x="170" y="0"/>
                    <a:pt x="144" y="0"/>
                  </a:cubicBezTo>
                  <a:cubicBezTo>
                    <a:pt x="117" y="0"/>
                    <a:pt x="96" y="22"/>
                    <a:pt x="96" y="48"/>
                  </a:cubicBezTo>
                  <a:cubicBezTo>
                    <a:pt x="96" y="55"/>
                    <a:pt x="98" y="62"/>
                    <a:pt x="98" y="62"/>
                  </a:cubicBezTo>
                  <a:cubicBezTo>
                    <a:pt x="99" y="65"/>
                    <a:pt x="98" y="69"/>
                    <a:pt x="96" y="71"/>
                  </a:cubicBezTo>
                  <a:cubicBezTo>
                    <a:pt x="71" y="96"/>
                    <a:pt x="71" y="96"/>
                    <a:pt x="71" y="96"/>
                  </a:cubicBezTo>
                  <a:cubicBezTo>
                    <a:pt x="69" y="98"/>
                    <a:pt x="65" y="99"/>
                    <a:pt x="62" y="98"/>
                  </a:cubicBezTo>
                  <a:cubicBezTo>
                    <a:pt x="62" y="98"/>
                    <a:pt x="55" y="96"/>
                    <a:pt x="48" y="96"/>
                  </a:cubicBezTo>
                  <a:cubicBezTo>
                    <a:pt x="21" y="96"/>
                    <a:pt x="0" y="117"/>
                    <a:pt x="0" y="144"/>
                  </a:cubicBezTo>
                  <a:cubicBezTo>
                    <a:pt x="0" y="170"/>
                    <a:pt x="21" y="192"/>
                    <a:pt x="48" y="192"/>
                  </a:cubicBezTo>
                  <a:cubicBezTo>
                    <a:pt x="54" y="192"/>
                    <a:pt x="60" y="190"/>
                    <a:pt x="60" y="190"/>
                  </a:cubicBezTo>
                  <a:cubicBezTo>
                    <a:pt x="63" y="189"/>
                    <a:pt x="68" y="190"/>
                    <a:pt x="70" y="192"/>
                  </a:cubicBezTo>
                  <a:cubicBezTo>
                    <a:pt x="95" y="218"/>
                    <a:pt x="95" y="218"/>
                    <a:pt x="95" y="218"/>
                  </a:cubicBezTo>
                  <a:cubicBezTo>
                    <a:pt x="97" y="220"/>
                    <a:pt x="98" y="224"/>
                    <a:pt x="98" y="227"/>
                  </a:cubicBezTo>
                  <a:cubicBezTo>
                    <a:pt x="98" y="227"/>
                    <a:pt x="96" y="234"/>
                    <a:pt x="96" y="240"/>
                  </a:cubicBezTo>
                  <a:cubicBezTo>
                    <a:pt x="96" y="266"/>
                    <a:pt x="117" y="288"/>
                    <a:pt x="144" y="288"/>
                  </a:cubicBezTo>
                  <a:cubicBezTo>
                    <a:pt x="170" y="288"/>
                    <a:pt x="192" y="266"/>
                    <a:pt x="192" y="240"/>
                  </a:cubicBezTo>
                  <a:cubicBezTo>
                    <a:pt x="192" y="213"/>
                    <a:pt x="170" y="192"/>
                    <a:pt x="144" y="192"/>
                  </a:cubicBezTo>
                  <a:close/>
                </a:path>
              </a:pathLst>
            </a:custGeom>
            <a:solidFill>
              <a:schemeClr val="bg1">
                <a:lumMod val="95000"/>
              </a:schemeClr>
            </a:solidFill>
            <a:ln>
              <a:noFill/>
            </a:ln>
          </p:spPr>
          <p:txBody>
            <a:bodyPr lIns="121920" tIns="60960" rIns="121920" bIns="60960"/>
            <a:lstStyle/>
            <a:p>
              <a:pPr defTabSz="685800" fontAlgn="auto">
                <a:spcBef>
                  <a:spcPts val="0"/>
                </a:spcBef>
                <a:spcAft>
                  <a:spcPts val="0"/>
                </a:spcAft>
                <a:defRPr/>
              </a:pPr>
              <a:endParaRPr lang="zh-CN" altLang="en-US" sz="1900">
                <a:latin typeface="Arial" panose="020B0604020202020204" pitchFamily="34" charset="0"/>
                <a:ea typeface="微软雅黑" panose="020B0503020204020204" pitchFamily="34" charset="-122"/>
                <a:cs typeface="Arial" panose="020B0604020202020204" pitchFamily="34" charset="0"/>
              </a:endParaRPr>
            </a:p>
          </p:txBody>
        </p:sp>
      </p:grpSp>
      <p:sp>
        <p:nvSpPr>
          <p:cNvPr id="104" name="矩形 103"/>
          <p:cNvSpPr/>
          <p:nvPr/>
        </p:nvSpPr>
        <p:spPr>
          <a:xfrm>
            <a:off x="3093244" y="2385368"/>
            <a:ext cx="1010519" cy="330854"/>
          </a:xfrm>
          <a:prstGeom prst="rect">
            <a:avLst/>
          </a:prstGeom>
        </p:spPr>
        <p:txBody>
          <a:bodyPr wrap="none" lIns="68573" tIns="34287" rIns="68573" bIns="34287">
            <a:spAutoFit/>
          </a:bodyPr>
          <a:lstStyle/>
          <a:p>
            <a:pPr defTabSz="685800" fontAlgn="auto">
              <a:spcBef>
                <a:spcPts val="0"/>
              </a:spcBef>
              <a:spcAft>
                <a:spcPts val="0"/>
              </a:spcAft>
              <a:defRPr/>
            </a:pPr>
            <a:r>
              <a:rPr lang="zh-CN" altLang="en-US" sz="1700" dirty="0">
                <a:solidFill>
                  <a:schemeClr val="bg1">
                    <a:lumMod val="95000"/>
                  </a:schemeClr>
                </a:solidFill>
                <a:latin typeface="微软雅黑" panose="020B0503020204020204" pitchFamily="34" charset="-122"/>
                <a:ea typeface="微软雅黑" panose="020B0503020204020204" pitchFamily="34" charset="-122"/>
              </a:rPr>
              <a:t>添加标题</a:t>
            </a:r>
            <a:endParaRPr lang="en-US" altLang="zh-CN" sz="1700"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105" name="矩形 47"/>
          <p:cNvSpPr>
            <a:spLocks noChangeArrowheads="1"/>
          </p:cNvSpPr>
          <p:nvPr/>
        </p:nvSpPr>
        <p:spPr bwMode="auto">
          <a:xfrm>
            <a:off x="3103960" y="2647305"/>
            <a:ext cx="1091803" cy="609600"/>
          </a:xfrm>
          <a:prstGeom prst="rect">
            <a:avLst/>
          </a:prstGeom>
          <a:noFill/>
          <a:ln>
            <a:noFill/>
          </a:ln>
        </p:spPr>
        <p:txBody>
          <a:bodyPr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685800" fontAlgn="auto">
              <a:lnSpc>
                <a:spcPct val="130000"/>
              </a:lnSpc>
              <a:spcBef>
                <a:spcPct val="0"/>
              </a:spcBef>
              <a:spcAft>
                <a:spcPts val="0"/>
              </a:spcAft>
              <a:buNone/>
              <a:defRPr/>
            </a:pPr>
            <a:r>
              <a:rPr lang="zh-CN" altLang="en-US" sz="900" dirty="0">
                <a:solidFill>
                  <a:schemeClr val="bg1">
                    <a:lumMod val="95000"/>
                  </a:schemeClr>
                </a:solidFill>
                <a:sym typeface="微软雅黑" panose="020B0503020204020204" pitchFamily="34" charset="-122"/>
              </a:rPr>
              <a:t>在此录入图表的描述说明，在此录入图表的说明</a:t>
            </a:r>
          </a:p>
        </p:txBody>
      </p:sp>
      <p:sp>
        <p:nvSpPr>
          <p:cNvPr id="106" name="矩形 105"/>
          <p:cNvSpPr/>
          <p:nvPr/>
        </p:nvSpPr>
        <p:spPr>
          <a:xfrm>
            <a:off x="5059288" y="2385368"/>
            <a:ext cx="1010519" cy="330854"/>
          </a:xfrm>
          <a:prstGeom prst="rect">
            <a:avLst/>
          </a:prstGeom>
        </p:spPr>
        <p:txBody>
          <a:bodyPr wrap="none" lIns="68573" tIns="34287" rIns="68573" bIns="34287">
            <a:spAutoFit/>
          </a:bodyPr>
          <a:lstStyle/>
          <a:p>
            <a:pPr algn="r" defTabSz="685800" fontAlgn="auto">
              <a:spcBef>
                <a:spcPts val="0"/>
              </a:spcBef>
              <a:spcAft>
                <a:spcPts val="0"/>
              </a:spcAft>
              <a:defRPr/>
            </a:pPr>
            <a:r>
              <a:rPr lang="zh-CN" altLang="en-US" sz="1700" dirty="0">
                <a:solidFill>
                  <a:schemeClr val="bg1">
                    <a:lumMod val="95000"/>
                  </a:schemeClr>
                </a:solidFill>
                <a:latin typeface="微软雅黑" panose="020B0503020204020204" pitchFamily="34" charset="-122"/>
                <a:ea typeface="微软雅黑" panose="020B0503020204020204" pitchFamily="34" charset="-122"/>
              </a:rPr>
              <a:t>添加标题</a:t>
            </a:r>
            <a:endParaRPr lang="en-US" altLang="zh-CN" sz="1700"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107" name="矩形 47"/>
          <p:cNvSpPr>
            <a:spLocks noChangeArrowheads="1"/>
          </p:cNvSpPr>
          <p:nvPr/>
        </p:nvSpPr>
        <p:spPr bwMode="auto">
          <a:xfrm>
            <a:off x="4978004" y="2647305"/>
            <a:ext cx="1091803" cy="609600"/>
          </a:xfrm>
          <a:prstGeom prst="rect">
            <a:avLst/>
          </a:prstGeom>
          <a:noFill/>
          <a:ln>
            <a:noFill/>
          </a:ln>
        </p:spPr>
        <p:txBody>
          <a:bodyPr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defTabSz="685800" fontAlgn="auto">
              <a:lnSpc>
                <a:spcPct val="130000"/>
              </a:lnSpc>
              <a:spcBef>
                <a:spcPct val="0"/>
              </a:spcBef>
              <a:spcAft>
                <a:spcPts val="0"/>
              </a:spcAft>
              <a:buNone/>
              <a:defRPr/>
            </a:pPr>
            <a:r>
              <a:rPr lang="zh-CN" altLang="en-US" sz="900" dirty="0">
                <a:solidFill>
                  <a:schemeClr val="bg1">
                    <a:lumMod val="95000"/>
                  </a:schemeClr>
                </a:solidFill>
                <a:sym typeface="微软雅黑" panose="020B0503020204020204" pitchFamily="34" charset="-122"/>
              </a:rPr>
              <a:t>在此录入图表的描述说明，在此录入图表的说明</a:t>
            </a:r>
          </a:p>
        </p:txBody>
      </p:sp>
      <p:sp>
        <p:nvSpPr>
          <p:cNvPr id="108" name="矩形 107"/>
          <p:cNvSpPr/>
          <p:nvPr/>
        </p:nvSpPr>
        <p:spPr>
          <a:xfrm>
            <a:off x="4060192" y="1529308"/>
            <a:ext cx="1010520" cy="330854"/>
          </a:xfrm>
          <a:prstGeom prst="rect">
            <a:avLst/>
          </a:prstGeom>
        </p:spPr>
        <p:txBody>
          <a:bodyPr wrap="none" lIns="68573" tIns="34287" rIns="68573" bIns="34287">
            <a:spAutoFit/>
          </a:bodyPr>
          <a:lstStyle/>
          <a:p>
            <a:pPr algn="ctr" defTabSz="685800" fontAlgn="auto">
              <a:spcBef>
                <a:spcPts val="0"/>
              </a:spcBef>
              <a:spcAft>
                <a:spcPts val="0"/>
              </a:spcAft>
              <a:defRPr/>
            </a:pPr>
            <a:r>
              <a:rPr lang="zh-CN" altLang="en-US" sz="1700" dirty="0">
                <a:solidFill>
                  <a:schemeClr val="bg1">
                    <a:lumMod val="95000"/>
                  </a:schemeClr>
                </a:solidFill>
                <a:latin typeface="微软雅黑" panose="020B0503020204020204" pitchFamily="34" charset="-122"/>
                <a:ea typeface="微软雅黑" panose="020B0503020204020204" pitchFamily="34" charset="-122"/>
              </a:rPr>
              <a:t>添加标题</a:t>
            </a:r>
            <a:endParaRPr lang="en-US" altLang="zh-CN" sz="1700"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109" name="矩形 47"/>
          <p:cNvSpPr>
            <a:spLocks noChangeArrowheads="1"/>
          </p:cNvSpPr>
          <p:nvPr/>
        </p:nvSpPr>
        <p:spPr bwMode="auto">
          <a:xfrm>
            <a:off x="4056460" y="1791246"/>
            <a:ext cx="1017984" cy="609600"/>
          </a:xfrm>
          <a:prstGeom prst="rect">
            <a:avLst/>
          </a:prstGeom>
          <a:noFill/>
          <a:ln>
            <a:noFill/>
          </a:ln>
        </p:spPr>
        <p:txBody>
          <a:bodyPr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685800" fontAlgn="auto">
              <a:lnSpc>
                <a:spcPct val="130000"/>
              </a:lnSpc>
              <a:spcBef>
                <a:spcPct val="0"/>
              </a:spcBef>
              <a:spcAft>
                <a:spcPts val="0"/>
              </a:spcAft>
              <a:buNone/>
              <a:defRPr/>
            </a:pPr>
            <a:r>
              <a:rPr lang="zh-CN" altLang="en-US" sz="900" dirty="0">
                <a:solidFill>
                  <a:schemeClr val="bg1">
                    <a:lumMod val="95000"/>
                  </a:schemeClr>
                </a:solidFill>
                <a:sym typeface="微软雅黑" panose="020B0503020204020204" pitchFamily="34" charset="-122"/>
              </a:rPr>
              <a:t>在此录入图表的说明，在此录入图表的说明</a:t>
            </a:r>
          </a:p>
        </p:txBody>
      </p:sp>
      <p:sp>
        <p:nvSpPr>
          <p:cNvPr id="110" name="矩形 109"/>
          <p:cNvSpPr/>
          <p:nvPr/>
        </p:nvSpPr>
        <p:spPr>
          <a:xfrm>
            <a:off x="4066146" y="3561705"/>
            <a:ext cx="1010520" cy="330854"/>
          </a:xfrm>
          <a:prstGeom prst="rect">
            <a:avLst/>
          </a:prstGeom>
        </p:spPr>
        <p:txBody>
          <a:bodyPr wrap="none" lIns="68573" tIns="34287" rIns="68573" bIns="34287">
            <a:spAutoFit/>
          </a:bodyPr>
          <a:lstStyle/>
          <a:p>
            <a:pPr algn="ctr" defTabSz="685800" fontAlgn="auto">
              <a:spcBef>
                <a:spcPts val="0"/>
              </a:spcBef>
              <a:spcAft>
                <a:spcPts val="0"/>
              </a:spcAft>
              <a:defRPr/>
            </a:pPr>
            <a:r>
              <a:rPr lang="zh-CN" altLang="en-US" sz="1700" dirty="0">
                <a:solidFill>
                  <a:schemeClr val="bg1">
                    <a:lumMod val="95000"/>
                  </a:schemeClr>
                </a:solidFill>
                <a:latin typeface="微软雅黑" panose="020B0503020204020204" pitchFamily="34" charset="-122"/>
                <a:ea typeface="微软雅黑" panose="020B0503020204020204" pitchFamily="34" charset="-122"/>
              </a:rPr>
              <a:t>添加标题</a:t>
            </a:r>
            <a:endParaRPr lang="en-US" altLang="zh-CN" sz="1700"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111" name="矩形 47"/>
          <p:cNvSpPr>
            <a:spLocks noChangeArrowheads="1"/>
          </p:cNvSpPr>
          <p:nvPr/>
        </p:nvSpPr>
        <p:spPr bwMode="auto">
          <a:xfrm>
            <a:off x="4025504" y="3845074"/>
            <a:ext cx="1091803" cy="609600"/>
          </a:xfrm>
          <a:prstGeom prst="rect">
            <a:avLst/>
          </a:prstGeom>
          <a:noFill/>
          <a:ln>
            <a:noFill/>
          </a:ln>
        </p:spPr>
        <p:txBody>
          <a:bodyPr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685800" fontAlgn="auto">
              <a:lnSpc>
                <a:spcPct val="130000"/>
              </a:lnSpc>
              <a:spcBef>
                <a:spcPct val="0"/>
              </a:spcBef>
              <a:spcAft>
                <a:spcPts val="0"/>
              </a:spcAft>
              <a:buNone/>
              <a:defRPr/>
            </a:pPr>
            <a:r>
              <a:rPr lang="zh-CN" altLang="en-US" sz="900" dirty="0">
                <a:solidFill>
                  <a:schemeClr val="bg1">
                    <a:lumMod val="95000"/>
                  </a:schemeClr>
                </a:solidFill>
                <a:sym typeface="微软雅黑" panose="020B0503020204020204" pitchFamily="34" charset="-122"/>
              </a:rPr>
              <a:t>在此录入图表的描述说明，在此录入图表的说明</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250"/>
                                  </p:stCondLst>
                                  <p:childTnLst>
                                    <p:set>
                                      <p:cBhvr>
                                        <p:cTn id="6" dur="1" fill="hold">
                                          <p:stCondLst>
                                            <p:cond delay="0"/>
                                          </p:stCondLst>
                                        </p:cTn>
                                        <p:tgtEl>
                                          <p:spTgt spid="101"/>
                                        </p:tgtEl>
                                        <p:attrNameLst>
                                          <p:attrName>style.visibility</p:attrName>
                                        </p:attrNameLst>
                                      </p:cBhvr>
                                      <p:to>
                                        <p:strVal val="visible"/>
                                      </p:to>
                                    </p:set>
                                    <p:animEffect transition="in" filter="barn(inHorizontal)">
                                      <p:cBhvr>
                                        <p:cTn id="7" dur="600"/>
                                        <p:tgtEl>
                                          <p:spTgt spid="101"/>
                                        </p:tgtEl>
                                      </p:cBhvr>
                                    </p:animEffect>
                                  </p:childTnLst>
                                </p:cTn>
                              </p:par>
                              <p:par>
                                <p:cTn id="8" presetID="16" presetClass="entr" presetSubtype="26" fill="hold" grpId="0" nodeType="withEffect">
                                  <p:stCondLst>
                                    <p:cond delay="450"/>
                                  </p:stCondLst>
                                  <p:childTnLst>
                                    <p:set>
                                      <p:cBhvr>
                                        <p:cTn id="9" dur="1" fill="hold">
                                          <p:stCondLst>
                                            <p:cond delay="0"/>
                                          </p:stCondLst>
                                        </p:cTn>
                                        <p:tgtEl>
                                          <p:spTgt spid="105"/>
                                        </p:tgtEl>
                                        <p:attrNameLst>
                                          <p:attrName>style.visibility</p:attrName>
                                        </p:attrNameLst>
                                      </p:cBhvr>
                                      <p:to>
                                        <p:strVal val="visible"/>
                                      </p:to>
                                    </p:set>
                                    <p:animEffect transition="in" filter="barn(inHorizontal)">
                                      <p:cBhvr>
                                        <p:cTn id="10" dur="500"/>
                                        <p:tgtEl>
                                          <p:spTgt spid="105"/>
                                        </p:tgtEl>
                                      </p:cBhvr>
                                    </p:animEffect>
                                  </p:childTnLst>
                                </p:cTn>
                              </p:par>
                              <p:par>
                                <p:cTn id="11" presetID="22" presetClass="entr" presetSubtype="4" fill="hold" grpId="0" nodeType="withEffect">
                                  <p:stCondLst>
                                    <p:cond delay="750"/>
                                  </p:stCondLst>
                                  <p:childTnLst>
                                    <p:set>
                                      <p:cBhvr>
                                        <p:cTn id="12" dur="1" fill="hold">
                                          <p:stCondLst>
                                            <p:cond delay="0"/>
                                          </p:stCondLst>
                                        </p:cTn>
                                        <p:tgtEl>
                                          <p:spTgt spid="104"/>
                                        </p:tgtEl>
                                        <p:attrNameLst>
                                          <p:attrName>style.visibility</p:attrName>
                                        </p:attrNameLst>
                                      </p:cBhvr>
                                      <p:to>
                                        <p:strVal val="visible"/>
                                      </p:to>
                                    </p:set>
                                    <p:animEffect transition="in" filter="wipe(down)">
                                      <p:cBhvr>
                                        <p:cTn id="13" dur="250"/>
                                        <p:tgtEl>
                                          <p:spTgt spid="104"/>
                                        </p:tgtEl>
                                      </p:cBhvr>
                                    </p:animEffect>
                                  </p:childTnLst>
                                </p:cTn>
                              </p:par>
                              <p:par>
                                <p:cTn id="14" presetID="22" presetClass="entr" presetSubtype="2" fill="hold" grpId="0" nodeType="withEffect">
                                  <p:stCondLst>
                                    <p:cond delay="250"/>
                                  </p:stCondLst>
                                  <p:childTnLst>
                                    <p:set>
                                      <p:cBhvr>
                                        <p:cTn id="15" dur="1" fill="hold">
                                          <p:stCondLst>
                                            <p:cond delay="0"/>
                                          </p:stCondLst>
                                        </p:cTn>
                                        <p:tgtEl>
                                          <p:spTgt spid="83"/>
                                        </p:tgtEl>
                                        <p:attrNameLst>
                                          <p:attrName>style.visibility</p:attrName>
                                        </p:attrNameLst>
                                      </p:cBhvr>
                                      <p:to>
                                        <p:strVal val="visible"/>
                                      </p:to>
                                    </p:set>
                                    <p:animEffect transition="in" filter="wipe(right)">
                                      <p:cBhvr>
                                        <p:cTn id="16" dur="300"/>
                                        <p:tgtEl>
                                          <p:spTgt spid="83"/>
                                        </p:tgtEl>
                                      </p:cBhvr>
                                    </p:animEffect>
                                  </p:childTnLst>
                                </p:cTn>
                              </p:par>
                              <p:par>
                                <p:cTn id="17" presetID="22" presetClass="entr" presetSubtype="2" fill="hold" grpId="0" nodeType="withEffect">
                                  <p:stCondLst>
                                    <p:cond delay="250"/>
                                  </p:stCondLst>
                                  <p:childTnLst>
                                    <p:set>
                                      <p:cBhvr>
                                        <p:cTn id="18" dur="1" fill="hold">
                                          <p:stCondLst>
                                            <p:cond delay="0"/>
                                          </p:stCondLst>
                                        </p:cTn>
                                        <p:tgtEl>
                                          <p:spTgt spid="82"/>
                                        </p:tgtEl>
                                        <p:attrNameLst>
                                          <p:attrName>style.visibility</p:attrName>
                                        </p:attrNameLst>
                                      </p:cBhvr>
                                      <p:to>
                                        <p:strVal val="visible"/>
                                      </p:to>
                                    </p:set>
                                    <p:animEffect transition="in" filter="wipe(right)">
                                      <p:cBhvr>
                                        <p:cTn id="19" dur="750"/>
                                        <p:tgtEl>
                                          <p:spTgt spid="82"/>
                                        </p:tgtEl>
                                      </p:cBhvr>
                                    </p:animEffect>
                                  </p:childTnLst>
                                </p:cTn>
                              </p:par>
                              <p:par>
                                <p:cTn id="20" presetID="22" presetClass="entr" presetSubtype="2" fill="hold" grpId="0" nodeType="withEffect">
                                  <p:stCondLst>
                                    <p:cond delay="550"/>
                                  </p:stCondLst>
                                  <p:childTnLst>
                                    <p:set>
                                      <p:cBhvr>
                                        <p:cTn id="21" dur="1" fill="hold">
                                          <p:stCondLst>
                                            <p:cond delay="0"/>
                                          </p:stCondLst>
                                        </p:cTn>
                                        <p:tgtEl>
                                          <p:spTgt spid="81"/>
                                        </p:tgtEl>
                                        <p:attrNameLst>
                                          <p:attrName>style.visibility</p:attrName>
                                        </p:attrNameLst>
                                      </p:cBhvr>
                                      <p:to>
                                        <p:strVal val="visible"/>
                                      </p:to>
                                    </p:set>
                                    <p:animEffect transition="in" filter="wipe(right)">
                                      <p:cBhvr>
                                        <p:cTn id="22" dur="350"/>
                                        <p:tgtEl>
                                          <p:spTgt spid="81"/>
                                        </p:tgtEl>
                                      </p:cBhvr>
                                    </p:animEffect>
                                  </p:childTnLst>
                                </p:cTn>
                              </p:par>
                            </p:childTnLst>
                          </p:cTn>
                        </p:par>
                        <p:par>
                          <p:cTn id="23" fill="hold">
                            <p:stCondLst>
                              <p:cond delay="1250"/>
                            </p:stCondLst>
                            <p:childTnLst>
                              <p:par>
                                <p:cTn id="24" presetID="16" presetClass="entr" presetSubtype="21" fill="hold" nodeType="afterEffect">
                                  <p:stCondLst>
                                    <p:cond delay="250"/>
                                  </p:stCondLst>
                                  <p:childTnLst>
                                    <p:set>
                                      <p:cBhvr>
                                        <p:cTn id="25" dur="1" fill="hold">
                                          <p:stCondLst>
                                            <p:cond delay="0"/>
                                          </p:stCondLst>
                                        </p:cTn>
                                        <p:tgtEl>
                                          <p:spTgt spid="84"/>
                                        </p:tgtEl>
                                        <p:attrNameLst>
                                          <p:attrName>style.visibility</p:attrName>
                                        </p:attrNameLst>
                                      </p:cBhvr>
                                      <p:to>
                                        <p:strVal val="visible"/>
                                      </p:to>
                                    </p:set>
                                    <p:animEffect transition="in" filter="barn(inVertical)">
                                      <p:cBhvr>
                                        <p:cTn id="26" dur="600"/>
                                        <p:tgtEl>
                                          <p:spTgt spid="84"/>
                                        </p:tgtEl>
                                      </p:cBhvr>
                                    </p:animEffect>
                                  </p:childTnLst>
                                </p:cTn>
                              </p:par>
                              <p:par>
                                <p:cTn id="27" presetID="16" presetClass="entr" presetSubtype="21" fill="hold" grpId="0" nodeType="withEffect">
                                  <p:stCondLst>
                                    <p:cond delay="450"/>
                                  </p:stCondLst>
                                  <p:childTnLst>
                                    <p:set>
                                      <p:cBhvr>
                                        <p:cTn id="28" dur="1" fill="hold">
                                          <p:stCondLst>
                                            <p:cond delay="0"/>
                                          </p:stCondLst>
                                        </p:cTn>
                                        <p:tgtEl>
                                          <p:spTgt spid="109"/>
                                        </p:tgtEl>
                                        <p:attrNameLst>
                                          <p:attrName>style.visibility</p:attrName>
                                        </p:attrNameLst>
                                      </p:cBhvr>
                                      <p:to>
                                        <p:strVal val="visible"/>
                                      </p:to>
                                    </p:set>
                                    <p:animEffect transition="in" filter="barn(inVertical)">
                                      <p:cBhvr>
                                        <p:cTn id="29" dur="500"/>
                                        <p:tgtEl>
                                          <p:spTgt spid="109"/>
                                        </p:tgtEl>
                                      </p:cBhvr>
                                    </p:animEffect>
                                  </p:childTnLst>
                                </p:cTn>
                              </p:par>
                              <p:par>
                                <p:cTn id="30" presetID="16" presetClass="entr" presetSubtype="21" fill="hold" grpId="0" nodeType="withEffect">
                                  <p:stCondLst>
                                    <p:cond delay="450"/>
                                  </p:stCondLst>
                                  <p:childTnLst>
                                    <p:set>
                                      <p:cBhvr>
                                        <p:cTn id="31" dur="1" fill="hold">
                                          <p:stCondLst>
                                            <p:cond delay="0"/>
                                          </p:stCondLst>
                                        </p:cTn>
                                        <p:tgtEl>
                                          <p:spTgt spid="108"/>
                                        </p:tgtEl>
                                        <p:attrNameLst>
                                          <p:attrName>style.visibility</p:attrName>
                                        </p:attrNameLst>
                                      </p:cBhvr>
                                      <p:to>
                                        <p:strVal val="visible"/>
                                      </p:to>
                                    </p:set>
                                    <p:animEffect transition="in" filter="barn(inVertical)">
                                      <p:cBhvr>
                                        <p:cTn id="32" dur="500"/>
                                        <p:tgtEl>
                                          <p:spTgt spid="108"/>
                                        </p:tgtEl>
                                      </p:cBhvr>
                                    </p:animEffect>
                                  </p:childTnLst>
                                </p:cTn>
                              </p:par>
                              <p:par>
                                <p:cTn id="33" presetID="22" presetClass="entr" presetSubtype="8" fill="hold" grpId="0" nodeType="withEffect">
                                  <p:stCondLst>
                                    <p:cond delay="250"/>
                                  </p:stCondLst>
                                  <p:childTnLst>
                                    <p:set>
                                      <p:cBhvr>
                                        <p:cTn id="34" dur="1" fill="hold">
                                          <p:stCondLst>
                                            <p:cond delay="0"/>
                                          </p:stCondLst>
                                        </p:cTn>
                                        <p:tgtEl>
                                          <p:spTgt spid="77"/>
                                        </p:tgtEl>
                                        <p:attrNameLst>
                                          <p:attrName>style.visibility</p:attrName>
                                        </p:attrNameLst>
                                      </p:cBhvr>
                                      <p:to>
                                        <p:strVal val="visible"/>
                                      </p:to>
                                    </p:set>
                                    <p:animEffect transition="in" filter="wipe(left)">
                                      <p:cBhvr>
                                        <p:cTn id="35" dur="300"/>
                                        <p:tgtEl>
                                          <p:spTgt spid="77"/>
                                        </p:tgtEl>
                                      </p:cBhvr>
                                    </p:animEffect>
                                  </p:childTnLst>
                                </p:cTn>
                              </p:par>
                              <p:par>
                                <p:cTn id="36" presetID="22" presetClass="entr" presetSubtype="8" fill="hold" grpId="0" nodeType="withEffect">
                                  <p:stCondLst>
                                    <p:cond delay="250"/>
                                  </p:stCondLst>
                                  <p:childTnLst>
                                    <p:set>
                                      <p:cBhvr>
                                        <p:cTn id="37" dur="1" fill="hold">
                                          <p:stCondLst>
                                            <p:cond delay="0"/>
                                          </p:stCondLst>
                                        </p:cTn>
                                        <p:tgtEl>
                                          <p:spTgt spid="76"/>
                                        </p:tgtEl>
                                        <p:attrNameLst>
                                          <p:attrName>style.visibility</p:attrName>
                                        </p:attrNameLst>
                                      </p:cBhvr>
                                      <p:to>
                                        <p:strVal val="visible"/>
                                      </p:to>
                                    </p:set>
                                    <p:animEffect transition="in" filter="wipe(left)">
                                      <p:cBhvr>
                                        <p:cTn id="38" dur="750"/>
                                        <p:tgtEl>
                                          <p:spTgt spid="76"/>
                                        </p:tgtEl>
                                      </p:cBhvr>
                                    </p:animEffect>
                                  </p:childTnLst>
                                </p:cTn>
                              </p:par>
                              <p:par>
                                <p:cTn id="39" presetID="22" presetClass="entr" presetSubtype="8" fill="hold" grpId="0" nodeType="withEffect">
                                  <p:stCondLst>
                                    <p:cond delay="550"/>
                                  </p:stCondLst>
                                  <p:childTnLst>
                                    <p:set>
                                      <p:cBhvr>
                                        <p:cTn id="40" dur="1" fill="hold">
                                          <p:stCondLst>
                                            <p:cond delay="0"/>
                                          </p:stCondLst>
                                        </p:cTn>
                                        <p:tgtEl>
                                          <p:spTgt spid="75"/>
                                        </p:tgtEl>
                                        <p:attrNameLst>
                                          <p:attrName>style.visibility</p:attrName>
                                        </p:attrNameLst>
                                      </p:cBhvr>
                                      <p:to>
                                        <p:strVal val="visible"/>
                                      </p:to>
                                    </p:set>
                                    <p:animEffect transition="in" filter="wipe(left)">
                                      <p:cBhvr>
                                        <p:cTn id="41" dur="350"/>
                                        <p:tgtEl>
                                          <p:spTgt spid="75"/>
                                        </p:tgtEl>
                                      </p:cBhvr>
                                    </p:animEffect>
                                  </p:childTnLst>
                                </p:cTn>
                              </p:par>
                            </p:childTnLst>
                          </p:cTn>
                        </p:par>
                        <p:par>
                          <p:cTn id="42" fill="hold">
                            <p:stCondLst>
                              <p:cond delay="2500"/>
                            </p:stCondLst>
                            <p:childTnLst>
                              <p:par>
                                <p:cTn id="43" presetID="16" presetClass="entr" presetSubtype="26" fill="hold" nodeType="afterEffect">
                                  <p:stCondLst>
                                    <p:cond delay="250"/>
                                  </p:stCondLst>
                                  <p:childTnLst>
                                    <p:set>
                                      <p:cBhvr>
                                        <p:cTn id="44" dur="1" fill="hold">
                                          <p:stCondLst>
                                            <p:cond delay="0"/>
                                          </p:stCondLst>
                                        </p:cTn>
                                        <p:tgtEl>
                                          <p:spTgt spid="95"/>
                                        </p:tgtEl>
                                        <p:attrNameLst>
                                          <p:attrName>style.visibility</p:attrName>
                                        </p:attrNameLst>
                                      </p:cBhvr>
                                      <p:to>
                                        <p:strVal val="visible"/>
                                      </p:to>
                                    </p:set>
                                    <p:animEffect transition="in" filter="barn(inHorizontal)">
                                      <p:cBhvr>
                                        <p:cTn id="45" dur="600"/>
                                        <p:tgtEl>
                                          <p:spTgt spid="95"/>
                                        </p:tgtEl>
                                      </p:cBhvr>
                                    </p:animEffect>
                                  </p:childTnLst>
                                </p:cTn>
                              </p:par>
                              <p:par>
                                <p:cTn id="46" presetID="16" presetClass="entr" presetSubtype="26" fill="hold" grpId="0" nodeType="withEffect">
                                  <p:stCondLst>
                                    <p:cond delay="450"/>
                                  </p:stCondLst>
                                  <p:childTnLst>
                                    <p:set>
                                      <p:cBhvr>
                                        <p:cTn id="47" dur="1" fill="hold">
                                          <p:stCondLst>
                                            <p:cond delay="0"/>
                                          </p:stCondLst>
                                        </p:cTn>
                                        <p:tgtEl>
                                          <p:spTgt spid="107"/>
                                        </p:tgtEl>
                                        <p:attrNameLst>
                                          <p:attrName>style.visibility</p:attrName>
                                        </p:attrNameLst>
                                      </p:cBhvr>
                                      <p:to>
                                        <p:strVal val="visible"/>
                                      </p:to>
                                    </p:set>
                                    <p:animEffect transition="in" filter="barn(inHorizontal)">
                                      <p:cBhvr>
                                        <p:cTn id="48" dur="500"/>
                                        <p:tgtEl>
                                          <p:spTgt spid="107"/>
                                        </p:tgtEl>
                                      </p:cBhvr>
                                    </p:animEffect>
                                  </p:childTnLst>
                                </p:cTn>
                              </p:par>
                              <p:par>
                                <p:cTn id="49" presetID="22" presetClass="entr" presetSubtype="4" fill="hold" grpId="0" nodeType="withEffect">
                                  <p:stCondLst>
                                    <p:cond delay="750"/>
                                  </p:stCondLst>
                                  <p:childTnLst>
                                    <p:set>
                                      <p:cBhvr>
                                        <p:cTn id="50" dur="1" fill="hold">
                                          <p:stCondLst>
                                            <p:cond delay="0"/>
                                          </p:stCondLst>
                                        </p:cTn>
                                        <p:tgtEl>
                                          <p:spTgt spid="106"/>
                                        </p:tgtEl>
                                        <p:attrNameLst>
                                          <p:attrName>style.visibility</p:attrName>
                                        </p:attrNameLst>
                                      </p:cBhvr>
                                      <p:to>
                                        <p:strVal val="visible"/>
                                      </p:to>
                                    </p:set>
                                    <p:animEffect transition="in" filter="wipe(down)">
                                      <p:cBhvr>
                                        <p:cTn id="51" dur="250"/>
                                        <p:tgtEl>
                                          <p:spTgt spid="106"/>
                                        </p:tgtEl>
                                      </p:cBhvr>
                                    </p:animEffect>
                                  </p:childTnLst>
                                </p:cTn>
                              </p:par>
                              <p:par>
                                <p:cTn id="52" presetID="22" presetClass="entr" presetSubtype="8" fill="hold" grpId="0" nodeType="withEffect">
                                  <p:stCondLst>
                                    <p:cond delay="250"/>
                                  </p:stCondLst>
                                  <p:childTnLst>
                                    <p:set>
                                      <p:cBhvr>
                                        <p:cTn id="53" dur="1" fill="hold">
                                          <p:stCondLst>
                                            <p:cond delay="0"/>
                                          </p:stCondLst>
                                        </p:cTn>
                                        <p:tgtEl>
                                          <p:spTgt spid="74"/>
                                        </p:tgtEl>
                                        <p:attrNameLst>
                                          <p:attrName>style.visibility</p:attrName>
                                        </p:attrNameLst>
                                      </p:cBhvr>
                                      <p:to>
                                        <p:strVal val="visible"/>
                                      </p:to>
                                    </p:set>
                                    <p:animEffect transition="in" filter="wipe(left)">
                                      <p:cBhvr>
                                        <p:cTn id="54" dur="300"/>
                                        <p:tgtEl>
                                          <p:spTgt spid="74"/>
                                        </p:tgtEl>
                                      </p:cBhvr>
                                    </p:animEffect>
                                  </p:childTnLst>
                                </p:cTn>
                              </p:par>
                              <p:par>
                                <p:cTn id="55" presetID="22" presetClass="entr" presetSubtype="8" fill="hold" grpId="0" nodeType="withEffect">
                                  <p:stCondLst>
                                    <p:cond delay="250"/>
                                  </p:stCondLst>
                                  <p:childTnLst>
                                    <p:set>
                                      <p:cBhvr>
                                        <p:cTn id="56" dur="1" fill="hold">
                                          <p:stCondLst>
                                            <p:cond delay="0"/>
                                          </p:stCondLst>
                                        </p:cTn>
                                        <p:tgtEl>
                                          <p:spTgt spid="73"/>
                                        </p:tgtEl>
                                        <p:attrNameLst>
                                          <p:attrName>style.visibility</p:attrName>
                                        </p:attrNameLst>
                                      </p:cBhvr>
                                      <p:to>
                                        <p:strVal val="visible"/>
                                      </p:to>
                                    </p:set>
                                    <p:animEffect transition="in" filter="wipe(left)">
                                      <p:cBhvr>
                                        <p:cTn id="57" dur="750"/>
                                        <p:tgtEl>
                                          <p:spTgt spid="73"/>
                                        </p:tgtEl>
                                      </p:cBhvr>
                                    </p:animEffect>
                                  </p:childTnLst>
                                </p:cTn>
                              </p:par>
                              <p:par>
                                <p:cTn id="58" presetID="22" presetClass="entr" presetSubtype="8" fill="hold" grpId="0" nodeType="withEffect">
                                  <p:stCondLst>
                                    <p:cond delay="550"/>
                                  </p:stCondLst>
                                  <p:childTnLst>
                                    <p:set>
                                      <p:cBhvr>
                                        <p:cTn id="59" dur="1" fill="hold">
                                          <p:stCondLst>
                                            <p:cond delay="0"/>
                                          </p:stCondLst>
                                        </p:cTn>
                                        <p:tgtEl>
                                          <p:spTgt spid="72"/>
                                        </p:tgtEl>
                                        <p:attrNameLst>
                                          <p:attrName>style.visibility</p:attrName>
                                        </p:attrNameLst>
                                      </p:cBhvr>
                                      <p:to>
                                        <p:strVal val="visible"/>
                                      </p:to>
                                    </p:set>
                                    <p:animEffect transition="in" filter="wipe(left)">
                                      <p:cBhvr>
                                        <p:cTn id="60" dur="350"/>
                                        <p:tgtEl>
                                          <p:spTgt spid="72"/>
                                        </p:tgtEl>
                                      </p:cBhvr>
                                    </p:animEffect>
                                  </p:childTnLst>
                                </p:cTn>
                              </p:par>
                            </p:childTnLst>
                          </p:cTn>
                        </p:par>
                        <p:par>
                          <p:cTn id="61" fill="hold">
                            <p:stCondLst>
                              <p:cond delay="3750"/>
                            </p:stCondLst>
                            <p:childTnLst>
                              <p:par>
                                <p:cTn id="62" presetID="16" presetClass="entr" presetSubtype="21" fill="hold" nodeType="afterEffect">
                                  <p:stCondLst>
                                    <p:cond delay="250"/>
                                  </p:stCondLst>
                                  <p:childTnLst>
                                    <p:set>
                                      <p:cBhvr>
                                        <p:cTn id="63" dur="1" fill="hold">
                                          <p:stCondLst>
                                            <p:cond delay="0"/>
                                          </p:stCondLst>
                                        </p:cTn>
                                        <p:tgtEl>
                                          <p:spTgt spid="89"/>
                                        </p:tgtEl>
                                        <p:attrNameLst>
                                          <p:attrName>style.visibility</p:attrName>
                                        </p:attrNameLst>
                                      </p:cBhvr>
                                      <p:to>
                                        <p:strVal val="visible"/>
                                      </p:to>
                                    </p:set>
                                    <p:animEffect transition="in" filter="barn(inVertical)">
                                      <p:cBhvr>
                                        <p:cTn id="64" dur="600"/>
                                        <p:tgtEl>
                                          <p:spTgt spid="89"/>
                                        </p:tgtEl>
                                      </p:cBhvr>
                                    </p:animEffect>
                                  </p:childTnLst>
                                </p:cTn>
                              </p:par>
                              <p:par>
                                <p:cTn id="65" presetID="16" presetClass="entr" presetSubtype="21" fill="hold" grpId="0" nodeType="withEffect">
                                  <p:stCondLst>
                                    <p:cond delay="450"/>
                                  </p:stCondLst>
                                  <p:childTnLst>
                                    <p:set>
                                      <p:cBhvr>
                                        <p:cTn id="66" dur="1" fill="hold">
                                          <p:stCondLst>
                                            <p:cond delay="0"/>
                                          </p:stCondLst>
                                        </p:cTn>
                                        <p:tgtEl>
                                          <p:spTgt spid="111"/>
                                        </p:tgtEl>
                                        <p:attrNameLst>
                                          <p:attrName>style.visibility</p:attrName>
                                        </p:attrNameLst>
                                      </p:cBhvr>
                                      <p:to>
                                        <p:strVal val="visible"/>
                                      </p:to>
                                    </p:set>
                                    <p:animEffect transition="in" filter="barn(inVertical)">
                                      <p:cBhvr>
                                        <p:cTn id="67" dur="500"/>
                                        <p:tgtEl>
                                          <p:spTgt spid="111"/>
                                        </p:tgtEl>
                                      </p:cBhvr>
                                    </p:animEffect>
                                  </p:childTnLst>
                                </p:cTn>
                              </p:par>
                              <p:par>
                                <p:cTn id="68" presetID="16" presetClass="entr" presetSubtype="21" fill="hold" grpId="0" nodeType="withEffect">
                                  <p:stCondLst>
                                    <p:cond delay="450"/>
                                  </p:stCondLst>
                                  <p:childTnLst>
                                    <p:set>
                                      <p:cBhvr>
                                        <p:cTn id="69" dur="1" fill="hold">
                                          <p:stCondLst>
                                            <p:cond delay="0"/>
                                          </p:stCondLst>
                                        </p:cTn>
                                        <p:tgtEl>
                                          <p:spTgt spid="110"/>
                                        </p:tgtEl>
                                        <p:attrNameLst>
                                          <p:attrName>style.visibility</p:attrName>
                                        </p:attrNameLst>
                                      </p:cBhvr>
                                      <p:to>
                                        <p:strVal val="visible"/>
                                      </p:to>
                                    </p:set>
                                    <p:animEffect transition="in" filter="barn(inVertical)">
                                      <p:cBhvr>
                                        <p:cTn id="70" dur="500"/>
                                        <p:tgtEl>
                                          <p:spTgt spid="110"/>
                                        </p:tgtEl>
                                      </p:cBhvr>
                                    </p:animEffect>
                                  </p:childTnLst>
                                </p:cTn>
                              </p:par>
                              <p:par>
                                <p:cTn id="71" presetID="22" presetClass="entr" presetSubtype="2" fill="hold" grpId="0" nodeType="withEffect">
                                  <p:stCondLst>
                                    <p:cond delay="250"/>
                                  </p:stCondLst>
                                  <p:childTnLst>
                                    <p:set>
                                      <p:cBhvr>
                                        <p:cTn id="72" dur="1" fill="hold">
                                          <p:stCondLst>
                                            <p:cond delay="0"/>
                                          </p:stCondLst>
                                        </p:cTn>
                                        <p:tgtEl>
                                          <p:spTgt spid="80"/>
                                        </p:tgtEl>
                                        <p:attrNameLst>
                                          <p:attrName>style.visibility</p:attrName>
                                        </p:attrNameLst>
                                      </p:cBhvr>
                                      <p:to>
                                        <p:strVal val="visible"/>
                                      </p:to>
                                    </p:set>
                                    <p:animEffect transition="in" filter="wipe(right)">
                                      <p:cBhvr>
                                        <p:cTn id="73" dur="300"/>
                                        <p:tgtEl>
                                          <p:spTgt spid="80"/>
                                        </p:tgtEl>
                                      </p:cBhvr>
                                    </p:animEffect>
                                  </p:childTnLst>
                                </p:cTn>
                              </p:par>
                              <p:par>
                                <p:cTn id="74" presetID="22" presetClass="entr" presetSubtype="2" fill="hold" grpId="0" nodeType="withEffect">
                                  <p:stCondLst>
                                    <p:cond delay="250"/>
                                  </p:stCondLst>
                                  <p:childTnLst>
                                    <p:set>
                                      <p:cBhvr>
                                        <p:cTn id="75" dur="1" fill="hold">
                                          <p:stCondLst>
                                            <p:cond delay="0"/>
                                          </p:stCondLst>
                                        </p:cTn>
                                        <p:tgtEl>
                                          <p:spTgt spid="79"/>
                                        </p:tgtEl>
                                        <p:attrNameLst>
                                          <p:attrName>style.visibility</p:attrName>
                                        </p:attrNameLst>
                                      </p:cBhvr>
                                      <p:to>
                                        <p:strVal val="visible"/>
                                      </p:to>
                                    </p:set>
                                    <p:animEffect transition="in" filter="wipe(right)">
                                      <p:cBhvr>
                                        <p:cTn id="76" dur="750"/>
                                        <p:tgtEl>
                                          <p:spTgt spid="79"/>
                                        </p:tgtEl>
                                      </p:cBhvr>
                                    </p:animEffect>
                                  </p:childTnLst>
                                </p:cTn>
                              </p:par>
                              <p:par>
                                <p:cTn id="77" presetID="22" presetClass="entr" presetSubtype="2" fill="hold" grpId="0" nodeType="withEffect">
                                  <p:stCondLst>
                                    <p:cond delay="550"/>
                                  </p:stCondLst>
                                  <p:childTnLst>
                                    <p:set>
                                      <p:cBhvr>
                                        <p:cTn id="78" dur="1" fill="hold">
                                          <p:stCondLst>
                                            <p:cond delay="0"/>
                                          </p:stCondLst>
                                        </p:cTn>
                                        <p:tgtEl>
                                          <p:spTgt spid="78"/>
                                        </p:tgtEl>
                                        <p:attrNameLst>
                                          <p:attrName>style.visibility</p:attrName>
                                        </p:attrNameLst>
                                      </p:cBhvr>
                                      <p:to>
                                        <p:strVal val="visible"/>
                                      </p:to>
                                    </p:set>
                                    <p:animEffect transition="in" filter="wipe(right)">
                                      <p:cBhvr>
                                        <p:cTn id="79" dur="35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73" grpId="0"/>
      <p:bldP spid="74" grpId="0"/>
      <p:bldP spid="75" grpId="0"/>
      <p:bldP spid="76" grpId="0"/>
      <p:bldP spid="77" grpId="0"/>
      <p:bldP spid="78" grpId="0"/>
      <p:bldP spid="79" grpId="0"/>
      <p:bldP spid="80" grpId="0"/>
      <p:bldP spid="81" grpId="0"/>
      <p:bldP spid="82" grpId="0"/>
      <p:bldP spid="83" grpId="0"/>
      <p:bldP spid="104" grpId="0"/>
      <p:bldP spid="105" grpId="0"/>
      <p:bldP spid="106" grpId="0"/>
      <p:bldP spid="107" grpId="0"/>
      <p:bldP spid="108" grpId="0"/>
      <p:bldP spid="109" grpId="0"/>
      <p:bldP spid="110" grpId="0"/>
      <p:bldP spid="1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40"/>
          <p:cNvGrpSpPr/>
          <p:nvPr/>
        </p:nvGrpSpPr>
        <p:grpSpPr>
          <a:xfrm>
            <a:off x="415704" y="1304724"/>
            <a:ext cx="2087310" cy="1162813"/>
            <a:chOff x="1441450" y="1485019"/>
            <a:chExt cx="2019300" cy="1124928"/>
          </a:xfrm>
        </p:grpSpPr>
        <p:sp>
          <p:nvSpPr>
            <p:cNvPr id="56" name="Text Placeholder 2"/>
            <p:cNvSpPr txBox="1"/>
            <p:nvPr/>
          </p:nvSpPr>
          <p:spPr>
            <a:xfrm>
              <a:off x="1441450" y="1485019"/>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defTabSz="342900">
                <a:lnSpc>
                  <a:spcPct val="140000"/>
                </a:lnSpc>
              </a:pPr>
              <a:r>
                <a:rPr lang="zh-CN" altLang="en-US" sz="1350" b="1" dirty="0">
                  <a:solidFill>
                    <a:prstClr val="black">
                      <a:lumMod val="85000"/>
                      <a:lumOff val="15000"/>
                    </a:prstClr>
                  </a:solidFill>
                  <a:latin typeface="微软雅黑" panose="020B0503020204020204" pitchFamily="34" charset="-122"/>
                  <a:ea typeface="微软雅黑" panose="020B0503020204020204" pitchFamily="34" charset="-122"/>
                </a:rPr>
                <a:t>添加文字标题</a:t>
              </a:r>
              <a:endParaRPr lang="en-US" altLang="zh-CN" sz="1350" b="1" dirty="0">
                <a:solidFill>
                  <a:prstClr val="black">
                    <a:lumMod val="85000"/>
                    <a:lumOff val="15000"/>
                  </a:prstClr>
                </a:solidFill>
                <a:latin typeface="微软雅黑" panose="020B0503020204020204" pitchFamily="34" charset="-122"/>
                <a:ea typeface="微软雅黑" panose="020B0503020204020204" pitchFamily="34" charset="-122"/>
              </a:endParaRPr>
            </a:p>
          </p:txBody>
        </p:sp>
        <p:sp>
          <p:nvSpPr>
            <p:cNvPr id="57" name="Text Placeholder 8"/>
            <p:cNvSpPr txBox="1"/>
            <p:nvPr/>
          </p:nvSpPr>
          <p:spPr>
            <a:xfrm>
              <a:off x="1441450" y="1775301"/>
              <a:ext cx="2019300" cy="83464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defTabSz="342900">
                <a:lnSpc>
                  <a:spcPct val="100000"/>
                </a:lnSpc>
              </a:pPr>
              <a:r>
                <a:rPr lang="zh-CN" altLang="en-US" sz="1050" dirty="0">
                  <a:solidFill>
                    <a:prstClr val="black">
                      <a:lumMod val="85000"/>
                      <a:lumOff val="15000"/>
                    </a:prstClr>
                  </a:solidFill>
                  <a:latin typeface="微软雅黑" panose="020B0503020204020204" pitchFamily="34" charset="-122"/>
                  <a:ea typeface="微软雅黑" panose="020B0503020204020204" pitchFamily="34" charset="-122"/>
                </a:rPr>
                <a:t>点击添加文字内容点击添加文字内容点击添加文字内容点击添加文字内容点击添加文字内容</a:t>
              </a:r>
              <a:endParaRPr lang="en-US" altLang="zh-CN" sz="1050" dirty="0">
                <a:solidFill>
                  <a:prstClr val="black">
                    <a:lumMod val="85000"/>
                    <a:lumOff val="15000"/>
                  </a:prstClr>
                </a:solidFill>
                <a:latin typeface="微软雅黑" panose="020B0503020204020204" pitchFamily="34" charset="-122"/>
                <a:ea typeface="微软雅黑" panose="020B0503020204020204" pitchFamily="34" charset="-122"/>
              </a:endParaRPr>
            </a:p>
          </p:txBody>
        </p:sp>
      </p:grpSp>
      <p:grpSp>
        <p:nvGrpSpPr>
          <p:cNvPr id="58" name="Group 43"/>
          <p:cNvGrpSpPr/>
          <p:nvPr/>
        </p:nvGrpSpPr>
        <p:grpSpPr>
          <a:xfrm>
            <a:off x="415703" y="3247928"/>
            <a:ext cx="2087310" cy="1258579"/>
            <a:chOff x="1441449" y="1443179"/>
            <a:chExt cx="2019301" cy="1217572"/>
          </a:xfrm>
        </p:grpSpPr>
        <p:sp>
          <p:nvSpPr>
            <p:cNvPr id="59" name="Text Placeholder 2"/>
            <p:cNvSpPr txBox="1"/>
            <p:nvPr/>
          </p:nvSpPr>
          <p:spPr>
            <a:xfrm>
              <a:off x="1441450" y="1443179"/>
              <a:ext cx="2019300" cy="285799"/>
            </a:xfrm>
            <a:prstGeom prst="rect">
              <a:avLst/>
            </a:prstGeom>
          </p:spPr>
          <p:txBody>
            <a:bodyPr vert="horz"/>
            <a:lstStyle>
              <a:defPPr>
                <a:defRPr lang="zh-CN"/>
              </a:defPPr>
              <a:lvl1pPr indent="0" defTabSz="457200">
                <a:lnSpc>
                  <a:spcPct val="140000"/>
                </a:lnSpc>
                <a:spcBef>
                  <a:spcPct val="20000"/>
                </a:spcBef>
                <a:buFont typeface="Arial" panose="020B0604020202020204"/>
                <a:buNone/>
                <a:defRPr sz="2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pPr defTabSz="342900"/>
              <a:r>
                <a:rPr lang="zh-CN" altLang="en-US" sz="1350" b="1" dirty="0">
                  <a:solidFill>
                    <a:prstClr val="black">
                      <a:lumMod val="85000"/>
                      <a:lumOff val="15000"/>
                    </a:prstClr>
                  </a:solidFill>
                </a:rPr>
                <a:t>添加文字标题</a:t>
              </a:r>
              <a:endParaRPr lang="en-US" altLang="zh-CN" sz="1350" b="1" dirty="0">
                <a:solidFill>
                  <a:prstClr val="black">
                    <a:lumMod val="85000"/>
                    <a:lumOff val="15000"/>
                  </a:prstClr>
                </a:solidFill>
              </a:endParaRPr>
            </a:p>
          </p:txBody>
        </p:sp>
        <p:sp>
          <p:nvSpPr>
            <p:cNvPr id="60" name="Text Placeholder 8"/>
            <p:cNvSpPr txBox="1"/>
            <p:nvPr/>
          </p:nvSpPr>
          <p:spPr>
            <a:xfrm>
              <a:off x="1441449" y="1743554"/>
              <a:ext cx="2019300" cy="917197"/>
            </a:xfrm>
            <a:prstGeom prst="rect">
              <a:avLst/>
            </a:prstGeom>
          </p:spPr>
          <p:txBody>
            <a:bodyPr vert="horz"/>
            <a:lstStyle>
              <a:defPPr>
                <a:defRPr lang="zh-CN"/>
              </a:defPPr>
              <a:lvl1pPr indent="0" defTabSz="457200">
                <a:lnSpc>
                  <a:spcPct val="100000"/>
                </a:lnSpc>
                <a:spcBef>
                  <a:spcPct val="20000"/>
                </a:spcBef>
                <a:buFont typeface="Arial" panose="020B0604020202020204"/>
                <a:buNone/>
                <a:defRPr sz="1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pPr defTabSz="342900"/>
              <a:r>
                <a:rPr lang="zh-CN" altLang="en-US" sz="1050" dirty="0">
                  <a:solidFill>
                    <a:prstClr val="black">
                      <a:lumMod val="85000"/>
                      <a:lumOff val="15000"/>
                    </a:prstClr>
                  </a:solidFill>
                </a:rPr>
                <a:t>点击添加文字内容点击添加文字内容点击添加文字内容点击添加文字内容点击添加文字内容</a:t>
              </a:r>
              <a:endParaRPr lang="en-US" altLang="zh-CN" sz="1050" dirty="0">
                <a:solidFill>
                  <a:prstClr val="black">
                    <a:lumMod val="85000"/>
                    <a:lumOff val="15000"/>
                  </a:prstClr>
                </a:solidFill>
              </a:endParaRPr>
            </a:p>
          </p:txBody>
        </p:sp>
      </p:grpSp>
      <p:grpSp>
        <p:nvGrpSpPr>
          <p:cNvPr id="61" name="Group 46"/>
          <p:cNvGrpSpPr/>
          <p:nvPr/>
        </p:nvGrpSpPr>
        <p:grpSpPr>
          <a:xfrm>
            <a:off x="6583048" y="1304724"/>
            <a:ext cx="2087310" cy="1225834"/>
            <a:chOff x="1342364" y="1485018"/>
            <a:chExt cx="2019300" cy="1185896"/>
          </a:xfrm>
        </p:grpSpPr>
        <p:sp>
          <p:nvSpPr>
            <p:cNvPr id="62" name="Text Placeholder 2"/>
            <p:cNvSpPr txBox="1"/>
            <p:nvPr/>
          </p:nvSpPr>
          <p:spPr>
            <a:xfrm>
              <a:off x="1342364" y="1485018"/>
              <a:ext cx="2019300" cy="285799"/>
            </a:xfrm>
            <a:prstGeom prst="rect">
              <a:avLst/>
            </a:prstGeom>
          </p:spPr>
          <p:txBody>
            <a:bodyPr vert="horz"/>
            <a:lstStyle>
              <a:defPPr>
                <a:defRPr lang="zh-CN"/>
              </a:defPPr>
              <a:lvl1pPr indent="0" defTabSz="457200">
                <a:lnSpc>
                  <a:spcPct val="140000"/>
                </a:lnSpc>
                <a:spcBef>
                  <a:spcPct val="20000"/>
                </a:spcBef>
                <a:buFont typeface="Arial" panose="020B0604020202020204"/>
                <a:buNone/>
                <a:defRPr sz="2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pPr defTabSz="342900"/>
              <a:r>
                <a:rPr lang="zh-CN" altLang="en-US" sz="1350" b="1" dirty="0">
                  <a:solidFill>
                    <a:prstClr val="black">
                      <a:lumMod val="85000"/>
                      <a:lumOff val="15000"/>
                    </a:prstClr>
                  </a:solidFill>
                </a:rPr>
                <a:t>添加文字标题</a:t>
              </a:r>
              <a:endParaRPr lang="en-US" altLang="zh-CN" sz="1350" b="1" dirty="0">
                <a:solidFill>
                  <a:prstClr val="black">
                    <a:lumMod val="85000"/>
                    <a:lumOff val="15000"/>
                  </a:prstClr>
                </a:solidFill>
              </a:endParaRPr>
            </a:p>
          </p:txBody>
        </p:sp>
        <p:sp>
          <p:nvSpPr>
            <p:cNvPr id="63" name="Text Placeholder 8"/>
            <p:cNvSpPr txBox="1"/>
            <p:nvPr/>
          </p:nvSpPr>
          <p:spPr>
            <a:xfrm>
              <a:off x="1342364" y="1753717"/>
              <a:ext cx="2019300" cy="917197"/>
            </a:xfrm>
            <a:prstGeom prst="rect">
              <a:avLst/>
            </a:prstGeom>
          </p:spPr>
          <p:txBody>
            <a:bodyPr vert="horz"/>
            <a:lstStyle>
              <a:defPPr>
                <a:defRPr lang="zh-CN"/>
              </a:defPPr>
              <a:lvl1pPr indent="0" defTabSz="457200">
                <a:lnSpc>
                  <a:spcPct val="100000"/>
                </a:lnSpc>
                <a:spcBef>
                  <a:spcPct val="20000"/>
                </a:spcBef>
                <a:buFont typeface="Arial" panose="020B0604020202020204"/>
                <a:buNone/>
                <a:defRPr sz="1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pPr defTabSz="342900"/>
              <a:r>
                <a:rPr lang="zh-CN" altLang="en-US" sz="1050" dirty="0">
                  <a:solidFill>
                    <a:prstClr val="black">
                      <a:lumMod val="85000"/>
                      <a:lumOff val="15000"/>
                    </a:prstClr>
                  </a:solidFill>
                </a:rPr>
                <a:t>点击添加文字内容点击添加文字内容点击添加文字内容点击添加文字内容点击添加文字内容</a:t>
              </a:r>
              <a:endParaRPr lang="en-US" altLang="zh-CN" sz="1050" dirty="0">
                <a:solidFill>
                  <a:prstClr val="black">
                    <a:lumMod val="85000"/>
                    <a:lumOff val="15000"/>
                  </a:prstClr>
                </a:solidFill>
              </a:endParaRPr>
            </a:p>
          </p:txBody>
        </p:sp>
      </p:grpSp>
      <p:grpSp>
        <p:nvGrpSpPr>
          <p:cNvPr id="64" name="Group 49"/>
          <p:cNvGrpSpPr/>
          <p:nvPr/>
        </p:nvGrpSpPr>
        <p:grpSpPr>
          <a:xfrm>
            <a:off x="6685477" y="3489374"/>
            <a:ext cx="2087310" cy="1241492"/>
            <a:chOff x="1441450" y="1676757"/>
            <a:chExt cx="2019300" cy="1201042"/>
          </a:xfrm>
        </p:grpSpPr>
        <p:sp>
          <p:nvSpPr>
            <p:cNvPr id="65" name="Text Placeholder 2"/>
            <p:cNvSpPr txBox="1"/>
            <p:nvPr/>
          </p:nvSpPr>
          <p:spPr>
            <a:xfrm>
              <a:off x="1441450" y="1676757"/>
              <a:ext cx="2019300" cy="285799"/>
            </a:xfrm>
            <a:prstGeom prst="rect">
              <a:avLst/>
            </a:prstGeom>
          </p:spPr>
          <p:txBody>
            <a:bodyPr vert="horz"/>
            <a:lstStyle>
              <a:defPPr>
                <a:defRPr lang="zh-CN"/>
              </a:defPPr>
              <a:lvl1pPr indent="0" defTabSz="457200">
                <a:lnSpc>
                  <a:spcPct val="140000"/>
                </a:lnSpc>
                <a:spcBef>
                  <a:spcPct val="20000"/>
                </a:spcBef>
                <a:buFont typeface="Arial" panose="020B0604020202020204"/>
                <a:buNone/>
                <a:defRPr sz="2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pPr defTabSz="342900"/>
              <a:r>
                <a:rPr lang="zh-CN" altLang="en-US" sz="1350" b="1" dirty="0">
                  <a:solidFill>
                    <a:prstClr val="black">
                      <a:lumMod val="85000"/>
                      <a:lumOff val="15000"/>
                    </a:prstClr>
                  </a:solidFill>
                </a:rPr>
                <a:t>添加文字标题</a:t>
              </a:r>
              <a:endParaRPr lang="en-US" altLang="zh-CN" sz="1350" b="1" dirty="0">
                <a:solidFill>
                  <a:prstClr val="black">
                    <a:lumMod val="85000"/>
                    <a:lumOff val="15000"/>
                  </a:prstClr>
                </a:solidFill>
              </a:endParaRPr>
            </a:p>
          </p:txBody>
        </p:sp>
        <p:sp>
          <p:nvSpPr>
            <p:cNvPr id="66" name="Text Placeholder 8"/>
            <p:cNvSpPr txBox="1"/>
            <p:nvPr/>
          </p:nvSpPr>
          <p:spPr>
            <a:xfrm>
              <a:off x="1441450" y="1960601"/>
              <a:ext cx="2019300" cy="917198"/>
            </a:xfrm>
            <a:prstGeom prst="rect">
              <a:avLst/>
            </a:prstGeom>
          </p:spPr>
          <p:txBody>
            <a:bodyPr vert="horz"/>
            <a:lstStyle>
              <a:defPPr>
                <a:defRPr lang="zh-CN"/>
              </a:defPPr>
              <a:lvl1pPr indent="0" defTabSz="457200">
                <a:lnSpc>
                  <a:spcPct val="100000"/>
                </a:lnSpc>
                <a:spcBef>
                  <a:spcPct val="20000"/>
                </a:spcBef>
                <a:buFont typeface="Arial" panose="020B0604020202020204"/>
                <a:buNone/>
                <a:defRPr sz="1400" baseline="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Roboto condensed"/>
                </a:defRPr>
              </a:lvl1pPr>
              <a:lvl2pPr marL="742950" indent="-285750" defTabSz="457200">
                <a:spcBef>
                  <a:spcPct val="20000"/>
                </a:spcBef>
                <a:buFont typeface="Arial" panose="020B0604020202020204"/>
                <a:buChar char="–"/>
                <a:defRPr sz="2800"/>
              </a:lvl2pPr>
              <a:lvl3pPr marL="1143000" indent="-228600" defTabSz="457200">
                <a:spcBef>
                  <a:spcPct val="20000"/>
                </a:spcBef>
                <a:buFont typeface="Arial" panose="020B0604020202020204"/>
                <a:buChar char="•"/>
                <a:defRPr sz="2400"/>
              </a:lvl3pPr>
              <a:lvl4pPr marL="1600200" indent="-228600" defTabSz="457200">
                <a:spcBef>
                  <a:spcPct val="20000"/>
                </a:spcBef>
                <a:buFont typeface="Arial" panose="020B0604020202020204"/>
                <a:buChar char="–"/>
                <a:defRPr sz="2000"/>
              </a:lvl4pPr>
              <a:lvl5pPr marL="2057400" indent="-228600" defTabSz="457200">
                <a:spcBef>
                  <a:spcPct val="20000"/>
                </a:spcBef>
                <a:buFont typeface="Arial" panose="020B0604020202020204"/>
                <a:buChar char="»"/>
                <a:defRPr sz="2000"/>
              </a:lvl5pPr>
              <a:lvl6pPr marL="2514600" indent="-228600" defTabSz="457200">
                <a:spcBef>
                  <a:spcPct val="20000"/>
                </a:spcBef>
                <a:buFont typeface="Arial" panose="020B0604020202020204"/>
                <a:buChar char="•"/>
                <a:defRPr sz="2000"/>
              </a:lvl6pPr>
              <a:lvl7pPr marL="2971800" indent="-228600" defTabSz="457200">
                <a:spcBef>
                  <a:spcPct val="20000"/>
                </a:spcBef>
                <a:buFont typeface="Arial" panose="020B0604020202020204"/>
                <a:buChar char="•"/>
                <a:defRPr sz="2000"/>
              </a:lvl7pPr>
              <a:lvl8pPr marL="3429000" indent="-228600" defTabSz="457200">
                <a:spcBef>
                  <a:spcPct val="20000"/>
                </a:spcBef>
                <a:buFont typeface="Arial" panose="020B0604020202020204"/>
                <a:buChar char="•"/>
                <a:defRPr sz="2000"/>
              </a:lvl8pPr>
              <a:lvl9pPr marL="3886200" indent="-228600" defTabSz="457200">
                <a:spcBef>
                  <a:spcPct val="20000"/>
                </a:spcBef>
                <a:buFont typeface="Arial" panose="020B0604020202020204"/>
                <a:buChar char="•"/>
                <a:defRPr sz="2000"/>
              </a:lvl9pPr>
            </a:lstStyle>
            <a:p>
              <a:pPr defTabSz="342900"/>
              <a:r>
                <a:rPr lang="zh-CN" altLang="en-US" sz="1050" dirty="0">
                  <a:solidFill>
                    <a:prstClr val="black">
                      <a:lumMod val="85000"/>
                      <a:lumOff val="15000"/>
                    </a:prstClr>
                  </a:solidFill>
                </a:rPr>
                <a:t>点击添加文字内容点击添加文字内容点击添加文字内容点击添加文字内容点击添加文字内容</a:t>
              </a:r>
              <a:endParaRPr lang="en-US" altLang="zh-CN" sz="1050" dirty="0">
                <a:solidFill>
                  <a:prstClr val="black">
                    <a:lumMod val="85000"/>
                    <a:lumOff val="15000"/>
                  </a:prstClr>
                </a:solidFill>
              </a:endParaRPr>
            </a:p>
          </p:txBody>
        </p:sp>
      </p:grpSp>
      <p:cxnSp>
        <p:nvCxnSpPr>
          <p:cNvPr id="67" name="直接连接符 66"/>
          <p:cNvCxnSpPr>
            <a:stCxn id="20" idx="0"/>
          </p:cNvCxnSpPr>
          <p:nvPr/>
        </p:nvCxnSpPr>
        <p:spPr>
          <a:xfrm flipV="1">
            <a:off x="2784668" y="1729457"/>
            <a:ext cx="0" cy="411168"/>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H="1">
            <a:off x="2503015" y="1729457"/>
            <a:ext cx="281653" cy="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a:stCxn id="47" idx="0"/>
          </p:cNvCxnSpPr>
          <p:nvPr/>
        </p:nvCxnSpPr>
        <p:spPr>
          <a:xfrm flipV="1">
            <a:off x="3966163" y="1729457"/>
            <a:ext cx="0" cy="411168"/>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3966164" y="1729457"/>
            <a:ext cx="2542628" cy="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a:stCxn id="53" idx="4"/>
          </p:cNvCxnSpPr>
          <p:nvPr/>
        </p:nvCxnSpPr>
        <p:spPr>
          <a:xfrm>
            <a:off x="5147660" y="3558420"/>
            <a:ext cx="4923" cy="474042"/>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H="1">
            <a:off x="2503014" y="4032464"/>
            <a:ext cx="2649569" cy="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a:stCxn id="42" idx="4"/>
          </p:cNvCxnSpPr>
          <p:nvPr/>
        </p:nvCxnSpPr>
        <p:spPr>
          <a:xfrm>
            <a:off x="6386816" y="3558420"/>
            <a:ext cx="0" cy="698401"/>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a:endCxn id="66" idx="1"/>
          </p:cNvCxnSpPr>
          <p:nvPr/>
        </p:nvCxnSpPr>
        <p:spPr>
          <a:xfrm>
            <a:off x="6386816" y="4256811"/>
            <a:ext cx="298661" cy="10"/>
          </a:xfrm>
          <a:prstGeom prst="line">
            <a:avLst/>
          </a:prstGeom>
          <a:ln>
            <a:solidFill>
              <a:srgbClr val="414455">
                <a:alpha val="50000"/>
              </a:srgbClr>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2075770" y="2140625"/>
            <a:ext cx="1417795" cy="1417795"/>
            <a:chOff x="2714799" y="2648622"/>
            <a:chExt cx="1891378" cy="1891378"/>
          </a:xfrm>
          <a:solidFill>
            <a:srgbClr val="005DA2"/>
          </a:solidFill>
        </p:grpSpPr>
        <p:sp>
          <p:nvSpPr>
            <p:cNvPr id="20" name="Oval 8"/>
            <p:cNvSpPr/>
            <p:nvPr/>
          </p:nvSpPr>
          <p:spPr>
            <a:xfrm>
              <a:off x="2714799" y="2648622"/>
              <a:ext cx="1891378" cy="1891378"/>
            </a:xfrm>
            <a:prstGeom prst="ellipse">
              <a:avLst/>
            </a:prstGeom>
            <a:solidFill>
              <a:schemeClr val="accent1"/>
            </a:solidFill>
            <a:ln w="666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noAutofit/>
            </a:bodyPr>
            <a:lstStyle/>
            <a:p>
              <a:pPr algn="ctr" defTabSz="914400"/>
              <a:endParaRPr lang="en-US" sz="1800" dirty="0">
                <a:solidFill>
                  <a:prstClr val="white"/>
                </a:solidFill>
                <a:latin typeface="微软雅黑" panose="020B0503020204020204" pitchFamily="34" charset="-122"/>
                <a:ea typeface="微软雅黑" panose="020B0503020204020204" pitchFamily="34" charset="-122"/>
              </a:endParaRPr>
            </a:p>
          </p:txBody>
        </p:sp>
        <p:sp>
          <p:nvSpPr>
            <p:cNvPr id="75" name="Text Placeholder 2"/>
            <p:cNvSpPr txBox="1"/>
            <p:nvPr/>
          </p:nvSpPr>
          <p:spPr>
            <a:xfrm>
              <a:off x="3146847"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defTabSz="342900"/>
              <a:r>
                <a:rPr lang="zh-CN" altLang="en-US" sz="1800" b="1" dirty="0">
                  <a:solidFill>
                    <a:prstClr val="white"/>
                  </a:solidFill>
                  <a:latin typeface="微软雅黑" panose="020B0503020204020204" pitchFamily="34" charset="-122"/>
                  <a:ea typeface="微软雅黑" panose="020B0503020204020204" pitchFamily="34" charset="-122"/>
                </a:rPr>
                <a:t>项目一</a:t>
              </a:r>
              <a:endParaRPr lang="en-US" altLang="zh-CN" sz="1800" b="1" dirty="0">
                <a:solidFill>
                  <a:prstClr val="white"/>
                </a:solidFill>
                <a:latin typeface="微软雅黑" panose="020B0503020204020204" pitchFamily="34" charset="-122"/>
                <a:ea typeface="微软雅黑" panose="020B0503020204020204" pitchFamily="34" charset="-122"/>
              </a:endParaRPr>
            </a:p>
          </p:txBody>
        </p:sp>
      </p:grpSp>
      <p:grpSp>
        <p:nvGrpSpPr>
          <p:cNvPr id="79" name="组合 78"/>
          <p:cNvGrpSpPr/>
          <p:nvPr/>
        </p:nvGrpSpPr>
        <p:grpSpPr>
          <a:xfrm>
            <a:off x="3257266" y="2140625"/>
            <a:ext cx="1417795" cy="1417795"/>
            <a:chOff x="4290947" y="2648622"/>
            <a:chExt cx="1891378" cy="1891378"/>
          </a:xfrm>
          <a:solidFill>
            <a:srgbClr val="FFC400"/>
          </a:solidFill>
        </p:grpSpPr>
        <p:sp>
          <p:nvSpPr>
            <p:cNvPr id="47" name="Oval 9"/>
            <p:cNvSpPr/>
            <p:nvPr/>
          </p:nvSpPr>
          <p:spPr>
            <a:xfrm>
              <a:off x="4290947" y="2648622"/>
              <a:ext cx="1891378" cy="1891378"/>
            </a:xfrm>
            <a:prstGeom prst="ellipse">
              <a:avLst/>
            </a:prstGeom>
            <a:solidFill>
              <a:schemeClr val="bg1">
                <a:lumMod val="65000"/>
              </a:schemeClr>
            </a:solidFill>
            <a:ln w="666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noAutofit/>
            </a:bodyPr>
            <a:lstStyle/>
            <a:p>
              <a:pPr algn="ctr" defTabSz="914400"/>
              <a:endParaRPr lang="en-US" sz="1800" dirty="0">
                <a:solidFill>
                  <a:prstClr val="white"/>
                </a:solidFill>
                <a:latin typeface="微软雅黑" panose="020B0503020204020204" pitchFamily="34" charset="-122"/>
                <a:ea typeface="微软雅黑" panose="020B0503020204020204" pitchFamily="34" charset="-122"/>
              </a:endParaRPr>
            </a:p>
          </p:txBody>
        </p:sp>
        <p:sp>
          <p:nvSpPr>
            <p:cNvPr id="76" name="Text Placeholder 2"/>
            <p:cNvSpPr txBox="1"/>
            <p:nvPr/>
          </p:nvSpPr>
          <p:spPr>
            <a:xfrm>
              <a:off x="4739406"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defTabSz="342900"/>
              <a:r>
                <a:rPr lang="zh-CN" altLang="en-US" sz="1800" b="1" dirty="0">
                  <a:solidFill>
                    <a:prstClr val="white"/>
                  </a:solidFill>
                  <a:latin typeface="微软雅黑" panose="020B0503020204020204" pitchFamily="34" charset="-122"/>
                  <a:ea typeface="微软雅黑" panose="020B0503020204020204" pitchFamily="34" charset="-122"/>
                </a:rPr>
                <a:t>项目二</a:t>
              </a:r>
              <a:endParaRPr lang="en-US" altLang="zh-CN" sz="1800" b="1" dirty="0">
                <a:solidFill>
                  <a:prstClr val="white"/>
                </a:solidFill>
                <a:latin typeface="微软雅黑" panose="020B0503020204020204" pitchFamily="34" charset="-122"/>
                <a:ea typeface="微软雅黑" panose="020B0503020204020204" pitchFamily="34" charset="-122"/>
              </a:endParaRPr>
            </a:p>
          </p:txBody>
        </p:sp>
      </p:grpSp>
      <p:grpSp>
        <p:nvGrpSpPr>
          <p:cNvPr id="80" name="组合 79"/>
          <p:cNvGrpSpPr/>
          <p:nvPr/>
        </p:nvGrpSpPr>
        <p:grpSpPr>
          <a:xfrm>
            <a:off x="4438762" y="2140625"/>
            <a:ext cx="1417795" cy="1417795"/>
            <a:chOff x="5867096" y="2648622"/>
            <a:chExt cx="1891378" cy="1891378"/>
          </a:xfrm>
          <a:solidFill>
            <a:srgbClr val="005DA2"/>
          </a:solidFill>
        </p:grpSpPr>
        <p:sp>
          <p:nvSpPr>
            <p:cNvPr id="53" name="Oval 10"/>
            <p:cNvSpPr/>
            <p:nvPr/>
          </p:nvSpPr>
          <p:spPr>
            <a:xfrm>
              <a:off x="5867096" y="2648622"/>
              <a:ext cx="1891378" cy="1891378"/>
            </a:xfrm>
            <a:prstGeom prst="ellipse">
              <a:avLst/>
            </a:prstGeom>
            <a:solidFill>
              <a:schemeClr val="accent1"/>
            </a:solidFill>
            <a:ln w="666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noAutofit/>
            </a:bodyPr>
            <a:lstStyle/>
            <a:p>
              <a:pPr algn="ctr" defTabSz="914400"/>
              <a:endParaRPr lang="en-US" sz="1800" dirty="0">
                <a:solidFill>
                  <a:prstClr val="white"/>
                </a:solidFill>
                <a:latin typeface="微软雅黑" panose="020B0503020204020204" pitchFamily="34" charset="-122"/>
                <a:ea typeface="微软雅黑" panose="020B0503020204020204" pitchFamily="34" charset="-122"/>
              </a:endParaRPr>
            </a:p>
          </p:txBody>
        </p:sp>
        <p:sp>
          <p:nvSpPr>
            <p:cNvPr id="77" name="Text Placeholder 2"/>
            <p:cNvSpPr txBox="1"/>
            <p:nvPr/>
          </p:nvSpPr>
          <p:spPr>
            <a:xfrm>
              <a:off x="6315199"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defTabSz="342900"/>
              <a:r>
                <a:rPr lang="zh-CN" altLang="en-US" sz="1800" b="1" dirty="0">
                  <a:solidFill>
                    <a:prstClr val="white"/>
                  </a:solidFill>
                  <a:latin typeface="微软雅黑" panose="020B0503020204020204" pitchFamily="34" charset="-122"/>
                  <a:ea typeface="微软雅黑" panose="020B0503020204020204" pitchFamily="34" charset="-122"/>
                </a:rPr>
                <a:t>项目三</a:t>
              </a:r>
              <a:endParaRPr lang="en-US" altLang="zh-CN" sz="1800" b="1" dirty="0">
                <a:solidFill>
                  <a:prstClr val="white"/>
                </a:solidFill>
                <a:latin typeface="微软雅黑" panose="020B0503020204020204" pitchFamily="34" charset="-122"/>
                <a:ea typeface="微软雅黑" panose="020B0503020204020204" pitchFamily="34" charset="-122"/>
              </a:endParaRPr>
            </a:p>
          </p:txBody>
        </p:sp>
      </p:grpSp>
      <p:grpSp>
        <p:nvGrpSpPr>
          <p:cNvPr id="81" name="组合 80"/>
          <p:cNvGrpSpPr/>
          <p:nvPr/>
        </p:nvGrpSpPr>
        <p:grpSpPr>
          <a:xfrm>
            <a:off x="5677919" y="2140625"/>
            <a:ext cx="1417795" cy="1417795"/>
            <a:chOff x="7520165" y="2648622"/>
            <a:chExt cx="1891378" cy="1891378"/>
          </a:xfrm>
          <a:solidFill>
            <a:srgbClr val="FFC400"/>
          </a:solidFill>
        </p:grpSpPr>
        <p:sp>
          <p:nvSpPr>
            <p:cNvPr id="42" name="Oval 11"/>
            <p:cNvSpPr/>
            <p:nvPr/>
          </p:nvSpPr>
          <p:spPr>
            <a:xfrm>
              <a:off x="7520165" y="2648622"/>
              <a:ext cx="1891378" cy="1891378"/>
            </a:xfrm>
            <a:prstGeom prst="ellipse">
              <a:avLst/>
            </a:prstGeom>
            <a:solidFill>
              <a:schemeClr val="bg1">
                <a:lumMod val="65000"/>
              </a:schemeClr>
            </a:solidFill>
            <a:ln w="666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noAutofit/>
            </a:bodyPr>
            <a:lstStyle/>
            <a:p>
              <a:pPr algn="ctr" defTabSz="914400"/>
              <a:endParaRPr lang="en-US" sz="1800" dirty="0">
                <a:solidFill>
                  <a:prstClr val="white"/>
                </a:solidFill>
                <a:latin typeface="微软雅黑" panose="020B0503020204020204" pitchFamily="34" charset="-122"/>
                <a:ea typeface="微软雅黑" panose="020B0503020204020204" pitchFamily="34" charset="-122"/>
              </a:endParaRPr>
            </a:p>
          </p:txBody>
        </p:sp>
        <p:sp>
          <p:nvSpPr>
            <p:cNvPr id="78" name="Text Placeholder 2"/>
            <p:cNvSpPr txBox="1"/>
            <p:nvPr/>
          </p:nvSpPr>
          <p:spPr>
            <a:xfrm>
              <a:off x="7899375" y="3357786"/>
              <a:ext cx="1224135" cy="567411"/>
            </a:xfrm>
            <a:prstGeom prst="rect">
              <a:avLst/>
            </a:prstGeom>
            <a:noFill/>
            <a:ln w="66675">
              <a:noFill/>
            </a:ln>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defTabSz="342900"/>
              <a:r>
                <a:rPr lang="zh-CN" altLang="en-US" sz="1800" b="1" dirty="0">
                  <a:solidFill>
                    <a:prstClr val="white"/>
                  </a:solidFill>
                  <a:latin typeface="微软雅黑" panose="020B0503020204020204" pitchFamily="34" charset="-122"/>
                  <a:ea typeface="微软雅黑" panose="020B0503020204020204" pitchFamily="34" charset="-122"/>
                </a:rPr>
                <a:t>项目四</a:t>
              </a:r>
              <a:endParaRPr lang="en-US" altLang="zh-CN" sz="1800" b="1" dirty="0">
                <a:solidFill>
                  <a:prstClr val="white"/>
                </a:solidFill>
                <a:latin typeface="微软雅黑" panose="020B0503020204020204" pitchFamily="34" charset="-122"/>
                <a:ea typeface="微软雅黑" panose="020B0503020204020204" pitchFamily="34" charset="-122"/>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7"/>
                                        </p:tgtEl>
                                        <p:attrNameLst>
                                          <p:attrName>style.visibility</p:attrName>
                                        </p:attrNameLst>
                                      </p:cBhvr>
                                      <p:to>
                                        <p:strVal val="visible"/>
                                      </p:to>
                                    </p:set>
                                    <p:animEffect transition="in" filter="wipe(down)">
                                      <p:cBhvr>
                                        <p:cTn id="11" dur="500"/>
                                        <p:tgtEl>
                                          <p:spTgt spid="67"/>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68"/>
                                        </p:tgtEl>
                                        <p:attrNameLst>
                                          <p:attrName>style.visibility</p:attrName>
                                        </p:attrNameLst>
                                      </p:cBhvr>
                                      <p:to>
                                        <p:strVal val="visible"/>
                                      </p:to>
                                    </p:set>
                                    <p:animEffect transition="in" filter="wipe(right)">
                                      <p:cBhvr>
                                        <p:cTn id="15" dur="500"/>
                                        <p:tgtEl>
                                          <p:spTgt spid="68"/>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wipe(left)">
                                      <p:cBhvr>
                                        <p:cTn id="19" dur="500"/>
                                        <p:tgtEl>
                                          <p:spTgt spid="55"/>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79"/>
                                        </p:tgtEl>
                                        <p:attrNameLst>
                                          <p:attrName>style.visibility</p:attrName>
                                        </p:attrNameLst>
                                      </p:cBhvr>
                                      <p:to>
                                        <p:strVal val="visible"/>
                                      </p:to>
                                    </p:set>
                                    <p:animEffect transition="in" filter="fade">
                                      <p:cBhvr>
                                        <p:cTn id="23" dur="500"/>
                                        <p:tgtEl>
                                          <p:spTgt spid="79"/>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69"/>
                                        </p:tgtEl>
                                        <p:attrNameLst>
                                          <p:attrName>style.visibility</p:attrName>
                                        </p:attrNameLst>
                                      </p:cBhvr>
                                      <p:to>
                                        <p:strVal val="visible"/>
                                      </p:to>
                                    </p:set>
                                    <p:animEffect transition="in" filter="wipe(down)">
                                      <p:cBhvr>
                                        <p:cTn id="27" dur="500"/>
                                        <p:tgtEl>
                                          <p:spTgt spid="69"/>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70"/>
                                        </p:tgtEl>
                                        <p:attrNameLst>
                                          <p:attrName>style.visibility</p:attrName>
                                        </p:attrNameLst>
                                      </p:cBhvr>
                                      <p:to>
                                        <p:strVal val="visible"/>
                                      </p:to>
                                    </p:set>
                                    <p:animEffect transition="in" filter="wipe(left)">
                                      <p:cBhvr>
                                        <p:cTn id="31" dur="500"/>
                                        <p:tgtEl>
                                          <p:spTgt spid="70"/>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61"/>
                                        </p:tgtEl>
                                        <p:attrNameLst>
                                          <p:attrName>style.visibility</p:attrName>
                                        </p:attrNameLst>
                                      </p:cBhvr>
                                      <p:to>
                                        <p:strVal val="visible"/>
                                      </p:to>
                                    </p:set>
                                    <p:animEffect transition="in" filter="wipe(left)">
                                      <p:cBhvr>
                                        <p:cTn id="35" dur="500"/>
                                        <p:tgtEl>
                                          <p:spTgt spid="61"/>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80"/>
                                        </p:tgtEl>
                                        <p:attrNameLst>
                                          <p:attrName>style.visibility</p:attrName>
                                        </p:attrNameLst>
                                      </p:cBhvr>
                                      <p:to>
                                        <p:strVal val="visible"/>
                                      </p:to>
                                    </p:set>
                                    <p:animEffect transition="in" filter="fade">
                                      <p:cBhvr>
                                        <p:cTn id="39" dur="500"/>
                                        <p:tgtEl>
                                          <p:spTgt spid="80"/>
                                        </p:tgtEl>
                                      </p:cBhvr>
                                    </p:animEffect>
                                  </p:childTnLst>
                                </p:cTn>
                              </p:par>
                            </p:childTnLst>
                          </p:cTn>
                        </p:par>
                        <p:par>
                          <p:cTn id="40" fill="hold">
                            <p:stCondLst>
                              <p:cond delay="4500"/>
                            </p:stCondLst>
                            <p:childTnLst>
                              <p:par>
                                <p:cTn id="41" presetID="22" presetClass="entr" presetSubtype="1" fill="hold" nodeType="afterEffect">
                                  <p:stCondLst>
                                    <p:cond delay="0"/>
                                  </p:stCondLst>
                                  <p:childTnLst>
                                    <p:set>
                                      <p:cBhvr>
                                        <p:cTn id="42" dur="1" fill="hold">
                                          <p:stCondLst>
                                            <p:cond delay="0"/>
                                          </p:stCondLst>
                                        </p:cTn>
                                        <p:tgtEl>
                                          <p:spTgt spid="71"/>
                                        </p:tgtEl>
                                        <p:attrNameLst>
                                          <p:attrName>style.visibility</p:attrName>
                                        </p:attrNameLst>
                                      </p:cBhvr>
                                      <p:to>
                                        <p:strVal val="visible"/>
                                      </p:to>
                                    </p:set>
                                    <p:animEffect transition="in" filter="wipe(up)">
                                      <p:cBhvr>
                                        <p:cTn id="43" dur="500"/>
                                        <p:tgtEl>
                                          <p:spTgt spid="71"/>
                                        </p:tgtEl>
                                      </p:cBhvr>
                                    </p:animEffect>
                                  </p:childTnLst>
                                </p:cTn>
                              </p:par>
                            </p:childTnLst>
                          </p:cTn>
                        </p:par>
                        <p:par>
                          <p:cTn id="44" fill="hold">
                            <p:stCondLst>
                              <p:cond delay="5000"/>
                            </p:stCondLst>
                            <p:childTnLst>
                              <p:par>
                                <p:cTn id="45" presetID="22" presetClass="entr" presetSubtype="2" fill="hold" nodeType="afterEffect">
                                  <p:stCondLst>
                                    <p:cond delay="0"/>
                                  </p:stCondLst>
                                  <p:childTnLst>
                                    <p:set>
                                      <p:cBhvr>
                                        <p:cTn id="46" dur="1" fill="hold">
                                          <p:stCondLst>
                                            <p:cond delay="0"/>
                                          </p:stCondLst>
                                        </p:cTn>
                                        <p:tgtEl>
                                          <p:spTgt spid="72"/>
                                        </p:tgtEl>
                                        <p:attrNameLst>
                                          <p:attrName>style.visibility</p:attrName>
                                        </p:attrNameLst>
                                      </p:cBhvr>
                                      <p:to>
                                        <p:strVal val="visible"/>
                                      </p:to>
                                    </p:set>
                                    <p:animEffect transition="in" filter="wipe(right)">
                                      <p:cBhvr>
                                        <p:cTn id="47" dur="500"/>
                                        <p:tgtEl>
                                          <p:spTgt spid="72"/>
                                        </p:tgtEl>
                                      </p:cBhvr>
                                    </p:animEffect>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58"/>
                                        </p:tgtEl>
                                        <p:attrNameLst>
                                          <p:attrName>style.visibility</p:attrName>
                                        </p:attrNameLst>
                                      </p:cBhvr>
                                      <p:to>
                                        <p:strVal val="visible"/>
                                      </p:to>
                                    </p:set>
                                    <p:animEffect transition="in" filter="wipe(left)">
                                      <p:cBhvr>
                                        <p:cTn id="51" dur="500"/>
                                        <p:tgtEl>
                                          <p:spTgt spid="58"/>
                                        </p:tgtEl>
                                      </p:cBhvr>
                                    </p:animEffect>
                                  </p:childTnLst>
                                </p:cTn>
                              </p:par>
                            </p:childTnLst>
                          </p:cTn>
                        </p:par>
                        <p:par>
                          <p:cTn id="52" fill="hold">
                            <p:stCondLst>
                              <p:cond delay="6000"/>
                            </p:stCondLst>
                            <p:childTnLst>
                              <p:par>
                                <p:cTn id="53" presetID="10" presetClass="entr" presetSubtype="0" fill="hold" nodeType="afterEffect">
                                  <p:stCondLst>
                                    <p:cond delay="0"/>
                                  </p:stCondLst>
                                  <p:childTnLst>
                                    <p:set>
                                      <p:cBhvr>
                                        <p:cTn id="54" dur="1" fill="hold">
                                          <p:stCondLst>
                                            <p:cond delay="0"/>
                                          </p:stCondLst>
                                        </p:cTn>
                                        <p:tgtEl>
                                          <p:spTgt spid="81"/>
                                        </p:tgtEl>
                                        <p:attrNameLst>
                                          <p:attrName>style.visibility</p:attrName>
                                        </p:attrNameLst>
                                      </p:cBhvr>
                                      <p:to>
                                        <p:strVal val="visible"/>
                                      </p:to>
                                    </p:set>
                                    <p:animEffect transition="in" filter="fade">
                                      <p:cBhvr>
                                        <p:cTn id="55" dur="500"/>
                                        <p:tgtEl>
                                          <p:spTgt spid="81"/>
                                        </p:tgtEl>
                                      </p:cBhvr>
                                    </p:animEffect>
                                  </p:childTnLst>
                                </p:cTn>
                              </p:par>
                            </p:childTnLst>
                          </p:cTn>
                        </p:par>
                        <p:par>
                          <p:cTn id="56" fill="hold">
                            <p:stCondLst>
                              <p:cond delay="6500"/>
                            </p:stCondLst>
                            <p:childTnLst>
                              <p:par>
                                <p:cTn id="57" presetID="22" presetClass="entr" presetSubtype="1" fill="hold" nodeType="afterEffect">
                                  <p:stCondLst>
                                    <p:cond delay="0"/>
                                  </p:stCondLst>
                                  <p:childTnLst>
                                    <p:set>
                                      <p:cBhvr>
                                        <p:cTn id="58" dur="1" fill="hold">
                                          <p:stCondLst>
                                            <p:cond delay="0"/>
                                          </p:stCondLst>
                                        </p:cTn>
                                        <p:tgtEl>
                                          <p:spTgt spid="73"/>
                                        </p:tgtEl>
                                        <p:attrNameLst>
                                          <p:attrName>style.visibility</p:attrName>
                                        </p:attrNameLst>
                                      </p:cBhvr>
                                      <p:to>
                                        <p:strVal val="visible"/>
                                      </p:to>
                                    </p:set>
                                    <p:animEffect transition="in" filter="wipe(up)">
                                      <p:cBhvr>
                                        <p:cTn id="59" dur="500"/>
                                        <p:tgtEl>
                                          <p:spTgt spid="73"/>
                                        </p:tgtEl>
                                      </p:cBhvr>
                                    </p:animEffect>
                                  </p:childTnLst>
                                </p:cTn>
                              </p:par>
                            </p:childTnLst>
                          </p:cTn>
                        </p:par>
                        <p:par>
                          <p:cTn id="60" fill="hold">
                            <p:stCondLst>
                              <p:cond delay="7000"/>
                            </p:stCondLst>
                            <p:childTnLst>
                              <p:par>
                                <p:cTn id="61" presetID="22" presetClass="entr" presetSubtype="8" fill="hold" nodeType="afterEffect">
                                  <p:stCondLst>
                                    <p:cond delay="0"/>
                                  </p:stCondLst>
                                  <p:childTnLst>
                                    <p:set>
                                      <p:cBhvr>
                                        <p:cTn id="62" dur="1" fill="hold">
                                          <p:stCondLst>
                                            <p:cond delay="0"/>
                                          </p:stCondLst>
                                        </p:cTn>
                                        <p:tgtEl>
                                          <p:spTgt spid="74"/>
                                        </p:tgtEl>
                                        <p:attrNameLst>
                                          <p:attrName>style.visibility</p:attrName>
                                        </p:attrNameLst>
                                      </p:cBhvr>
                                      <p:to>
                                        <p:strVal val="visible"/>
                                      </p:to>
                                    </p:set>
                                    <p:animEffect transition="in" filter="wipe(left)">
                                      <p:cBhvr>
                                        <p:cTn id="63" dur="500"/>
                                        <p:tgtEl>
                                          <p:spTgt spid="74"/>
                                        </p:tgtEl>
                                      </p:cBhvr>
                                    </p:animEffect>
                                  </p:childTnLst>
                                </p:cTn>
                              </p:par>
                            </p:childTnLst>
                          </p:cTn>
                        </p:par>
                        <p:par>
                          <p:cTn id="64" fill="hold">
                            <p:stCondLst>
                              <p:cond delay="7500"/>
                            </p:stCondLst>
                            <p:childTnLst>
                              <p:par>
                                <p:cTn id="65" presetID="22" presetClass="entr" presetSubtype="8" fill="hold" nodeType="afterEffect">
                                  <p:stCondLst>
                                    <p:cond delay="0"/>
                                  </p:stCondLst>
                                  <p:childTnLst>
                                    <p:set>
                                      <p:cBhvr>
                                        <p:cTn id="66" dur="1" fill="hold">
                                          <p:stCondLst>
                                            <p:cond delay="0"/>
                                          </p:stCondLst>
                                        </p:cTn>
                                        <p:tgtEl>
                                          <p:spTgt spid="64"/>
                                        </p:tgtEl>
                                        <p:attrNameLst>
                                          <p:attrName>style.visibility</p:attrName>
                                        </p:attrNameLst>
                                      </p:cBhvr>
                                      <p:to>
                                        <p:strVal val="visible"/>
                                      </p:to>
                                    </p:set>
                                    <p:animEffect transition="in" filter="wipe(left)">
                                      <p:cBhvr>
                                        <p:cTn id="67"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6"/>
          <p:cNvSpPr/>
          <p:nvPr/>
        </p:nvSpPr>
        <p:spPr bwMode="auto">
          <a:xfrm>
            <a:off x="1466267" y="1093766"/>
            <a:ext cx="234888"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5" name="Freeform 7"/>
          <p:cNvSpPr/>
          <p:nvPr/>
        </p:nvSpPr>
        <p:spPr bwMode="auto">
          <a:xfrm>
            <a:off x="1466267" y="2096459"/>
            <a:ext cx="234888" cy="443815"/>
          </a:xfrm>
          <a:custGeom>
            <a:avLst/>
            <a:gdLst>
              <a:gd name="T0" fmla="*/ 11 w 68"/>
              <a:gd name="T1" fmla="*/ 0 h 128"/>
              <a:gd name="T2" fmla="*/ 57 w 68"/>
              <a:gd name="T3" fmla="*/ 0 h 128"/>
              <a:gd name="T4" fmla="*/ 68 w 68"/>
              <a:gd name="T5" fmla="*/ 11 h 128"/>
              <a:gd name="T6" fmla="*/ 68 w 68"/>
              <a:gd name="T7" fmla="*/ 128 h 128"/>
              <a:gd name="T8" fmla="*/ 0 w 68"/>
              <a:gd name="T9" fmla="*/ 128 h 128"/>
              <a:gd name="T10" fmla="*/ 0 w 68"/>
              <a:gd name="T11" fmla="*/ 11 h 128"/>
              <a:gd name="T12" fmla="*/ 11 w 68"/>
              <a:gd name="T13" fmla="*/ 0 h 128"/>
            </a:gdLst>
            <a:ahLst/>
            <a:cxnLst>
              <a:cxn ang="0">
                <a:pos x="T0" y="T1"/>
              </a:cxn>
              <a:cxn ang="0">
                <a:pos x="T2" y="T3"/>
              </a:cxn>
              <a:cxn ang="0">
                <a:pos x="T4" y="T5"/>
              </a:cxn>
              <a:cxn ang="0">
                <a:pos x="T6" y="T7"/>
              </a:cxn>
              <a:cxn ang="0">
                <a:pos x="T8" y="T9"/>
              </a:cxn>
              <a:cxn ang="0">
                <a:pos x="T10" y="T11"/>
              </a:cxn>
              <a:cxn ang="0">
                <a:pos x="T12" y="T13"/>
              </a:cxn>
            </a:cxnLst>
            <a:rect l="0" t="0" r="r" b="b"/>
            <a:pathLst>
              <a:path w="68" h="128">
                <a:moveTo>
                  <a:pt x="11" y="0"/>
                </a:moveTo>
                <a:cubicBezTo>
                  <a:pt x="57" y="0"/>
                  <a:pt x="57" y="0"/>
                  <a:pt x="57" y="0"/>
                </a:cubicBezTo>
                <a:cubicBezTo>
                  <a:pt x="63" y="0"/>
                  <a:pt x="68" y="5"/>
                  <a:pt x="68" y="11"/>
                </a:cubicBezTo>
                <a:cubicBezTo>
                  <a:pt x="68" y="128"/>
                  <a:pt x="68" y="128"/>
                  <a:pt x="68" y="128"/>
                </a:cubicBezTo>
                <a:cubicBezTo>
                  <a:pt x="0" y="128"/>
                  <a:pt x="0" y="128"/>
                  <a:pt x="0" y="12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6" name="Freeform 8"/>
          <p:cNvSpPr/>
          <p:nvPr/>
        </p:nvSpPr>
        <p:spPr bwMode="auto">
          <a:xfrm>
            <a:off x="1768084" y="1093766"/>
            <a:ext cx="234888"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7" name="Freeform 9"/>
          <p:cNvSpPr/>
          <p:nvPr/>
        </p:nvSpPr>
        <p:spPr bwMode="auto">
          <a:xfrm>
            <a:off x="2068640" y="1093766"/>
            <a:ext cx="236149"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8" name="Freeform 10"/>
          <p:cNvSpPr/>
          <p:nvPr/>
        </p:nvSpPr>
        <p:spPr bwMode="auto">
          <a:xfrm>
            <a:off x="2366669" y="1093766"/>
            <a:ext cx="236149" cy="1446507"/>
          </a:xfrm>
          <a:custGeom>
            <a:avLst/>
            <a:gdLst>
              <a:gd name="T0" fmla="*/ 12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2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2"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2" y="0"/>
                </a:cubicBezTo>
                <a:close/>
              </a:path>
            </a:pathLst>
          </a:custGeom>
          <a:solidFill>
            <a:schemeClr val="bg1">
              <a:lumMod val="75000"/>
            </a:schemeClr>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9" name="Freeform 11"/>
          <p:cNvSpPr/>
          <p:nvPr/>
        </p:nvSpPr>
        <p:spPr bwMode="auto">
          <a:xfrm>
            <a:off x="1768084" y="1794261"/>
            <a:ext cx="234888" cy="746013"/>
          </a:xfrm>
          <a:custGeom>
            <a:avLst/>
            <a:gdLst>
              <a:gd name="T0" fmla="*/ 11 w 68"/>
              <a:gd name="T1" fmla="*/ 0 h 215"/>
              <a:gd name="T2" fmla="*/ 57 w 68"/>
              <a:gd name="T3" fmla="*/ 0 h 215"/>
              <a:gd name="T4" fmla="*/ 68 w 68"/>
              <a:gd name="T5" fmla="*/ 11 h 215"/>
              <a:gd name="T6" fmla="*/ 68 w 68"/>
              <a:gd name="T7" fmla="*/ 215 h 215"/>
              <a:gd name="T8" fmla="*/ 0 w 68"/>
              <a:gd name="T9" fmla="*/ 215 h 215"/>
              <a:gd name="T10" fmla="*/ 0 w 68"/>
              <a:gd name="T11" fmla="*/ 11 h 215"/>
              <a:gd name="T12" fmla="*/ 11 w 68"/>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68" h="215">
                <a:moveTo>
                  <a:pt x="11" y="0"/>
                </a:moveTo>
                <a:cubicBezTo>
                  <a:pt x="57" y="0"/>
                  <a:pt x="57" y="0"/>
                  <a:pt x="57" y="0"/>
                </a:cubicBezTo>
                <a:cubicBezTo>
                  <a:pt x="63" y="0"/>
                  <a:pt x="68" y="5"/>
                  <a:pt x="68" y="11"/>
                </a:cubicBezTo>
                <a:cubicBezTo>
                  <a:pt x="68" y="215"/>
                  <a:pt x="68" y="215"/>
                  <a:pt x="68" y="215"/>
                </a:cubicBezTo>
                <a:cubicBezTo>
                  <a:pt x="0" y="215"/>
                  <a:pt x="0" y="215"/>
                  <a:pt x="0" y="215"/>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10" name="Freeform 12"/>
          <p:cNvSpPr/>
          <p:nvPr/>
        </p:nvSpPr>
        <p:spPr bwMode="auto">
          <a:xfrm>
            <a:off x="2068640" y="1481944"/>
            <a:ext cx="236149" cy="1058328"/>
          </a:xfrm>
          <a:custGeom>
            <a:avLst/>
            <a:gdLst>
              <a:gd name="T0" fmla="*/ 11 w 68"/>
              <a:gd name="T1" fmla="*/ 0 h 305"/>
              <a:gd name="T2" fmla="*/ 57 w 68"/>
              <a:gd name="T3" fmla="*/ 0 h 305"/>
              <a:gd name="T4" fmla="*/ 68 w 68"/>
              <a:gd name="T5" fmla="*/ 11 h 305"/>
              <a:gd name="T6" fmla="*/ 68 w 68"/>
              <a:gd name="T7" fmla="*/ 238 h 305"/>
              <a:gd name="T8" fmla="*/ 68 w 68"/>
              <a:gd name="T9" fmla="*/ 305 h 305"/>
              <a:gd name="T10" fmla="*/ 0 w 68"/>
              <a:gd name="T11" fmla="*/ 305 h 305"/>
              <a:gd name="T12" fmla="*/ 0 w 68"/>
              <a:gd name="T13" fmla="*/ 238 h 305"/>
              <a:gd name="T14" fmla="*/ 0 w 68"/>
              <a:gd name="T15" fmla="*/ 11 h 305"/>
              <a:gd name="T16" fmla="*/ 11 w 68"/>
              <a:gd name="T17"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05">
                <a:moveTo>
                  <a:pt x="11" y="0"/>
                </a:moveTo>
                <a:cubicBezTo>
                  <a:pt x="57" y="0"/>
                  <a:pt x="57" y="0"/>
                  <a:pt x="57" y="0"/>
                </a:cubicBezTo>
                <a:cubicBezTo>
                  <a:pt x="63" y="0"/>
                  <a:pt x="68" y="5"/>
                  <a:pt x="68" y="11"/>
                </a:cubicBezTo>
                <a:cubicBezTo>
                  <a:pt x="68" y="238"/>
                  <a:pt x="68" y="238"/>
                  <a:pt x="68" y="238"/>
                </a:cubicBezTo>
                <a:cubicBezTo>
                  <a:pt x="68" y="305"/>
                  <a:pt x="68" y="305"/>
                  <a:pt x="68" y="305"/>
                </a:cubicBezTo>
                <a:cubicBezTo>
                  <a:pt x="0" y="305"/>
                  <a:pt x="0" y="305"/>
                  <a:pt x="0" y="305"/>
                </a:cubicBezTo>
                <a:cubicBezTo>
                  <a:pt x="0" y="238"/>
                  <a:pt x="0" y="238"/>
                  <a:pt x="0" y="23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11" name="Freeform 13"/>
          <p:cNvSpPr/>
          <p:nvPr/>
        </p:nvSpPr>
        <p:spPr bwMode="auto">
          <a:xfrm>
            <a:off x="2366669" y="1277108"/>
            <a:ext cx="236149" cy="1263166"/>
          </a:xfrm>
          <a:custGeom>
            <a:avLst/>
            <a:gdLst>
              <a:gd name="T0" fmla="*/ 12 w 68"/>
              <a:gd name="T1" fmla="*/ 0 h 364"/>
              <a:gd name="T2" fmla="*/ 57 w 68"/>
              <a:gd name="T3" fmla="*/ 0 h 364"/>
              <a:gd name="T4" fmla="*/ 68 w 68"/>
              <a:gd name="T5" fmla="*/ 11 h 364"/>
              <a:gd name="T6" fmla="*/ 68 w 68"/>
              <a:gd name="T7" fmla="*/ 238 h 364"/>
              <a:gd name="T8" fmla="*/ 68 w 68"/>
              <a:gd name="T9" fmla="*/ 364 h 364"/>
              <a:gd name="T10" fmla="*/ 0 w 68"/>
              <a:gd name="T11" fmla="*/ 364 h 364"/>
              <a:gd name="T12" fmla="*/ 0 w 68"/>
              <a:gd name="T13" fmla="*/ 238 h 364"/>
              <a:gd name="T14" fmla="*/ 0 w 68"/>
              <a:gd name="T15" fmla="*/ 11 h 364"/>
              <a:gd name="T16" fmla="*/ 12 w 68"/>
              <a:gd name="T17"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64">
                <a:moveTo>
                  <a:pt x="12" y="0"/>
                </a:moveTo>
                <a:cubicBezTo>
                  <a:pt x="57" y="0"/>
                  <a:pt x="57" y="0"/>
                  <a:pt x="57" y="0"/>
                </a:cubicBezTo>
                <a:cubicBezTo>
                  <a:pt x="63" y="0"/>
                  <a:pt x="68" y="5"/>
                  <a:pt x="68" y="11"/>
                </a:cubicBezTo>
                <a:cubicBezTo>
                  <a:pt x="68" y="238"/>
                  <a:pt x="68" y="238"/>
                  <a:pt x="68" y="238"/>
                </a:cubicBezTo>
                <a:cubicBezTo>
                  <a:pt x="68" y="364"/>
                  <a:pt x="68" y="364"/>
                  <a:pt x="68" y="364"/>
                </a:cubicBezTo>
                <a:cubicBezTo>
                  <a:pt x="0" y="364"/>
                  <a:pt x="0" y="364"/>
                  <a:pt x="0" y="364"/>
                </a:cubicBezTo>
                <a:cubicBezTo>
                  <a:pt x="0" y="238"/>
                  <a:pt x="0" y="238"/>
                  <a:pt x="0" y="238"/>
                </a:cubicBezTo>
                <a:cubicBezTo>
                  <a:pt x="0" y="11"/>
                  <a:pt x="0" y="11"/>
                  <a:pt x="0" y="11"/>
                </a:cubicBezTo>
                <a:cubicBezTo>
                  <a:pt x="0" y="5"/>
                  <a:pt x="5" y="0"/>
                  <a:pt x="12" y="0"/>
                </a:cubicBezTo>
                <a:close/>
              </a:path>
            </a:pathLst>
          </a:custGeom>
          <a:solidFill>
            <a:schemeClr val="accent1"/>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12" name="Freeform 14"/>
          <p:cNvSpPr/>
          <p:nvPr/>
        </p:nvSpPr>
        <p:spPr bwMode="auto">
          <a:xfrm>
            <a:off x="3085220" y="1093766"/>
            <a:ext cx="234888"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13" name="Freeform 15"/>
          <p:cNvSpPr/>
          <p:nvPr/>
        </p:nvSpPr>
        <p:spPr bwMode="auto">
          <a:xfrm>
            <a:off x="3385776" y="1093766"/>
            <a:ext cx="236149"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14" name="Freeform 16"/>
          <p:cNvSpPr/>
          <p:nvPr/>
        </p:nvSpPr>
        <p:spPr bwMode="auto">
          <a:xfrm>
            <a:off x="3687594" y="1093766"/>
            <a:ext cx="236149"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15" name="Freeform 17"/>
          <p:cNvSpPr/>
          <p:nvPr/>
        </p:nvSpPr>
        <p:spPr bwMode="auto">
          <a:xfrm>
            <a:off x="3989412" y="1093766"/>
            <a:ext cx="236149"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16" name="Freeform 18"/>
          <p:cNvSpPr/>
          <p:nvPr/>
        </p:nvSpPr>
        <p:spPr bwMode="auto">
          <a:xfrm>
            <a:off x="3085220" y="2325321"/>
            <a:ext cx="234888" cy="214953"/>
          </a:xfrm>
          <a:custGeom>
            <a:avLst/>
            <a:gdLst>
              <a:gd name="T0" fmla="*/ 11 w 68"/>
              <a:gd name="T1" fmla="*/ 0 h 62"/>
              <a:gd name="T2" fmla="*/ 57 w 68"/>
              <a:gd name="T3" fmla="*/ 0 h 62"/>
              <a:gd name="T4" fmla="*/ 68 w 68"/>
              <a:gd name="T5" fmla="*/ 11 h 62"/>
              <a:gd name="T6" fmla="*/ 68 w 68"/>
              <a:gd name="T7" fmla="*/ 62 h 62"/>
              <a:gd name="T8" fmla="*/ 0 w 68"/>
              <a:gd name="T9" fmla="*/ 62 h 62"/>
              <a:gd name="T10" fmla="*/ 0 w 68"/>
              <a:gd name="T11" fmla="*/ 11 h 62"/>
              <a:gd name="T12" fmla="*/ 11 w 68"/>
              <a:gd name="T13" fmla="*/ 0 h 62"/>
            </a:gdLst>
            <a:ahLst/>
            <a:cxnLst>
              <a:cxn ang="0">
                <a:pos x="T0" y="T1"/>
              </a:cxn>
              <a:cxn ang="0">
                <a:pos x="T2" y="T3"/>
              </a:cxn>
              <a:cxn ang="0">
                <a:pos x="T4" y="T5"/>
              </a:cxn>
              <a:cxn ang="0">
                <a:pos x="T6" y="T7"/>
              </a:cxn>
              <a:cxn ang="0">
                <a:pos x="T8" y="T9"/>
              </a:cxn>
              <a:cxn ang="0">
                <a:pos x="T10" y="T11"/>
              </a:cxn>
              <a:cxn ang="0">
                <a:pos x="T12" y="T13"/>
              </a:cxn>
            </a:cxnLst>
            <a:rect l="0" t="0" r="r" b="b"/>
            <a:pathLst>
              <a:path w="68" h="62">
                <a:moveTo>
                  <a:pt x="11" y="0"/>
                </a:moveTo>
                <a:cubicBezTo>
                  <a:pt x="57" y="0"/>
                  <a:pt x="57" y="0"/>
                  <a:pt x="57" y="0"/>
                </a:cubicBezTo>
                <a:cubicBezTo>
                  <a:pt x="63" y="0"/>
                  <a:pt x="68" y="5"/>
                  <a:pt x="68" y="11"/>
                </a:cubicBezTo>
                <a:cubicBezTo>
                  <a:pt x="68" y="62"/>
                  <a:pt x="68" y="62"/>
                  <a:pt x="68" y="62"/>
                </a:cubicBezTo>
                <a:cubicBezTo>
                  <a:pt x="0" y="62"/>
                  <a:pt x="0" y="62"/>
                  <a:pt x="0" y="62"/>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17" name="Freeform 19"/>
          <p:cNvSpPr/>
          <p:nvPr/>
        </p:nvSpPr>
        <p:spPr bwMode="auto">
          <a:xfrm>
            <a:off x="3385776" y="1800580"/>
            <a:ext cx="236149" cy="739692"/>
          </a:xfrm>
          <a:custGeom>
            <a:avLst/>
            <a:gdLst>
              <a:gd name="T0" fmla="*/ 11 w 68"/>
              <a:gd name="T1" fmla="*/ 0 h 213"/>
              <a:gd name="T2" fmla="*/ 57 w 68"/>
              <a:gd name="T3" fmla="*/ 0 h 213"/>
              <a:gd name="T4" fmla="*/ 68 w 68"/>
              <a:gd name="T5" fmla="*/ 11 h 213"/>
              <a:gd name="T6" fmla="*/ 68 w 68"/>
              <a:gd name="T7" fmla="*/ 213 h 213"/>
              <a:gd name="T8" fmla="*/ 0 w 68"/>
              <a:gd name="T9" fmla="*/ 213 h 213"/>
              <a:gd name="T10" fmla="*/ 0 w 68"/>
              <a:gd name="T11" fmla="*/ 11 h 213"/>
              <a:gd name="T12" fmla="*/ 11 w 68"/>
              <a:gd name="T13" fmla="*/ 0 h 213"/>
            </a:gdLst>
            <a:ahLst/>
            <a:cxnLst>
              <a:cxn ang="0">
                <a:pos x="T0" y="T1"/>
              </a:cxn>
              <a:cxn ang="0">
                <a:pos x="T2" y="T3"/>
              </a:cxn>
              <a:cxn ang="0">
                <a:pos x="T4" y="T5"/>
              </a:cxn>
              <a:cxn ang="0">
                <a:pos x="T6" y="T7"/>
              </a:cxn>
              <a:cxn ang="0">
                <a:pos x="T8" y="T9"/>
              </a:cxn>
              <a:cxn ang="0">
                <a:pos x="T10" y="T11"/>
              </a:cxn>
              <a:cxn ang="0">
                <a:pos x="T12" y="T13"/>
              </a:cxn>
            </a:cxnLst>
            <a:rect l="0" t="0" r="r" b="b"/>
            <a:pathLst>
              <a:path w="68" h="213">
                <a:moveTo>
                  <a:pt x="11" y="0"/>
                </a:moveTo>
                <a:cubicBezTo>
                  <a:pt x="57" y="0"/>
                  <a:pt x="57" y="0"/>
                  <a:pt x="57" y="0"/>
                </a:cubicBezTo>
                <a:cubicBezTo>
                  <a:pt x="63" y="0"/>
                  <a:pt x="68" y="5"/>
                  <a:pt x="68" y="11"/>
                </a:cubicBezTo>
                <a:cubicBezTo>
                  <a:pt x="68" y="213"/>
                  <a:pt x="68" y="213"/>
                  <a:pt x="68" y="213"/>
                </a:cubicBezTo>
                <a:cubicBezTo>
                  <a:pt x="0" y="213"/>
                  <a:pt x="0" y="213"/>
                  <a:pt x="0" y="213"/>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18" name="Freeform 20"/>
          <p:cNvSpPr/>
          <p:nvPr/>
        </p:nvSpPr>
        <p:spPr bwMode="auto">
          <a:xfrm>
            <a:off x="3687594" y="1277108"/>
            <a:ext cx="236149" cy="1263166"/>
          </a:xfrm>
          <a:custGeom>
            <a:avLst/>
            <a:gdLst>
              <a:gd name="T0" fmla="*/ 11 w 68"/>
              <a:gd name="T1" fmla="*/ 0 h 364"/>
              <a:gd name="T2" fmla="*/ 57 w 68"/>
              <a:gd name="T3" fmla="*/ 0 h 364"/>
              <a:gd name="T4" fmla="*/ 68 w 68"/>
              <a:gd name="T5" fmla="*/ 11 h 364"/>
              <a:gd name="T6" fmla="*/ 68 w 68"/>
              <a:gd name="T7" fmla="*/ 238 h 364"/>
              <a:gd name="T8" fmla="*/ 68 w 68"/>
              <a:gd name="T9" fmla="*/ 364 h 364"/>
              <a:gd name="T10" fmla="*/ 0 w 68"/>
              <a:gd name="T11" fmla="*/ 364 h 364"/>
              <a:gd name="T12" fmla="*/ 0 w 68"/>
              <a:gd name="T13" fmla="*/ 238 h 364"/>
              <a:gd name="T14" fmla="*/ 0 w 68"/>
              <a:gd name="T15" fmla="*/ 11 h 364"/>
              <a:gd name="T16" fmla="*/ 11 w 68"/>
              <a:gd name="T17"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64">
                <a:moveTo>
                  <a:pt x="11" y="0"/>
                </a:moveTo>
                <a:cubicBezTo>
                  <a:pt x="57" y="0"/>
                  <a:pt x="57" y="0"/>
                  <a:pt x="57" y="0"/>
                </a:cubicBezTo>
                <a:cubicBezTo>
                  <a:pt x="63" y="0"/>
                  <a:pt x="68" y="5"/>
                  <a:pt x="68" y="11"/>
                </a:cubicBezTo>
                <a:cubicBezTo>
                  <a:pt x="68" y="238"/>
                  <a:pt x="68" y="238"/>
                  <a:pt x="68" y="238"/>
                </a:cubicBezTo>
                <a:cubicBezTo>
                  <a:pt x="68" y="364"/>
                  <a:pt x="68" y="364"/>
                  <a:pt x="68" y="364"/>
                </a:cubicBezTo>
                <a:cubicBezTo>
                  <a:pt x="0" y="364"/>
                  <a:pt x="0" y="364"/>
                  <a:pt x="0" y="364"/>
                </a:cubicBezTo>
                <a:cubicBezTo>
                  <a:pt x="0" y="238"/>
                  <a:pt x="0" y="238"/>
                  <a:pt x="0" y="23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19" name="Freeform 21"/>
          <p:cNvSpPr/>
          <p:nvPr/>
        </p:nvSpPr>
        <p:spPr bwMode="auto">
          <a:xfrm>
            <a:off x="3989412" y="1985190"/>
            <a:ext cx="236149" cy="555084"/>
          </a:xfrm>
          <a:custGeom>
            <a:avLst/>
            <a:gdLst>
              <a:gd name="T0" fmla="*/ 11 w 68"/>
              <a:gd name="T1" fmla="*/ 0 h 160"/>
              <a:gd name="T2" fmla="*/ 57 w 68"/>
              <a:gd name="T3" fmla="*/ 0 h 160"/>
              <a:gd name="T4" fmla="*/ 68 w 68"/>
              <a:gd name="T5" fmla="*/ 11 h 160"/>
              <a:gd name="T6" fmla="*/ 68 w 68"/>
              <a:gd name="T7" fmla="*/ 160 h 160"/>
              <a:gd name="T8" fmla="*/ 0 w 68"/>
              <a:gd name="T9" fmla="*/ 160 h 160"/>
              <a:gd name="T10" fmla="*/ 0 w 68"/>
              <a:gd name="T11" fmla="*/ 11 h 160"/>
              <a:gd name="T12" fmla="*/ 11 w 68"/>
              <a:gd name="T13" fmla="*/ 0 h 160"/>
            </a:gdLst>
            <a:ahLst/>
            <a:cxnLst>
              <a:cxn ang="0">
                <a:pos x="T0" y="T1"/>
              </a:cxn>
              <a:cxn ang="0">
                <a:pos x="T2" y="T3"/>
              </a:cxn>
              <a:cxn ang="0">
                <a:pos x="T4" y="T5"/>
              </a:cxn>
              <a:cxn ang="0">
                <a:pos x="T6" y="T7"/>
              </a:cxn>
              <a:cxn ang="0">
                <a:pos x="T8" y="T9"/>
              </a:cxn>
              <a:cxn ang="0">
                <a:pos x="T10" y="T11"/>
              </a:cxn>
              <a:cxn ang="0">
                <a:pos x="T12" y="T13"/>
              </a:cxn>
            </a:cxnLst>
            <a:rect l="0" t="0" r="r" b="b"/>
            <a:pathLst>
              <a:path w="68" h="160">
                <a:moveTo>
                  <a:pt x="11" y="0"/>
                </a:moveTo>
                <a:cubicBezTo>
                  <a:pt x="57" y="0"/>
                  <a:pt x="57" y="0"/>
                  <a:pt x="57" y="0"/>
                </a:cubicBezTo>
                <a:cubicBezTo>
                  <a:pt x="63" y="0"/>
                  <a:pt x="68" y="5"/>
                  <a:pt x="68" y="11"/>
                </a:cubicBezTo>
                <a:cubicBezTo>
                  <a:pt x="68" y="160"/>
                  <a:pt x="68" y="160"/>
                  <a:pt x="68" y="160"/>
                </a:cubicBezTo>
                <a:cubicBezTo>
                  <a:pt x="0" y="160"/>
                  <a:pt x="0" y="160"/>
                  <a:pt x="0" y="160"/>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20" name="Freeform 22"/>
          <p:cNvSpPr/>
          <p:nvPr/>
        </p:nvSpPr>
        <p:spPr bwMode="auto">
          <a:xfrm>
            <a:off x="4696598" y="1093766"/>
            <a:ext cx="236149"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21" name="Freeform 23"/>
          <p:cNvSpPr/>
          <p:nvPr/>
        </p:nvSpPr>
        <p:spPr bwMode="auto">
          <a:xfrm>
            <a:off x="4998416" y="1093766"/>
            <a:ext cx="234888"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22" name="Freeform 24"/>
          <p:cNvSpPr/>
          <p:nvPr/>
        </p:nvSpPr>
        <p:spPr bwMode="auto">
          <a:xfrm>
            <a:off x="5300231" y="1093766"/>
            <a:ext cx="234888"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23" name="Freeform 25"/>
          <p:cNvSpPr/>
          <p:nvPr/>
        </p:nvSpPr>
        <p:spPr bwMode="auto">
          <a:xfrm>
            <a:off x="5600788" y="1093766"/>
            <a:ext cx="236149"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24" name="Freeform 26"/>
          <p:cNvSpPr/>
          <p:nvPr/>
        </p:nvSpPr>
        <p:spPr bwMode="auto">
          <a:xfrm>
            <a:off x="5600788" y="1270784"/>
            <a:ext cx="236149" cy="1269488"/>
          </a:xfrm>
          <a:custGeom>
            <a:avLst/>
            <a:gdLst>
              <a:gd name="T0" fmla="*/ 11 w 68"/>
              <a:gd name="T1" fmla="*/ 0 h 366"/>
              <a:gd name="T2" fmla="*/ 57 w 68"/>
              <a:gd name="T3" fmla="*/ 0 h 366"/>
              <a:gd name="T4" fmla="*/ 68 w 68"/>
              <a:gd name="T5" fmla="*/ 11 h 366"/>
              <a:gd name="T6" fmla="*/ 68 w 68"/>
              <a:gd name="T7" fmla="*/ 238 h 366"/>
              <a:gd name="T8" fmla="*/ 68 w 68"/>
              <a:gd name="T9" fmla="*/ 366 h 366"/>
              <a:gd name="T10" fmla="*/ 0 w 68"/>
              <a:gd name="T11" fmla="*/ 366 h 366"/>
              <a:gd name="T12" fmla="*/ 0 w 68"/>
              <a:gd name="T13" fmla="*/ 238 h 366"/>
              <a:gd name="T14" fmla="*/ 0 w 68"/>
              <a:gd name="T15" fmla="*/ 11 h 366"/>
              <a:gd name="T16" fmla="*/ 11 w 68"/>
              <a:gd name="T17" fmla="*/ 0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66">
                <a:moveTo>
                  <a:pt x="11" y="0"/>
                </a:moveTo>
                <a:cubicBezTo>
                  <a:pt x="57" y="0"/>
                  <a:pt x="57" y="0"/>
                  <a:pt x="57" y="0"/>
                </a:cubicBezTo>
                <a:cubicBezTo>
                  <a:pt x="63" y="0"/>
                  <a:pt x="68" y="5"/>
                  <a:pt x="68" y="11"/>
                </a:cubicBezTo>
                <a:cubicBezTo>
                  <a:pt x="68" y="238"/>
                  <a:pt x="68" y="238"/>
                  <a:pt x="68" y="238"/>
                </a:cubicBezTo>
                <a:cubicBezTo>
                  <a:pt x="68" y="366"/>
                  <a:pt x="68" y="366"/>
                  <a:pt x="68" y="366"/>
                </a:cubicBezTo>
                <a:cubicBezTo>
                  <a:pt x="0" y="366"/>
                  <a:pt x="0" y="366"/>
                  <a:pt x="0" y="366"/>
                </a:cubicBezTo>
                <a:cubicBezTo>
                  <a:pt x="0" y="238"/>
                  <a:pt x="0" y="238"/>
                  <a:pt x="0" y="23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25" name="Freeform 27"/>
          <p:cNvSpPr/>
          <p:nvPr/>
        </p:nvSpPr>
        <p:spPr bwMode="auto">
          <a:xfrm>
            <a:off x="5300231" y="1505971"/>
            <a:ext cx="234888" cy="1034304"/>
          </a:xfrm>
          <a:custGeom>
            <a:avLst/>
            <a:gdLst>
              <a:gd name="T0" fmla="*/ 11 w 68"/>
              <a:gd name="T1" fmla="*/ 0 h 298"/>
              <a:gd name="T2" fmla="*/ 57 w 68"/>
              <a:gd name="T3" fmla="*/ 0 h 298"/>
              <a:gd name="T4" fmla="*/ 68 w 68"/>
              <a:gd name="T5" fmla="*/ 11 h 298"/>
              <a:gd name="T6" fmla="*/ 68 w 68"/>
              <a:gd name="T7" fmla="*/ 238 h 298"/>
              <a:gd name="T8" fmla="*/ 68 w 68"/>
              <a:gd name="T9" fmla="*/ 298 h 298"/>
              <a:gd name="T10" fmla="*/ 0 w 68"/>
              <a:gd name="T11" fmla="*/ 298 h 298"/>
              <a:gd name="T12" fmla="*/ 0 w 68"/>
              <a:gd name="T13" fmla="*/ 238 h 298"/>
              <a:gd name="T14" fmla="*/ 0 w 68"/>
              <a:gd name="T15" fmla="*/ 11 h 298"/>
              <a:gd name="T16" fmla="*/ 11 w 68"/>
              <a:gd name="T17"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298">
                <a:moveTo>
                  <a:pt x="11" y="0"/>
                </a:moveTo>
                <a:cubicBezTo>
                  <a:pt x="57" y="0"/>
                  <a:pt x="57" y="0"/>
                  <a:pt x="57" y="0"/>
                </a:cubicBezTo>
                <a:cubicBezTo>
                  <a:pt x="63" y="0"/>
                  <a:pt x="68" y="5"/>
                  <a:pt x="68" y="11"/>
                </a:cubicBezTo>
                <a:cubicBezTo>
                  <a:pt x="68" y="238"/>
                  <a:pt x="68" y="238"/>
                  <a:pt x="68" y="238"/>
                </a:cubicBezTo>
                <a:cubicBezTo>
                  <a:pt x="68" y="298"/>
                  <a:pt x="68" y="298"/>
                  <a:pt x="68" y="298"/>
                </a:cubicBezTo>
                <a:cubicBezTo>
                  <a:pt x="0" y="298"/>
                  <a:pt x="0" y="298"/>
                  <a:pt x="0" y="298"/>
                </a:cubicBezTo>
                <a:cubicBezTo>
                  <a:pt x="0" y="238"/>
                  <a:pt x="0" y="238"/>
                  <a:pt x="0" y="23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26" name="Freeform 28"/>
          <p:cNvSpPr/>
          <p:nvPr/>
        </p:nvSpPr>
        <p:spPr bwMode="auto">
          <a:xfrm>
            <a:off x="4998416" y="1800580"/>
            <a:ext cx="234888" cy="739692"/>
          </a:xfrm>
          <a:custGeom>
            <a:avLst/>
            <a:gdLst>
              <a:gd name="T0" fmla="*/ 11 w 68"/>
              <a:gd name="T1" fmla="*/ 0 h 213"/>
              <a:gd name="T2" fmla="*/ 57 w 68"/>
              <a:gd name="T3" fmla="*/ 0 h 213"/>
              <a:gd name="T4" fmla="*/ 68 w 68"/>
              <a:gd name="T5" fmla="*/ 11 h 213"/>
              <a:gd name="T6" fmla="*/ 68 w 68"/>
              <a:gd name="T7" fmla="*/ 213 h 213"/>
              <a:gd name="T8" fmla="*/ 0 w 68"/>
              <a:gd name="T9" fmla="*/ 213 h 213"/>
              <a:gd name="T10" fmla="*/ 0 w 68"/>
              <a:gd name="T11" fmla="*/ 11 h 213"/>
              <a:gd name="T12" fmla="*/ 11 w 68"/>
              <a:gd name="T13" fmla="*/ 0 h 213"/>
            </a:gdLst>
            <a:ahLst/>
            <a:cxnLst>
              <a:cxn ang="0">
                <a:pos x="T0" y="T1"/>
              </a:cxn>
              <a:cxn ang="0">
                <a:pos x="T2" y="T3"/>
              </a:cxn>
              <a:cxn ang="0">
                <a:pos x="T4" y="T5"/>
              </a:cxn>
              <a:cxn ang="0">
                <a:pos x="T6" y="T7"/>
              </a:cxn>
              <a:cxn ang="0">
                <a:pos x="T8" y="T9"/>
              </a:cxn>
              <a:cxn ang="0">
                <a:pos x="T10" y="T11"/>
              </a:cxn>
              <a:cxn ang="0">
                <a:pos x="T12" y="T13"/>
              </a:cxn>
            </a:cxnLst>
            <a:rect l="0" t="0" r="r" b="b"/>
            <a:pathLst>
              <a:path w="68" h="213">
                <a:moveTo>
                  <a:pt x="11" y="0"/>
                </a:moveTo>
                <a:cubicBezTo>
                  <a:pt x="57" y="0"/>
                  <a:pt x="57" y="0"/>
                  <a:pt x="57" y="0"/>
                </a:cubicBezTo>
                <a:cubicBezTo>
                  <a:pt x="63" y="0"/>
                  <a:pt x="68" y="5"/>
                  <a:pt x="68" y="11"/>
                </a:cubicBezTo>
                <a:cubicBezTo>
                  <a:pt x="68" y="213"/>
                  <a:pt x="68" y="213"/>
                  <a:pt x="68" y="213"/>
                </a:cubicBezTo>
                <a:cubicBezTo>
                  <a:pt x="0" y="213"/>
                  <a:pt x="0" y="213"/>
                  <a:pt x="0" y="213"/>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27" name="Freeform 29"/>
          <p:cNvSpPr/>
          <p:nvPr/>
        </p:nvSpPr>
        <p:spPr bwMode="auto">
          <a:xfrm>
            <a:off x="4696598" y="2106575"/>
            <a:ext cx="236149" cy="433699"/>
          </a:xfrm>
          <a:custGeom>
            <a:avLst/>
            <a:gdLst>
              <a:gd name="T0" fmla="*/ 11 w 68"/>
              <a:gd name="T1" fmla="*/ 0 h 125"/>
              <a:gd name="T2" fmla="*/ 57 w 68"/>
              <a:gd name="T3" fmla="*/ 0 h 125"/>
              <a:gd name="T4" fmla="*/ 68 w 68"/>
              <a:gd name="T5" fmla="*/ 11 h 125"/>
              <a:gd name="T6" fmla="*/ 68 w 68"/>
              <a:gd name="T7" fmla="*/ 125 h 125"/>
              <a:gd name="T8" fmla="*/ 0 w 68"/>
              <a:gd name="T9" fmla="*/ 125 h 125"/>
              <a:gd name="T10" fmla="*/ 0 w 68"/>
              <a:gd name="T11" fmla="*/ 11 h 125"/>
              <a:gd name="T12" fmla="*/ 11 w 68"/>
              <a:gd name="T13" fmla="*/ 0 h 125"/>
            </a:gdLst>
            <a:ahLst/>
            <a:cxnLst>
              <a:cxn ang="0">
                <a:pos x="T0" y="T1"/>
              </a:cxn>
              <a:cxn ang="0">
                <a:pos x="T2" y="T3"/>
              </a:cxn>
              <a:cxn ang="0">
                <a:pos x="T4" y="T5"/>
              </a:cxn>
              <a:cxn ang="0">
                <a:pos x="T6" y="T7"/>
              </a:cxn>
              <a:cxn ang="0">
                <a:pos x="T8" y="T9"/>
              </a:cxn>
              <a:cxn ang="0">
                <a:pos x="T10" y="T11"/>
              </a:cxn>
              <a:cxn ang="0">
                <a:pos x="T12" y="T13"/>
              </a:cxn>
            </a:cxnLst>
            <a:rect l="0" t="0" r="r" b="b"/>
            <a:pathLst>
              <a:path w="68" h="125">
                <a:moveTo>
                  <a:pt x="11" y="0"/>
                </a:moveTo>
                <a:cubicBezTo>
                  <a:pt x="57" y="0"/>
                  <a:pt x="57" y="0"/>
                  <a:pt x="57" y="0"/>
                </a:cubicBezTo>
                <a:cubicBezTo>
                  <a:pt x="63" y="0"/>
                  <a:pt x="68" y="5"/>
                  <a:pt x="68" y="11"/>
                </a:cubicBezTo>
                <a:cubicBezTo>
                  <a:pt x="68" y="125"/>
                  <a:pt x="68" y="125"/>
                  <a:pt x="68" y="125"/>
                </a:cubicBezTo>
                <a:cubicBezTo>
                  <a:pt x="0" y="125"/>
                  <a:pt x="0" y="125"/>
                  <a:pt x="0" y="125"/>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28" name="Freeform 30"/>
          <p:cNvSpPr/>
          <p:nvPr/>
        </p:nvSpPr>
        <p:spPr bwMode="auto">
          <a:xfrm>
            <a:off x="6395111" y="1093766"/>
            <a:ext cx="236149" cy="1446507"/>
          </a:xfrm>
          <a:custGeom>
            <a:avLst/>
            <a:gdLst>
              <a:gd name="T0" fmla="*/ 11 w 68"/>
              <a:gd name="T1" fmla="*/ 0 h 417"/>
              <a:gd name="T2" fmla="*/ 56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6" y="0"/>
                  <a:pt x="56" y="0"/>
                  <a:pt x="56"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29" name="Freeform 31"/>
          <p:cNvSpPr/>
          <p:nvPr/>
        </p:nvSpPr>
        <p:spPr bwMode="auto">
          <a:xfrm>
            <a:off x="6693141" y="1093766"/>
            <a:ext cx="236149"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30" name="Freeform 32"/>
          <p:cNvSpPr/>
          <p:nvPr/>
        </p:nvSpPr>
        <p:spPr bwMode="auto">
          <a:xfrm>
            <a:off x="6994957" y="1093766"/>
            <a:ext cx="234888"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31" name="Freeform 33"/>
          <p:cNvSpPr/>
          <p:nvPr/>
        </p:nvSpPr>
        <p:spPr bwMode="auto">
          <a:xfrm>
            <a:off x="7296774" y="1093766"/>
            <a:ext cx="234888" cy="1446507"/>
          </a:xfrm>
          <a:custGeom>
            <a:avLst/>
            <a:gdLst>
              <a:gd name="T0" fmla="*/ 11 w 68"/>
              <a:gd name="T1" fmla="*/ 0 h 417"/>
              <a:gd name="T2" fmla="*/ 57 w 68"/>
              <a:gd name="T3" fmla="*/ 0 h 417"/>
              <a:gd name="T4" fmla="*/ 68 w 68"/>
              <a:gd name="T5" fmla="*/ 11 h 417"/>
              <a:gd name="T6" fmla="*/ 68 w 68"/>
              <a:gd name="T7" fmla="*/ 238 h 417"/>
              <a:gd name="T8" fmla="*/ 68 w 68"/>
              <a:gd name="T9" fmla="*/ 417 h 417"/>
              <a:gd name="T10" fmla="*/ 0 w 68"/>
              <a:gd name="T11" fmla="*/ 417 h 417"/>
              <a:gd name="T12" fmla="*/ 0 w 68"/>
              <a:gd name="T13" fmla="*/ 238 h 417"/>
              <a:gd name="T14" fmla="*/ 0 w 68"/>
              <a:gd name="T15" fmla="*/ 11 h 417"/>
              <a:gd name="T16" fmla="*/ 11 w 68"/>
              <a:gd name="T17"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417">
                <a:moveTo>
                  <a:pt x="11" y="0"/>
                </a:moveTo>
                <a:cubicBezTo>
                  <a:pt x="57" y="0"/>
                  <a:pt x="57" y="0"/>
                  <a:pt x="57" y="0"/>
                </a:cubicBezTo>
                <a:cubicBezTo>
                  <a:pt x="63" y="0"/>
                  <a:pt x="68" y="5"/>
                  <a:pt x="68" y="11"/>
                </a:cubicBezTo>
                <a:cubicBezTo>
                  <a:pt x="68" y="238"/>
                  <a:pt x="68" y="238"/>
                  <a:pt x="68" y="238"/>
                </a:cubicBezTo>
                <a:cubicBezTo>
                  <a:pt x="68" y="417"/>
                  <a:pt x="68" y="417"/>
                  <a:pt x="68" y="417"/>
                </a:cubicBezTo>
                <a:cubicBezTo>
                  <a:pt x="0" y="417"/>
                  <a:pt x="0" y="417"/>
                  <a:pt x="0" y="417"/>
                </a:cubicBezTo>
                <a:cubicBezTo>
                  <a:pt x="0" y="238"/>
                  <a:pt x="0" y="238"/>
                  <a:pt x="0" y="238"/>
                </a:cubicBezTo>
                <a:cubicBezTo>
                  <a:pt x="0" y="11"/>
                  <a:pt x="0" y="11"/>
                  <a:pt x="0" y="11"/>
                </a:cubicBezTo>
                <a:cubicBezTo>
                  <a:pt x="0" y="5"/>
                  <a:pt x="5" y="0"/>
                  <a:pt x="11" y="0"/>
                </a:cubicBezTo>
                <a:close/>
              </a:path>
            </a:pathLst>
          </a:custGeom>
          <a:solidFill>
            <a:schemeClr val="bg1">
              <a:lumMod val="75000"/>
            </a:schemeClr>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32" name="Freeform 34"/>
          <p:cNvSpPr/>
          <p:nvPr/>
        </p:nvSpPr>
        <p:spPr bwMode="auto">
          <a:xfrm>
            <a:off x="7296774" y="1284694"/>
            <a:ext cx="234888" cy="1255580"/>
          </a:xfrm>
          <a:custGeom>
            <a:avLst/>
            <a:gdLst>
              <a:gd name="T0" fmla="*/ 11 w 68"/>
              <a:gd name="T1" fmla="*/ 0 h 362"/>
              <a:gd name="T2" fmla="*/ 57 w 68"/>
              <a:gd name="T3" fmla="*/ 0 h 362"/>
              <a:gd name="T4" fmla="*/ 68 w 68"/>
              <a:gd name="T5" fmla="*/ 11 h 362"/>
              <a:gd name="T6" fmla="*/ 68 w 68"/>
              <a:gd name="T7" fmla="*/ 238 h 362"/>
              <a:gd name="T8" fmla="*/ 68 w 68"/>
              <a:gd name="T9" fmla="*/ 362 h 362"/>
              <a:gd name="T10" fmla="*/ 0 w 68"/>
              <a:gd name="T11" fmla="*/ 362 h 362"/>
              <a:gd name="T12" fmla="*/ 0 w 68"/>
              <a:gd name="T13" fmla="*/ 238 h 362"/>
              <a:gd name="T14" fmla="*/ 0 w 68"/>
              <a:gd name="T15" fmla="*/ 11 h 362"/>
              <a:gd name="T16" fmla="*/ 11 w 68"/>
              <a:gd name="T17" fmla="*/ 0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62">
                <a:moveTo>
                  <a:pt x="11" y="0"/>
                </a:moveTo>
                <a:cubicBezTo>
                  <a:pt x="57" y="0"/>
                  <a:pt x="57" y="0"/>
                  <a:pt x="57" y="0"/>
                </a:cubicBezTo>
                <a:cubicBezTo>
                  <a:pt x="63" y="0"/>
                  <a:pt x="68" y="5"/>
                  <a:pt x="68" y="11"/>
                </a:cubicBezTo>
                <a:cubicBezTo>
                  <a:pt x="68" y="238"/>
                  <a:pt x="68" y="238"/>
                  <a:pt x="68" y="238"/>
                </a:cubicBezTo>
                <a:cubicBezTo>
                  <a:pt x="68" y="362"/>
                  <a:pt x="68" y="362"/>
                  <a:pt x="68" y="362"/>
                </a:cubicBezTo>
                <a:cubicBezTo>
                  <a:pt x="0" y="362"/>
                  <a:pt x="0" y="362"/>
                  <a:pt x="0" y="362"/>
                </a:cubicBezTo>
                <a:cubicBezTo>
                  <a:pt x="0" y="238"/>
                  <a:pt x="0" y="238"/>
                  <a:pt x="0" y="23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33" name="Freeform 35"/>
          <p:cNvSpPr/>
          <p:nvPr/>
        </p:nvSpPr>
        <p:spPr bwMode="auto">
          <a:xfrm>
            <a:off x="6994957" y="1394699"/>
            <a:ext cx="234888" cy="1145573"/>
          </a:xfrm>
          <a:custGeom>
            <a:avLst/>
            <a:gdLst>
              <a:gd name="T0" fmla="*/ 11 w 68"/>
              <a:gd name="T1" fmla="*/ 0 h 330"/>
              <a:gd name="T2" fmla="*/ 57 w 68"/>
              <a:gd name="T3" fmla="*/ 0 h 330"/>
              <a:gd name="T4" fmla="*/ 68 w 68"/>
              <a:gd name="T5" fmla="*/ 11 h 330"/>
              <a:gd name="T6" fmla="*/ 68 w 68"/>
              <a:gd name="T7" fmla="*/ 238 h 330"/>
              <a:gd name="T8" fmla="*/ 68 w 68"/>
              <a:gd name="T9" fmla="*/ 330 h 330"/>
              <a:gd name="T10" fmla="*/ 0 w 68"/>
              <a:gd name="T11" fmla="*/ 330 h 330"/>
              <a:gd name="T12" fmla="*/ 0 w 68"/>
              <a:gd name="T13" fmla="*/ 238 h 330"/>
              <a:gd name="T14" fmla="*/ 0 w 68"/>
              <a:gd name="T15" fmla="*/ 11 h 330"/>
              <a:gd name="T16" fmla="*/ 11 w 68"/>
              <a:gd name="T17"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30">
                <a:moveTo>
                  <a:pt x="11" y="0"/>
                </a:moveTo>
                <a:cubicBezTo>
                  <a:pt x="57" y="0"/>
                  <a:pt x="57" y="0"/>
                  <a:pt x="57" y="0"/>
                </a:cubicBezTo>
                <a:cubicBezTo>
                  <a:pt x="63" y="0"/>
                  <a:pt x="68" y="5"/>
                  <a:pt x="68" y="11"/>
                </a:cubicBezTo>
                <a:cubicBezTo>
                  <a:pt x="68" y="238"/>
                  <a:pt x="68" y="238"/>
                  <a:pt x="68" y="238"/>
                </a:cubicBezTo>
                <a:cubicBezTo>
                  <a:pt x="68" y="330"/>
                  <a:pt x="68" y="330"/>
                  <a:pt x="68" y="330"/>
                </a:cubicBezTo>
                <a:cubicBezTo>
                  <a:pt x="0" y="330"/>
                  <a:pt x="0" y="330"/>
                  <a:pt x="0" y="330"/>
                </a:cubicBezTo>
                <a:cubicBezTo>
                  <a:pt x="0" y="238"/>
                  <a:pt x="0" y="238"/>
                  <a:pt x="0" y="23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34" name="Freeform 36"/>
          <p:cNvSpPr/>
          <p:nvPr/>
        </p:nvSpPr>
        <p:spPr bwMode="auto">
          <a:xfrm>
            <a:off x="6693141" y="2231751"/>
            <a:ext cx="236149" cy="308521"/>
          </a:xfrm>
          <a:custGeom>
            <a:avLst/>
            <a:gdLst>
              <a:gd name="T0" fmla="*/ 11 w 68"/>
              <a:gd name="T1" fmla="*/ 0 h 89"/>
              <a:gd name="T2" fmla="*/ 57 w 68"/>
              <a:gd name="T3" fmla="*/ 0 h 89"/>
              <a:gd name="T4" fmla="*/ 68 w 68"/>
              <a:gd name="T5" fmla="*/ 11 h 89"/>
              <a:gd name="T6" fmla="*/ 68 w 68"/>
              <a:gd name="T7" fmla="*/ 89 h 89"/>
              <a:gd name="T8" fmla="*/ 0 w 68"/>
              <a:gd name="T9" fmla="*/ 89 h 89"/>
              <a:gd name="T10" fmla="*/ 0 w 68"/>
              <a:gd name="T11" fmla="*/ 11 h 89"/>
              <a:gd name="T12" fmla="*/ 11 w 68"/>
              <a:gd name="T13" fmla="*/ 0 h 89"/>
            </a:gdLst>
            <a:ahLst/>
            <a:cxnLst>
              <a:cxn ang="0">
                <a:pos x="T0" y="T1"/>
              </a:cxn>
              <a:cxn ang="0">
                <a:pos x="T2" y="T3"/>
              </a:cxn>
              <a:cxn ang="0">
                <a:pos x="T4" y="T5"/>
              </a:cxn>
              <a:cxn ang="0">
                <a:pos x="T6" y="T7"/>
              </a:cxn>
              <a:cxn ang="0">
                <a:pos x="T8" y="T9"/>
              </a:cxn>
              <a:cxn ang="0">
                <a:pos x="T10" y="T11"/>
              </a:cxn>
              <a:cxn ang="0">
                <a:pos x="T12" y="T13"/>
              </a:cxn>
            </a:cxnLst>
            <a:rect l="0" t="0" r="r" b="b"/>
            <a:pathLst>
              <a:path w="68" h="89">
                <a:moveTo>
                  <a:pt x="11" y="0"/>
                </a:moveTo>
                <a:cubicBezTo>
                  <a:pt x="57" y="0"/>
                  <a:pt x="57" y="0"/>
                  <a:pt x="57" y="0"/>
                </a:cubicBezTo>
                <a:cubicBezTo>
                  <a:pt x="63" y="0"/>
                  <a:pt x="68" y="5"/>
                  <a:pt x="68" y="11"/>
                </a:cubicBezTo>
                <a:cubicBezTo>
                  <a:pt x="68" y="89"/>
                  <a:pt x="68" y="89"/>
                  <a:pt x="68" y="89"/>
                </a:cubicBezTo>
                <a:cubicBezTo>
                  <a:pt x="0" y="89"/>
                  <a:pt x="0" y="89"/>
                  <a:pt x="0" y="89"/>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35" name="Freeform 37"/>
          <p:cNvSpPr/>
          <p:nvPr/>
        </p:nvSpPr>
        <p:spPr bwMode="auto">
          <a:xfrm>
            <a:off x="6395111" y="1658964"/>
            <a:ext cx="236149" cy="881308"/>
          </a:xfrm>
          <a:custGeom>
            <a:avLst/>
            <a:gdLst>
              <a:gd name="T0" fmla="*/ 11 w 68"/>
              <a:gd name="T1" fmla="*/ 0 h 254"/>
              <a:gd name="T2" fmla="*/ 56 w 68"/>
              <a:gd name="T3" fmla="*/ 0 h 254"/>
              <a:gd name="T4" fmla="*/ 68 w 68"/>
              <a:gd name="T5" fmla="*/ 11 h 254"/>
              <a:gd name="T6" fmla="*/ 68 w 68"/>
              <a:gd name="T7" fmla="*/ 238 h 254"/>
              <a:gd name="T8" fmla="*/ 68 w 68"/>
              <a:gd name="T9" fmla="*/ 254 h 254"/>
              <a:gd name="T10" fmla="*/ 0 w 68"/>
              <a:gd name="T11" fmla="*/ 254 h 254"/>
              <a:gd name="T12" fmla="*/ 0 w 68"/>
              <a:gd name="T13" fmla="*/ 238 h 254"/>
              <a:gd name="T14" fmla="*/ 0 w 68"/>
              <a:gd name="T15" fmla="*/ 11 h 254"/>
              <a:gd name="T16" fmla="*/ 11 w 68"/>
              <a:gd name="T17" fmla="*/ 0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254">
                <a:moveTo>
                  <a:pt x="11" y="0"/>
                </a:moveTo>
                <a:cubicBezTo>
                  <a:pt x="56" y="0"/>
                  <a:pt x="56" y="0"/>
                  <a:pt x="56" y="0"/>
                </a:cubicBezTo>
                <a:cubicBezTo>
                  <a:pt x="63" y="0"/>
                  <a:pt x="68" y="5"/>
                  <a:pt x="68" y="11"/>
                </a:cubicBezTo>
                <a:cubicBezTo>
                  <a:pt x="68" y="238"/>
                  <a:pt x="68" y="238"/>
                  <a:pt x="68" y="238"/>
                </a:cubicBezTo>
                <a:cubicBezTo>
                  <a:pt x="68" y="254"/>
                  <a:pt x="68" y="254"/>
                  <a:pt x="68" y="254"/>
                </a:cubicBezTo>
                <a:cubicBezTo>
                  <a:pt x="0" y="254"/>
                  <a:pt x="0" y="254"/>
                  <a:pt x="0" y="254"/>
                </a:cubicBezTo>
                <a:cubicBezTo>
                  <a:pt x="0" y="238"/>
                  <a:pt x="0" y="238"/>
                  <a:pt x="0" y="238"/>
                </a:cubicBezTo>
                <a:cubicBezTo>
                  <a:pt x="0" y="11"/>
                  <a:pt x="0" y="11"/>
                  <a:pt x="0" y="11"/>
                </a:cubicBezTo>
                <a:cubicBezTo>
                  <a:pt x="0" y="5"/>
                  <a:pt x="5" y="0"/>
                  <a:pt x="11" y="0"/>
                </a:cubicBezTo>
                <a:close/>
              </a:path>
            </a:pathLst>
          </a:custGeom>
          <a:solidFill>
            <a:schemeClr val="accent1"/>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36" name="Oval 38"/>
          <p:cNvSpPr>
            <a:spLocks noChangeArrowheads="1"/>
          </p:cNvSpPr>
          <p:nvPr/>
        </p:nvSpPr>
        <p:spPr bwMode="auto">
          <a:xfrm>
            <a:off x="1728936" y="2781402"/>
            <a:ext cx="596058" cy="598827"/>
          </a:xfrm>
          <a:prstGeom prst="ellipse">
            <a:avLst/>
          </a:prstGeom>
          <a:solidFill>
            <a:schemeClr val="bg1">
              <a:lumMod val="95000"/>
            </a:schemeClr>
          </a:solidFill>
          <a:ln w="12700" cap="flat">
            <a:solidFill>
              <a:schemeClr val="accent1"/>
            </a:solidFill>
            <a:prstDash val="solid"/>
            <a:miter lim="800000"/>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37" name="Freeform 39"/>
          <p:cNvSpPr>
            <a:spLocks noEditPoints="1"/>
          </p:cNvSpPr>
          <p:nvPr/>
        </p:nvSpPr>
        <p:spPr bwMode="auto">
          <a:xfrm>
            <a:off x="1870784" y="2920525"/>
            <a:ext cx="316152" cy="320584"/>
          </a:xfrm>
          <a:custGeom>
            <a:avLst/>
            <a:gdLst>
              <a:gd name="T0" fmla="*/ 43 w 57"/>
              <a:gd name="T1" fmla="*/ 9 h 58"/>
              <a:gd name="T2" fmla="*/ 4 w 57"/>
              <a:gd name="T3" fmla="*/ 22 h 58"/>
              <a:gd name="T4" fmla="*/ 5 w 57"/>
              <a:gd name="T5" fmla="*/ 25 h 58"/>
              <a:gd name="T6" fmla="*/ 6 w 57"/>
              <a:gd name="T7" fmla="*/ 30 h 58"/>
              <a:gd name="T8" fmla="*/ 7 w 57"/>
              <a:gd name="T9" fmla="*/ 35 h 58"/>
              <a:gd name="T10" fmla="*/ 10 w 57"/>
              <a:gd name="T11" fmla="*/ 39 h 58"/>
              <a:gd name="T12" fmla="*/ 12 w 57"/>
              <a:gd name="T13" fmla="*/ 41 h 58"/>
              <a:gd name="T14" fmla="*/ 13 w 57"/>
              <a:gd name="T15" fmla="*/ 49 h 58"/>
              <a:gd name="T16" fmla="*/ 16 w 57"/>
              <a:gd name="T17" fmla="*/ 52 h 58"/>
              <a:gd name="T18" fmla="*/ 17 w 57"/>
              <a:gd name="T19" fmla="*/ 51 h 58"/>
              <a:gd name="T20" fmla="*/ 18 w 57"/>
              <a:gd name="T21" fmla="*/ 47 h 58"/>
              <a:gd name="T22" fmla="*/ 20 w 57"/>
              <a:gd name="T23" fmla="*/ 41 h 58"/>
              <a:gd name="T24" fmla="*/ 24 w 57"/>
              <a:gd name="T25" fmla="*/ 36 h 58"/>
              <a:gd name="T26" fmla="*/ 26 w 57"/>
              <a:gd name="T27" fmla="*/ 33 h 58"/>
              <a:gd name="T28" fmla="*/ 22 w 57"/>
              <a:gd name="T29" fmla="*/ 30 h 58"/>
              <a:gd name="T30" fmla="*/ 19 w 57"/>
              <a:gd name="T31" fmla="*/ 29 h 58"/>
              <a:gd name="T32" fmla="*/ 16 w 57"/>
              <a:gd name="T33" fmla="*/ 26 h 58"/>
              <a:gd name="T34" fmla="*/ 12 w 57"/>
              <a:gd name="T35" fmla="*/ 24 h 58"/>
              <a:gd name="T36" fmla="*/ 8 w 57"/>
              <a:gd name="T37" fmla="*/ 24 h 58"/>
              <a:gd name="T38" fmla="*/ 6 w 57"/>
              <a:gd name="T39" fmla="*/ 22 h 58"/>
              <a:gd name="T40" fmla="*/ 6 w 57"/>
              <a:gd name="T41" fmla="*/ 18 h 58"/>
              <a:gd name="T42" fmla="*/ 4 w 57"/>
              <a:gd name="T43" fmla="*/ 19 h 58"/>
              <a:gd name="T44" fmla="*/ 6 w 57"/>
              <a:gd name="T45" fmla="*/ 15 h 58"/>
              <a:gd name="T46" fmla="*/ 9 w 57"/>
              <a:gd name="T47" fmla="*/ 15 h 58"/>
              <a:gd name="T48" fmla="*/ 11 w 57"/>
              <a:gd name="T49" fmla="*/ 13 h 58"/>
              <a:gd name="T50" fmla="*/ 15 w 57"/>
              <a:gd name="T51" fmla="*/ 9 h 58"/>
              <a:gd name="T52" fmla="*/ 16 w 57"/>
              <a:gd name="T53" fmla="*/ 8 h 58"/>
              <a:gd name="T54" fmla="*/ 21 w 57"/>
              <a:gd name="T55" fmla="*/ 6 h 58"/>
              <a:gd name="T56" fmla="*/ 17 w 57"/>
              <a:gd name="T57" fmla="*/ 4 h 58"/>
              <a:gd name="T58" fmla="*/ 16 w 57"/>
              <a:gd name="T59" fmla="*/ 4 h 58"/>
              <a:gd name="T60" fmla="*/ 24 w 57"/>
              <a:gd name="T61" fmla="*/ 1 h 58"/>
              <a:gd name="T62" fmla="*/ 27 w 57"/>
              <a:gd name="T63" fmla="*/ 3 h 58"/>
              <a:gd name="T64" fmla="*/ 41 w 57"/>
              <a:gd name="T65" fmla="*/ 3 h 58"/>
              <a:gd name="T66" fmla="*/ 39 w 57"/>
              <a:gd name="T67" fmla="*/ 6 h 58"/>
              <a:gd name="T68" fmla="*/ 42 w 57"/>
              <a:gd name="T69" fmla="*/ 10 h 58"/>
              <a:gd name="T70" fmla="*/ 44 w 57"/>
              <a:gd name="T71" fmla="*/ 10 h 58"/>
              <a:gd name="T72" fmla="*/ 46 w 57"/>
              <a:gd name="T73" fmla="*/ 9 h 58"/>
              <a:gd name="T74" fmla="*/ 48 w 57"/>
              <a:gd name="T75" fmla="*/ 12 h 58"/>
              <a:gd name="T76" fmla="*/ 50 w 57"/>
              <a:gd name="T77" fmla="*/ 13 h 58"/>
              <a:gd name="T78" fmla="*/ 47 w 57"/>
              <a:gd name="T79" fmla="*/ 14 h 58"/>
              <a:gd name="T80" fmla="*/ 44 w 57"/>
              <a:gd name="T81" fmla="*/ 12 h 58"/>
              <a:gd name="T82" fmla="*/ 40 w 57"/>
              <a:gd name="T83" fmla="*/ 12 h 58"/>
              <a:gd name="T84" fmla="*/ 36 w 57"/>
              <a:gd name="T85" fmla="*/ 15 h 58"/>
              <a:gd name="T86" fmla="*/ 34 w 57"/>
              <a:gd name="T87" fmla="*/ 20 h 58"/>
              <a:gd name="T88" fmla="*/ 36 w 57"/>
              <a:gd name="T89" fmla="*/ 25 h 58"/>
              <a:gd name="T90" fmla="*/ 40 w 57"/>
              <a:gd name="T91" fmla="*/ 27 h 58"/>
              <a:gd name="T92" fmla="*/ 45 w 57"/>
              <a:gd name="T93" fmla="*/ 27 h 58"/>
              <a:gd name="T94" fmla="*/ 47 w 57"/>
              <a:gd name="T95" fmla="*/ 30 h 58"/>
              <a:gd name="T96" fmla="*/ 47 w 57"/>
              <a:gd name="T97" fmla="*/ 35 h 58"/>
              <a:gd name="T98" fmla="*/ 47 w 57"/>
              <a:gd name="T99" fmla="*/ 40 h 58"/>
              <a:gd name="T100" fmla="*/ 50 w 57"/>
              <a:gd name="T101" fmla="*/ 45 h 58"/>
              <a:gd name="T102" fmla="*/ 53 w 57"/>
              <a:gd name="T103" fmla="*/ 41 h 58"/>
              <a:gd name="T104" fmla="*/ 56 w 57"/>
              <a:gd name="T105" fmla="*/ 34 h 58"/>
              <a:gd name="T106" fmla="*/ 56 w 57"/>
              <a:gd name="T107" fmla="*/ 26 h 58"/>
              <a:gd name="T108" fmla="*/ 54 w 57"/>
              <a:gd name="T109" fmla="*/ 19 h 58"/>
              <a:gd name="T110" fmla="*/ 52 w 57"/>
              <a:gd name="T111" fmla="*/ 16 h 58"/>
              <a:gd name="T112" fmla="*/ 55 w 57"/>
              <a:gd name="T113" fmla="*/ 20 h 58"/>
              <a:gd name="T114" fmla="*/ 39 w 57"/>
              <a:gd name="T115" fmla="*/ 5 h 58"/>
              <a:gd name="T116" fmla="*/ 37 w 57"/>
              <a:gd name="T117" fmla="*/ 3 h 58"/>
              <a:gd name="T118" fmla="*/ 38 w 57"/>
              <a:gd name="T119" fmla="*/ 5 h 58"/>
              <a:gd name="T120" fmla="*/ 36 w 57"/>
              <a:gd name="T121" fmla="*/ 2 h 58"/>
              <a:gd name="T122" fmla="*/ 54 w 57"/>
              <a:gd name="T123" fmla="*/ 4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 h="58">
                <a:moveTo>
                  <a:pt x="3" y="17"/>
                </a:moveTo>
                <a:cubicBezTo>
                  <a:pt x="3" y="17"/>
                  <a:pt x="3" y="17"/>
                  <a:pt x="3" y="17"/>
                </a:cubicBezTo>
                <a:cubicBezTo>
                  <a:pt x="3" y="17"/>
                  <a:pt x="2" y="17"/>
                  <a:pt x="2" y="17"/>
                </a:cubicBezTo>
                <a:cubicBezTo>
                  <a:pt x="3" y="17"/>
                  <a:pt x="3" y="17"/>
                  <a:pt x="3" y="17"/>
                </a:cubicBezTo>
                <a:cubicBezTo>
                  <a:pt x="3" y="17"/>
                  <a:pt x="3" y="17"/>
                  <a:pt x="3" y="17"/>
                </a:cubicBezTo>
                <a:cubicBezTo>
                  <a:pt x="3" y="17"/>
                  <a:pt x="3" y="17"/>
                  <a:pt x="3" y="17"/>
                </a:cubicBezTo>
                <a:close/>
                <a:moveTo>
                  <a:pt x="2" y="17"/>
                </a:moveTo>
                <a:cubicBezTo>
                  <a:pt x="2" y="17"/>
                  <a:pt x="2" y="17"/>
                  <a:pt x="2" y="17"/>
                </a:cubicBezTo>
                <a:cubicBezTo>
                  <a:pt x="2" y="17"/>
                  <a:pt x="2" y="17"/>
                  <a:pt x="2" y="17"/>
                </a:cubicBezTo>
                <a:cubicBezTo>
                  <a:pt x="2" y="17"/>
                  <a:pt x="2" y="17"/>
                  <a:pt x="2" y="17"/>
                </a:cubicBezTo>
                <a:cubicBezTo>
                  <a:pt x="2" y="17"/>
                  <a:pt x="2" y="17"/>
                  <a:pt x="2" y="17"/>
                </a:cubicBezTo>
                <a:cubicBezTo>
                  <a:pt x="2" y="17"/>
                  <a:pt x="2" y="17"/>
                  <a:pt x="2" y="17"/>
                </a:cubicBezTo>
                <a:close/>
                <a:moveTo>
                  <a:pt x="43" y="9"/>
                </a:move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2" y="9"/>
                  <a:pt x="42" y="9"/>
                  <a:pt x="42" y="9"/>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9"/>
                  <a:pt x="42"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lose/>
                <a:moveTo>
                  <a:pt x="55" y="19"/>
                </a:moveTo>
                <a:cubicBezTo>
                  <a:pt x="56" y="22"/>
                  <a:pt x="57" y="25"/>
                  <a:pt x="57" y="29"/>
                </a:cubicBezTo>
                <a:cubicBezTo>
                  <a:pt x="57" y="45"/>
                  <a:pt x="44" y="58"/>
                  <a:pt x="28" y="58"/>
                </a:cubicBezTo>
                <a:cubicBezTo>
                  <a:pt x="13" y="58"/>
                  <a:pt x="0" y="45"/>
                  <a:pt x="0" y="29"/>
                </a:cubicBezTo>
                <a:cubicBezTo>
                  <a:pt x="0" y="25"/>
                  <a:pt x="1" y="21"/>
                  <a:pt x="2" y="18"/>
                </a:cubicBezTo>
                <a:cubicBezTo>
                  <a:pt x="2" y="21"/>
                  <a:pt x="2" y="21"/>
                  <a:pt x="2" y="21"/>
                </a:cubicBezTo>
                <a:cubicBezTo>
                  <a:pt x="2" y="21"/>
                  <a:pt x="2" y="21"/>
                  <a:pt x="2" y="21"/>
                </a:cubicBezTo>
                <a:cubicBezTo>
                  <a:pt x="2" y="21"/>
                  <a:pt x="2" y="21"/>
                  <a:pt x="2" y="21"/>
                </a:cubicBezTo>
                <a:cubicBezTo>
                  <a:pt x="2" y="21"/>
                  <a:pt x="2" y="21"/>
                  <a:pt x="2" y="21"/>
                </a:cubicBezTo>
                <a:cubicBezTo>
                  <a:pt x="2" y="21"/>
                  <a:pt x="2" y="21"/>
                  <a:pt x="3" y="21"/>
                </a:cubicBezTo>
                <a:cubicBezTo>
                  <a:pt x="3" y="21"/>
                  <a:pt x="3" y="21"/>
                  <a:pt x="3" y="21"/>
                </a:cubicBezTo>
                <a:cubicBezTo>
                  <a:pt x="3" y="21"/>
                  <a:pt x="3" y="21"/>
                  <a:pt x="3" y="21"/>
                </a:cubicBezTo>
                <a:cubicBezTo>
                  <a:pt x="3" y="21"/>
                  <a:pt x="3" y="21"/>
                  <a:pt x="3" y="21"/>
                </a:cubicBezTo>
                <a:cubicBezTo>
                  <a:pt x="3" y="22"/>
                  <a:pt x="3" y="22"/>
                  <a:pt x="3" y="22"/>
                </a:cubicBezTo>
                <a:cubicBezTo>
                  <a:pt x="3" y="22"/>
                  <a:pt x="3" y="22"/>
                  <a:pt x="3" y="22"/>
                </a:cubicBezTo>
                <a:cubicBezTo>
                  <a:pt x="3" y="22"/>
                  <a:pt x="3" y="22"/>
                  <a:pt x="3" y="22"/>
                </a:cubicBezTo>
                <a:cubicBezTo>
                  <a:pt x="3" y="22"/>
                  <a:pt x="3" y="22"/>
                  <a:pt x="3" y="22"/>
                </a:cubicBezTo>
                <a:cubicBezTo>
                  <a:pt x="3"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6"/>
                  <a:pt x="7" y="26"/>
                  <a:pt x="7" y="26"/>
                </a:cubicBezTo>
                <a:cubicBezTo>
                  <a:pt x="7" y="26"/>
                  <a:pt x="7" y="26"/>
                  <a:pt x="7" y="26"/>
                </a:cubicBezTo>
                <a:cubicBezTo>
                  <a:pt x="7" y="26"/>
                  <a:pt x="7" y="26"/>
                  <a:pt x="7" y="26"/>
                </a:cubicBezTo>
                <a:cubicBezTo>
                  <a:pt x="7" y="26"/>
                  <a:pt x="7" y="26"/>
                  <a:pt x="7" y="26"/>
                </a:cubicBezTo>
                <a:cubicBezTo>
                  <a:pt x="7" y="27"/>
                  <a:pt x="7" y="27"/>
                  <a:pt x="7" y="27"/>
                </a:cubicBezTo>
                <a:cubicBezTo>
                  <a:pt x="7" y="26"/>
                  <a:pt x="7" y="26"/>
                  <a:pt x="7" y="26"/>
                </a:cubicBezTo>
                <a:cubicBezTo>
                  <a:pt x="7" y="26"/>
                  <a:pt x="7" y="27"/>
                  <a:pt x="7" y="27"/>
                </a:cubicBezTo>
                <a:cubicBezTo>
                  <a:pt x="7" y="27"/>
                  <a:pt x="7" y="27"/>
                  <a:pt x="7" y="27"/>
                </a:cubicBezTo>
                <a:cubicBezTo>
                  <a:pt x="7" y="27"/>
                  <a:pt x="7" y="27"/>
                  <a:pt x="7" y="27"/>
                </a:cubicBezTo>
                <a:cubicBezTo>
                  <a:pt x="7" y="28"/>
                  <a:pt x="7" y="28"/>
                  <a:pt x="7" y="28"/>
                </a:cubicBezTo>
                <a:cubicBezTo>
                  <a:pt x="7" y="28"/>
                  <a:pt x="7" y="28"/>
                  <a:pt x="7" y="28"/>
                </a:cubicBezTo>
                <a:cubicBezTo>
                  <a:pt x="7" y="28"/>
                  <a:pt x="7" y="28"/>
                  <a:pt x="7" y="28"/>
                </a:cubicBezTo>
                <a:cubicBezTo>
                  <a:pt x="6" y="28"/>
                  <a:pt x="6" y="28"/>
                  <a:pt x="6" y="28"/>
                </a:cubicBezTo>
                <a:cubicBezTo>
                  <a:pt x="6" y="28"/>
                  <a:pt x="6" y="28"/>
                  <a:pt x="6" y="28"/>
                </a:cubicBezTo>
                <a:cubicBezTo>
                  <a:pt x="6" y="28"/>
                  <a:pt x="6" y="28"/>
                  <a:pt x="6" y="29"/>
                </a:cubicBezTo>
                <a:cubicBezTo>
                  <a:pt x="6" y="29"/>
                  <a:pt x="6" y="29"/>
                  <a:pt x="6" y="29"/>
                </a:cubicBezTo>
                <a:cubicBezTo>
                  <a:pt x="6" y="29"/>
                  <a:pt x="6" y="29"/>
                  <a:pt x="6" y="29"/>
                </a:cubicBezTo>
                <a:cubicBezTo>
                  <a:pt x="6" y="29"/>
                  <a:pt x="6" y="29"/>
                  <a:pt x="6" y="29"/>
                </a:cubicBezTo>
                <a:cubicBezTo>
                  <a:pt x="6" y="29"/>
                  <a:pt x="6" y="29"/>
                  <a:pt x="6" y="29"/>
                </a:cubicBezTo>
                <a:cubicBezTo>
                  <a:pt x="6" y="29"/>
                  <a:pt x="6" y="29"/>
                  <a:pt x="6" y="29"/>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1"/>
                </a:cubicBezTo>
                <a:cubicBezTo>
                  <a:pt x="6" y="31"/>
                  <a:pt x="6" y="31"/>
                  <a:pt x="6" y="31"/>
                </a:cubicBezTo>
                <a:cubicBezTo>
                  <a:pt x="6" y="31"/>
                  <a:pt x="6" y="31"/>
                  <a:pt x="6" y="31"/>
                </a:cubicBezTo>
                <a:cubicBezTo>
                  <a:pt x="6" y="31"/>
                  <a:pt x="6" y="31"/>
                  <a:pt x="6" y="31"/>
                </a:cubicBezTo>
                <a:cubicBezTo>
                  <a:pt x="6" y="31"/>
                  <a:pt x="6" y="31"/>
                  <a:pt x="6" y="31"/>
                </a:cubicBezTo>
                <a:cubicBezTo>
                  <a:pt x="6" y="32"/>
                  <a:pt x="6" y="32"/>
                  <a:pt x="6" y="32"/>
                </a:cubicBezTo>
                <a:cubicBezTo>
                  <a:pt x="6" y="32"/>
                  <a:pt x="6" y="32"/>
                  <a:pt x="6" y="32"/>
                </a:cubicBezTo>
                <a:cubicBezTo>
                  <a:pt x="6" y="32"/>
                  <a:pt x="6" y="32"/>
                  <a:pt x="6" y="32"/>
                </a:cubicBezTo>
                <a:cubicBezTo>
                  <a:pt x="6" y="32"/>
                  <a:pt x="6" y="32"/>
                  <a:pt x="6" y="32"/>
                </a:cubicBezTo>
                <a:cubicBezTo>
                  <a:pt x="6" y="32"/>
                  <a:pt x="6" y="33"/>
                  <a:pt x="6" y="33"/>
                </a:cubicBezTo>
                <a:cubicBezTo>
                  <a:pt x="7" y="33"/>
                  <a:pt x="7" y="33"/>
                  <a:pt x="7" y="33"/>
                </a:cubicBezTo>
                <a:cubicBezTo>
                  <a:pt x="7" y="33"/>
                  <a:pt x="7" y="33"/>
                  <a:pt x="7" y="33"/>
                </a:cubicBezTo>
                <a:cubicBezTo>
                  <a:pt x="7" y="33"/>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5"/>
                  <a:pt x="7" y="35"/>
                  <a:pt x="7" y="35"/>
                </a:cubicBezTo>
                <a:cubicBezTo>
                  <a:pt x="7" y="35"/>
                  <a:pt x="7" y="35"/>
                  <a:pt x="7" y="35"/>
                </a:cubicBezTo>
                <a:cubicBezTo>
                  <a:pt x="7" y="35"/>
                  <a:pt x="7" y="35"/>
                  <a:pt x="7" y="35"/>
                </a:cubicBezTo>
                <a:cubicBezTo>
                  <a:pt x="8" y="35"/>
                  <a:pt x="8" y="35"/>
                  <a:pt x="8" y="35"/>
                </a:cubicBezTo>
                <a:cubicBezTo>
                  <a:pt x="8" y="35"/>
                  <a:pt x="8" y="35"/>
                  <a:pt x="8" y="35"/>
                </a:cubicBezTo>
                <a:cubicBezTo>
                  <a:pt x="8" y="35"/>
                  <a:pt x="8" y="35"/>
                  <a:pt x="8" y="35"/>
                </a:cubicBezTo>
                <a:cubicBezTo>
                  <a:pt x="8" y="35"/>
                  <a:pt x="8" y="35"/>
                  <a:pt x="8" y="36"/>
                </a:cubicBezTo>
                <a:cubicBezTo>
                  <a:pt x="8" y="36"/>
                  <a:pt x="8" y="36"/>
                  <a:pt x="8" y="36"/>
                </a:cubicBezTo>
                <a:cubicBezTo>
                  <a:pt x="8" y="36"/>
                  <a:pt x="8" y="36"/>
                  <a:pt x="8" y="36"/>
                </a:cubicBezTo>
                <a:cubicBezTo>
                  <a:pt x="8" y="36"/>
                  <a:pt x="8" y="36"/>
                  <a:pt x="8" y="36"/>
                </a:cubicBezTo>
                <a:cubicBezTo>
                  <a:pt x="8" y="36"/>
                  <a:pt x="8" y="36"/>
                  <a:pt x="8" y="36"/>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9" y="37"/>
                  <a:pt x="9" y="38"/>
                  <a:pt x="9" y="38"/>
                </a:cubicBezTo>
                <a:cubicBezTo>
                  <a:pt x="8" y="38"/>
                  <a:pt x="8" y="38"/>
                  <a:pt x="8" y="38"/>
                </a:cubicBezTo>
                <a:cubicBezTo>
                  <a:pt x="9" y="38"/>
                  <a:pt x="9" y="38"/>
                  <a:pt x="9" y="38"/>
                </a:cubicBezTo>
                <a:cubicBezTo>
                  <a:pt x="9" y="38"/>
                  <a:pt x="10" y="38"/>
                  <a:pt x="10" y="38"/>
                </a:cubicBezTo>
                <a:cubicBezTo>
                  <a:pt x="10" y="38"/>
                  <a:pt x="10" y="38"/>
                  <a:pt x="10" y="38"/>
                </a:cubicBezTo>
                <a:cubicBezTo>
                  <a:pt x="10" y="38"/>
                  <a:pt x="10" y="38"/>
                  <a:pt x="10" y="38"/>
                </a:cubicBezTo>
                <a:cubicBezTo>
                  <a:pt x="10" y="38"/>
                  <a:pt x="10" y="38"/>
                  <a:pt x="10" y="38"/>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40"/>
                  <a:pt x="11" y="40"/>
                </a:cubicBezTo>
                <a:cubicBezTo>
                  <a:pt x="11" y="40"/>
                  <a:pt x="11" y="40"/>
                  <a:pt x="11" y="40"/>
                </a:cubicBezTo>
                <a:cubicBezTo>
                  <a:pt x="11" y="40"/>
                  <a:pt x="11" y="40"/>
                  <a:pt x="11" y="40"/>
                </a:cubicBezTo>
                <a:cubicBezTo>
                  <a:pt x="11" y="40"/>
                  <a:pt x="11" y="40"/>
                  <a:pt x="11" y="40"/>
                </a:cubicBezTo>
                <a:cubicBezTo>
                  <a:pt x="11" y="40"/>
                  <a:pt x="11" y="40"/>
                  <a:pt x="11" y="40"/>
                </a:cubicBezTo>
                <a:cubicBezTo>
                  <a:pt x="11" y="40"/>
                  <a:pt x="11" y="40"/>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2" y="41"/>
                  <a:pt x="12" y="41"/>
                  <a:pt x="12" y="41"/>
                </a:cubicBezTo>
                <a:cubicBezTo>
                  <a:pt x="12" y="41"/>
                  <a:pt x="12" y="42"/>
                  <a:pt x="12" y="42"/>
                </a:cubicBezTo>
                <a:cubicBezTo>
                  <a:pt x="12" y="42"/>
                  <a:pt x="12" y="42"/>
                  <a:pt x="12" y="42"/>
                </a:cubicBezTo>
                <a:cubicBezTo>
                  <a:pt x="12" y="42"/>
                  <a:pt x="12" y="42"/>
                  <a:pt x="12" y="42"/>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7"/>
                </a:cubicBezTo>
                <a:cubicBezTo>
                  <a:pt x="12" y="47"/>
                  <a:pt x="12" y="47"/>
                  <a:pt x="12" y="47"/>
                </a:cubicBezTo>
                <a:cubicBezTo>
                  <a:pt x="12" y="47"/>
                  <a:pt x="12" y="47"/>
                  <a:pt x="12" y="47"/>
                </a:cubicBezTo>
                <a:cubicBezTo>
                  <a:pt x="12" y="47"/>
                  <a:pt x="12" y="47"/>
                  <a:pt x="12" y="47"/>
                </a:cubicBezTo>
                <a:cubicBezTo>
                  <a:pt x="12" y="47"/>
                  <a:pt x="12" y="47"/>
                  <a:pt x="12" y="47"/>
                </a:cubicBezTo>
                <a:cubicBezTo>
                  <a:pt x="12" y="48"/>
                  <a:pt x="12" y="48"/>
                  <a:pt x="13" y="48"/>
                </a:cubicBezTo>
                <a:cubicBezTo>
                  <a:pt x="13" y="48"/>
                  <a:pt x="13" y="48"/>
                  <a:pt x="13" y="48"/>
                </a:cubicBezTo>
                <a:cubicBezTo>
                  <a:pt x="13" y="48"/>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4" y="49"/>
                </a:cubicBezTo>
                <a:cubicBezTo>
                  <a:pt x="14" y="49"/>
                  <a:pt x="14" y="49"/>
                  <a:pt x="14" y="49"/>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5" y="50"/>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2"/>
                  <a:pt x="15" y="52"/>
                  <a:pt x="15" y="52"/>
                </a:cubicBezTo>
                <a:cubicBezTo>
                  <a:pt x="15" y="52"/>
                  <a:pt x="15" y="52"/>
                  <a:pt x="15" y="52"/>
                </a:cubicBezTo>
                <a:cubicBezTo>
                  <a:pt x="15" y="52"/>
                  <a:pt x="15" y="52"/>
                  <a:pt x="15" y="52"/>
                </a:cubicBezTo>
                <a:cubicBezTo>
                  <a:pt x="15" y="52"/>
                  <a:pt x="15" y="52"/>
                  <a:pt x="15"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3"/>
                  <a:pt x="16" y="53"/>
                  <a:pt x="16" y="53"/>
                </a:cubicBezTo>
                <a:cubicBezTo>
                  <a:pt x="17" y="53"/>
                  <a:pt x="17" y="53"/>
                  <a:pt x="17" y="53"/>
                </a:cubicBezTo>
                <a:cubicBezTo>
                  <a:pt x="17" y="53"/>
                  <a:pt x="17" y="53"/>
                  <a:pt x="17" y="53"/>
                </a:cubicBezTo>
                <a:cubicBezTo>
                  <a:pt x="17" y="53"/>
                  <a:pt x="17" y="53"/>
                  <a:pt x="17" y="53"/>
                </a:cubicBezTo>
                <a:cubicBezTo>
                  <a:pt x="17" y="53"/>
                  <a:pt x="17" y="53"/>
                  <a:pt x="17" y="53"/>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0"/>
                  <a:pt x="17" y="50"/>
                </a:cubicBezTo>
                <a:cubicBezTo>
                  <a:pt x="17" y="50"/>
                  <a:pt x="17" y="50"/>
                  <a:pt x="17" y="50"/>
                </a:cubicBezTo>
                <a:cubicBezTo>
                  <a:pt x="17" y="50"/>
                  <a:pt x="17" y="50"/>
                  <a:pt x="17" y="50"/>
                </a:cubicBezTo>
                <a:cubicBezTo>
                  <a:pt x="17" y="50"/>
                  <a:pt x="17" y="50"/>
                  <a:pt x="17" y="50"/>
                </a:cubicBezTo>
                <a:cubicBezTo>
                  <a:pt x="17" y="50"/>
                  <a:pt x="17" y="50"/>
                  <a:pt x="17" y="49"/>
                </a:cubicBezTo>
                <a:cubicBezTo>
                  <a:pt x="17"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8" y="48"/>
                </a:cubicBezTo>
                <a:cubicBezTo>
                  <a:pt x="18" y="48"/>
                  <a:pt x="18" y="47"/>
                  <a:pt x="18" y="47"/>
                </a:cubicBezTo>
                <a:cubicBezTo>
                  <a:pt x="18" y="47"/>
                  <a:pt x="18" y="47"/>
                  <a:pt x="18" y="47"/>
                </a:cubicBezTo>
                <a:cubicBezTo>
                  <a:pt x="18" y="47"/>
                  <a:pt x="18" y="46"/>
                  <a:pt x="18" y="46"/>
                </a:cubicBezTo>
                <a:cubicBezTo>
                  <a:pt x="18" y="46"/>
                  <a:pt x="18" y="46"/>
                  <a:pt x="18" y="46"/>
                </a:cubicBezTo>
                <a:cubicBezTo>
                  <a:pt x="18" y="46"/>
                  <a:pt x="18" y="46"/>
                  <a:pt x="18" y="46"/>
                </a:cubicBezTo>
                <a:cubicBezTo>
                  <a:pt x="18" y="46"/>
                  <a:pt x="18" y="46"/>
                  <a:pt x="18" y="46"/>
                </a:cubicBezTo>
                <a:cubicBezTo>
                  <a:pt x="17" y="46"/>
                  <a:pt x="17" y="46"/>
                  <a:pt x="17" y="46"/>
                </a:cubicBezTo>
                <a:cubicBezTo>
                  <a:pt x="17" y="46"/>
                  <a:pt x="17" y="46"/>
                  <a:pt x="17" y="46"/>
                </a:cubicBezTo>
                <a:cubicBezTo>
                  <a:pt x="18" y="46"/>
                  <a:pt x="18" y="46"/>
                  <a:pt x="18" y="46"/>
                </a:cubicBezTo>
                <a:cubicBezTo>
                  <a:pt x="18" y="46"/>
                  <a:pt x="18" y="46"/>
                  <a:pt x="18" y="46"/>
                </a:cubicBezTo>
                <a:cubicBezTo>
                  <a:pt x="18" y="46"/>
                  <a:pt x="18" y="46"/>
                  <a:pt x="18" y="46"/>
                </a:cubicBezTo>
                <a:cubicBezTo>
                  <a:pt x="18" y="46"/>
                  <a:pt x="18" y="46"/>
                  <a:pt x="18" y="46"/>
                </a:cubicBezTo>
                <a:cubicBezTo>
                  <a:pt x="19" y="46"/>
                  <a:pt x="19" y="46"/>
                  <a:pt x="19" y="46"/>
                </a:cubicBezTo>
                <a:cubicBezTo>
                  <a:pt x="19" y="46"/>
                  <a:pt x="19" y="46"/>
                  <a:pt x="19" y="46"/>
                </a:cubicBezTo>
                <a:cubicBezTo>
                  <a:pt x="19" y="46"/>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20" y="44"/>
                </a:cubicBezTo>
                <a:cubicBezTo>
                  <a:pt x="20" y="44"/>
                  <a:pt x="20" y="44"/>
                  <a:pt x="20" y="44"/>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1"/>
                </a:cubicBezTo>
                <a:cubicBezTo>
                  <a:pt x="20" y="41"/>
                  <a:pt x="20" y="41"/>
                  <a:pt x="20" y="41"/>
                </a:cubicBezTo>
                <a:cubicBezTo>
                  <a:pt x="20" y="41"/>
                  <a:pt x="20" y="41"/>
                  <a:pt x="20" y="41"/>
                </a:cubicBezTo>
                <a:cubicBezTo>
                  <a:pt x="21" y="41"/>
                  <a:pt x="21" y="41"/>
                  <a:pt x="21" y="41"/>
                </a:cubicBezTo>
                <a:cubicBezTo>
                  <a:pt x="21" y="41"/>
                  <a:pt x="21" y="41"/>
                  <a:pt x="21" y="41"/>
                </a:cubicBezTo>
                <a:cubicBezTo>
                  <a:pt x="21" y="41"/>
                  <a:pt x="21" y="41"/>
                  <a:pt x="21"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0"/>
                  <a:pt x="22" y="40"/>
                </a:cubicBezTo>
                <a:cubicBezTo>
                  <a:pt x="22" y="40"/>
                  <a:pt x="22" y="40"/>
                  <a:pt x="22" y="40"/>
                </a:cubicBezTo>
                <a:cubicBezTo>
                  <a:pt x="22" y="40"/>
                  <a:pt x="22"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39"/>
                  <a:pt x="24" y="39"/>
                  <a:pt x="24" y="39"/>
                </a:cubicBezTo>
                <a:cubicBezTo>
                  <a:pt x="24" y="39"/>
                  <a:pt x="24" y="39"/>
                  <a:pt x="24" y="39"/>
                </a:cubicBezTo>
                <a:cubicBezTo>
                  <a:pt x="24" y="39"/>
                  <a:pt x="24" y="39"/>
                  <a:pt x="24" y="39"/>
                </a:cubicBezTo>
                <a:cubicBezTo>
                  <a:pt x="24" y="38"/>
                  <a:pt x="24" y="38"/>
                  <a:pt x="24" y="38"/>
                </a:cubicBezTo>
                <a:cubicBezTo>
                  <a:pt x="24" y="38"/>
                  <a:pt x="24" y="38"/>
                  <a:pt x="24" y="37"/>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5" y="36"/>
                  <a:pt x="25" y="36"/>
                  <a:pt x="25" y="36"/>
                </a:cubicBezTo>
                <a:cubicBezTo>
                  <a:pt x="25" y="36"/>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6" y="34"/>
                  <a:pt x="26" y="34"/>
                  <a:pt x="26" y="34"/>
                </a:cubicBezTo>
                <a:cubicBezTo>
                  <a:pt x="26" y="34"/>
                  <a:pt x="26" y="34"/>
                  <a:pt x="26" y="34"/>
                </a:cubicBezTo>
                <a:cubicBezTo>
                  <a:pt x="26" y="34"/>
                  <a:pt x="26" y="34"/>
                  <a:pt x="26" y="34"/>
                </a:cubicBezTo>
                <a:cubicBezTo>
                  <a:pt x="26" y="34"/>
                  <a:pt x="26" y="34"/>
                  <a:pt x="26" y="34"/>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5" y="32"/>
                </a:cubicBezTo>
                <a:cubicBezTo>
                  <a:pt x="25" y="32"/>
                  <a:pt x="25" y="32"/>
                  <a:pt x="25" y="31"/>
                </a:cubicBezTo>
                <a:cubicBezTo>
                  <a:pt x="25" y="31"/>
                  <a:pt x="25" y="31"/>
                  <a:pt x="25" y="31"/>
                </a:cubicBezTo>
                <a:cubicBezTo>
                  <a:pt x="25" y="31"/>
                  <a:pt x="25" y="31"/>
                  <a:pt x="25" y="31"/>
                </a:cubicBezTo>
                <a:cubicBezTo>
                  <a:pt x="25" y="31"/>
                  <a:pt x="25" y="31"/>
                  <a:pt x="25"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3" y="31"/>
                  <a:pt x="23" y="31"/>
                  <a:pt x="23" y="31"/>
                </a:cubicBezTo>
                <a:cubicBezTo>
                  <a:pt x="23" y="31"/>
                  <a:pt x="23" y="31"/>
                  <a:pt x="23" y="31"/>
                </a:cubicBezTo>
                <a:cubicBezTo>
                  <a:pt x="23" y="31"/>
                  <a:pt x="23" y="31"/>
                  <a:pt x="23" y="31"/>
                </a:cubicBezTo>
                <a:cubicBezTo>
                  <a:pt x="23" y="31"/>
                  <a:pt x="23" y="31"/>
                  <a:pt x="23" y="31"/>
                </a:cubicBezTo>
                <a:cubicBezTo>
                  <a:pt x="23" y="30"/>
                  <a:pt x="23" y="30"/>
                  <a:pt x="23" y="30"/>
                </a:cubicBezTo>
                <a:cubicBezTo>
                  <a:pt x="23" y="30"/>
                  <a:pt x="22" y="30"/>
                  <a:pt x="22" y="30"/>
                </a:cubicBezTo>
                <a:cubicBezTo>
                  <a:pt x="22" y="30"/>
                  <a:pt x="22" y="30"/>
                  <a:pt x="22" y="30"/>
                </a:cubicBezTo>
                <a:cubicBezTo>
                  <a:pt x="22" y="30"/>
                  <a:pt x="22" y="30"/>
                  <a:pt x="22" y="30"/>
                </a:cubicBezTo>
                <a:cubicBezTo>
                  <a:pt x="22" y="30"/>
                  <a:pt x="22" y="30"/>
                  <a:pt x="22"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0" y="30"/>
                </a:cubicBezTo>
                <a:cubicBezTo>
                  <a:pt x="20" y="30"/>
                  <a:pt x="20" y="30"/>
                  <a:pt x="20" y="30"/>
                </a:cubicBezTo>
                <a:cubicBezTo>
                  <a:pt x="20" y="30"/>
                  <a:pt x="20" y="30"/>
                  <a:pt x="20" y="30"/>
                </a:cubicBezTo>
                <a:cubicBezTo>
                  <a:pt x="20" y="30"/>
                  <a:pt x="20" y="30"/>
                  <a:pt x="20" y="30"/>
                </a:cubicBezTo>
                <a:cubicBezTo>
                  <a:pt x="20" y="30"/>
                  <a:pt x="20" y="29"/>
                  <a:pt x="20" y="29"/>
                </a:cubicBezTo>
                <a:cubicBezTo>
                  <a:pt x="20" y="29"/>
                  <a:pt x="20" y="29"/>
                  <a:pt x="20" y="29"/>
                </a:cubicBezTo>
                <a:cubicBezTo>
                  <a:pt x="20" y="29"/>
                  <a:pt x="20" y="29"/>
                  <a:pt x="20" y="29"/>
                </a:cubicBezTo>
                <a:cubicBezTo>
                  <a:pt x="19" y="29"/>
                  <a:pt x="19" y="29"/>
                  <a:pt x="19" y="29"/>
                </a:cubicBezTo>
                <a:cubicBezTo>
                  <a:pt x="19" y="29"/>
                  <a:pt x="19" y="29"/>
                  <a:pt x="19" y="29"/>
                </a:cubicBezTo>
                <a:cubicBezTo>
                  <a:pt x="19" y="29"/>
                  <a:pt x="19" y="29"/>
                  <a:pt x="19" y="30"/>
                </a:cubicBezTo>
                <a:cubicBezTo>
                  <a:pt x="19" y="30"/>
                  <a:pt x="19" y="30"/>
                  <a:pt x="19" y="30"/>
                </a:cubicBezTo>
                <a:cubicBezTo>
                  <a:pt x="19" y="30"/>
                  <a:pt x="18" y="30"/>
                  <a:pt x="18" y="30"/>
                </a:cubicBezTo>
                <a:cubicBezTo>
                  <a:pt x="18" y="30"/>
                  <a:pt x="18" y="30"/>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8"/>
                  <a:pt x="19" y="28"/>
                </a:cubicBezTo>
                <a:cubicBezTo>
                  <a:pt x="19" y="28"/>
                  <a:pt x="19" y="28"/>
                  <a:pt x="19" y="28"/>
                </a:cubicBezTo>
                <a:cubicBezTo>
                  <a:pt x="19" y="28"/>
                  <a:pt x="19" y="28"/>
                  <a:pt x="19" y="28"/>
                </a:cubicBezTo>
                <a:cubicBezTo>
                  <a:pt x="18" y="28"/>
                  <a:pt x="18" y="28"/>
                  <a:pt x="18" y="28"/>
                </a:cubicBezTo>
                <a:cubicBezTo>
                  <a:pt x="18" y="28"/>
                  <a:pt x="18" y="28"/>
                  <a:pt x="18" y="28"/>
                </a:cubicBezTo>
                <a:cubicBezTo>
                  <a:pt x="18" y="28"/>
                  <a:pt x="18" y="28"/>
                  <a:pt x="18" y="28"/>
                </a:cubicBezTo>
                <a:cubicBezTo>
                  <a:pt x="18" y="28"/>
                  <a:pt x="18" y="28"/>
                  <a:pt x="18" y="28"/>
                </a:cubicBezTo>
                <a:cubicBezTo>
                  <a:pt x="18" y="28"/>
                  <a:pt x="18" y="28"/>
                  <a:pt x="18" y="28"/>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7" y="27"/>
                  <a:pt x="17" y="26"/>
                </a:cubicBezTo>
                <a:cubicBezTo>
                  <a:pt x="17" y="26"/>
                  <a:pt x="17" y="26"/>
                  <a:pt x="17" y="26"/>
                </a:cubicBezTo>
                <a:cubicBezTo>
                  <a:pt x="17" y="26"/>
                  <a:pt x="17" y="26"/>
                  <a:pt x="17" y="26"/>
                </a:cubicBezTo>
                <a:cubicBezTo>
                  <a:pt x="17" y="26"/>
                  <a:pt x="17" y="26"/>
                  <a:pt x="17" y="26"/>
                </a:cubicBezTo>
                <a:cubicBezTo>
                  <a:pt x="17" y="26"/>
                  <a:pt x="17" y="26"/>
                  <a:pt x="17" y="26"/>
                </a:cubicBezTo>
                <a:cubicBezTo>
                  <a:pt x="16" y="26"/>
                  <a:pt x="16" y="26"/>
                  <a:pt x="16" y="26"/>
                </a:cubicBezTo>
                <a:cubicBezTo>
                  <a:pt x="16" y="26"/>
                  <a:pt x="16" y="26"/>
                  <a:pt x="16" y="26"/>
                </a:cubicBezTo>
                <a:cubicBezTo>
                  <a:pt x="16" y="26"/>
                  <a:pt x="16" y="26"/>
                  <a:pt x="16" y="26"/>
                </a:cubicBezTo>
                <a:cubicBezTo>
                  <a:pt x="16" y="26"/>
                  <a:pt x="16" y="26"/>
                  <a:pt x="16" y="26"/>
                </a:cubicBezTo>
                <a:cubicBezTo>
                  <a:pt x="16" y="26"/>
                  <a:pt x="16" y="26"/>
                  <a:pt x="16" y="26"/>
                </a:cubicBezTo>
                <a:cubicBezTo>
                  <a:pt x="15" y="26"/>
                  <a:pt x="15" y="26"/>
                  <a:pt x="15" y="26"/>
                </a:cubicBezTo>
                <a:cubicBezTo>
                  <a:pt x="15" y="26"/>
                  <a:pt x="15" y="26"/>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4" y="25"/>
                  <a:pt x="14" y="25"/>
                </a:cubicBezTo>
                <a:cubicBezTo>
                  <a:pt x="14" y="25"/>
                  <a:pt x="14" y="25"/>
                  <a:pt x="14" y="25"/>
                </a:cubicBezTo>
                <a:cubicBezTo>
                  <a:pt x="14" y="25"/>
                  <a:pt x="14" y="25"/>
                  <a:pt x="14" y="25"/>
                </a:cubicBezTo>
                <a:cubicBezTo>
                  <a:pt x="14" y="25"/>
                  <a:pt x="14" y="25"/>
                  <a:pt x="13" y="25"/>
                </a:cubicBezTo>
                <a:cubicBezTo>
                  <a:pt x="14" y="25"/>
                  <a:pt x="14" y="24"/>
                  <a:pt x="14" y="24"/>
                </a:cubicBezTo>
                <a:cubicBezTo>
                  <a:pt x="14" y="24"/>
                  <a:pt x="14" y="24"/>
                  <a:pt x="14" y="24"/>
                </a:cubicBezTo>
                <a:cubicBezTo>
                  <a:pt x="14" y="24"/>
                  <a:pt x="14" y="24"/>
                  <a:pt x="14"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2" y="24"/>
                  <a:pt x="12" y="24"/>
                </a:cubicBezTo>
                <a:cubicBezTo>
                  <a:pt x="12" y="24"/>
                  <a:pt x="12" y="24"/>
                  <a:pt x="12" y="24"/>
                </a:cubicBezTo>
                <a:cubicBezTo>
                  <a:pt x="12" y="24"/>
                  <a:pt x="12" y="24"/>
                  <a:pt x="12" y="24"/>
                </a:cubicBezTo>
                <a:cubicBezTo>
                  <a:pt x="12" y="24"/>
                  <a:pt x="12" y="24"/>
                  <a:pt x="12" y="24"/>
                </a:cubicBezTo>
                <a:cubicBezTo>
                  <a:pt x="12" y="24"/>
                  <a:pt x="11" y="24"/>
                  <a:pt x="11" y="24"/>
                </a:cubicBezTo>
                <a:cubicBezTo>
                  <a:pt x="11" y="24"/>
                  <a:pt x="11" y="23"/>
                  <a:pt x="11" y="23"/>
                </a:cubicBezTo>
                <a:cubicBezTo>
                  <a:pt x="11" y="23"/>
                  <a:pt x="11" y="23"/>
                  <a:pt x="11" y="23"/>
                </a:cubicBezTo>
                <a:cubicBezTo>
                  <a:pt x="11"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7" y="25"/>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3"/>
                </a:cubicBezTo>
                <a:cubicBezTo>
                  <a:pt x="6" y="23"/>
                  <a:pt x="6" y="23"/>
                  <a:pt x="6" y="23"/>
                </a:cubicBezTo>
                <a:cubicBezTo>
                  <a:pt x="6" y="23"/>
                  <a:pt x="6" y="23"/>
                  <a:pt x="5" y="23"/>
                </a:cubicBezTo>
                <a:cubicBezTo>
                  <a:pt x="6" y="23"/>
                  <a:pt x="6" y="23"/>
                  <a:pt x="6" y="23"/>
                </a:cubicBezTo>
                <a:cubicBezTo>
                  <a:pt x="6" y="23"/>
                  <a:pt x="6" y="23"/>
                  <a:pt x="6" y="23"/>
                </a:cubicBezTo>
                <a:cubicBezTo>
                  <a:pt x="6" y="23"/>
                  <a:pt x="6" y="23"/>
                  <a:pt x="6" y="23"/>
                </a:cubicBezTo>
                <a:cubicBezTo>
                  <a:pt x="6" y="23"/>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6" y="20"/>
                  <a:pt x="6" y="20"/>
                  <a:pt x="6" y="19"/>
                </a:cubicBezTo>
                <a:cubicBezTo>
                  <a:pt x="6" y="19"/>
                  <a:pt x="6" y="19"/>
                  <a:pt x="6" y="19"/>
                </a:cubicBezTo>
                <a:cubicBezTo>
                  <a:pt x="6" y="19"/>
                  <a:pt x="6" y="19"/>
                  <a:pt x="6" y="19"/>
                </a:cubicBezTo>
                <a:cubicBezTo>
                  <a:pt x="6" y="18"/>
                  <a:pt x="6" y="18"/>
                  <a:pt x="6" y="18"/>
                </a:cubicBezTo>
                <a:cubicBezTo>
                  <a:pt x="6" y="18"/>
                  <a:pt x="6" y="18"/>
                  <a:pt x="6" y="18"/>
                </a:cubicBezTo>
                <a:cubicBezTo>
                  <a:pt x="6" y="18"/>
                  <a:pt x="6" y="18"/>
                  <a:pt x="6" y="18"/>
                </a:cubicBezTo>
                <a:cubicBezTo>
                  <a:pt x="5" y="18"/>
                  <a:pt x="5" y="18"/>
                  <a:pt x="5" y="18"/>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4" y="19"/>
                  <a:pt x="4" y="19"/>
                  <a:pt x="4" y="19"/>
                </a:cubicBezTo>
                <a:cubicBezTo>
                  <a:pt x="4" y="19"/>
                  <a:pt x="4" y="19"/>
                  <a:pt x="4" y="19"/>
                </a:cubicBezTo>
                <a:cubicBezTo>
                  <a:pt x="4" y="19"/>
                  <a:pt x="4" y="19"/>
                  <a:pt x="4" y="19"/>
                </a:cubicBezTo>
                <a:cubicBezTo>
                  <a:pt x="4" y="20"/>
                  <a:pt x="4" y="20"/>
                  <a:pt x="4" y="20"/>
                </a:cubicBezTo>
                <a:cubicBezTo>
                  <a:pt x="4" y="20"/>
                  <a:pt x="4" y="20"/>
                  <a:pt x="4" y="20"/>
                </a:cubicBezTo>
                <a:cubicBezTo>
                  <a:pt x="4" y="20"/>
                  <a:pt x="4" y="20"/>
                  <a:pt x="4" y="20"/>
                </a:cubicBezTo>
                <a:cubicBezTo>
                  <a:pt x="4" y="20"/>
                  <a:pt x="4" y="20"/>
                  <a:pt x="4" y="20"/>
                </a:cubicBezTo>
                <a:cubicBezTo>
                  <a:pt x="4" y="19"/>
                  <a:pt x="4" y="19"/>
                  <a:pt x="4" y="19"/>
                </a:cubicBezTo>
                <a:cubicBezTo>
                  <a:pt x="4" y="19"/>
                  <a:pt x="4"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5" y="17"/>
                  <a:pt x="5" y="17"/>
                </a:cubicBezTo>
                <a:cubicBezTo>
                  <a:pt x="5" y="17"/>
                  <a:pt x="5" y="17"/>
                  <a:pt x="5" y="17"/>
                </a:cubicBezTo>
                <a:cubicBezTo>
                  <a:pt x="5" y="17"/>
                  <a:pt x="5" y="17"/>
                  <a:pt x="5" y="17"/>
                </a:cubicBezTo>
                <a:cubicBezTo>
                  <a:pt x="5" y="17"/>
                  <a:pt x="5" y="17"/>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7" y="15"/>
                  <a:pt x="7" y="15"/>
                  <a:pt x="7" y="15"/>
                </a:cubicBezTo>
                <a:cubicBezTo>
                  <a:pt x="7" y="15"/>
                  <a:pt x="7" y="15"/>
                  <a:pt x="7" y="15"/>
                </a:cubicBezTo>
                <a:cubicBezTo>
                  <a:pt x="7" y="15"/>
                  <a:pt x="7" y="15"/>
                  <a:pt x="7" y="15"/>
                </a:cubicBezTo>
                <a:cubicBezTo>
                  <a:pt x="7" y="15"/>
                  <a:pt x="8" y="15"/>
                  <a:pt x="8" y="15"/>
                </a:cubicBezTo>
                <a:cubicBezTo>
                  <a:pt x="8" y="15"/>
                  <a:pt x="8" y="15"/>
                  <a:pt x="8" y="15"/>
                </a:cubicBezTo>
                <a:cubicBezTo>
                  <a:pt x="8" y="15"/>
                  <a:pt x="8" y="15"/>
                  <a:pt x="8" y="15"/>
                </a:cubicBezTo>
                <a:cubicBezTo>
                  <a:pt x="8" y="15"/>
                  <a:pt x="8" y="15"/>
                  <a:pt x="8" y="15"/>
                </a:cubicBezTo>
                <a:cubicBezTo>
                  <a:pt x="8" y="15"/>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7"/>
                  <a:pt x="8" y="17"/>
                </a:cubicBezTo>
                <a:cubicBezTo>
                  <a:pt x="8" y="17"/>
                  <a:pt x="8" y="17"/>
                  <a:pt x="8" y="17"/>
                </a:cubicBezTo>
                <a:cubicBezTo>
                  <a:pt x="8" y="17"/>
                  <a:pt x="8" y="17"/>
                  <a:pt x="8" y="17"/>
                </a:cubicBezTo>
                <a:cubicBezTo>
                  <a:pt x="8" y="17"/>
                  <a:pt x="8" y="17"/>
                  <a:pt x="8" y="17"/>
                </a:cubicBezTo>
                <a:cubicBezTo>
                  <a:pt x="9" y="17"/>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1" y="13"/>
                  <a:pt x="11" y="13"/>
                </a:cubicBezTo>
                <a:cubicBezTo>
                  <a:pt x="11" y="13"/>
                  <a:pt x="11" y="13"/>
                  <a:pt x="11" y="13"/>
                </a:cubicBezTo>
                <a:cubicBezTo>
                  <a:pt x="11" y="13"/>
                  <a:pt x="11" y="13"/>
                  <a:pt x="11" y="13"/>
                </a:cubicBezTo>
                <a:cubicBezTo>
                  <a:pt x="11" y="13"/>
                  <a:pt x="11" y="13"/>
                  <a:pt x="11" y="13"/>
                </a:cubicBezTo>
                <a:cubicBezTo>
                  <a:pt x="12" y="13"/>
                  <a:pt x="12" y="13"/>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1"/>
                  <a:pt x="12" y="11"/>
                  <a:pt x="12" y="11"/>
                </a:cubicBezTo>
                <a:cubicBezTo>
                  <a:pt x="12" y="11"/>
                  <a:pt x="12" y="11"/>
                  <a:pt x="12" y="11"/>
                </a:cubicBezTo>
                <a:cubicBezTo>
                  <a:pt x="12" y="11"/>
                  <a:pt x="13" y="11"/>
                  <a:pt x="13" y="11"/>
                </a:cubicBezTo>
                <a:cubicBezTo>
                  <a:pt x="13" y="11"/>
                  <a:pt x="13" y="11"/>
                  <a:pt x="13" y="11"/>
                </a:cubicBezTo>
                <a:cubicBezTo>
                  <a:pt x="13" y="11"/>
                  <a:pt x="13" y="10"/>
                  <a:pt x="13" y="10"/>
                </a:cubicBezTo>
                <a:cubicBezTo>
                  <a:pt x="13" y="10"/>
                  <a:pt x="13" y="10"/>
                  <a:pt x="13" y="10"/>
                </a:cubicBezTo>
                <a:cubicBezTo>
                  <a:pt x="13"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5" y="10"/>
                  <a:pt x="15" y="10"/>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7" y="8"/>
                  <a:pt x="17" y="8"/>
                  <a:pt x="17" y="8"/>
                </a:cubicBezTo>
                <a:cubicBezTo>
                  <a:pt x="17" y="8"/>
                  <a:pt x="17" y="8"/>
                  <a:pt x="17" y="8"/>
                </a:cubicBezTo>
                <a:cubicBezTo>
                  <a:pt x="17" y="8"/>
                  <a:pt x="17" y="8"/>
                  <a:pt x="17" y="8"/>
                </a:cubicBezTo>
                <a:cubicBezTo>
                  <a:pt x="17" y="8"/>
                  <a:pt x="17" y="8"/>
                  <a:pt x="17" y="8"/>
                </a:cubicBezTo>
                <a:cubicBezTo>
                  <a:pt x="17" y="7"/>
                  <a:pt x="17" y="7"/>
                  <a:pt x="17" y="7"/>
                </a:cubicBezTo>
                <a:cubicBezTo>
                  <a:pt x="16" y="7"/>
                  <a:pt x="16" y="7"/>
                  <a:pt x="16" y="7"/>
                </a:cubicBezTo>
                <a:cubicBezTo>
                  <a:pt x="16" y="7"/>
                  <a:pt x="16" y="7"/>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7"/>
                  <a:pt x="16" y="7"/>
                  <a:pt x="16" y="7"/>
                </a:cubicBezTo>
                <a:cubicBezTo>
                  <a:pt x="16" y="7"/>
                  <a:pt x="16" y="7"/>
                  <a:pt x="16" y="7"/>
                </a:cubicBezTo>
                <a:cubicBezTo>
                  <a:pt x="16" y="7"/>
                  <a:pt x="16" y="7"/>
                  <a:pt x="16" y="7"/>
                </a:cubicBezTo>
                <a:cubicBezTo>
                  <a:pt x="16" y="7"/>
                  <a:pt x="16" y="7"/>
                  <a:pt x="16" y="7"/>
                </a:cubicBezTo>
                <a:cubicBezTo>
                  <a:pt x="16" y="7"/>
                  <a:pt x="16" y="7"/>
                  <a:pt x="16" y="7"/>
                </a:cubicBezTo>
                <a:cubicBezTo>
                  <a:pt x="17" y="7"/>
                  <a:pt x="17" y="7"/>
                  <a:pt x="17" y="7"/>
                </a:cubicBezTo>
                <a:cubicBezTo>
                  <a:pt x="17" y="7"/>
                  <a:pt x="17" y="7"/>
                  <a:pt x="17" y="7"/>
                </a:cubicBezTo>
                <a:cubicBezTo>
                  <a:pt x="17" y="7"/>
                  <a:pt x="17" y="7"/>
                  <a:pt x="17" y="7"/>
                </a:cubicBezTo>
                <a:cubicBezTo>
                  <a:pt x="17" y="7"/>
                  <a:pt x="17" y="7"/>
                  <a:pt x="17" y="7"/>
                </a:cubicBezTo>
                <a:cubicBezTo>
                  <a:pt x="17" y="7"/>
                  <a:pt x="17" y="7"/>
                  <a:pt x="17"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6"/>
                  <a:pt x="19" y="6"/>
                </a:cubicBezTo>
                <a:cubicBezTo>
                  <a:pt x="19" y="6"/>
                  <a:pt x="19" y="6"/>
                  <a:pt x="19" y="6"/>
                </a:cubicBezTo>
                <a:cubicBezTo>
                  <a:pt x="19" y="6"/>
                  <a:pt x="19" y="6"/>
                  <a:pt x="19" y="6"/>
                </a:cubicBezTo>
                <a:cubicBezTo>
                  <a:pt x="19" y="6"/>
                  <a:pt x="19" y="6"/>
                  <a:pt x="19" y="6"/>
                </a:cubicBezTo>
                <a:cubicBezTo>
                  <a:pt x="19" y="6"/>
                  <a:pt x="19" y="6"/>
                  <a:pt x="19" y="6"/>
                </a:cubicBezTo>
                <a:cubicBezTo>
                  <a:pt x="19"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1" y="6"/>
                  <a:pt x="21" y="6"/>
                  <a:pt x="21" y="6"/>
                </a:cubicBezTo>
                <a:cubicBezTo>
                  <a:pt x="21" y="6"/>
                  <a:pt x="21" y="6"/>
                  <a:pt x="21" y="6"/>
                </a:cubicBezTo>
                <a:cubicBezTo>
                  <a:pt x="21" y="6"/>
                  <a:pt x="21" y="5"/>
                  <a:pt x="21" y="5"/>
                </a:cubicBezTo>
                <a:cubicBezTo>
                  <a:pt x="20" y="5"/>
                  <a:pt x="20" y="5"/>
                  <a:pt x="20" y="5"/>
                </a:cubicBezTo>
                <a:cubicBezTo>
                  <a:pt x="20" y="5"/>
                  <a:pt x="20" y="5"/>
                  <a:pt x="20" y="5"/>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9" y="4"/>
                  <a:pt x="19" y="4"/>
                  <a:pt x="19"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8" y="4"/>
                  <a:pt x="18" y="4"/>
                  <a:pt x="18" y="4"/>
                </a:cubicBezTo>
                <a:cubicBezTo>
                  <a:pt x="18" y="4"/>
                  <a:pt x="18" y="4"/>
                  <a:pt x="18" y="4"/>
                </a:cubicBezTo>
                <a:cubicBezTo>
                  <a:pt x="18" y="4"/>
                  <a:pt x="18" y="4"/>
                  <a:pt x="18" y="4"/>
                </a:cubicBezTo>
                <a:cubicBezTo>
                  <a:pt x="18" y="4"/>
                  <a:pt x="18" y="4"/>
                  <a:pt x="18"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5"/>
                  <a:pt x="17" y="5"/>
                  <a:pt x="17" y="5"/>
                </a:cubicBezTo>
                <a:cubicBezTo>
                  <a:pt x="17" y="5"/>
                  <a:pt x="17" y="5"/>
                  <a:pt x="17"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6"/>
                </a:cubicBezTo>
                <a:cubicBezTo>
                  <a:pt x="16" y="6"/>
                  <a:pt x="16" y="6"/>
                  <a:pt x="16" y="6"/>
                </a:cubicBezTo>
                <a:cubicBezTo>
                  <a:pt x="16"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6" y="5"/>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7" y="4"/>
                  <a:pt x="17" y="4"/>
                </a:cubicBezTo>
                <a:cubicBezTo>
                  <a:pt x="17" y="4"/>
                  <a:pt x="17" y="4"/>
                  <a:pt x="17" y="3"/>
                </a:cubicBezTo>
                <a:cubicBezTo>
                  <a:pt x="17" y="3"/>
                  <a:pt x="17" y="3"/>
                  <a:pt x="17" y="3"/>
                </a:cubicBezTo>
                <a:cubicBezTo>
                  <a:pt x="17" y="3"/>
                  <a:pt x="17" y="3"/>
                  <a:pt x="17" y="3"/>
                </a:cubicBezTo>
                <a:cubicBezTo>
                  <a:pt x="17" y="3"/>
                  <a:pt x="17" y="3"/>
                  <a:pt x="17" y="3"/>
                </a:cubicBezTo>
                <a:cubicBezTo>
                  <a:pt x="17"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2"/>
                </a:cubicBezTo>
                <a:cubicBezTo>
                  <a:pt x="18" y="2"/>
                  <a:pt x="18" y="2"/>
                  <a:pt x="18" y="2"/>
                </a:cubicBezTo>
                <a:cubicBezTo>
                  <a:pt x="20" y="2"/>
                  <a:pt x="22" y="1"/>
                  <a:pt x="24" y="1"/>
                </a:cubicBezTo>
                <a:cubicBezTo>
                  <a:pt x="24" y="1"/>
                  <a:pt x="24" y="1"/>
                  <a:pt x="24" y="1"/>
                </a:cubicBezTo>
                <a:cubicBezTo>
                  <a:pt x="24" y="1"/>
                  <a:pt x="24" y="1"/>
                  <a:pt x="24" y="1"/>
                </a:cubicBezTo>
                <a:cubicBezTo>
                  <a:pt x="24" y="1"/>
                  <a:pt x="24" y="1"/>
                  <a:pt x="24" y="1"/>
                </a:cubicBezTo>
                <a:cubicBezTo>
                  <a:pt x="24" y="1"/>
                  <a:pt x="24" y="1"/>
                  <a:pt x="24" y="1"/>
                </a:cubicBezTo>
                <a:cubicBezTo>
                  <a:pt x="24" y="1"/>
                  <a:pt x="24" y="2"/>
                  <a:pt x="24" y="2"/>
                </a:cubicBezTo>
                <a:cubicBezTo>
                  <a:pt x="24" y="2"/>
                  <a:pt x="24" y="2"/>
                  <a:pt x="24" y="2"/>
                </a:cubicBezTo>
                <a:cubicBezTo>
                  <a:pt x="24" y="2"/>
                  <a:pt x="24" y="2"/>
                  <a:pt x="24" y="2"/>
                </a:cubicBezTo>
                <a:cubicBezTo>
                  <a:pt x="24" y="2"/>
                  <a:pt x="24" y="2"/>
                  <a:pt x="24" y="2"/>
                </a:cubicBezTo>
                <a:cubicBezTo>
                  <a:pt x="24" y="2"/>
                  <a:pt x="24" y="2"/>
                  <a:pt x="24" y="2"/>
                </a:cubicBezTo>
                <a:cubicBezTo>
                  <a:pt x="24" y="2"/>
                  <a:pt x="24" y="3"/>
                  <a:pt x="24" y="3"/>
                </a:cubicBezTo>
                <a:cubicBezTo>
                  <a:pt x="24" y="3"/>
                  <a:pt x="24" y="3"/>
                  <a:pt x="24" y="3"/>
                </a:cubicBezTo>
                <a:cubicBezTo>
                  <a:pt x="24" y="3"/>
                  <a:pt x="24" y="3"/>
                  <a:pt x="24" y="3"/>
                </a:cubicBezTo>
                <a:cubicBezTo>
                  <a:pt x="24" y="3"/>
                  <a:pt x="24" y="3"/>
                  <a:pt x="24" y="3"/>
                </a:cubicBezTo>
                <a:cubicBezTo>
                  <a:pt x="24" y="3"/>
                  <a:pt x="24" y="3"/>
                  <a:pt x="24" y="3"/>
                </a:cubicBezTo>
                <a:cubicBezTo>
                  <a:pt x="24" y="3"/>
                  <a:pt x="24" y="4"/>
                  <a:pt x="24" y="4"/>
                </a:cubicBezTo>
                <a:cubicBezTo>
                  <a:pt x="24" y="4"/>
                  <a:pt x="24" y="4"/>
                  <a:pt x="24" y="4"/>
                </a:cubicBezTo>
                <a:cubicBezTo>
                  <a:pt x="25" y="4"/>
                  <a:pt x="25" y="4"/>
                  <a:pt x="25" y="4"/>
                </a:cubicBezTo>
                <a:cubicBezTo>
                  <a:pt x="25" y="4"/>
                  <a:pt x="25" y="4"/>
                  <a:pt x="25" y="4"/>
                </a:cubicBezTo>
                <a:cubicBezTo>
                  <a:pt x="25" y="4"/>
                  <a:pt x="25" y="4"/>
                  <a:pt x="26" y="4"/>
                </a:cubicBezTo>
                <a:cubicBezTo>
                  <a:pt x="26" y="4"/>
                  <a:pt x="26" y="4"/>
                  <a:pt x="26" y="4"/>
                </a:cubicBezTo>
                <a:cubicBezTo>
                  <a:pt x="26" y="4"/>
                  <a:pt x="26" y="4"/>
                  <a:pt x="26" y="4"/>
                </a:cubicBezTo>
                <a:cubicBezTo>
                  <a:pt x="26" y="4"/>
                  <a:pt x="26" y="4"/>
                  <a:pt x="26" y="4"/>
                </a:cubicBezTo>
                <a:cubicBezTo>
                  <a:pt x="26" y="4"/>
                  <a:pt x="26" y="4"/>
                  <a:pt x="26" y="3"/>
                </a:cubicBezTo>
                <a:cubicBezTo>
                  <a:pt x="26" y="3"/>
                  <a:pt x="26" y="3"/>
                  <a:pt x="26" y="3"/>
                </a:cubicBezTo>
                <a:cubicBezTo>
                  <a:pt x="26" y="3"/>
                  <a:pt x="26" y="3"/>
                  <a:pt x="26" y="3"/>
                </a:cubicBezTo>
                <a:cubicBezTo>
                  <a:pt x="26" y="3"/>
                  <a:pt x="26" y="3"/>
                  <a:pt x="26" y="3"/>
                </a:cubicBezTo>
                <a:cubicBezTo>
                  <a:pt x="26" y="3"/>
                  <a:pt x="26" y="3"/>
                  <a:pt x="26" y="3"/>
                </a:cubicBezTo>
                <a:cubicBezTo>
                  <a:pt x="26"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8" y="3"/>
                </a:cubicBezTo>
                <a:cubicBezTo>
                  <a:pt x="28" y="3"/>
                  <a:pt x="28" y="3"/>
                  <a:pt x="28" y="3"/>
                </a:cubicBezTo>
                <a:cubicBezTo>
                  <a:pt x="28" y="3"/>
                  <a:pt x="28" y="3"/>
                  <a:pt x="28" y="3"/>
                </a:cubicBezTo>
                <a:cubicBezTo>
                  <a:pt x="28" y="3"/>
                  <a:pt x="28" y="2"/>
                  <a:pt x="28" y="2"/>
                </a:cubicBezTo>
                <a:cubicBezTo>
                  <a:pt x="28" y="2"/>
                  <a:pt x="28" y="2"/>
                  <a:pt x="28"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1"/>
                  <a:pt x="29" y="1"/>
                  <a:pt x="29" y="1"/>
                </a:cubicBezTo>
                <a:cubicBezTo>
                  <a:pt x="29" y="1"/>
                  <a:pt x="29" y="1"/>
                  <a:pt x="29" y="1"/>
                </a:cubicBezTo>
                <a:cubicBezTo>
                  <a:pt x="29" y="1"/>
                  <a:pt x="29" y="1"/>
                  <a:pt x="29" y="1"/>
                </a:cubicBezTo>
                <a:cubicBezTo>
                  <a:pt x="30" y="1"/>
                  <a:pt x="30" y="1"/>
                  <a:pt x="30" y="0"/>
                </a:cubicBezTo>
                <a:cubicBezTo>
                  <a:pt x="30" y="0"/>
                  <a:pt x="30" y="0"/>
                  <a:pt x="30" y="0"/>
                </a:cubicBezTo>
                <a:cubicBezTo>
                  <a:pt x="33" y="1"/>
                  <a:pt x="37" y="1"/>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1" y="3"/>
                </a:cubicBezTo>
                <a:cubicBezTo>
                  <a:pt x="41" y="3"/>
                  <a:pt x="41" y="3"/>
                  <a:pt x="41" y="3"/>
                </a:cubicBezTo>
                <a:cubicBezTo>
                  <a:pt x="41" y="3"/>
                  <a:pt x="41" y="4"/>
                  <a:pt x="41" y="4"/>
                </a:cubicBezTo>
                <a:cubicBezTo>
                  <a:pt x="41" y="4"/>
                  <a:pt x="41" y="4"/>
                  <a:pt x="41" y="4"/>
                </a:cubicBezTo>
                <a:cubicBezTo>
                  <a:pt x="41" y="4"/>
                  <a:pt x="41" y="4"/>
                  <a:pt x="41" y="4"/>
                </a:cubicBezTo>
                <a:cubicBezTo>
                  <a:pt x="41" y="4"/>
                  <a:pt x="41" y="4"/>
                  <a:pt x="41" y="4"/>
                </a:cubicBezTo>
                <a:cubicBezTo>
                  <a:pt x="40" y="4"/>
                  <a:pt x="40" y="4"/>
                  <a:pt x="40" y="4"/>
                </a:cubicBezTo>
                <a:cubicBezTo>
                  <a:pt x="40" y="4"/>
                  <a:pt x="40" y="4"/>
                  <a:pt x="40" y="4"/>
                </a:cubicBezTo>
                <a:cubicBezTo>
                  <a:pt x="40" y="4"/>
                  <a:pt x="40" y="4"/>
                  <a:pt x="40" y="4"/>
                </a:cubicBezTo>
                <a:cubicBezTo>
                  <a:pt x="40" y="4"/>
                  <a:pt x="40"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0" y="5"/>
                  <a:pt x="40" y="5"/>
                  <a:pt x="40" y="5"/>
                </a:cubicBezTo>
                <a:cubicBezTo>
                  <a:pt x="40" y="5"/>
                  <a:pt x="40" y="5"/>
                  <a:pt x="40" y="5"/>
                </a:cubicBezTo>
                <a:cubicBezTo>
                  <a:pt x="40" y="5"/>
                  <a:pt x="40" y="5"/>
                  <a:pt x="40" y="5"/>
                </a:cubicBezTo>
                <a:cubicBezTo>
                  <a:pt x="40" y="5"/>
                  <a:pt x="40" y="5"/>
                  <a:pt x="40" y="6"/>
                </a:cubicBezTo>
                <a:cubicBezTo>
                  <a:pt x="40" y="6"/>
                  <a:pt x="40" y="6"/>
                  <a:pt x="40" y="6"/>
                </a:cubicBezTo>
                <a:cubicBezTo>
                  <a:pt x="40" y="6"/>
                  <a:pt x="40" y="6"/>
                  <a:pt x="40" y="6"/>
                </a:cubicBezTo>
                <a:cubicBezTo>
                  <a:pt x="40" y="6"/>
                  <a:pt x="40" y="6"/>
                  <a:pt x="40" y="6"/>
                </a:cubicBezTo>
                <a:cubicBezTo>
                  <a:pt x="40" y="6"/>
                  <a:pt x="40" y="6"/>
                  <a:pt x="40"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8" y="6"/>
                </a:cubicBezTo>
                <a:cubicBezTo>
                  <a:pt x="38" y="6"/>
                  <a:pt x="38" y="6"/>
                  <a:pt x="38" y="6"/>
                </a:cubicBezTo>
                <a:cubicBezTo>
                  <a:pt x="38" y="6"/>
                  <a:pt x="38" y="7"/>
                  <a:pt x="38" y="7"/>
                </a:cubicBezTo>
                <a:cubicBezTo>
                  <a:pt x="38" y="7"/>
                  <a:pt x="38" y="7"/>
                  <a:pt x="38" y="7"/>
                </a:cubicBezTo>
                <a:cubicBezTo>
                  <a:pt x="38" y="7"/>
                  <a:pt x="38" y="7"/>
                  <a:pt x="38" y="7"/>
                </a:cubicBezTo>
                <a:cubicBezTo>
                  <a:pt x="37" y="7"/>
                  <a:pt x="37" y="7"/>
                  <a:pt x="37" y="7"/>
                </a:cubicBezTo>
                <a:cubicBezTo>
                  <a:pt x="38" y="7"/>
                  <a:pt x="38" y="7"/>
                  <a:pt x="38" y="7"/>
                </a:cubicBezTo>
                <a:cubicBezTo>
                  <a:pt x="38" y="8"/>
                  <a:pt x="38" y="8"/>
                  <a:pt x="38" y="8"/>
                </a:cubicBezTo>
                <a:cubicBezTo>
                  <a:pt x="39" y="8"/>
                  <a:pt x="39" y="8"/>
                  <a:pt x="39" y="9"/>
                </a:cubicBezTo>
                <a:cubicBezTo>
                  <a:pt x="39" y="9"/>
                  <a:pt x="39"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1" y="10"/>
                  <a:pt x="41" y="10"/>
                </a:cubicBezTo>
                <a:cubicBezTo>
                  <a:pt x="41" y="10"/>
                  <a:pt x="41" y="10"/>
                  <a:pt x="41" y="9"/>
                </a:cubicBezTo>
                <a:cubicBezTo>
                  <a:pt x="41" y="9"/>
                  <a:pt x="41" y="9"/>
                  <a:pt x="41" y="9"/>
                </a:cubicBezTo>
                <a:cubicBezTo>
                  <a:pt x="41" y="9"/>
                  <a:pt x="41" y="9"/>
                  <a:pt x="41" y="9"/>
                </a:cubicBezTo>
                <a:cubicBezTo>
                  <a:pt x="41" y="9"/>
                  <a:pt x="42" y="9"/>
                  <a:pt x="42" y="9"/>
                </a:cubicBezTo>
                <a:cubicBezTo>
                  <a:pt x="42" y="9"/>
                  <a:pt x="42" y="9"/>
                  <a:pt x="42" y="9"/>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4" y="11"/>
                  <a:pt x="44" y="11"/>
                  <a:pt x="44" y="11"/>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5" y="12"/>
                  <a:pt x="45" y="12"/>
                  <a:pt x="45" y="12"/>
                </a:cubicBezTo>
                <a:cubicBezTo>
                  <a:pt x="45" y="12"/>
                  <a:pt x="45" y="12"/>
                  <a:pt x="45" y="12"/>
                </a:cubicBezTo>
                <a:cubicBezTo>
                  <a:pt x="45" y="12"/>
                  <a:pt x="45" y="12"/>
                  <a:pt x="45" y="12"/>
                </a:cubicBezTo>
                <a:cubicBezTo>
                  <a:pt x="45" y="12"/>
                  <a:pt x="45" y="12"/>
                  <a:pt x="45" y="11"/>
                </a:cubicBezTo>
                <a:cubicBezTo>
                  <a:pt x="45" y="11"/>
                  <a:pt x="45" y="11"/>
                  <a:pt x="45" y="11"/>
                </a:cubicBezTo>
                <a:cubicBezTo>
                  <a:pt x="45" y="11"/>
                  <a:pt x="45" y="11"/>
                  <a:pt x="45" y="11"/>
                </a:cubicBezTo>
                <a:cubicBezTo>
                  <a:pt x="45" y="10"/>
                  <a:pt x="45" y="10"/>
                  <a:pt x="45" y="10"/>
                </a:cubicBezTo>
                <a:cubicBezTo>
                  <a:pt x="45" y="10"/>
                  <a:pt x="45" y="10"/>
                  <a:pt x="45" y="10"/>
                </a:cubicBezTo>
                <a:cubicBezTo>
                  <a:pt x="45" y="10"/>
                  <a:pt x="45" y="10"/>
                  <a:pt x="45"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1"/>
                  <a:pt x="45" y="11"/>
                  <a:pt x="45" y="11"/>
                </a:cubicBezTo>
                <a:cubicBezTo>
                  <a:pt x="45" y="11"/>
                  <a:pt x="45" y="11"/>
                  <a:pt x="45" y="11"/>
                </a:cubicBezTo>
                <a:cubicBezTo>
                  <a:pt x="45" y="11"/>
                  <a:pt x="45"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0"/>
                  <a:pt x="47" y="10"/>
                  <a:pt x="47" y="10"/>
                </a:cubicBezTo>
                <a:cubicBezTo>
                  <a:pt x="47" y="10"/>
                  <a:pt x="46" y="9"/>
                  <a:pt x="46" y="9"/>
                </a:cubicBezTo>
                <a:cubicBezTo>
                  <a:pt x="46" y="9"/>
                  <a:pt x="46" y="9"/>
                  <a:pt x="46" y="9"/>
                </a:cubicBezTo>
                <a:cubicBezTo>
                  <a:pt x="46" y="9"/>
                  <a:pt x="46" y="9"/>
                  <a:pt x="46" y="9"/>
                </a:cubicBezTo>
                <a:cubicBezTo>
                  <a:pt x="46" y="9"/>
                  <a:pt x="46" y="9"/>
                  <a:pt x="46" y="9"/>
                </a:cubicBezTo>
                <a:cubicBezTo>
                  <a:pt x="46" y="8"/>
                  <a:pt x="46" y="8"/>
                  <a:pt x="46" y="8"/>
                </a:cubicBezTo>
                <a:cubicBezTo>
                  <a:pt x="46" y="8"/>
                  <a:pt x="46" y="8"/>
                  <a:pt x="46" y="8"/>
                </a:cubicBezTo>
                <a:cubicBezTo>
                  <a:pt x="46" y="8"/>
                  <a:pt x="46" y="8"/>
                  <a:pt x="46" y="8"/>
                </a:cubicBezTo>
                <a:cubicBezTo>
                  <a:pt x="46" y="8"/>
                  <a:pt x="46" y="8"/>
                  <a:pt x="47" y="8"/>
                </a:cubicBezTo>
                <a:cubicBezTo>
                  <a:pt x="47" y="8"/>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8" y="9"/>
                </a:cubicBezTo>
                <a:cubicBezTo>
                  <a:pt x="48" y="9"/>
                  <a:pt x="48" y="9"/>
                  <a:pt x="48" y="9"/>
                </a:cubicBezTo>
                <a:cubicBezTo>
                  <a:pt x="48" y="9"/>
                  <a:pt x="48" y="9"/>
                  <a:pt x="48" y="10"/>
                </a:cubicBezTo>
                <a:cubicBezTo>
                  <a:pt x="48" y="10"/>
                  <a:pt x="48" y="10"/>
                  <a:pt x="48" y="10"/>
                </a:cubicBezTo>
                <a:cubicBezTo>
                  <a:pt x="48" y="10"/>
                  <a:pt x="48" y="10"/>
                  <a:pt x="48"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1"/>
                  <a:pt x="47" y="11"/>
                </a:cubicBezTo>
                <a:cubicBezTo>
                  <a:pt x="47" y="11"/>
                  <a:pt x="47" y="11"/>
                  <a:pt x="47" y="11"/>
                </a:cubicBezTo>
                <a:cubicBezTo>
                  <a:pt x="47" y="11"/>
                  <a:pt x="47" y="11"/>
                  <a:pt x="47" y="11"/>
                </a:cubicBezTo>
                <a:cubicBezTo>
                  <a:pt x="48" y="11"/>
                  <a:pt x="48" y="11"/>
                  <a:pt x="48" y="11"/>
                </a:cubicBezTo>
                <a:cubicBezTo>
                  <a:pt x="48" y="11"/>
                  <a:pt x="48" y="11"/>
                  <a:pt x="48" y="11"/>
                </a:cubicBezTo>
                <a:cubicBezTo>
                  <a:pt x="48" y="11"/>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50" y="12"/>
                  <a:pt x="50" y="12"/>
                </a:cubicBezTo>
                <a:cubicBezTo>
                  <a:pt x="50" y="12"/>
                  <a:pt x="50" y="12"/>
                  <a:pt x="50" y="12"/>
                </a:cubicBezTo>
                <a:cubicBezTo>
                  <a:pt x="50" y="12"/>
                  <a:pt x="50" y="12"/>
                  <a:pt x="50" y="12"/>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8" y="14"/>
                  <a:pt x="48" y="14"/>
                </a:cubicBezTo>
                <a:cubicBezTo>
                  <a:pt x="48" y="14"/>
                  <a:pt x="48" y="14"/>
                  <a:pt x="48" y="14"/>
                </a:cubicBezTo>
                <a:cubicBezTo>
                  <a:pt x="48" y="14"/>
                  <a:pt x="48" y="14"/>
                  <a:pt x="48" y="14"/>
                </a:cubicBezTo>
                <a:cubicBezTo>
                  <a:pt x="48" y="14"/>
                  <a:pt x="48" y="14"/>
                  <a:pt x="48" y="14"/>
                </a:cubicBezTo>
                <a:cubicBezTo>
                  <a:pt x="48" y="14"/>
                  <a:pt x="48" y="14"/>
                  <a:pt x="48" y="13"/>
                </a:cubicBezTo>
                <a:cubicBezTo>
                  <a:pt x="48" y="13"/>
                  <a:pt x="48" y="13"/>
                  <a:pt x="48" y="13"/>
                </a:cubicBezTo>
                <a:cubicBezTo>
                  <a:pt x="48" y="13"/>
                  <a:pt x="48" y="13"/>
                  <a:pt x="48" y="13"/>
                </a:cubicBezTo>
                <a:cubicBezTo>
                  <a:pt x="48" y="14"/>
                  <a:pt x="48" y="14"/>
                  <a:pt x="48" y="14"/>
                </a:cubicBezTo>
                <a:cubicBezTo>
                  <a:pt x="48" y="14"/>
                  <a:pt x="48"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3"/>
                  <a:pt x="46" y="13"/>
                  <a:pt x="46" y="13"/>
                </a:cubicBezTo>
                <a:cubicBezTo>
                  <a:pt x="46" y="13"/>
                  <a:pt x="46" y="13"/>
                  <a:pt x="46" y="13"/>
                </a:cubicBezTo>
                <a:cubicBezTo>
                  <a:pt x="46" y="13"/>
                  <a:pt x="46" y="13"/>
                  <a:pt x="46" y="13"/>
                </a:cubicBezTo>
                <a:cubicBezTo>
                  <a:pt x="46" y="13"/>
                  <a:pt x="46" y="13"/>
                  <a:pt x="46"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3" y="12"/>
                  <a:pt x="43" y="12"/>
                </a:cubicBezTo>
                <a:cubicBezTo>
                  <a:pt x="43" y="12"/>
                  <a:pt x="43" y="12"/>
                  <a:pt x="43" y="12"/>
                </a:cubicBezTo>
                <a:cubicBezTo>
                  <a:pt x="43" y="12"/>
                  <a:pt x="43" y="12"/>
                  <a:pt x="43" y="11"/>
                </a:cubicBezTo>
                <a:cubicBezTo>
                  <a:pt x="43" y="11"/>
                  <a:pt x="43" y="11"/>
                  <a:pt x="43" y="11"/>
                </a:cubicBezTo>
                <a:cubicBezTo>
                  <a:pt x="43" y="11"/>
                  <a:pt x="43" y="11"/>
                  <a:pt x="43" y="11"/>
                </a:cubicBezTo>
                <a:cubicBezTo>
                  <a:pt x="43" y="11"/>
                  <a:pt x="43" y="11"/>
                  <a:pt x="43" y="12"/>
                </a:cubicBezTo>
                <a:cubicBezTo>
                  <a:pt x="42" y="12"/>
                  <a:pt x="42" y="12"/>
                  <a:pt x="42" y="12"/>
                </a:cubicBezTo>
                <a:cubicBezTo>
                  <a:pt x="42" y="12"/>
                  <a:pt x="42" y="12"/>
                  <a:pt x="42" y="12"/>
                </a:cubicBezTo>
                <a:cubicBezTo>
                  <a:pt x="42" y="12"/>
                  <a:pt x="42" y="12"/>
                  <a:pt x="42" y="12"/>
                </a:cubicBezTo>
                <a:cubicBezTo>
                  <a:pt x="42" y="12"/>
                  <a:pt x="42" y="12"/>
                  <a:pt x="42" y="12"/>
                </a:cubicBezTo>
                <a:cubicBezTo>
                  <a:pt x="41" y="12"/>
                  <a:pt x="41" y="12"/>
                  <a:pt x="41" y="12"/>
                </a:cubicBezTo>
                <a:cubicBezTo>
                  <a:pt x="41" y="12"/>
                  <a:pt x="41" y="12"/>
                  <a:pt x="41" y="12"/>
                </a:cubicBezTo>
                <a:cubicBezTo>
                  <a:pt x="41" y="12"/>
                  <a:pt x="41"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8" y="12"/>
                  <a:pt x="38" y="12"/>
                </a:cubicBezTo>
                <a:cubicBezTo>
                  <a:pt x="38" y="12"/>
                  <a:pt x="38" y="12"/>
                  <a:pt x="38" y="12"/>
                </a:cubicBezTo>
                <a:cubicBezTo>
                  <a:pt x="38" y="12"/>
                  <a:pt x="38" y="12"/>
                  <a:pt x="38" y="13"/>
                </a:cubicBezTo>
                <a:cubicBezTo>
                  <a:pt x="38" y="13"/>
                  <a:pt x="38" y="13"/>
                  <a:pt x="38" y="13"/>
                </a:cubicBezTo>
                <a:cubicBezTo>
                  <a:pt x="38" y="13"/>
                  <a:pt x="38" y="13"/>
                  <a:pt x="38" y="13"/>
                </a:cubicBezTo>
                <a:cubicBezTo>
                  <a:pt x="38" y="13"/>
                  <a:pt x="38"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5"/>
                  <a:pt x="37" y="15"/>
                  <a:pt x="37" y="15"/>
                </a:cubicBezTo>
                <a:cubicBezTo>
                  <a:pt x="37" y="15"/>
                  <a:pt x="37"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5" y="15"/>
                </a:cubicBezTo>
                <a:cubicBezTo>
                  <a:pt x="35" y="15"/>
                  <a:pt x="35" y="15"/>
                  <a:pt x="35" y="15"/>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7"/>
                  <a:pt x="35" y="17"/>
                  <a:pt x="35" y="17"/>
                </a:cubicBezTo>
                <a:cubicBezTo>
                  <a:pt x="35" y="17"/>
                  <a:pt x="35" y="17"/>
                  <a:pt x="35" y="17"/>
                </a:cubicBezTo>
                <a:cubicBezTo>
                  <a:pt x="35" y="17"/>
                  <a:pt x="35" y="17"/>
                  <a:pt x="35" y="17"/>
                </a:cubicBezTo>
                <a:cubicBezTo>
                  <a:pt x="34" y="17"/>
                  <a:pt x="34" y="17"/>
                  <a:pt x="34" y="17"/>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5" y="20"/>
                </a:cubicBezTo>
                <a:cubicBezTo>
                  <a:pt x="35" y="20"/>
                  <a:pt x="35" y="20"/>
                  <a:pt x="35" y="20"/>
                </a:cubicBezTo>
                <a:cubicBezTo>
                  <a:pt x="35" y="20"/>
                  <a:pt x="35" y="20"/>
                  <a:pt x="35" y="20"/>
                </a:cubicBezTo>
                <a:cubicBezTo>
                  <a:pt x="35" y="20"/>
                  <a:pt x="35" y="20"/>
                  <a:pt x="35" y="20"/>
                </a:cubicBezTo>
                <a:cubicBezTo>
                  <a:pt x="35" y="21"/>
                  <a:pt x="35" y="21"/>
                  <a:pt x="35" y="21"/>
                </a:cubicBezTo>
                <a:cubicBezTo>
                  <a:pt x="35" y="21"/>
                  <a:pt x="34" y="21"/>
                  <a:pt x="34" y="21"/>
                </a:cubicBezTo>
                <a:cubicBezTo>
                  <a:pt x="34" y="21"/>
                  <a:pt x="34" y="21"/>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5" y="22"/>
                </a:cubicBezTo>
                <a:cubicBezTo>
                  <a:pt x="35" y="22"/>
                  <a:pt x="35" y="22"/>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6" y="23"/>
                  <a:pt x="36" y="24"/>
                </a:cubicBezTo>
                <a:cubicBezTo>
                  <a:pt x="36" y="24"/>
                  <a:pt x="36" y="24"/>
                  <a:pt x="36" y="24"/>
                </a:cubicBezTo>
                <a:cubicBezTo>
                  <a:pt x="36" y="24"/>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7" y="25"/>
                  <a:pt x="37" y="25"/>
                  <a:pt x="37" y="25"/>
                </a:cubicBezTo>
                <a:cubicBezTo>
                  <a:pt x="37" y="25"/>
                  <a:pt x="37" y="25"/>
                  <a:pt x="37" y="25"/>
                </a:cubicBezTo>
                <a:cubicBezTo>
                  <a:pt x="37" y="25"/>
                  <a:pt x="37" y="26"/>
                  <a:pt x="37" y="26"/>
                </a:cubicBezTo>
                <a:cubicBezTo>
                  <a:pt x="37" y="26"/>
                  <a:pt x="37"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6"/>
                  <a:pt x="42" y="26"/>
                  <a:pt x="43" y="26"/>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6"/>
                </a:cubicBezTo>
                <a:cubicBezTo>
                  <a:pt x="44" y="26"/>
                  <a:pt x="44" y="26"/>
                  <a:pt x="44" y="26"/>
                </a:cubicBezTo>
                <a:cubicBezTo>
                  <a:pt x="44" y="26"/>
                  <a:pt x="44" y="26"/>
                  <a:pt x="44" y="26"/>
                </a:cubicBezTo>
                <a:cubicBezTo>
                  <a:pt x="45" y="26"/>
                  <a:pt x="45" y="26"/>
                  <a:pt x="45" y="26"/>
                </a:cubicBezTo>
                <a:cubicBezTo>
                  <a:pt x="45" y="26"/>
                  <a:pt x="45" y="26"/>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6" y="27"/>
                  <a:pt x="46" y="27"/>
                  <a:pt x="46" y="27"/>
                </a:cubicBezTo>
                <a:cubicBezTo>
                  <a:pt x="46" y="27"/>
                  <a:pt x="46" y="27"/>
                  <a:pt x="46" y="27"/>
                </a:cubicBezTo>
                <a:cubicBezTo>
                  <a:pt x="46" y="27"/>
                  <a:pt x="46" y="27"/>
                  <a:pt x="46" y="27"/>
                </a:cubicBezTo>
                <a:cubicBezTo>
                  <a:pt x="46" y="27"/>
                  <a:pt x="47" y="28"/>
                  <a:pt x="47" y="28"/>
                </a:cubicBezTo>
                <a:cubicBezTo>
                  <a:pt x="47" y="28"/>
                  <a:pt x="46" y="28"/>
                  <a:pt x="46" y="28"/>
                </a:cubicBezTo>
                <a:cubicBezTo>
                  <a:pt x="46" y="28"/>
                  <a:pt x="46" y="28"/>
                  <a:pt x="46" y="28"/>
                </a:cubicBezTo>
                <a:cubicBezTo>
                  <a:pt x="46" y="28"/>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30"/>
                  <a:pt x="46" y="30"/>
                </a:cubicBezTo>
                <a:cubicBezTo>
                  <a:pt x="46" y="30"/>
                  <a:pt x="46" y="30"/>
                  <a:pt x="46" y="30"/>
                </a:cubicBezTo>
                <a:cubicBezTo>
                  <a:pt x="46" y="30"/>
                  <a:pt x="46" y="30"/>
                  <a:pt x="46" y="30"/>
                </a:cubicBezTo>
                <a:cubicBezTo>
                  <a:pt x="46" y="30"/>
                  <a:pt x="47" y="30"/>
                  <a:pt x="47" y="30"/>
                </a:cubicBezTo>
                <a:cubicBezTo>
                  <a:pt x="47" y="30"/>
                  <a:pt x="47" y="30"/>
                  <a:pt x="47" y="30"/>
                </a:cubicBezTo>
                <a:cubicBezTo>
                  <a:pt x="47" y="30"/>
                  <a:pt x="47" y="30"/>
                  <a:pt x="47" y="30"/>
                </a:cubicBezTo>
                <a:cubicBezTo>
                  <a:pt x="47" y="30"/>
                  <a:pt x="47" y="31"/>
                  <a:pt x="47" y="31"/>
                </a:cubicBezTo>
                <a:cubicBezTo>
                  <a:pt x="47" y="31"/>
                  <a:pt x="47" y="31"/>
                  <a:pt x="47" y="31"/>
                </a:cubicBezTo>
                <a:cubicBezTo>
                  <a:pt x="47" y="31"/>
                  <a:pt x="47" y="31"/>
                  <a:pt x="47" y="31"/>
                </a:cubicBezTo>
                <a:cubicBezTo>
                  <a:pt x="47" y="31"/>
                  <a:pt x="47" y="31"/>
                  <a:pt x="47" y="31"/>
                </a:cubicBezTo>
                <a:cubicBezTo>
                  <a:pt x="47" y="31"/>
                  <a:pt x="47" y="31"/>
                  <a:pt x="47" y="31"/>
                </a:cubicBezTo>
                <a:cubicBezTo>
                  <a:pt x="47" y="32"/>
                  <a:pt x="47"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3"/>
                  <a:pt x="48" y="33"/>
                  <a:pt x="48" y="33"/>
                </a:cubicBezTo>
                <a:cubicBezTo>
                  <a:pt x="48" y="33"/>
                  <a:pt x="48" y="33"/>
                  <a:pt x="48" y="33"/>
                </a:cubicBezTo>
                <a:cubicBezTo>
                  <a:pt x="48" y="33"/>
                  <a:pt x="48" y="34"/>
                  <a:pt x="48" y="34"/>
                </a:cubicBezTo>
                <a:cubicBezTo>
                  <a:pt x="48" y="34"/>
                  <a:pt x="48" y="34"/>
                  <a:pt x="48" y="34"/>
                </a:cubicBezTo>
                <a:cubicBezTo>
                  <a:pt x="48" y="34"/>
                  <a:pt x="48" y="34"/>
                  <a:pt x="48" y="34"/>
                </a:cubicBezTo>
                <a:cubicBezTo>
                  <a:pt x="48" y="34"/>
                  <a:pt x="48" y="34"/>
                  <a:pt x="48" y="34"/>
                </a:cubicBezTo>
                <a:cubicBezTo>
                  <a:pt x="48" y="34"/>
                  <a:pt x="48" y="34"/>
                  <a:pt x="48" y="34"/>
                </a:cubicBezTo>
                <a:cubicBezTo>
                  <a:pt x="48" y="34"/>
                  <a:pt x="48" y="35"/>
                  <a:pt x="48" y="35"/>
                </a:cubicBezTo>
                <a:cubicBezTo>
                  <a:pt x="48" y="35"/>
                  <a:pt x="48" y="35"/>
                  <a:pt x="48" y="35"/>
                </a:cubicBezTo>
                <a:cubicBezTo>
                  <a:pt x="48" y="35"/>
                  <a:pt x="48" y="35"/>
                  <a:pt x="48" y="35"/>
                </a:cubicBezTo>
                <a:cubicBezTo>
                  <a:pt x="48" y="35"/>
                  <a:pt x="48" y="35"/>
                  <a:pt x="48" y="35"/>
                </a:cubicBezTo>
                <a:cubicBezTo>
                  <a:pt x="48" y="35"/>
                  <a:pt x="48" y="35"/>
                  <a:pt x="48" y="35"/>
                </a:cubicBezTo>
                <a:cubicBezTo>
                  <a:pt x="47" y="35"/>
                  <a:pt x="47" y="35"/>
                  <a:pt x="47" y="35"/>
                </a:cubicBezTo>
                <a:cubicBezTo>
                  <a:pt x="47" y="35"/>
                  <a:pt x="47" y="35"/>
                  <a:pt x="47" y="36"/>
                </a:cubicBezTo>
                <a:cubicBezTo>
                  <a:pt x="47" y="36"/>
                  <a:pt x="47" y="36"/>
                  <a:pt x="47" y="36"/>
                </a:cubicBezTo>
                <a:cubicBezTo>
                  <a:pt x="47" y="36"/>
                  <a:pt x="47" y="36"/>
                  <a:pt x="47" y="36"/>
                </a:cubicBezTo>
                <a:cubicBezTo>
                  <a:pt x="47" y="36"/>
                  <a:pt x="47" y="36"/>
                  <a:pt x="47" y="36"/>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6" y="37"/>
                  <a:pt x="46" y="37"/>
                  <a:pt x="46" y="37"/>
                </a:cubicBezTo>
                <a:cubicBezTo>
                  <a:pt x="46" y="37"/>
                  <a:pt x="46" y="37"/>
                  <a:pt x="46" y="37"/>
                </a:cubicBezTo>
                <a:cubicBezTo>
                  <a:pt x="46" y="37"/>
                  <a:pt x="46" y="37"/>
                  <a:pt x="46" y="37"/>
                </a:cubicBezTo>
                <a:cubicBezTo>
                  <a:pt x="46" y="37"/>
                  <a:pt x="46" y="37"/>
                  <a:pt x="46" y="37"/>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1"/>
                  <a:pt x="47" y="41"/>
                </a:cubicBezTo>
                <a:cubicBezTo>
                  <a:pt x="47" y="41"/>
                  <a:pt x="47" y="41"/>
                  <a:pt x="47" y="41"/>
                </a:cubicBezTo>
                <a:cubicBezTo>
                  <a:pt x="47" y="41"/>
                  <a:pt x="47" y="41"/>
                  <a:pt x="47" y="41"/>
                </a:cubicBezTo>
                <a:cubicBezTo>
                  <a:pt x="46" y="41"/>
                  <a:pt x="46" y="41"/>
                  <a:pt x="46" y="41"/>
                </a:cubicBezTo>
                <a:cubicBezTo>
                  <a:pt x="46" y="43"/>
                  <a:pt x="46" y="43"/>
                  <a:pt x="46" y="43"/>
                </a:cubicBezTo>
                <a:cubicBezTo>
                  <a:pt x="47" y="43"/>
                  <a:pt x="47" y="43"/>
                  <a:pt x="47" y="43"/>
                </a:cubicBezTo>
                <a:cubicBezTo>
                  <a:pt x="47" y="43"/>
                  <a:pt x="47" y="43"/>
                  <a:pt x="47" y="44"/>
                </a:cubicBezTo>
                <a:cubicBezTo>
                  <a:pt x="47" y="44"/>
                  <a:pt x="47" y="44"/>
                  <a:pt x="47" y="44"/>
                </a:cubicBezTo>
                <a:cubicBezTo>
                  <a:pt x="47" y="44"/>
                  <a:pt x="47" y="44"/>
                  <a:pt x="47" y="44"/>
                </a:cubicBezTo>
                <a:cubicBezTo>
                  <a:pt x="47" y="44"/>
                  <a:pt x="47" y="45"/>
                  <a:pt x="47" y="45"/>
                </a:cubicBezTo>
                <a:cubicBezTo>
                  <a:pt x="47" y="45"/>
                  <a:pt x="47" y="45"/>
                  <a:pt x="46" y="45"/>
                </a:cubicBezTo>
                <a:cubicBezTo>
                  <a:pt x="46" y="45"/>
                  <a:pt x="46" y="45"/>
                  <a:pt x="46" y="45"/>
                </a:cubicBezTo>
                <a:cubicBezTo>
                  <a:pt x="46" y="45"/>
                  <a:pt x="46" y="45"/>
                  <a:pt x="46" y="45"/>
                </a:cubicBezTo>
                <a:cubicBezTo>
                  <a:pt x="46" y="45"/>
                  <a:pt x="46" y="45"/>
                  <a:pt x="46" y="45"/>
                </a:cubicBezTo>
                <a:cubicBezTo>
                  <a:pt x="46" y="45"/>
                  <a:pt x="46" y="45"/>
                  <a:pt x="46" y="46"/>
                </a:cubicBezTo>
                <a:cubicBezTo>
                  <a:pt x="46" y="46"/>
                  <a:pt x="46" y="46"/>
                  <a:pt x="46" y="46"/>
                </a:cubicBezTo>
                <a:cubicBezTo>
                  <a:pt x="46" y="46"/>
                  <a:pt x="46" y="46"/>
                  <a:pt x="46" y="46"/>
                </a:cubicBezTo>
                <a:cubicBezTo>
                  <a:pt x="46" y="46"/>
                  <a:pt x="47" y="46"/>
                  <a:pt x="47" y="46"/>
                </a:cubicBezTo>
                <a:cubicBezTo>
                  <a:pt x="47" y="46"/>
                  <a:pt x="47" y="46"/>
                  <a:pt x="47" y="46"/>
                </a:cubicBezTo>
                <a:cubicBezTo>
                  <a:pt x="47" y="46"/>
                  <a:pt x="47" y="46"/>
                  <a:pt x="47" y="46"/>
                </a:cubicBezTo>
                <a:cubicBezTo>
                  <a:pt x="47" y="46"/>
                  <a:pt x="48" y="46"/>
                  <a:pt x="48" y="46"/>
                </a:cubicBezTo>
                <a:cubicBezTo>
                  <a:pt x="48" y="46"/>
                  <a:pt x="48" y="46"/>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50" y="45"/>
                </a:cubicBezTo>
                <a:cubicBezTo>
                  <a:pt x="50" y="45"/>
                  <a:pt x="50" y="45"/>
                  <a:pt x="50" y="45"/>
                </a:cubicBezTo>
                <a:cubicBezTo>
                  <a:pt x="50" y="45"/>
                  <a:pt x="50" y="45"/>
                  <a:pt x="50" y="45"/>
                </a:cubicBezTo>
                <a:cubicBezTo>
                  <a:pt x="50" y="44"/>
                  <a:pt x="50" y="44"/>
                  <a:pt x="50" y="44"/>
                </a:cubicBezTo>
                <a:cubicBezTo>
                  <a:pt x="50" y="44"/>
                  <a:pt x="50" y="44"/>
                  <a:pt x="51" y="44"/>
                </a:cubicBezTo>
                <a:cubicBezTo>
                  <a:pt x="51" y="44"/>
                  <a:pt x="51" y="44"/>
                  <a:pt x="51" y="44"/>
                </a:cubicBezTo>
                <a:cubicBezTo>
                  <a:pt x="51" y="44"/>
                  <a:pt x="51" y="44"/>
                  <a:pt x="51" y="44"/>
                </a:cubicBezTo>
                <a:cubicBezTo>
                  <a:pt x="51" y="44"/>
                  <a:pt x="51" y="44"/>
                  <a:pt x="51" y="44"/>
                </a:cubicBezTo>
                <a:cubicBezTo>
                  <a:pt x="51" y="44"/>
                  <a:pt x="51" y="44"/>
                  <a:pt x="51" y="44"/>
                </a:cubicBezTo>
                <a:cubicBezTo>
                  <a:pt x="52" y="44"/>
                  <a:pt x="52" y="43"/>
                  <a:pt x="52" y="43"/>
                </a:cubicBezTo>
                <a:cubicBezTo>
                  <a:pt x="52" y="43"/>
                  <a:pt x="52" y="43"/>
                  <a:pt x="52" y="43"/>
                </a:cubicBezTo>
                <a:cubicBezTo>
                  <a:pt x="52" y="43"/>
                  <a:pt x="52" y="43"/>
                  <a:pt x="52" y="43"/>
                </a:cubicBezTo>
                <a:cubicBezTo>
                  <a:pt x="52" y="43"/>
                  <a:pt x="52" y="43"/>
                  <a:pt x="52" y="43"/>
                </a:cubicBezTo>
                <a:cubicBezTo>
                  <a:pt x="52" y="42"/>
                  <a:pt x="52" y="42"/>
                  <a:pt x="52" y="42"/>
                </a:cubicBezTo>
                <a:cubicBezTo>
                  <a:pt x="52" y="42"/>
                  <a:pt x="51" y="42"/>
                  <a:pt x="51" y="42"/>
                </a:cubicBezTo>
                <a:cubicBezTo>
                  <a:pt x="51" y="42"/>
                  <a:pt x="51"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3" y="41"/>
                  <a:pt x="53" y="41"/>
                </a:cubicBezTo>
                <a:cubicBezTo>
                  <a:pt x="53" y="41"/>
                  <a:pt x="53" y="40"/>
                  <a:pt x="53" y="40"/>
                </a:cubicBezTo>
                <a:cubicBezTo>
                  <a:pt x="53" y="40"/>
                  <a:pt x="53" y="40"/>
                  <a:pt x="53" y="40"/>
                </a:cubicBezTo>
                <a:cubicBezTo>
                  <a:pt x="53" y="40"/>
                  <a:pt x="53" y="40"/>
                  <a:pt x="53" y="40"/>
                </a:cubicBezTo>
                <a:cubicBezTo>
                  <a:pt x="53" y="40"/>
                  <a:pt x="53" y="40"/>
                  <a:pt x="53" y="40"/>
                </a:cubicBezTo>
                <a:cubicBezTo>
                  <a:pt x="53" y="40"/>
                  <a:pt x="53" y="40"/>
                  <a:pt x="53" y="40"/>
                </a:cubicBezTo>
                <a:cubicBezTo>
                  <a:pt x="53" y="39"/>
                  <a:pt x="53" y="39"/>
                  <a:pt x="53" y="39"/>
                </a:cubicBezTo>
                <a:cubicBezTo>
                  <a:pt x="53" y="39"/>
                  <a:pt x="53" y="39"/>
                  <a:pt x="53" y="39"/>
                </a:cubicBezTo>
                <a:cubicBezTo>
                  <a:pt x="53" y="39"/>
                  <a:pt x="53" y="39"/>
                  <a:pt x="53" y="39"/>
                </a:cubicBezTo>
                <a:cubicBezTo>
                  <a:pt x="53" y="39"/>
                  <a:pt x="53" y="39"/>
                  <a:pt x="53" y="39"/>
                </a:cubicBezTo>
                <a:cubicBezTo>
                  <a:pt x="53" y="39"/>
                  <a:pt x="54" y="39"/>
                  <a:pt x="54" y="39"/>
                </a:cubicBezTo>
                <a:cubicBezTo>
                  <a:pt x="54" y="39"/>
                  <a:pt x="54" y="38"/>
                  <a:pt x="54" y="38"/>
                </a:cubicBezTo>
                <a:cubicBezTo>
                  <a:pt x="54" y="38"/>
                  <a:pt x="54" y="38"/>
                  <a:pt x="54" y="38"/>
                </a:cubicBezTo>
                <a:cubicBezTo>
                  <a:pt x="54" y="38"/>
                  <a:pt x="54" y="38"/>
                  <a:pt x="54" y="38"/>
                </a:cubicBezTo>
                <a:cubicBezTo>
                  <a:pt x="54" y="38"/>
                  <a:pt x="54" y="38"/>
                  <a:pt x="54" y="38"/>
                </a:cubicBezTo>
                <a:cubicBezTo>
                  <a:pt x="54" y="37"/>
                  <a:pt x="54" y="37"/>
                  <a:pt x="55" y="37"/>
                </a:cubicBezTo>
                <a:cubicBezTo>
                  <a:pt x="55" y="37"/>
                  <a:pt x="55" y="37"/>
                  <a:pt x="55" y="37"/>
                </a:cubicBezTo>
                <a:cubicBezTo>
                  <a:pt x="55" y="37"/>
                  <a:pt x="55" y="37"/>
                  <a:pt x="55" y="37"/>
                </a:cubicBezTo>
                <a:cubicBezTo>
                  <a:pt x="55" y="36"/>
                  <a:pt x="55" y="36"/>
                  <a:pt x="55" y="36"/>
                </a:cubicBezTo>
                <a:cubicBezTo>
                  <a:pt x="55" y="36"/>
                  <a:pt x="55" y="36"/>
                  <a:pt x="55" y="36"/>
                </a:cubicBezTo>
                <a:cubicBezTo>
                  <a:pt x="55" y="36"/>
                  <a:pt x="55" y="35"/>
                  <a:pt x="55" y="35"/>
                </a:cubicBezTo>
                <a:cubicBezTo>
                  <a:pt x="55" y="35"/>
                  <a:pt x="55" y="35"/>
                  <a:pt x="55" y="35"/>
                </a:cubicBezTo>
                <a:cubicBezTo>
                  <a:pt x="55" y="35"/>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3"/>
                  <a:pt x="56" y="33"/>
                </a:cubicBezTo>
                <a:cubicBezTo>
                  <a:pt x="56" y="32"/>
                  <a:pt x="56" y="32"/>
                  <a:pt x="56" y="32"/>
                </a:cubicBezTo>
                <a:cubicBezTo>
                  <a:pt x="56" y="31"/>
                  <a:pt x="56" y="31"/>
                  <a:pt x="56" y="31"/>
                </a:cubicBezTo>
                <a:cubicBezTo>
                  <a:pt x="56" y="31"/>
                  <a:pt x="56" y="31"/>
                  <a:pt x="56" y="31"/>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29"/>
                  <a:pt x="56" y="29"/>
                  <a:pt x="56" y="29"/>
                </a:cubicBezTo>
                <a:cubicBezTo>
                  <a:pt x="56" y="29"/>
                  <a:pt x="56" y="29"/>
                  <a:pt x="56" y="29"/>
                </a:cubicBezTo>
                <a:cubicBezTo>
                  <a:pt x="56" y="29"/>
                  <a:pt x="56" y="29"/>
                  <a:pt x="56" y="29"/>
                </a:cubicBezTo>
                <a:cubicBezTo>
                  <a:pt x="56" y="29"/>
                  <a:pt x="56" y="29"/>
                  <a:pt x="56" y="28"/>
                </a:cubicBezTo>
                <a:cubicBezTo>
                  <a:pt x="56" y="28"/>
                  <a:pt x="56" y="28"/>
                  <a:pt x="56" y="28"/>
                </a:cubicBezTo>
                <a:cubicBezTo>
                  <a:pt x="56" y="28"/>
                  <a:pt x="56" y="28"/>
                  <a:pt x="56" y="28"/>
                </a:cubicBezTo>
                <a:cubicBezTo>
                  <a:pt x="56" y="28"/>
                  <a:pt x="56" y="28"/>
                  <a:pt x="56" y="28"/>
                </a:cubicBezTo>
                <a:cubicBezTo>
                  <a:pt x="56" y="28"/>
                  <a:pt x="56" y="28"/>
                  <a:pt x="56" y="28"/>
                </a:cubicBezTo>
                <a:cubicBezTo>
                  <a:pt x="56" y="28"/>
                  <a:pt x="56" y="27"/>
                  <a:pt x="56" y="27"/>
                </a:cubicBezTo>
                <a:cubicBezTo>
                  <a:pt x="56" y="27"/>
                  <a:pt x="56" y="27"/>
                  <a:pt x="56" y="27"/>
                </a:cubicBezTo>
                <a:cubicBezTo>
                  <a:pt x="56" y="27"/>
                  <a:pt x="56" y="27"/>
                  <a:pt x="56" y="27"/>
                </a:cubicBezTo>
                <a:cubicBezTo>
                  <a:pt x="56" y="27"/>
                  <a:pt x="56" y="27"/>
                  <a:pt x="56" y="27"/>
                </a:cubicBezTo>
                <a:cubicBezTo>
                  <a:pt x="56" y="26"/>
                  <a:pt x="56" y="26"/>
                  <a:pt x="56" y="26"/>
                </a:cubicBezTo>
                <a:cubicBezTo>
                  <a:pt x="56" y="26"/>
                  <a:pt x="56" y="26"/>
                  <a:pt x="56" y="26"/>
                </a:cubicBezTo>
                <a:cubicBezTo>
                  <a:pt x="57" y="26"/>
                  <a:pt x="57" y="26"/>
                  <a:pt x="57" y="26"/>
                </a:cubicBezTo>
                <a:cubicBezTo>
                  <a:pt x="57" y="25"/>
                  <a:pt x="57" y="25"/>
                  <a:pt x="57" y="25"/>
                </a:cubicBezTo>
                <a:cubicBezTo>
                  <a:pt x="57" y="25"/>
                  <a:pt x="57" y="25"/>
                  <a:pt x="57" y="25"/>
                </a:cubicBezTo>
                <a:cubicBezTo>
                  <a:pt x="57" y="25"/>
                  <a:pt x="57" y="24"/>
                  <a:pt x="56" y="24"/>
                </a:cubicBezTo>
                <a:cubicBezTo>
                  <a:pt x="56" y="24"/>
                  <a:pt x="56" y="24"/>
                  <a:pt x="56" y="24"/>
                </a:cubicBezTo>
                <a:cubicBezTo>
                  <a:pt x="56" y="24"/>
                  <a:pt x="56" y="24"/>
                  <a:pt x="56" y="24"/>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1"/>
                  <a:pt x="55" y="21"/>
                  <a:pt x="55" y="21"/>
                </a:cubicBezTo>
                <a:cubicBezTo>
                  <a:pt x="55" y="21"/>
                  <a:pt x="55" y="21"/>
                  <a:pt x="55" y="21"/>
                </a:cubicBezTo>
                <a:cubicBezTo>
                  <a:pt x="55" y="21"/>
                  <a:pt x="55" y="21"/>
                  <a:pt x="55" y="21"/>
                </a:cubicBezTo>
                <a:cubicBezTo>
                  <a:pt x="54" y="21"/>
                  <a:pt x="54" y="21"/>
                  <a:pt x="54" y="21"/>
                </a:cubicBezTo>
                <a:cubicBezTo>
                  <a:pt x="54" y="21"/>
                  <a:pt x="54" y="21"/>
                  <a:pt x="54" y="21"/>
                </a:cubicBezTo>
                <a:cubicBezTo>
                  <a:pt x="54" y="20"/>
                  <a:pt x="54" y="20"/>
                  <a:pt x="54" y="20"/>
                </a:cubicBezTo>
                <a:cubicBezTo>
                  <a:pt x="54" y="20"/>
                  <a:pt x="54" y="20"/>
                  <a:pt x="54" y="20"/>
                </a:cubicBezTo>
                <a:cubicBezTo>
                  <a:pt x="54" y="19"/>
                  <a:pt x="54" y="19"/>
                  <a:pt x="54" y="19"/>
                </a:cubicBezTo>
                <a:cubicBezTo>
                  <a:pt x="54" y="19"/>
                  <a:pt x="54" y="19"/>
                  <a:pt x="54" y="19"/>
                </a:cubicBezTo>
                <a:cubicBezTo>
                  <a:pt x="54" y="19"/>
                  <a:pt x="54" y="19"/>
                  <a:pt x="53" y="19"/>
                </a:cubicBezTo>
                <a:cubicBezTo>
                  <a:pt x="53" y="19"/>
                  <a:pt x="53" y="19"/>
                  <a:pt x="53" y="19"/>
                </a:cubicBezTo>
                <a:cubicBezTo>
                  <a:pt x="53" y="19"/>
                  <a:pt x="53" y="19"/>
                  <a:pt x="53" y="19"/>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2" y="17"/>
                </a:cubicBezTo>
                <a:cubicBezTo>
                  <a:pt x="52" y="17"/>
                  <a:pt x="52" y="17"/>
                  <a:pt x="52" y="17"/>
                </a:cubicBezTo>
                <a:cubicBezTo>
                  <a:pt x="52" y="16"/>
                  <a:pt x="52" y="16"/>
                  <a:pt x="52" y="16"/>
                </a:cubicBezTo>
                <a:cubicBezTo>
                  <a:pt x="52" y="16"/>
                  <a:pt x="51" y="16"/>
                  <a:pt x="51" y="15"/>
                </a:cubicBezTo>
                <a:cubicBezTo>
                  <a:pt x="51" y="15"/>
                  <a:pt x="51" y="15"/>
                  <a:pt x="51" y="15"/>
                </a:cubicBezTo>
                <a:cubicBezTo>
                  <a:pt x="51" y="15"/>
                  <a:pt x="51" y="15"/>
                  <a:pt x="51" y="15"/>
                </a:cubicBezTo>
                <a:cubicBezTo>
                  <a:pt x="52" y="15"/>
                  <a:pt x="52" y="15"/>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3" y="17"/>
                  <a:pt x="53" y="17"/>
                </a:cubicBezTo>
                <a:cubicBezTo>
                  <a:pt x="53" y="17"/>
                  <a:pt x="53" y="17"/>
                  <a:pt x="53" y="17"/>
                </a:cubicBezTo>
                <a:cubicBezTo>
                  <a:pt x="53" y="17"/>
                  <a:pt x="53" y="17"/>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20"/>
                </a:cubicBezTo>
                <a:cubicBezTo>
                  <a:pt x="54" y="20"/>
                  <a:pt x="54" y="20"/>
                  <a:pt x="54" y="20"/>
                </a:cubicBezTo>
                <a:cubicBezTo>
                  <a:pt x="54" y="20"/>
                  <a:pt x="54" y="20"/>
                  <a:pt x="54" y="20"/>
                </a:cubicBezTo>
                <a:cubicBezTo>
                  <a:pt x="54" y="20"/>
                  <a:pt x="54" y="20"/>
                  <a:pt x="54" y="20"/>
                </a:cubicBezTo>
                <a:cubicBezTo>
                  <a:pt x="54" y="20"/>
                  <a:pt x="54" y="20"/>
                  <a:pt x="54" y="20"/>
                </a:cubicBezTo>
                <a:cubicBezTo>
                  <a:pt x="54" y="20"/>
                  <a:pt x="54" y="20"/>
                  <a:pt x="55" y="20"/>
                </a:cubicBezTo>
                <a:cubicBezTo>
                  <a:pt x="55" y="20"/>
                  <a:pt x="55" y="20"/>
                  <a:pt x="55" y="20"/>
                </a:cubicBezTo>
                <a:cubicBezTo>
                  <a:pt x="55" y="20"/>
                  <a:pt x="55" y="20"/>
                  <a:pt x="55" y="20"/>
                </a:cubicBezTo>
                <a:cubicBezTo>
                  <a:pt x="55" y="21"/>
                  <a:pt x="55" y="21"/>
                  <a:pt x="55" y="21"/>
                </a:cubicBezTo>
                <a:cubicBezTo>
                  <a:pt x="55" y="21"/>
                  <a:pt x="55" y="21"/>
                  <a:pt x="55" y="21"/>
                </a:cubicBezTo>
                <a:cubicBezTo>
                  <a:pt x="55" y="21"/>
                  <a:pt x="55" y="21"/>
                  <a:pt x="55" y="21"/>
                </a:cubicBezTo>
                <a:cubicBezTo>
                  <a:pt x="55" y="21"/>
                  <a:pt x="55" y="21"/>
                  <a:pt x="55" y="22"/>
                </a:cubicBezTo>
                <a:cubicBezTo>
                  <a:pt x="55" y="22"/>
                  <a:pt x="55" y="22"/>
                  <a:pt x="56" y="22"/>
                </a:cubicBezTo>
                <a:cubicBezTo>
                  <a:pt x="56" y="22"/>
                  <a:pt x="56" y="22"/>
                  <a:pt x="56" y="22"/>
                </a:cubicBezTo>
                <a:cubicBezTo>
                  <a:pt x="56" y="22"/>
                  <a:pt x="56" y="22"/>
                  <a:pt x="56" y="22"/>
                </a:cubicBezTo>
                <a:cubicBezTo>
                  <a:pt x="56" y="21"/>
                  <a:pt x="55" y="20"/>
                  <a:pt x="55" y="20"/>
                </a:cubicBezTo>
                <a:cubicBezTo>
                  <a:pt x="55" y="19"/>
                  <a:pt x="55" y="19"/>
                  <a:pt x="55" y="19"/>
                </a:cubicBezTo>
                <a:close/>
                <a:moveTo>
                  <a:pt x="39" y="3"/>
                </a:moveTo>
                <a:cubicBezTo>
                  <a:pt x="39" y="3"/>
                  <a:pt x="39" y="3"/>
                  <a:pt x="38" y="3"/>
                </a:cubicBezTo>
                <a:cubicBezTo>
                  <a:pt x="38" y="3"/>
                  <a:pt x="38" y="3"/>
                  <a:pt x="38" y="3"/>
                </a:cubicBezTo>
                <a:cubicBezTo>
                  <a:pt x="38" y="3"/>
                  <a:pt x="38" y="3"/>
                  <a:pt x="38" y="3"/>
                </a:cubicBezTo>
                <a:cubicBezTo>
                  <a:pt x="38" y="3"/>
                  <a:pt x="39" y="3"/>
                  <a:pt x="39" y="3"/>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8" y="4"/>
                  <a:pt x="38" y="4"/>
                  <a:pt x="38" y="4"/>
                </a:cubicBezTo>
                <a:cubicBezTo>
                  <a:pt x="38" y="4"/>
                  <a:pt x="38" y="4"/>
                  <a:pt x="38" y="4"/>
                </a:cubicBezTo>
                <a:cubicBezTo>
                  <a:pt x="38" y="4"/>
                  <a:pt x="38" y="4"/>
                  <a:pt x="38" y="4"/>
                </a:cubicBezTo>
                <a:cubicBezTo>
                  <a:pt x="38" y="5"/>
                  <a:pt x="38" y="5"/>
                  <a:pt x="38" y="5"/>
                </a:cubicBezTo>
                <a:cubicBezTo>
                  <a:pt x="39" y="5"/>
                  <a:pt x="39" y="5"/>
                  <a:pt x="39" y="5"/>
                </a:cubicBezTo>
                <a:cubicBezTo>
                  <a:pt x="39" y="5"/>
                  <a:pt x="39" y="5"/>
                  <a:pt x="39"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4"/>
                  <a:pt x="40" y="4"/>
                  <a:pt x="40" y="4"/>
                </a:cubicBezTo>
                <a:cubicBezTo>
                  <a:pt x="40" y="4"/>
                  <a:pt x="40" y="4"/>
                  <a:pt x="40" y="4"/>
                </a:cubicBezTo>
                <a:cubicBezTo>
                  <a:pt x="39" y="4"/>
                  <a:pt x="39" y="4"/>
                  <a:pt x="39" y="4"/>
                </a:cubicBezTo>
                <a:cubicBezTo>
                  <a:pt x="39" y="4"/>
                  <a:pt x="39" y="4"/>
                  <a:pt x="39" y="4"/>
                </a:cubicBezTo>
                <a:cubicBezTo>
                  <a:pt x="39" y="4"/>
                  <a:pt x="39" y="4"/>
                  <a:pt x="39" y="4"/>
                </a:cubicBezTo>
                <a:cubicBezTo>
                  <a:pt x="39" y="4"/>
                  <a:pt x="39" y="4"/>
                  <a:pt x="39" y="4"/>
                </a:cubicBezTo>
                <a:cubicBezTo>
                  <a:pt x="40" y="4"/>
                  <a:pt x="40" y="4"/>
                  <a:pt x="40" y="4"/>
                </a:cubicBezTo>
                <a:cubicBezTo>
                  <a:pt x="40" y="4"/>
                  <a:pt x="40" y="4"/>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39" y="3"/>
                  <a:pt x="39" y="3"/>
                  <a:pt x="39" y="3"/>
                </a:cubicBezTo>
                <a:cubicBezTo>
                  <a:pt x="39" y="3"/>
                  <a:pt x="39" y="3"/>
                  <a:pt x="39" y="3"/>
                </a:cubicBezTo>
                <a:cubicBezTo>
                  <a:pt x="39" y="3"/>
                  <a:pt x="39" y="3"/>
                  <a:pt x="39" y="3"/>
                </a:cubicBezTo>
                <a:cubicBezTo>
                  <a:pt x="39" y="3"/>
                  <a:pt x="39" y="3"/>
                  <a:pt x="39" y="3"/>
                </a:cubicBezTo>
                <a:close/>
                <a:moveTo>
                  <a:pt x="37" y="3"/>
                </a:move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7" y="5"/>
                </a:cubicBezTo>
                <a:cubicBezTo>
                  <a:pt x="37" y="5"/>
                  <a:pt x="37" y="5"/>
                  <a:pt x="37" y="5"/>
                </a:cubicBezTo>
                <a:cubicBezTo>
                  <a:pt x="37" y="5"/>
                  <a:pt x="37" y="5"/>
                  <a:pt x="37" y="5"/>
                </a:cubicBezTo>
                <a:cubicBezTo>
                  <a:pt x="37" y="5"/>
                  <a:pt x="37" y="5"/>
                  <a:pt x="37" y="5"/>
                </a:cubicBezTo>
                <a:cubicBezTo>
                  <a:pt x="37" y="5"/>
                  <a:pt x="38" y="5"/>
                  <a:pt x="38" y="5"/>
                </a:cubicBezTo>
                <a:cubicBezTo>
                  <a:pt x="38" y="5"/>
                  <a:pt x="38" y="5"/>
                  <a:pt x="38" y="5"/>
                </a:cubicBezTo>
                <a:cubicBezTo>
                  <a:pt x="38" y="5"/>
                  <a:pt x="38" y="4"/>
                  <a:pt x="38" y="4"/>
                </a:cubicBezTo>
                <a:cubicBezTo>
                  <a:pt x="38" y="4"/>
                  <a:pt x="38" y="4"/>
                  <a:pt x="38" y="4"/>
                </a:cubicBezTo>
                <a:cubicBezTo>
                  <a:pt x="38" y="4"/>
                  <a:pt x="38" y="4"/>
                  <a:pt x="38" y="4"/>
                </a:cubicBezTo>
                <a:cubicBezTo>
                  <a:pt x="38" y="4"/>
                  <a:pt x="38" y="4"/>
                  <a:pt x="38" y="4"/>
                </a:cubicBezTo>
                <a:cubicBezTo>
                  <a:pt x="38" y="4"/>
                  <a:pt x="38" y="4"/>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2"/>
                  <a:pt x="38" y="2"/>
                </a:cubicBezTo>
                <a:cubicBezTo>
                  <a:pt x="38" y="2"/>
                  <a:pt x="38"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6" y="2"/>
                  <a:pt x="36" y="2"/>
                  <a:pt x="36" y="2"/>
                </a:cubicBezTo>
                <a:cubicBezTo>
                  <a:pt x="36" y="2"/>
                  <a:pt x="36" y="2"/>
                  <a:pt x="36" y="2"/>
                </a:cubicBezTo>
                <a:cubicBezTo>
                  <a:pt x="36" y="2"/>
                  <a:pt x="36" y="2"/>
                  <a:pt x="36" y="2"/>
                </a:cubicBezTo>
                <a:cubicBezTo>
                  <a:pt x="36" y="2"/>
                  <a:pt x="36" y="2"/>
                  <a:pt x="36" y="3"/>
                </a:cubicBezTo>
                <a:cubicBezTo>
                  <a:pt x="36" y="3"/>
                  <a:pt x="36" y="3"/>
                  <a:pt x="36" y="3"/>
                </a:cubicBezTo>
                <a:cubicBezTo>
                  <a:pt x="37" y="3"/>
                  <a:pt x="37" y="3"/>
                  <a:pt x="37" y="3"/>
                </a:cubicBezTo>
                <a:cubicBezTo>
                  <a:pt x="37" y="3"/>
                  <a:pt x="37" y="3"/>
                  <a:pt x="37" y="3"/>
                </a:cubicBezTo>
                <a:close/>
                <a:moveTo>
                  <a:pt x="55" y="38"/>
                </a:moveTo>
                <a:cubicBezTo>
                  <a:pt x="56" y="38"/>
                  <a:pt x="56" y="38"/>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5" y="37"/>
                  <a:pt x="55" y="37"/>
                  <a:pt x="55" y="37"/>
                </a:cubicBezTo>
                <a:cubicBezTo>
                  <a:pt x="55" y="37"/>
                  <a:pt x="55" y="37"/>
                  <a:pt x="55" y="37"/>
                </a:cubicBezTo>
                <a:cubicBezTo>
                  <a:pt x="55" y="37"/>
                  <a:pt x="55" y="37"/>
                  <a:pt x="55" y="37"/>
                </a:cubicBezTo>
                <a:cubicBezTo>
                  <a:pt x="55" y="37"/>
                  <a:pt x="55" y="37"/>
                  <a:pt x="55" y="37"/>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9"/>
                  <a:pt x="54" y="39"/>
                </a:cubicBezTo>
                <a:cubicBezTo>
                  <a:pt x="54" y="39"/>
                  <a:pt x="54" y="39"/>
                  <a:pt x="54" y="39"/>
                </a:cubicBezTo>
                <a:cubicBezTo>
                  <a:pt x="54" y="39"/>
                  <a:pt x="54" y="39"/>
                  <a:pt x="54" y="39"/>
                </a:cubicBezTo>
                <a:cubicBezTo>
                  <a:pt x="54" y="39"/>
                  <a:pt x="54" y="39"/>
                  <a:pt x="54" y="39"/>
                </a:cubicBezTo>
                <a:cubicBezTo>
                  <a:pt x="54" y="40"/>
                  <a:pt x="54" y="40"/>
                  <a:pt x="54" y="40"/>
                </a:cubicBezTo>
                <a:cubicBezTo>
                  <a:pt x="54" y="40"/>
                  <a:pt x="54" y="41"/>
                  <a:pt x="54" y="41"/>
                </a:cubicBezTo>
                <a:cubicBezTo>
                  <a:pt x="54" y="41"/>
                  <a:pt x="54" y="41"/>
                  <a:pt x="54" y="41"/>
                </a:cubicBezTo>
                <a:cubicBezTo>
                  <a:pt x="54" y="41"/>
                  <a:pt x="54" y="41"/>
                  <a:pt x="54" y="41"/>
                </a:cubicBezTo>
                <a:cubicBezTo>
                  <a:pt x="54" y="41"/>
                  <a:pt x="54" y="41"/>
                  <a:pt x="54" y="41"/>
                </a:cubicBezTo>
                <a:cubicBezTo>
                  <a:pt x="55" y="41"/>
                  <a:pt x="55" y="40"/>
                  <a:pt x="55" y="40"/>
                </a:cubicBezTo>
                <a:cubicBezTo>
                  <a:pt x="55" y="40"/>
                  <a:pt x="55" y="40"/>
                  <a:pt x="55" y="40"/>
                </a:cubicBezTo>
                <a:cubicBezTo>
                  <a:pt x="55" y="40"/>
                  <a:pt x="55" y="40"/>
                  <a:pt x="55" y="40"/>
                </a:cubicBezTo>
                <a:cubicBezTo>
                  <a:pt x="55" y="40"/>
                  <a:pt x="55" y="40"/>
                  <a:pt x="55" y="40"/>
                </a:cubicBezTo>
                <a:cubicBezTo>
                  <a:pt x="55" y="40"/>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8"/>
                  <a:pt x="55" y="38"/>
                </a:cubicBezTo>
                <a:cubicBezTo>
                  <a:pt x="55" y="38"/>
                  <a:pt x="55" y="38"/>
                  <a:pt x="55" y="38"/>
                </a:cubicBezTo>
                <a:cubicBezTo>
                  <a:pt x="55" y="38"/>
                  <a:pt x="55" y="38"/>
                  <a:pt x="55" y="38"/>
                </a:cubicBezTo>
                <a:close/>
              </a:path>
            </a:pathLst>
          </a:custGeom>
          <a:solidFill>
            <a:schemeClr val="accent1"/>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38" name="Oval 40"/>
          <p:cNvSpPr>
            <a:spLocks noChangeArrowheads="1"/>
          </p:cNvSpPr>
          <p:nvPr/>
        </p:nvSpPr>
        <p:spPr bwMode="auto">
          <a:xfrm>
            <a:off x="3355051" y="2781402"/>
            <a:ext cx="598072" cy="598827"/>
          </a:xfrm>
          <a:prstGeom prst="ellipse">
            <a:avLst/>
          </a:prstGeom>
          <a:solidFill>
            <a:schemeClr val="bg1">
              <a:lumMod val="95000"/>
            </a:schemeClr>
          </a:solidFill>
          <a:ln w="12700" cap="flat">
            <a:solidFill>
              <a:schemeClr val="accent1"/>
            </a:solidFill>
            <a:prstDash val="solid"/>
            <a:miter lim="800000"/>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39" name="Oval 41"/>
          <p:cNvSpPr>
            <a:spLocks noChangeArrowheads="1"/>
          </p:cNvSpPr>
          <p:nvPr/>
        </p:nvSpPr>
        <p:spPr bwMode="auto">
          <a:xfrm>
            <a:off x="4973159" y="2781402"/>
            <a:ext cx="596058" cy="598827"/>
          </a:xfrm>
          <a:prstGeom prst="ellipse">
            <a:avLst/>
          </a:prstGeom>
          <a:solidFill>
            <a:schemeClr val="bg1">
              <a:lumMod val="95000"/>
            </a:schemeClr>
          </a:solidFill>
          <a:ln w="12700" cap="flat">
            <a:solidFill>
              <a:schemeClr val="accent1"/>
            </a:solidFill>
            <a:prstDash val="solid"/>
            <a:miter lim="800000"/>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40" name="Oval 42"/>
          <p:cNvSpPr>
            <a:spLocks noChangeArrowheads="1"/>
          </p:cNvSpPr>
          <p:nvPr/>
        </p:nvSpPr>
        <p:spPr bwMode="auto">
          <a:xfrm>
            <a:off x="6652412" y="2781402"/>
            <a:ext cx="596058" cy="598827"/>
          </a:xfrm>
          <a:prstGeom prst="ellipse">
            <a:avLst/>
          </a:prstGeom>
          <a:solidFill>
            <a:schemeClr val="bg1">
              <a:lumMod val="95000"/>
            </a:schemeClr>
          </a:solidFill>
          <a:ln w="12700" cap="flat">
            <a:solidFill>
              <a:schemeClr val="accent1"/>
            </a:solidFill>
            <a:prstDash val="solid"/>
            <a:miter lim="800000"/>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41" name="Freeform 43"/>
          <p:cNvSpPr>
            <a:spLocks noEditPoints="1"/>
          </p:cNvSpPr>
          <p:nvPr/>
        </p:nvSpPr>
        <p:spPr bwMode="auto">
          <a:xfrm>
            <a:off x="5145449" y="2981011"/>
            <a:ext cx="247686" cy="199612"/>
          </a:xfrm>
          <a:custGeom>
            <a:avLst/>
            <a:gdLst>
              <a:gd name="T0" fmla="*/ 25 w 45"/>
              <a:gd name="T1" fmla="*/ 23 h 36"/>
              <a:gd name="T2" fmla="*/ 25 w 45"/>
              <a:gd name="T3" fmla="*/ 24 h 36"/>
              <a:gd name="T4" fmla="*/ 24 w 45"/>
              <a:gd name="T5" fmla="*/ 24 h 36"/>
              <a:gd name="T6" fmla="*/ 23 w 45"/>
              <a:gd name="T7" fmla="*/ 24 h 36"/>
              <a:gd name="T8" fmla="*/ 21 w 45"/>
              <a:gd name="T9" fmla="*/ 24 h 36"/>
              <a:gd name="T10" fmla="*/ 21 w 45"/>
              <a:gd name="T11" fmla="*/ 24 h 36"/>
              <a:gd name="T12" fmla="*/ 21 w 45"/>
              <a:gd name="T13" fmla="*/ 23 h 36"/>
              <a:gd name="T14" fmla="*/ 0 w 45"/>
              <a:gd name="T15" fmla="*/ 16 h 36"/>
              <a:gd name="T16" fmla="*/ 0 w 45"/>
              <a:gd name="T17" fmla="*/ 29 h 36"/>
              <a:gd name="T18" fmla="*/ 7 w 45"/>
              <a:gd name="T19" fmla="*/ 36 h 36"/>
              <a:gd name="T20" fmla="*/ 23 w 45"/>
              <a:gd name="T21" fmla="*/ 36 h 36"/>
              <a:gd name="T22" fmla="*/ 38 w 45"/>
              <a:gd name="T23" fmla="*/ 36 h 36"/>
              <a:gd name="T24" fmla="*/ 45 w 45"/>
              <a:gd name="T25" fmla="*/ 29 h 36"/>
              <a:gd name="T26" fmla="*/ 45 w 45"/>
              <a:gd name="T27" fmla="*/ 16 h 36"/>
              <a:gd name="T28" fmla="*/ 25 w 45"/>
              <a:gd name="T29" fmla="*/ 23 h 36"/>
              <a:gd name="T30" fmla="*/ 23 w 45"/>
              <a:gd name="T31" fmla="*/ 21 h 36"/>
              <a:gd name="T32" fmla="*/ 23 w 45"/>
              <a:gd name="T33" fmla="*/ 21 h 36"/>
              <a:gd name="T34" fmla="*/ 24 w 45"/>
              <a:gd name="T35" fmla="*/ 21 h 36"/>
              <a:gd name="T36" fmla="*/ 24 w 45"/>
              <a:gd name="T37" fmla="*/ 23 h 36"/>
              <a:gd name="T38" fmla="*/ 23 w 45"/>
              <a:gd name="T39" fmla="*/ 24 h 36"/>
              <a:gd name="T40" fmla="*/ 23 w 45"/>
              <a:gd name="T41" fmla="*/ 24 h 36"/>
              <a:gd name="T42" fmla="*/ 22 w 45"/>
              <a:gd name="T43" fmla="*/ 24 h 36"/>
              <a:gd name="T44" fmla="*/ 21 w 45"/>
              <a:gd name="T45" fmla="*/ 23 h 36"/>
              <a:gd name="T46" fmla="*/ 21 w 45"/>
              <a:gd name="T47" fmla="*/ 21 h 36"/>
              <a:gd name="T48" fmla="*/ 22 w 45"/>
              <a:gd name="T49" fmla="*/ 21 h 36"/>
              <a:gd name="T50" fmla="*/ 23 w 45"/>
              <a:gd name="T51" fmla="*/ 21 h 36"/>
              <a:gd name="T52" fmla="*/ 21 w 45"/>
              <a:gd name="T53" fmla="*/ 21 h 36"/>
              <a:gd name="T54" fmla="*/ 21 w 45"/>
              <a:gd name="T55" fmla="*/ 22 h 36"/>
              <a:gd name="T56" fmla="*/ 0 w 45"/>
              <a:gd name="T57" fmla="*/ 15 h 36"/>
              <a:gd name="T58" fmla="*/ 7 w 45"/>
              <a:gd name="T59" fmla="*/ 9 h 36"/>
              <a:gd name="T60" fmla="*/ 23 w 45"/>
              <a:gd name="T61" fmla="*/ 9 h 36"/>
              <a:gd name="T62" fmla="*/ 38 w 45"/>
              <a:gd name="T63" fmla="*/ 9 h 36"/>
              <a:gd name="T64" fmla="*/ 45 w 45"/>
              <a:gd name="T65" fmla="*/ 15 h 36"/>
              <a:gd name="T66" fmla="*/ 25 w 45"/>
              <a:gd name="T67" fmla="*/ 22 h 36"/>
              <a:gd name="T68" fmla="*/ 25 w 45"/>
              <a:gd name="T69" fmla="*/ 21 h 36"/>
              <a:gd name="T70" fmla="*/ 24 w 45"/>
              <a:gd name="T71" fmla="*/ 20 h 36"/>
              <a:gd name="T72" fmla="*/ 23 w 45"/>
              <a:gd name="T73" fmla="*/ 20 h 36"/>
              <a:gd name="T74" fmla="*/ 21 w 45"/>
              <a:gd name="T75" fmla="*/ 20 h 36"/>
              <a:gd name="T76" fmla="*/ 21 w 45"/>
              <a:gd name="T77" fmla="*/ 21 h 36"/>
              <a:gd name="T78" fmla="*/ 23 w 45"/>
              <a:gd name="T79" fmla="*/ 1 h 36"/>
              <a:gd name="T80" fmla="*/ 23 w 45"/>
              <a:gd name="T81" fmla="*/ 1 h 36"/>
              <a:gd name="T82" fmla="*/ 30 w 45"/>
              <a:gd name="T83" fmla="*/ 8 h 36"/>
              <a:gd name="T84" fmla="*/ 31 w 45"/>
              <a:gd name="T85" fmla="*/ 8 h 36"/>
              <a:gd name="T86" fmla="*/ 23 w 45"/>
              <a:gd name="T87" fmla="*/ 0 h 36"/>
              <a:gd name="T88" fmla="*/ 23 w 45"/>
              <a:gd name="T89" fmla="*/ 0 h 36"/>
              <a:gd name="T90" fmla="*/ 14 w 45"/>
              <a:gd name="T91" fmla="*/ 8 h 36"/>
              <a:gd name="T92" fmla="*/ 16 w 45"/>
              <a:gd name="T93" fmla="*/ 8 h 36"/>
              <a:gd name="T94" fmla="*/ 23 w 45"/>
              <a:gd name="T95" fmla="*/ 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5" h="36">
                <a:moveTo>
                  <a:pt x="25" y="23"/>
                </a:moveTo>
                <a:cubicBezTo>
                  <a:pt x="25" y="24"/>
                  <a:pt x="25" y="24"/>
                  <a:pt x="25" y="24"/>
                </a:cubicBezTo>
                <a:cubicBezTo>
                  <a:pt x="25" y="24"/>
                  <a:pt x="25" y="24"/>
                  <a:pt x="24" y="24"/>
                </a:cubicBezTo>
                <a:cubicBezTo>
                  <a:pt x="23" y="24"/>
                  <a:pt x="23" y="24"/>
                  <a:pt x="23" y="24"/>
                </a:cubicBezTo>
                <a:cubicBezTo>
                  <a:pt x="21" y="24"/>
                  <a:pt x="21" y="24"/>
                  <a:pt x="21" y="24"/>
                </a:cubicBezTo>
                <a:cubicBezTo>
                  <a:pt x="21" y="24"/>
                  <a:pt x="21" y="24"/>
                  <a:pt x="21" y="24"/>
                </a:cubicBezTo>
                <a:cubicBezTo>
                  <a:pt x="21" y="23"/>
                  <a:pt x="21" y="23"/>
                  <a:pt x="21" y="23"/>
                </a:cubicBezTo>
                <a:cubicBezTo>
                  <a:pt x="0" y="16"/>
                  <a:pt x="0" y="16"/>
                  <a:pt x="0" y="16"/>
                </a:cubicBezTo>
                <a:cubicBezTo>
                  <a:pt x="0" y="29"/>
                  <a:pt x="0" y="29"/>
                  <a:pt x="0" y="29"/>
                </a:cubicBezTo>
                <a:cubicBezTo>
                  <a:pt x="0" y="33"/>
                  <a:pt x="3" y="36"/>
                  <a:pt x="7" y="36"/>
                </a:cubicBezTo>
                <a:cubicBezTo>
                  <a:pt x="23" y="36"/>
                  <a:pt x="23" y="36"/>
                  <a:pt x="23" y="36"/>
                </a:cubicBezTo>
                <a:cubicBezTo>
                  <a:pt x="38" y="36"/>
                  <a:pt x="38" y="36"/>
                  <a:pt x="38" y="36"/>
                </a:cubicBezTo>
                <a:cubicBezTo>
                  <a:pt x="42" y="36"/>
                  <a:pt x="45" y="33"/>
                  <a:pt x="45" y="29"/>
                </a:cubicBezTo>
                <a:cubicBezTo>
                  <a:pt x="45" y="16"/>
                  <a:pt x="45" y="16"/>
                  <a:pt x="45" y="16"/>
                </a:cubicBezTo>
                <a:cubicBezTo>
                  <a:pt x="25" y="23"/>
                  <a:pt x="25" y="23"/>
                  <a:pt x="25" y="23"/>
                </a:cubicBezTo>
                <a:close/>
                <a:moveTo>
                  <a:pt x="23" y="21"/>
                </a:moveTo>
                <a:cubicBezTo>
                  <a:pt x="23" y="21"/>
                  <a:pt x="23" y="21"/>
                  <a:pt x="23" y="21"/>
                </a:cubicBezTo>
                <a:cubicBezTo>
                  <a:pt x="24" y="21"/>
                  <a:pt x="24" y="21"/>
                  <a:pt x="24" y="21"/>
                </a:cubicBezTo>
                <a:cubicBezTo>
                  <a:pt x="24" y="23"/>
                  <a:pt x="24" y="23"/>
                  <a:pt x="24" y="23"/>
                </a:cubicBezTo>
                <a:cubicBezTo>
                  <a:pt x="24" y="23"/>
                  <a:pt x="24" y="24"/>
                  <a:pt x="23" y="24"/>
                </a:cubicBezTo>
                <a:cubicBezTo>
                  <a:pt x="23" y="24"/>
                  <a:pt x="23" y="24"/>
                  <a:pt x="23" y="24"/>
                </a:cubicBezTo>
                <a:cubicBezTo>
                  <a:pt x="22" y="24"/>
                  <a:pt x="22" y="24"/>
                  <a:pt x="22" y="24"/>
                </a:cubicBezTo>
                <a:cubicBezTo>
                  <a:pt x="22" y="24"/>
                  <a:pt x="21" y="23"/>
                  <a:pt x="21" y="23"/>
                </a:cubicBezTo>
                <a:cubicBezTo>
                  <a:pt x="21" y="21"/>
                  <a:pt x="21" y="21"/>
                  <a:pt x="21" y="21"/>
                </a:cubicBezTo>
                <a:cubicBezTo>
                  <a:pt x="21" y="21"/>
                  <a:pt x="22" y="21"/>
                  <a:pt x="22" y="21"/>
                </a:cubicBezTo>
                <a:cubicBezTo>
                  <a:pt x="23" y="21"/>
                  <a:pt x="23" y="21"/>
                  <a:pt x="23" y="21"/>
                </a:cubicBezTo>
                <a:close/>
                <a:moveTo>
                  <a:pt x="21" y="21"/>
                </a:moveTo>
                <a:cubicBezTo>
                  <a:pt x="21" y="22"/>
                  <a:pt x="21" y="22"/>
                  <a:pt x="21" y="22"/>
                </a:cubicBezTo>
                <a:cubicBezTo>
                  <a:pt x="0" y="15"/>
                  <a:pt x="0" y="15"/>
                  <a:pt x="0" y="15"/>
                </a:cubicBezTo>
                <a:cubicBezTo>
                  <a:pt x="1" y="11"/>
                  <a:pt x="4" y="9"/>
                  <a:pt x="7" y="9"/>
                </a:cubicBezTo>
                <a:cubicBezTo>
                  <a:pt x="23" y="9"/>
                  <a:pt x="23" y="9"/>
                  <a:pt x="23" y="9"/>
                </a:cubicBezTo>
                <a:cubicBezTo>
                  <a:pt x="38" y="9"/>
                  <a:pt x="38" y="9"/>
                  <a:pt x="38" y="9"/>
                </a:cubicBezTo>
                <a:cubicBezTo>
                  <a:pt x="42" y="9"/>
                  <a:pt x="45" y="11"/>
                  <a:pt x="45" y="15"/>
                </a:cubicBezTo>
                <a:cubicBezTo>
                  <a:pt x="25" y="22"/>
                  <a:pt x="25" y="22"/>
                  <a:pt x="25" y="22"/>
                </a:cubicBezTo>
                <a:cubicBezTo>
                  <a:pt x="25" y="21"/>
                  <a:pt x="25" y="21"/>
                  <a:pt x="25" y="21"/>
                </a:cubicBezTo>
                <a:cubicBezTo>
                  <a:pt x="25" y="20"/>
                  <a:pt x="25" y="20"/>
                  <a:pt x="24" y="20"/>
                </a:cubicBezTo>
                <a:cubicBezTo>
                  <a:pt x="23" y="20"/>
                  <a:pt x="23" y="20"/>
                  <a:pt x="23" y="20"/>
                </a:cubicBezTo>
                <a:cubicBezTo>
                  <a:pt x="21" y="20"/>
                  <a:pt x="21" y="20"/>
                  <a:pt x="21" y="20"/>
                </a:cubicBezTo>
                <a:cubicBezTo>
                  <a:pt x="21" y="20"/>
                  <a:pt x="21" y="20"/>
                  <a:pt x="21" y="21"/>
                </a:cubicBezTo>
                <a:close/>
                <a:moveTo>
                  <a:pt x="23" y="1"/>
                </a:moveTo>
                <a:cubicBezTo>
                  <a:pt x="23" y="1"/>
                  <a:pt x="23" y="1"/>
                  <a:pt x="23" y="1"/>
                </a:cubicBezTo>
                <a:cubicBezTo>
                  <a:pt x="27" y="1"/>
                  <a:pt x="30" y="4"/>
                  <a:pt x="30" y="8"/>
                </a:cubicBezTo>
                <a:cubicBezTo>
                  <a:pt x="31" y="8"/>
                  <a:pt x="31" y="8"/>
                  <a:pt x="31" y="8"/>
                </a:cubicBezTo>
                <a:cubicBezTo>
                  <a:pt x="31" y="4"/>
                  <a:pt x="27" y="0"/>
                  <a:pt x="23" y="0"/>
                </a:cubicBezTo>
                <a:cubicBezTo>
                  <a:pt x="23" y="0"/>
                  <a:pt x="23" y="0"/>
                  <a:pt x="23" y="0"/>
                </a:cubicBezTo>
                <a:cubicBezTo>
                  <a:pt x="18" y="0"/>
                  <a:pt x="14" y="4"/>
                  <a:pt x="14" y="8"/>
                </a:cubicBezTo>
                <a:cubicBezTo>
                  <a:pt x="16" y="8"/>
                  <a:pt x="16" y="8"/>
                  <a:pt x="16" y="8"/>
                </a:cubicBezTo>
                <a:cubicBezTo>
                  <a:pt x="16" y="4"/>
                  <a:pt x="19" y="1"/>
                  <a:pt x="23" y="1"/>
                </a:cubicBezTo>
                <a:close/>
              </a:path>
            </a:pathLst>
          </a:custGeom>
          <a:solidFill>
            <a:schemeClr val="accent1"/>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42" name="Freeform 44"/>
          <p:cNvSpPr>
            <a:spLocks noEditPoints="1"/>
          </p:cNvSpPr>
          <p:nvPr/>
        </p:nvSpPr>
        <p:spPr bwMode="auto">
          <a:xfrm>
            <a:off x="3482289" y="2932246"/>
            <a:ext cx="342332" cy="298405"/>
          </a:xfrm>
          <a:custGeom>
            <a:avLst/>
            <a:gdLst>
              <a:gd name="T0" fmla="*/ 41 w 62"/>
              <a:gd name="T1" fmla="*/ 31 h 54"/>
              <a:gd name="T2" fmla="*/ 34 w 62"/>
              <a:gd name="T3" fmla="*/ 23 h 54"/>
              <a:gd name="T4" fmla="*/ 33 w 62"/>
              <a:gd name="T5" fmla="*/ 17 h 54"/>
              <a:gd name="T6" fmla="*/ 30 w 62"/>
              <a:gd name="T7" fmla="*/ 20 h 54"/>
              <a:gd name="T8" fmla="*/ 23 w 62"/>
              <a:gd name="T9" fmla="*/ 13 h 54"/>
              <a:gd name="T10" fmla="*/ 18 w 62"/>
              <a:gd name="T11" fmla="*/ 17 h 54"/>
              <a:gd name="T12" fmla="*/ 7 w 62"/>
              <a:gd name="T13" fmla="*/ 17 h 54"/>
              <a:gd name="T14" fmla="*/ 7 w 62"/>
              <a:gd name="T15" fmla="*/ 23 h 54"/>
              <a:gd name="T16" fmla="*/ 0 w 62"/>
              <a:gd name="T17" fmla="*/ 31 h 54"/>
              <a:gd name="T18" fmla="*/ 4 w 62"/>
              <a:gd name="T19" fmla="*/ 36 h 54"/>
              <a:gd name="T20" fmla="*/ 4 w 62"/>
              <a:gd name="T21" fmla="*/ 46 h 54"/>
              <a:gd name="T22" fmla="*/ 10 w 62"/>
              <a:gd name="T23" fmla="*/ 47 h 54"/>
              <a:gd name="T24" fmla="*/ 18 w 62"/>
              <a:gd name="T25" fmla="*/ 54 h 54"/>
              <a:gd name="T26" fmla="*/ 23 w 62"/>
              <a:gd name="T27" fmla="*/ 50 h 54"/>
              <a:gd name="T28" fmla="*/ 32 w 62"/>
              <a:gd name="T29" fmla="*/ 48 h 54"/>
              <a:gd name="T30" fmla="*/ 37 w 62"/>
              <a:gd name="T31" fmla="*/ 46 h 54"/>
              <a:gd name="T32" fmla="*/ 37 w 62"/>
              <a:gd name="T33" fmla="*/ 36 h 54"/>
              <a:gd name="T34" fmla="*/ 32 w 62"/>
              <a:gd name="T35" fmla="*/ 38 h 54"/>
              <a:gd name="T36" fmla="*/ 20 w 62"/>
              <a:gd name="T37" fmla="*/ 46 h 54"/>
              <a:gd name="T38" fmla="*/ 20 w 62"/>
              <a:gd name="T39" fmla="*/ 21 h 54"/>
              <a:gd name="T40" fmla="*/ 33 w 62"/>
              <a:gd name="T41" fmla="*/ 33 h 54"/>
              <a:gd name="T42" fmla="*/ 58 w 62"/>
              <a:gd name="T43" fmla="*/ 35 h 54"/>
              <a:gd name="T44" fmla="*/ 62 w 62"/>
              <a:gd name="T45" fmla="*/ 38 h 54"/>
              <a:gd name="T46" fmla="*/ 60 w 62"/>
              <a:gd name="T47" fmla="*/ 41 h 54"/>
              <a:gd name="T48" fmla="*/ 59 w 62"/>
              <a:gd name="T49" fmla="*/ 46 h 54"/>
              <a:gd name="T50" fmla="*/ 56 w 62"/>
              <a:gd name="T51" fmla="*/ 47 h 54"/>
              <a:gd name="T52" fmla="*/ 52 w 62"/>
              <a:gd name="T53" fmla="*/ 50 h 54"/>
              <a:gd name="T54" fmla="*/ 50 w 62"/>
              <a:gd name="T55" fmla="*/ 48 h 54"/>
              <a:gd name="T56" fmla="*/ 45 w 62"/>
              <a:gd name="T57" fmla="*/ 48 h 54"/>
              <a:gd name="T58" fmla="*/ 44 w 62"/>
              <a:gd name="T59" fmla="*/ 45 h 54"/>
              <a:gd name="T60" fmla="*/ 41 w 62"/>
              <a:gd name="T61" fmla="*/ 41 h 54"/>
              <a:gd name="T62" fmla="*/ 43 w 62"/>
              <a:gd name="T63" fmla="*/ 39 h 54"/>
              <a:gd name="T64" fmla="*/ 43 w 62"/>
              <a:gd name="T65" fmla="*/ 33 h 54"/>
              <a:gd name="T66" fmla="*/ 46 w 62"/>
              <a:gd name="T67" fmla="*/ 33 h 54"/>
              <a:gd name="T68" fmla="*/ 50 w 62"/>
              <a:gd name="T69" fmla="*/ 29 h 54"/>
              <a:gd name="T70" fmla="*/ 52 w 62"/>
              <a:gd name="T71" fmla="*/ 31 h 54"/>
              <a:gd name="T72" fmla="*/ 58 w 62"/>
              <a:gd name="T73" fmla="*/ 31 h 54"/>
              <a:gd name="T74" fmla="*/ 58 w 62"/>
              <a:gd name="T75" fmla="*/ 35 h 54"/>
              <a:gd name="T76" fmla="*/ 57 w 62"/>
              <a:gd name="T77" fmla="*/ 40 h 54"/>
              <a:gd name="T78" fmla="*/ 45 w 62"/>
              <a:gd name="T79" fmla="*/ 40 h 54"/>
              <a:gd name="T80" fmla="*/ 51 w 62"/>
              <a:gd name="T81" fmla="*/ 46 h 54"/>
              <a:gd name="T82" fmla="*/ 62 w 62"/>
              <a:gd name="T83" fmla="*/ 12 h 54"/>
              <a:gd name="T84" fmla="*/ 59 w 62"/>
              <a:gd name="T85" fmla="*/ 15 h 54"/>
              <a:gd name="T86" fmla="*/ 59 w 62"/>
              <a:gd name="T87" fmla="*/ 22 h 54"/>
              <a:gd name="T88" fmla="*/ 55 w 62"/>
              <a:gd name="T89" fmla="*/ 23 h 54"/>
              <a:gd name="T90" fmla="*/ 50 w 62"/>
              <a:gd name="T91" fmla="*/ 28 h 54"/>
              <a:gd name="T92" fmla="*/ 46 w 62"/>
              <a:gd name="T93" fmla="*/ 25 h 54"/>
              <a:gd name="T94" fmla="*/ 39 w 62"/>
              <a:gd name="T95" fmla="*/ 25 h 54"/>
              <a:gd name="T96" fmla="*/ 39 w 62"/>
              <a:gd name="T97" fmla="*/ 20 h 54"/>
              <a:gd name="T98" fmla="*/ 34 w 62"/>
              <a:gd name="T99" fmla="*/ 15 h 54"/>
              <a:gd name="T100" fmla="*/ 37 w 62"/>
              <a:gd name="T101" fmla="*/ 12 h 54"/>
              <a:gd name="T102" fmla="*/ 37 w 62"/>
              <a:gd name="T103" fmla="*/ 5 h 54"/>
              <a:gd name="T104" fmla="*/ 41 w 62"/>
              <a:gd name="T105" fmla="*/ 5 h 54"/>
              <a:gd name="T106" fmla="*/ 46 w 62"/>
              <a:gd name="T107" fmla="*/ 0 h 54"/>
              <a:gd name="T108" fmla="*/ 49 w 62"/>
              <a:gd name="T109" fmla="*/ 3 h 54"/>
              <a:gd name="T110" fmla="*/ 56 w 62"/>
              <a:gd name="T111" fmla="*/ 3 h 54"/>
              <a:gd name="T112" fmla="*/ 57 w 62"/>
              <a:gd name="T113" fmla="*/ 7 h 54"/>
              <a:gd name="T114" fmla="*/ 48 w 62"/>
              <a:gd name="T115" fmla="*/ 22 h 54"/>
              <a:gd name="T116" fmla="*/ 40 w 62"/>
              <a:gd name="T117" fmla="*/ 14 h 54"/>
              <a:gd name="T118" fmla="*/ 56 w 62"/>
              <a:gd name="T119" fmla="*/ 1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2" h="54">
                <a:moveTo>
                  <a:pt x="41" y="36"/>
                </a:moveTo>
                <a:cubicBezTo>
                  <a:pt x="41" y="31"/>
                  <a:pt x="41" y="31"/>
                  <a:pt x="41" y="31"/>
                </a:cubicBezTo>
                <a:cubicBezTo>
                  <a:pt x="37" y="31"/>
                  <a:pt x="37" y="31"/>
                  <a:pt x="37" y="31"/>
                </a:cubicBezTo>
                <a:cubicBezTo>
                  <a:pt x="37" y="28"/>
                  <a:pt x="36" y="25"/>
                  <a:pt x="34" y="23"/>
                </a:cubicBezTo>
                <a:cubicBezTo>
                  <a:pt x="37" y="20"/>
                  <a:pt x="37" y="20"/>
                  <a:pt x="37" y="20"/>
                </a:cubicBezTo>
                <a:cubicBezTo>
                  <a:pt x="33" y="17"/>
                  <a:pt x="33" y="17"/>
                  <a:pt x="33" y="17"/>
                </a:cubicBezTo>
                <a:cubicBezTo>
                  <a:pt x="32" y="18"/>
                  <a:pt x="32" y="18"/>
                  <a:pt x="32" y="18"/>
                </a:cubicBezTo>
                <a:cubicBezTo>
                  <a:pt x="30" y="20"/>
                  <a:pt x="30" y="20"/>
                  <a:pt x="30" y="20"/>
                </a:cubicBezTo>
                <a:cubicBezTo>
                  <a:pt x="28" y="18"/>
                  <a:pt x="26" y="17"/>
                  <a:pt x="23" y="17"/>
                </a:cubicBezTo>
                <a:cubicBezTo>
                  <a:pt x="23" y="13"/>
                  <a:pt x="23" y="13"/>
                  <a:pt x="23" y="13"/>
                </a:cubicBezTo>
                <a:cubicBezTo>
                  <a:pt x="18" y="13"/>
                  <a:pt x="18" y="13"/>
                  <a:pt x="18" y="13"/>
                </a:cubicBezTo>
                <a:cubicBezTo>
                  <a:pt x="18" y="17"/>
                  <a:pt x="18" y="17"/>
                  <a:pt x="18" y="17"/>
                </a:cubicBezTo>
                <a:cubicBezTo>
                  <a:pt x="15" y="17"/>
                  <a:pt x="12" y="18"/>
                  <a:pt x="10" y="20"/>
                </a:cubicBezTo>
                <a:cubicBezTo>
                  <a:pt x="7" y="17"/>
                  <a:pt x="7" y="17"/>
                  <a:pt x="7" y="17"/>
                </a:cubicBezTo>
                <a:cubicBezTo>
                  <a:pt x="4" y="20"/>
                  <a:pt x="4" y="20"/>
                  <a:pt x="4" y="20"/>
                </a:cubicBezTo>
                <a:cubicBezTo>
                  <a:pt x="7" y="23"/>
                  <a:pt x="7" y="23"/>
                  <a:pt x="7" y="23"/>
                </a:cubicBezTo>
                <a:cubicBezTo>
                  <a:pt x="5" y="26"/>
                  <a:pt x="4" y="28"/>
                  <a:pt x="4" y="31"/>
                </a:cubicBezTo>
                <a:cubicBezTo>
                  <a:pt x="0" y="31"/>
                  <a:pt x="0" y="31"/>
                  <a:pt x="0" y="31"/>
                </a:cubicBezTo>
                <a:cubicBezTo>
                  <a:pt x="0" y="36"/>
                  <a:pt x="0" y="36"/>
                  <a:pt x="0" y="36"/>
                </a:cubicBezTo>
                <a:cubicBezTo>
                  <a:pt x="4" y="36"/>
                  <a:pt x="4" y="36"/>
                  <a:pt x="4" y="36"/>
                </a:cubicBezTo>
                <a:cubicBezTo>
                  <a:pt x="4" y="39"/>
                  <a:pt x="5" y="41"/>
                  <a:pt x="7" y="44"/>
                </a:cubicBezTo>
                <a:cubicBezTo>
                  <a:pt x="4" y="46"/>
                  <a:pt x="4" y="46"/>
                  <a:pt x="4" y="46"/>
                </a:cubicBezTo>
                <a:cubicBezTo>
                  <a:pt x="7" y="50"/>
                  <a:pt x="7" y="50"/>
                  <a:pt x="7" y="50"/>
                </a:cubicBezTo>
                <a:cubicBezTo>
                  <a:pt x="10" y="47"/>
                  <a:pt x="10" y="47"/>
                  <a:pt x="10" y="47"/>
                </a:cubicBezTo>
                <a:cubicBezTo>
                  <a:pt x="12" y="49"/>
                  <a:pt x="15" y="50"/>
                  <a:pt x="18" y="50"/>
                </a:cubicBezTo>
                <a:cubicBezTo>
                  <a:pt x="18" y="54"/>
                  <a:pt x="18" y="54"/>
                  <a:pt x="18" y="54"/>
                </a:cubicBezTo>
                <a:cubicBezTo>
                  <a:pt x="23" y="54"/>
                  <a:pt x="23" y="54"/>
                  <a:pt x="23" y="54"/>
                </a:cubicBezTo>
                <a:cubicBezTo>
                  <a:pt x="23" y="50"/>
                  <a:pt x="23" y="50"/>
                  <a:pt x="23" y="50"/>
                </a:cubicBezTo>
                <a:cubicBezTo>
                  <a:pt x="26" y="50"/>
                  <a:pt x="28" y="49"/>
                  <a:pt x="31" y="47"/>
                </a:cubicBezTo>
                <a:cubicBezTo>
                  <a:pt x="32" y="48"/>
                  <a:pt x="32" y="48"/>
                  <a:pt x="32" y="48"/>
                </a:cubicBezTo>
                <a:cubicBezTo>
                  <a:pt x="33" y="50"/>
                  <a:pt x="33" y="50"/>
                  <a:pt x="33" y="50"/>
                </a:cubicBezTo>
                <a:cubicBezTo>
                  <a:pt x="37" y="46"/>
                  <a:pt x="37" y="46"/>
                  <a:pt x="37" y="46"/>
                </a:cubicBezTo>
                <a:cubicBezTo>
                  <a:pt x="34" y="43"/>
                  <a:pt x="34" y="43"/>
                  <a:pt x="34" y="43"/>
                </a:cubicBezTo>
                <a:cubicBezTo>
                  <a:pt x="36" y="41"/>
                  <a:pt x="37" y="39"/>
                  <a:pt x="37" y="36"/>
                </a:cubicBezTo>
                <a:cubicBezTo>
                  <a:pt x="41" y="36"/>
                  <a:pt x="41" y="36"/>
                  <a:pt x="41" y="36"/>
                </a:cubicBezTo>
                <a:close/>
                <a:moveTo>
                  <a:pt x="32" y="38"/>
                </a:moveTo>
                <a:cubicBezTo>
                  <a:pt x="32" y="38"/>
                  <a:pt x="32" y="38"/>
                  <a:pt x="32" y="38"/>
                </a:cubicBezTo>
                <a:cubicBezTo>
                  <a:pt x="30" y="43"/>
                  <a:pt x="26" y="46"/>
                  <a:pt x="20" y="46"/>
                </a:cubicBezTo>
                <a:cubicBezTo>
                  <a:pt x="14" y="46"/>
                  <a:pt x="8" y="40"/>
                  <a:pt x="8" y="33"/>
                </a:cubicBezTo>
                <a:cubicBezTo>
                  <a:pt x="8" y="27"/>
                  <a:pt x="14" y="21"/>
                  <a:pt x="20" y="21"/>
                </a:cubicBezTo>
                <a:cubicBezTo>
                  <a:pt x="26" y="21"/>
                  <a:pt x="30" y="24"/>
                  <a:pt x="32" y="29"/>
                </a:cubicBezTo>
                <a:cubicBezTo>
                  <a:pt x="32" y="30"/>
                  <a:pt x="33" y="32"/>
                  <a:pt x="33" y="33"/>
                </a:cubicBezTo>
                <a:cubicBezTo>
                  <a:pt x="33" y="35"/>
                  <a:pt x="32" y="37"/>
                  <a:pt x="32" y="38"/>
                </a:cubicBezTo>
                <a:close/>
                <a:moveTo>
                  <a:pt x="58" y="35"/>
                </a:moveTo>
                <a:cubicBezTo>
                  <a:pt x="59" y="36"/>
                  <a:pt x="59" y="37"/>
                  <a:pt x="60" y="38"/>
                </a:cubicBezTo>
                <a:cubicBezTo>
                  <a:pt x="62" y="38"/>
                  <a:pt x="62" y="38"/>
                  <a:pt x="62" y="38"/>
                </a:cubicBezTo>
                <a:cubicBezTo>
                  <a:pt x="62" y="41"/>
                  <a:pt x="62" y="41"/>
                  <a:pt x="62" y="41"/>
                </a:cubicBezTo>
                <a:cubicBezTo>
                  <a:pt x="60" y="41"/>
                  <a:pt x="60" y="41"/>
                  <a:pt x="60" y="41"/>
                </a:cubicBezTo>
                <a:cubicBezTo>
                  <a:pt x="59" y="42"/>
                  <a:pt x="59" y="44"/>
                  <a:pt x="58" y="45"/>
                </a:cubicBezTo>
                <a:cubicBezTo>
                  <a:pt x="59" y="46"/>
                  <a:pt x="59" y="46"/>
                  <a:pt x="59" y="46"/>
                </a:cubicBezTo>
                <a:cubicBezTo>
                  <a:pt x="58" y="48"/>
                  <a:pt x="58" y="48"/>
                  <a:pt x="58" y="48"/>
                </a:cubicBezTo>
                <a:cubicBezTo>
                  <a:pt x="56" y="47"/>
                  <a:pt x="56" y="47"/>
                  <a:pt x="56" y="47"/>
                </a:cubicBezTo>
                <a:cubicBezTo>
                  <a:pt x="55" y="47"/>
                  <a:pt x="54" y="48"/>
                  <a:pt x="52" y="48"/>
                </a:cubicBezTo>
                <a:cubicBezTo>
                  <a:pt x="52" y="50"/>
                  <a:pt x="52" y="50"/>
                  <a:pt x="52" y="50"/>
                </a:cubicBezTo>
                <a:cubicBezTo>
                  <a:pt x="50" y="50"/>
                  <a:pt x="50" y="50"/>
                  <a:pt x="50" y="50"/>
                </a:cubicBezTo>
                <a:cubicBezTo>
                  <a:pt x="50" y="48"/>
                  <a:pt x="50" y="48"/>
                  <a:pt x="50" y="48"/>
                </a:cubicBezTo>
                <a:cubicBezTo>
                  <a:pt x="49" y="48"/>
                  <a:pt x="47" y="47"/>
                  <a:pt x="46" y="47"/>
                </a:cubicBezTo>
                <a:cubicBezTo>
                  <a:pt x="45" y="48"/>
                  <a:pt x="45" y="48"/>
                  <a:pt x="45" y="48"/>
                </a:cubicBezTo>
                <a:cubicBezTo>
                  <a:pt x="43" y="46"/>
                  <a:pt x="43" y="46"/>
                  <a:pt x="43" y="46"/>
                </a:cubicBezTo>
                <a:cubicBezTo>
                  <a:pt x="44" y="45"/>
                  <a:pt x="44" y="45"/>
                  <a:pt x="44" y="45"/>
                </a:cubicBezTo>
                <a:cubicBezTo>
                  <a:pt x="43" y="44"/>
                  <a:pt x="43" y="42"/>
                  <a:pt x="43" y="41"/>
                </a:cubicBezTo>
                <a:cubicBezTo>
                  <a:pt x="41" y="41"/>
                  <a:pt x="41" y="41"/>
                  <a:pt x="41" y="41"/>
                </a:cubicBezTo>
                <a:cubicBezTo>
                  <a:pt x="41" y="39"/>
                  <a:pt x="41" y="39"/>
                  <a:pt x="41" y="39"/>
                </a:cubicBezTo>
                <a:cubicBezTo>
                  <a:pt x="43" y="39"/>
                  <a:pt x="43" y="39"/>
                  <a:pt x="43" y="39"/>
                </a:cubicBezTo>
                <a:cubicBezTo>
                  <a:pt x="43" y="37"/>
                  <a:pt x="43" y="36"/>
                  <a:pt x="44" y="35"/>
                </a:cubicBezTo>
                <a:cubicBezTo>
                  <a:pt x="43" y="33"/>
                  <a:pt x="43" y="33"/>
                  <a:pt x="43" y="33"/>
                </a:cubicBezTo>
                <a:cubicBezTo>
                  <a:pt x="45" y="32"/>
                  <a:pt x="45" y="32"/>
                  <a:pt x="45" y="32"/>
                </a:cubicBezTo>
                <a:cubicBezTo>
                  <a:pt x="46" y="33"/>
                  <a:pt x="46" y="33"/>
                  <a:pt x="46" y="33"/>
                </a:cubicBezTo>
                <a:cubicBezTo>
                  <a:pt x="47" y="32"/>
                  <a:pt x="48" y="32"/>
                  <a:pt x="50" y="31"/>
                </a:cubicBezTo>
                <a:cubicBezTo>
                  <a:pt x="50" y="29"/>
                  <a:pt x="50" y="29"/>
                  <a:pt x="50" y="29"/>
                </a:cubicBezTo>
                <a:cubicBezTo>
                  <a:pt x="52" y="29"/>
                  <a:pt x="52" y="29"/>
                  <a:pt x="52" y="29"/>
                </a:cubicBezTo>
                <a:cubicBezTo>
                  <a:pt x="52" y="31"/>
                  <a:pt x="52" y="31"/>
                  <a:pt x="52" y="31"/>
                </a:cubicBezTo>
                <a:cubicBezTo>
                  <a:pt x="54" y="32"/>
                  <a:pt x="55" y="32"/>
                  <a:pt x="56" y="33"/>
                </a:cubicBezTo>
                <a:cubicBezTo>
                  <a:pt x="58" y="31"/>
                  <a:pt x="58" y="31"/>
                  <a:pt x="58" y="31"/>
                </a:cubicBezTo>
                <a:cubicBezTo>
                  <a:pt x="59" y="33"/>
                  <a:pt x="59" y="33"/>
                  <a:pt x="59" y="33"/>
                </a:cubicBezTo>
                <a:cubicBezTo>
                  <a:pt x="58" y="35"/>
                  <a:pt x="58" y="35"/>
                  <a:pt x="58" y="35"/>
                </a:cubicBezTo>
                <a:close/>
                <a:moveTo>
                  <a:pt x="51" y="46"/>
                </a:moveTo>
                <a:cubicBezTo>
                  <a:pt x="55" y="46"/>
                  <a:pt x="57" y="43"/>
                  <a:pt x="57" y="40"/>
                </a:cubicBezTo>
                <a:cubicBezTo>
                  <a:pt x="57" y="36"/>
                  <a:pt x="55" y="34"/>
                  <a:pt x="51" y="34"/>
                </a:cubicBezTo>
                <a:cubicBezTo>
                  <a:pt x="48" y="34"/>
                  <a:pt x="45" y="36"/>
                  <a:pt x="45" y="40"/>
                </a:cubicBezTo>
                <a:cubicBezTo>
                  <a:pt x="45" y="43"/>
                  <a:pt x="48" y="46"/>
                  <a:pt x="51" y="46"/>
                </a:cubicBezTo>
                <a:cubicBezTo>
                  <a:pt x="51" y="46"/>
                  <a:pt x="51" y="46"/>
                  <a:pt x="51" y="46"/>
                </a:cubicBezTo>
                <a:close/>
                <a:moveTo>
                  <a:pt x="59" y="12"/>
                </a:moveTo>
                <a:cubicBezTo>
                  <a:pt x="62" y="12"/>
                  <a:pt x="62" y="12"/>
                  <a:pt x="62" y="12"/>
                </a:cubicBezTo>
                <a:cubicBezTo>
                  <a:pt x="62" y="15"/>
                  <a:pt x="62" y="15"/>
                  <a:pt x="62" y="15"/>
                </a:cubicBezTo>
                <a:cubicBezTo>
                  <a:pt x="59" y="15"/>
                  <a:pt x="59" y="15"/>
                  <a:pt x="59" y="15"/>
                </a:cubicBezTo>
                <a:cubicBezTo>
                  <a:pt x="59" y="17"/>
                  <a:pt x="58" y="19"/>
                  <a:pt x="57" y="20"/>
                </a:cubicBezTo>
                <a:cubicBezTo>
                  <a:pt x="59" y="22"/>
                  <a:pt x="59" y="22"/>
                  <a:pt x="59" y="22"/>
                </a:cubicBezTo>
                <a:cubicBezTo>
                  <a:pt x="56" y="25"/>
                  <a:pt x="56" y="25"/>
                  <a:pt x="56" y="25"/>
                </a:cubicBezTo>
                <a:cubicBezTo>
                  <a:pt x="55" y="23"/>
                  <a:pt x="55" y="23"/>
                  <a:pt x="55" y="23"/>
                </a:cubicBezTo>
                <a:cubicBezTo>
                  <a:pt x="53" y="24"/>
                  <a:pt x="51" y="25"/>
                  <a:pt x="50" y="25"/>
                </a:cubicBezTo>
                <a:cubicBezTo>
                  <a:pt x="50" y="28"/>
                  <a:pt x="50" y="28"/>
                  <a:pt x="50" y="28"/>
                </a:cubicBezTo>
                <a:cubicBezTo>
                  <a:pt x="46" y="28"/>
                  <a:pt x="46" y="28"/>
                  <a:pt x="46" y="28"/>
                </a:cubicBezTo>
                <a:cubicBezTo>
                  <a:pt x="46" y="25"/>
                  <a:pt x="46" y="25"/>
                  <a:pt x="46" y="25"/>
                </a:cubicBezTo>
                <a:cubicBezTo>
                  <a:pt x="44" y="25"/>
                  <a:pt x="43" y="24"/>
                  <a:pt x="41" y="23"/>
                </a:cubicBezTo>
                <a:cubicBezTo>
                  <a:pt x="39" y="25"/>
                  <a:pt x="39" y="25"/>
                  <a:pt x="39" y="25"/>
                </a:cubicBezTo>
                <a:cubicBezTo>
                  <a:pt x="37" y="22"/>
                  <a:pt x="37" y="22"/>
                  <a:pt x="37" y="22"/>
                </a:cubicBezTo>
                <a:cubicBezTo>
                  <a:pt x="39" y="20"/>
                  <a:pt x="39" y="20"/>
                  <a:pt x="39" y="20"/>
                </a:cubicBezTo>
                <a:cubicBezTo>
                  <a:pt x="38" y="19"/>
                  <a:pt x="37" y="17"/>
                  <a:pt x="37" y="15"/>
                </a:cubicBezTo>
                <a:cubicBezTo>
                  <a:pt x="34" y="15"/>
                  <a:pt x="34" y="15"/>
                  <a:pt x="34" y="15"/>
                </a:cubicBezTo>
                <a:cubicBezTo>
                  <a:pt x="34" y="12"/>
                  <a:pt x="34" y="12"/>
                  <a:pt x="34" y="12"/>
                </a:cubicBezTo>
                <a:cubicBezTo>
                  <a:pt x="37" y="12"/>
                  <a:pt x="37" y="12"/>
                  <a:pt x="37" y="12"/>
                </a:cubicBezTo>
                <a:cubicBezTo>
                  <a:pt x="37" y="10"/>
                  <a:pt x="38" y="9"/>
                  <a:pt x="39" y="7"/>
                </a:cubicBezTo>
                <a:cubicBezTo>
                  <a:pt x="37" y="5"/>
                  <a:pt x="37" y="5"/>
                  <a:pt x="37" y="5"/>
                </a:cubicBezTo>
                <a:cubicBezTo>
                  <a:pt x="39" y="3"/>
                  <a:pt x="39" y="3"/>
                  <a:pt x="39" y="3"/>
                </a:cubicBezTo>
                <a:cubicBezTo>
                  <a:pt x="41" y="5"/>
                  <a:pt x="41" y="5"/>
                  <a:pt x="41" y="5"/>
                </a:cubicBezTo>
                <a:cubicBezTo>
                  <a:pt x="43" y="4"/>
                  <a:pt x="44" y="3"/>
                  <a:pt x="46" y="3"/>
                </a:cubicBezTo>
                <a:cubicBezTo>
                  <a:pt x="46" y="0"/>
                  <a:pt x="46" y="0"/>
                  <a:pt x="46" y="0"/>
                </a:cubicBezTo>
                <a:cubicBezTo>
                  <a:pt x="49" y="0"/>
                  <a:pt x="49" y="0"/>
                  <a:pt x="49" y="0"/>
                </a:cubicBezTo>
                <a:cubicBezTo>
                  <a:pt x="49" y="3"/>
                  <a:pt x="49" y="3"/>
                  <a:pt x="49" y="3"/>
                </a:cubicBezTo>
                <a:cubicBezTo>
                  <a:pt x="51" y="3"/>
                  <a:pt x="53" y="4"/>
                  <a:pt x="54" y="5"/>
                </a:cubicBezTo>
                <a:cubicBezTo>
                  <a:pt x="56" y="3"/>
                  <a:pt x="56" y="3"/>
                  <a:pt x="56" y="3"/>
                </a:cubicBezTo>
                <a:cubicBezTo>
                  <a:pt x="59" y="5"/>
                  <a:pt x="59" y="5"/>
                  <a:pt x="59" y="5"/>
                </a:cubicBezTo>
                <a:cubicBezTo>
                  <a:pt x="57" y="7"/>
                  <a:pt x="57" y="7"/>
                  <a:pt x="57" y="7"/>
                </a:cubicBezTo>
                <a:cubicBezTo>
                  <a:pt x="58" y="8"/>
                  <a:pt x="59" y="10"/>
                  <a:pt x="59" y="12"/>
                </a:cubicBezTo>
                <a:close/>
                <a:moveTo>
                  <a:pt x="48" y="22"/>
                </a:moveTo>
                <a:cubicBezTo>
                  <a:pt x="48" y="22"/>
                  <a:pt x="48" y="22"/>
                  <a:pt x="48" y="22"/>
                </a:cubicBezTo>
                <a:cubicBezTo>
                  <a:pt x="43" y="22"/>
                  <a:pt x="40" y="18"/>
                  <a:pt x="40" y="14"/>
                </a:cubicBezTo>
                <a:cubicBezTo>
                  <a:pt x="40" y="9"/>
                  <a:pt x="43" y="6"/>
                  <a:pt x="48" y="6"/>
                </a:cubicBezTo>
                <a:cubicBezTo>
                  <a:pt x="52" y="6"/>
                  <a:pt x="56" y="9"/>
                  <a:pt x="56" y="14"/>
                </a:cubicBezTo>
                <a:cubicBezTo>
                  <a:pt x="56" y="18"/>
                  <a:pt x="52" y="22"/>
                  <a:pt x="48" y="22"/>
                </a:cubicBezTo>
                <a:close/>
              </a:path>
            </a:pathLst>
          </a:custGeom>
          <a:solidFill>
            <a:schemeClr val="accent1"/>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43" name="Freeform 45"/>
          <p:cNvSpPr>
            <a:spLocks noEditPoints="1"/>
          </p:cNvSpPr>
          <p:nvPr/>
        </p:nvSpPr>
        <p:spPr bwMode="auto">
          <a:xfrm>
            <a:off x="6823575" y="2937782"/>
            <a:ext cx="253729" cy="282274"/>
          </a:xfrm>
          <a:custGeom>
            <a:avLst/>
            <a:gdLst>
              <a:gd name="T0" fmla="*/ 40 w 46"/>
              <a:gd name="T1" fmla="*/ 28 h 51"/>
              <a:gd name="T2" fmla="*/ 35 w 46"/>
              <a:gd name="T3" fmla="*/ 41 h 51"/>
              <a:gd name="T4" fmla="*/ 34 w 46"/>
              <a:gd name="T5" fmla="*/ 34 h 51"/>
              <a:gd name="T6" fmla="*/ 29 w 46"/>
              <a:gd name="T7" fmla="*/ 30 h 51"/>
              <a:gd name="T8" fmla="*/ 29 w 46"/>
              <a:gd name="T9" fmla="*/ 30 h 51"/>
              <a:gd name="T10" fmla="*/ 27 w 46"/>
              <a:gd name="T11" fmla="*/ 30 h 51"/>
              <a:gd name="T12" fmla="*/ 25 w 46"/>
              <a:gd name="T13" fmla="*/ 35 h 51"/>
              <a:gd name="T14" fmla="*/ 24 w 46"/>
              <a:gd name="T15" fmla="*/ 38 h 51"/>
              <a:gd name="T16" fmla="*/ 24 w 46"/>
              <a:gd name="T17" fmla="*/ 32 h 51"/>
              <a:gd name="T18" fmla="*/ 24 w 46"/>
              <a:gd name="T19" fmla="*/ 31 h 51"/>
              <a:gd name="T20" fmla="*/ 23 w 46"/>
              <a:gd name="T21" fmla="*/ 30 h 51"/>
              <a:gd name="T22" fmla="*/ 22 w 46"/>
              <a:gd name="T23" fmla="*/ 31 h 51"/>
              <a:gd name="T24" fmla="*/ 22 w 46"/>
              <a:gd name="T25" fmla="*/ 32 h 51"/>
              <a:gd name="T26" fmla="*/ 21 w 46"/>
              <a:gd name="T27" fmla="*/ 38 h 51"/>
              <a:gd name="T28" fmla="*/ 20 w 46"/>
              <a:gd name="T29" fmla="*/ 35 h 51"/>
              <a:gd name="T30" fmla="*/ 19 w 46"/>
              <a:gd name="T31" fmla="*/ 30 h 51"/>
              <a:gd name="T32" fmla="*/ 15 w 46"/>
              <a:gd name="T33" fmla="*/ 30 h 51"/>
              <a:gd name="T34" fmla="*/ 15 w 46"/>
              <a:gd name="T35" fmla="*/ 30 h 51"/>
              <a:gd name="T36" fmla="*/ 11 w 46"/>
              <a:gd name="T37" fmla="*/ 34 h 51"/>
              <a:gd name="T38" fmla="*/ 10 w 46"/>
              <a:gd name="T39" fmla="*/ 41 h 51"/>
              <a:gd name="T40" fmla="*/ 5 w 46"/>
              <a:gd name="T41" fmla="*/ 28 h 51"/>
              <a:gd name="T42" fmla="*/ 23 w 46"/>
              <a:gd name="T43" fmla="*/ 11 h 51"/>
              <a:gd name="T44" fmla="*/ 23 w 46"/>
              <a:gd name="T45" fmla="*/ 14 h 51"/>
              <a:gd name="T46" fmla="*/ 25 w 46"/>
              <a:gd name="T47" fmla="*/ 15 h 51"/>
              <a:gd name="T48" fmla="*/ 28 w 46"/>
              <a:gd name="T49" fmla="*/ 13 h 51"/>
              <a:gd name="T50" fmla="*/ 32 w 46"/>
              <a:gd name="T51" fmla="*/ 11 h 51"/>
              <a:gd name="T52" fmla="*/ 34 w 46"/>
              <a:gd name="T53" fmla="*/ 9 h 51"/>
              <a:gd name="T54" fmla="*/ 34 w 46"/>
              <a:gd name="T55" fmla="*/ 7 h 51"/>
              <a:gd name="T56" fmla="*/ 32 w 46"/>
              <a:gd name="T57" fmla="*/ 5 h 51"/>
              <a:gd name="T58" fmla="*/ 28 w 46"/>
              <a:gd name="T59" fmla="*/ 3 h 51"/>
              <a:gd name="T60" fmla="*/ 25 w 46"/>
              <a:gd name="T61" fmla="*/ 1 h 51"/>
              <a:gd name="T62" fmla="*/ 23 w 46"/>
              <a:gd name="T63" fmla="*/ 2 h 51"/>
              <a:gd name="T64" fmla="*/ 23 w 46"/>
              <a:gd name="T65" fmla="*/ 5 h 51"/>
              <a:gd name="T66" fmla="*/ 0 w 46"/>
              <a:gd name="T67" fmla="*/ 28 h 51"/>
              <a:gd name="T68" fmla="*/ 23 w 46"/>
              <a:gd name="T69" fmla="*/ 51 h 51"/>
              <a:gd name="T70" fmla="*/ 46 w 46"/>
              <a:gd name="T71" fmla="*/ 28 h 51"/>
              <a:gd name="T72" fmla="*/ 40 w 46"/>
              <a:gd name="T73" fmla="*/ 28 h 51"/>
              <a:gd name="T74" fmla="*/ 23 w 46"/>
              <a:gd name="T75" fmla="*/ 19 h 51"/>
              <a:gd name="T76" fmla="*/ 28 w 46"/>
              <a:gd name="T77" fmla="*/ 24 h 51"/>
              <a:gd name="T78" fmla="*/ 23 w 46"/>
              <a:gd name="T79" fmla="*/ 29 h 51"/>
              <a:gd name="T80" fmla="*/ 17 w 46"/>
              <a:gd name="T81" fmla="*/ 24 h 51"/>
              <a:gd name="T82" fmla="*/ 23 w 46"/>
              <a:gd name="T83" fmla="*/ 19 h 51"/>
              <a:gd name="T84" fmla="*/ 30 w 46"/>
              <a:gd name="T85" fmla="*/ 37 h 51"/>
              <a:gd name="T86" fmla="*/ 30 w 46"/>
              <a:gd name="T87" fmla="*/ 37 h 51"/>
              <a:gd name="T88" fmla="*/ 30 w 46"/>
              <a:gd name="T89" fmla="*/ 37 h 51"/>
              <a:gd name="T90" fmla="*/ 30 w 46"/>
              <a:gd name="T91" fmla="*/ 44 h 51"/>
              <a:gd name="T92" fmla="*/ 30 w 46"/>
              <a:gd name="T93" fmla="*/ 44 h 51"/>
              <a:gd name="T94" fmla="*/ 29 w 46"/>
              <a:gd name="T95" fmla="*/ 37 h 51"/>
              <a:gd name="T96" fmla="*/ 30 w 46"/>
              <a:gd name="T97" fmla="*/ 37 h 51"/>
              <a:gd name="T98" fmla="*/ 15 w 46"/>
              <a:gd name="T99" fmla="*/ 37 h 51"/>
              <a:gd name="T100" fmla="*/ 15 w 46"/>
              <a:gd name="T101" fmla="*/ 37 h 51"/>
              <a:gd name="T102" fmla="*/ 15 w 46"/>
              <a:gd name="T103" fmla="*/ 44 h 51"/>
              <a:gd name="T104" fmla="*/ 14 w 46"/>
              <a:gd name="T105" fmla="*/ 44 h 51"/>
              <a:gd name="T106" fmla="*/ 14 w 46"/>
              <a:gd name="T107" fmla="*/ 37 h 51"/>
              <a:gd name="T108" fmla="*/ 15 w 46"/>
              <a:gd name="T109" fmla="*/ 3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 h="51">
                <a:moveTo>
                  <a:pt x="40" y="28"/>
                </a:moveTo>
                <a:cubicBezTo>
                  <a:pt x="40" y="33"/>
                  <a:pt x="38" y="38"/>
                  <a:pt x="35" y="41"/>
                </a:cubicBezTo>
                <a:cubicBezTo>
                  <a:pt x="34" y="38"/>
                  <a:pt x="34" y="35"/>
                  <a:pt x="34" y="34"/>
                </a:cubicBezTo>
                <a:cubicBezTo>
                  <a:pt x="33" y="31"/>
                  <a:pt x="30" y="30"/>
                  <a:pt x="29" y="30"/>
                </a:cubicBezTo>
                <a:cubicBezTo>
                  <a:pt x="29" y="30"/>
                  <a:pt x="29" y="30"/>
                  <a:pt x="29" y="30"/>
                </a:cubicBezTo>
                <a:cubicBezTo>
                  <a:pt x="27" y="30"/>
                  <a:pt x="27" y="30"/>
                  <a:pt x="27" y="30"/>
                </a:cubicBezTo>
                <a:cubicBezTo>
                  <a:pt x="25" y="35"/>
                  <a:pt x="25" y="35"/>
                  <a:pt x="25" y="35"/>
                </a:cubicBezTo>
                <a:cubicBezTo>
                  <a:pt x="24" y="38"/>
                  <a:pt x="24" y="38"/>
                  <a:pt x="24" y="38"/>
                </a:cubicBezTo>
                <a:cubicBezTo>
                  <a:pt x="24" y="32"/>
                  <a:pt x="24" y="32"/>
                  <a:pt x="24" y="32"/>
                </a:cubicBezTo>
                <a:cubicBezTo>
                  <a:pt x="24" y="32"/>
                  <a:pt x="24" y="31"/>
                  <a:pt x="24" y="31"/>
                </a:cubicBezTo>
                <a:cubicBezTo>
                  <a:pt x="24" y="31"/>
                  <a:pt x="23" y="30"/>
                  <a:pt x="23" y="30"/>
                </a:cubicBezTo>
                <a:cubicBezTo>
                  <a:pt x="22" y="30"/>
                  <a:pt x="22" y="31"/>
                  <a:pt x="22" y="31"/>
                </a:cubicBezTo>
                <a:cubicBezTo>
                  <a:pt x="22" y="31"/>
                  <a:pt x="22" y="32"/>
                  <a:pt x="22" y="32"/>
                </a:cubicBezTo>
                <a:cubicBezTo>
                  <a:pt x="21" y="38"/>
                  <a:pt x="21" y="38"/>
                  <a:pt x="21" y="38"/>
                </a:cubicBezTo>
                <a:cubicBezTo>
                  <a:pt x="20" y="35"/>
                  <a:pt x="20" y="35"/>
                  <a:pt x="20" y="35"/>
                </a:cubicBezTo>
                <a:cubicBezTo>
                  <a:pt x="19" y="30"/>
                  <a:pt x="19" y="30"/>
                  <a:pt x="19" y="30"/>
                </a:cubicBezTo>
                <a:cubicBezTo>
                  <a:pt x="15" y="30"/>
                  <a:pt x="15" y="30"/>
                  <a:pt x="15" y="30"/>
                </a:cubicBezTo>
                <a:cubicBezTo>
                  <a:pt x="15" y="30"/>
                  <a:pt x="15" y="30"/>
                  <a:pt x="15" y="30"/>
                </a:cubicBezTo>
                <a:cubicBezTo>
                  <a:pt x="13" y="31"/>
                  <a:pt x="11" y="31"/>
                  <a:pt x="11" y="34"/>
                </a:cubicBezTo>
                <a:cubicBezTo>
                  <a:pt x="10" y="35"/>
                  <a:pt x="10" y="37"/>
                  <a:pt x="10" y="41"/>
                </a:cubicBezTo>
                <a:cubicBezTo>
                  <a:pt x="7" y="37"/>
                  <a:pt x="5" y="33"/>
                  <a:pt x="5" y="28"/>
                </a:cubicBezTo>
                <a:cubicBezTo>
                  <a:pt x="5" y="19"/>
                  <a:pt x="13" y="11"/>
                  <a:pt x="23" y="11"/>
                </a:cubicBezTo>
                <a:cubicBezTo>
                  <a:pt x="23" y="14"/>
                  <a:pt x="23" y="14"/>
                  <a:pt x="23" y="14"/>
                </a:cubicBezTo>
                <a:cubicBezTo>
                  <a:pt x="23" y="15"/>
                  <a:pt x="24" y="15"/>
                  <a:pt x="25" y="15"/>
                </a:cubicBezTo>
                <a:cubicBezTo>
                  <a:pt x="28" y="13"/>
                  <a:pt x="28" y="13"/>
                  <a:pt x="28" y="13"/>
                </a:cubicBezTo>
                <a:cubicBezTo>
                  <a:pt x="29" y="12"/>
                  <a:pt x="30" y="11"/>
                  <a:pt x="32" y="11"/>
                </a:cubicBezTo>
                <a:cubicBezTo>
                  <a:pt x="34" y="9"/>
                  <a:pt x="34" y="9"/>
                  <a:pt x="34" y="9"/>
                </a:cubicBezTo>
                <a:cubicBezTo>
                  <a:pt x="36" y="8"/>
                  <a:pt x="36" y="7"/>
                  <a:pt x="34" y="7"/>
                </a:cubicBezTo>
                <a:cubicBezTo>
                  <a:pt x="32" y="5"/>
                  <a:pt x="32" y="5"/>
                  <a:pt x="32" y="5"/>
                </a:cubicBezTo>
                <a:cubicBezTo>
                  <a:pt x="30" y="4"/>
                  <a:pt x="29" y="3"/>
                  <a:pt x="28" y="3"/>
                </a:cubicBezTo>
                <a:cubicBezTo>
                  <a:pt x="25" y="1"/>
                  <a:pt x="25" y="1"/>
                  <a:pt x="25" y="1"/>
                </a:cubicBezTo>
                <a:cubicBezTo>
                  <a:pt x="24" y="0"/>
                  <a:pt x="23" y="1"/>
                  <a:pt x="23" y="2"/>
                </a:cubicBezTo>
                <a:cubicBezTo>
                  <a:pt x="23" y="5"/>
                  <a:pt x="23" y="5"/>
                  <a:pt x="23" y="5"/>
                </a:cubicBezTo>
                <a:cubicBezTo>
                  <a:pt x="10" y="5"/>
                  <a:pt x="0" y="16"/>
                  <a:pt x="0" y="28"/>
                </a:cubicBezTo>
                <a:cubicBezTo>
                  <a:pt x="0" y="41"/>
                  <a:pt x="10" y="51"/>
                  <a:pt x="23" y="51"/>
                </a:cubicBezTo>
                <a:cubicBezTo>
                  <a:pt x="35" y="51"/>
                  <a:pt x="46" y="41"/>
                  <a:pt x="46" y="28"/>
                </a:cubicBezTo>
                <a:cubicBezTo>
                  <a:pt x="40" y="28"/>
                  <a:pt x="40" y="28"/>
                  <a:pt x="40" y="28"/>
                </a:cubicBezTo>
                <a:close/>
                <a:moveTo>
                  <a:pt x="23" y="19"/>
                </a:moveTo>
                <a:cubicBezTo>
                  <a:pt x="26" y="19"/>
                  <a:pt x="28" y="21"/>
                  <a:pt x="28" y="24"/>
                </a:cubicBezTo>
                <a:cubicBezTo>
                  <a:pt x="28" y="27"/>
                  <a:pt x="26" y="29"/>
                  <a:pt x="23" y="29"/>
                </a:cubicBezTo>
                <a:cubicBezTo>
                  <a:pt x="20" y="29"/>
                  <a:pt x="17" y="27"/>
                  <a:pt x="17" y="24"/>
                </a:cubicBezTo>
                <a:cubicBezTo>
                  <a:pt x="17" y="21"/>
                  <a:pt x="20" y="19"/>
                  <a:pt x="23" y="19"/>
                </a:cubicBezTo>
                <a:close/>
                <a:moveTo>
                  <a:pt x="30" y="37"/>
                </a:moveTo>
                <a:cubicBezTo>
                  <a:pt x="30" y="37"/>
                  <a:pt x="30" y="37"/>
                  <a:pt x="30" y="37"/>
                </a:cubicBezTo>
                <a:cubicBezTo>
                  <a:pt x="30" y="37"/>
                  <a:pt x="30" y="37"/>
                  <a:pt x="30" y="37"/>
                </a:cubicBezTo>
                <a:cubicBezTo>
                  <a:pt x="30" y="44"/>
                  <a:pt x="30" y="44"/>
                  <a:pt x="30" y="44"/>
                </a:cubicBezTo>
                <a:cubicBezTo>
                  <a:pt x="30" y="44"/>
                  <a:pt x="30" y="44"/>
                  <a:pt x="30" y="44"/>
                </a:cubicBezTo>
                <a:cubicBezTo>
                  <a:pt x="29" y="37"/>
                  <a:pt x="29" y="37"/>
                  <a:pt x="29" y="37"/>
                </a:cubicBezTo>
                <a:cubicBezTo>
                  <a:pt x="30" y="37"/>
                  <a:pt x="30" y="37"/>
                  <a:pt x="30" y="37"/>
                </a:cubicBezTo>
                <a:close/>
                <a:moveTo>
                  <a:pt x="15" y="37"/>
                </a:moveTo>
                <a:cubicBezTo>
                  <a:pt x="15" y="37"/>
                  <a:pt x="15" y="37"/>
                  <a:pt x="15" y="37"/>
                </a:cubicBezTo>
                <a:cubicBezTo>
                  <a:pt x="15" y="44"/>
                  <a:pt x="15" y="44"/>
                  <a:pt x="15" y="44"/>
                </a:cubicBezTo>
                <a:cubicBezTo>
                  <a:pt x="15" y="44"/>
                  <a:pt x="14" y="44"/>
                  <a:pt x="14" y="44"/>
                </a:cubicBezTo>
                <a:cubicBezTo>
                  <a:pt x="14" y="37"/>
                  <a:pt x="14" y="37"/>
                  <a:pt x="14" y="37"/>
                </a:cubicBezTo>
                <a:cubicBezTo>
                  <a:pt x="14" y="37"/>
                  <a:pt x="14" y="37"/>
                  <a:pt x="15" y="37"/>
                </a:cubicBezTo>
                <a:close/>
              </a:path>
            </a:pathLst>
          </a:custGeom>
          <a:solidFill>
            <a:schemeClr val="accent1"/>
          </a:solidFill>
          <a:ln>
            <a:noFill/>
          </a:ln>
        </p:spPr>
        <p:txBody>
          <a:bodyPr vert="horz" wrap="square" lIns="72728" tIns="36364" rIns="72728" bIns="36364" numCol="1" anchor="t" anchorCtr="0" compatLnSpc="1"/>
          <a:lstStyle/>
          <a:p>
            <a:pPr defTabSz="914400"/>
            <a:endParaRPr lang="zh-CN" altLang="en-US" sz="1800">
              <a:solidFill>
                <a:prstClr val="black"/>
              </a:solidFill>
              <a:latin typeface="Calibri" panose="020F0502020204030204"/>
              <a:ea typeface="宋体" panose="02010600030101010101" pitchFamily="2" charset="-122"/>
            </a:endParaRPr>
          </a:p>
        </p:txBody>
      </p:sp>
      <p:sp>
        <p:nvSpPr>
          <p:cNvPr id="44" name="TextBox 43"/>
          <p:cNvSpPr txBox="1"/>
          <p:nvPr/>
        </p:nvSpPr>
        <p:spPr>
          <a:xfrm>
            <a:off x="1255603" y="3770535"/>
            <a:ext cx="1407791" cy="938419"/>
          </a:xfrm>
          <a:prstGeom prst="rect">
            <a:avLst/>
          </a:prstGeom>
          <a:noFill/>
        </p:spPr>
        <p:txBody>
          <a:bodyPr wrap="square" lIns="72728" tIns="36364" rIns="72728" bIns="36364" rtlCol="0">
            <a:spAutoFit/>
          </a:bodyPr>
          <a:lstStyle/>
          <a:p>
            <a:pPr algn="just" defTabSz="914400"/>
            <a:r>
              <a:rPr lang="zh-CN" altLang="en-US" sz="1125" dirty="0">
                <a:solidFill>
                  <a:prstClr val="black">
                    <a:lumMod val="85000"/>
                    <a:lumOff val="15000"/>
                  </a:prstClr>
                </a:solidFill>
                <a:latin typeface="微软雅黑" panose="020B0503020204020204" pitchFamily="34" charset="-122"/>
                <a:ea typeface="微软雅黑" panose="020B0503020204020204" pitchFamily="34" charset="-122"/>
              </a:rPr>
              <a:t>您的内容打在这里，或者通过复制您的文本后。您的内容打在这里，或者通过复制您的文本后。</a:t>
            </a:r>
          </a:p>
        </p:txBody>
      </p:sp>
      <p:sp>
        <p:nvSpPr>
          <p:cNvPr id="45" name="TextBox 44"/>
          <p:cNvSpPr txBox="1"/>
          <p:nvPr/>
        </p:nvSpPr>
        <p:spPr>
          <a:xfrm>
            <a:off x="1613597" y="3465411"/>
            <a:ext cx="1411412" cy="215380"/>
          </a:xfrm>
          <a:prstGeom prst="rect">
            <a:avLst/>
          </a:prstGeom>
          <a:noFill/>
        </p:spPr>
        <p:txBody>
          <a:bodyPr wrap="square" lIns="72728" tIns="0" rIns="72728" bIns="0" rtlCol="0" anchor="t">
            <a:spAutoFit/>
          </a:bodyPr>
          <a:lstStyle/>
          <a:p>
            <a:pPr defTabSz="914400"/>
            <a:r>
              <a:rPr lang="zh-CN" altLang="en-US" sz="2100" baseline="-3000" dirty="0">
                <a:solidFill>
                  <a:prstClr val="black">
                    <a:lumMod val="85000"/>
                    <a:lumOff val="15000"/>
                  </a:prstClr>
                </a:solidFill>
                <a:latin typeface="微软雅黑" panose="020B0503020204020204" pitchFamily="34" charset="-122"/>
                <a:ea typeface="微软雅黑" panose="020B0503020204020204" pitchFamily="34" charset="-122"/>
              </a:rPr>
              <a:t>添加标题</a:t>
            </a:r>
          </a:p>
        </p:txBody>
      </p:sp>
      <p:sp>
        <p:nvSpPr>
          <p:cNvPr id="46" name="TextBox 45"/>
          <p:cNvSpPr txBox="1"/>
          <p:nvPr/>
        </p:nvSpPr>
        <p:spPr>
          <a:xfrm>
            <a:off x="2893139" y="3770535"/>
            <a:ext cx="1407791" cy="938419"/>
          </a:xfrm>
          <a:prstGeom prst="rect">
            <a:avLst/>
          </a:prstGeom>
          <a:noFill/>
        </p:spPr>
        <p:txBody>
          <a:bodyPr wrap="square" lIns="72728" tIns="36364" rIns="72728" bIns="36364" rtlCol="0">
            <a:spAutoFit/>
          </a:bodyPr>
          <a:lstStyle/>
          <a:p>
            <a:pPr algn="just" defTabSz="914400"/>
            <a:r>
              <a:rPr lang="zh-CN" altLang="en-US" sz="1125" dirty="0">
                <a:solidFill>
                  <a:prstClr val="black">
                    <a:lumMod val="85000"/>
                    <a:lumOff val="15000"/>
                  </a:prstClr>
                </a:solidFill>
                <a:latin typeface="微软雅黑" panose="020B0503020204020204" pitchFamily="34" charset="-122"/>
                <a:ea typeface="微软雅黑" panose="020B0503020204020204" pitchFamily="34" charset="-122"/>
              </a:rPr>
              <a:t>您的内容打在这里，或者通过复制您的文本后。您的内容打在这里，或者通过复制您的文本后。</a:t>
            </a:r>
          </a:p>
        </p:txBody>
      </p:sp>
      <p:sp>
        <p:nvSpPr>
          <p:cNvPr id="47" name="TextBox 46"/>
          <p:cNvSpPr txBox="1"/>
          <p:nvPr/>
        </p:nvSpPr>
        <p:spPr>
          <a:xfrm>
            <a:off x="3251132" y="3495632"/>
            <a:ext cx="1411412" cy="215380"/>
          </a:xfrm>
          <a:prstGeom prst="rect">
            <a:avLst/>
          </a:prstGeom>
          <a:noFill/>
        </p:spPr>
        <p:txBody>
          <a:bodyPr wrap="square" lIns="72728" tIns="0" rIns="72728" bIns="0" rtlCol="0" anchor="t">
            <a:spAutoFit/>
          </a:bodyPr>
          <a:lstStyle/>
          <a:p>
            <a:pPr defTabSz="914400"/>
            <a:r>
              <a:rPr lang="zh-CN" altLang="en-US" sz="2100" baseline="-3000" dirty="0">
                <a:solidFill>
                  <a:prstClr val="black">
                    <a:lumMod val="85000"/>
                    <a:lumOff val="15000"/>
                  </a:prstClr>
                </a:solidFill>
                <a:latin typeface="微软雅黑" panose="020B0503020204020204" pitchFamily="34" charset="-122"/>
                <a:ea typeface="微软雅黑" panose="020B0503020204020204" pitchFamily="34" charset="-122"/>
              </a:rPr>
              <a:t>添加标题</a:t>
            </a:r>
          </a:p>
        </p:txBody>
      </p:sp>
      <p:sp>
        <p:nvSpPr>
          <p:cNvPr id="48" name="TextBox 47"/>
          <p:cNvSpPr txBox="1"/>
          <p:nvPr/>
        </p:nvSpPr>
        <p:spPr>
          <a:xfrm>
            <a:off x="4508664" y="3770535"/>
            <a:ext cx="1407791" cy="938419"/>
          </a:xfrm>
          <a:prstGeom prst="rect">
            <a:avLst/>
          </a:prstGeom>
          <a:noFill/>
        </p:spPr>
        <p:txBody>
          <a:bodyPr wrap="square" lIns="72728" tIns="36364" rIns="72728" bIns="36364" rtlCol="0">
            <a:spAutoFit/>
          </a:bodyPr>
          <a:lstStyle/>
          <a:p>
            <a:pPr algn="just" defTabSz="914400"/>
            <a:r>
              <a:rPr lang="zh-CN" altLang="en-US" sz="1125" dirty="0">
                <a:solidFill>
                  <a:prstClr val="black">
                    <a:lumMod val="85000"/>
                    <a:lumOff val="15000"/>
                  </a:prstClr>
                </a:solidFill>
                <a:latin typeface="微软雅黑" panose="020B0503020204020204" pitchFamily="34" charset="-122"/>
                <a:ea typeface="微软雅黑" panose="020B0503020204020204" pitchFamily="34" charset="-122"/>
              </a:rPr>
              <a:t>您的内容打在这里，或者通过复制您的文本后。您的内容打在这里，或者通过复制您的文本后。</a:t>
            </a:r>
          </a:p>
        </p:txBody>
      </p:sp>
      <p:sp>
        <p:nvSpPr>
          <p:cNvPr id="49" name="TextBox 48"/>
          <p:cNvSpPr txBox="1"/>
          <p:nvPr/>
        </p:nvSpPr>
        <p:spPr>
          <a:xfrm>
            <a:off x="4866658" y="3495632"/>
            <a:ext cx="1411412" cy="215380"/>
          </a:xfrm>
          <a:prstGeom prst="rect">
            <a:avLst/>
          </a:prstGeom>
          <a:noFill/>
        </p:spPr>
        <p:txBody>
          <a:bodyPr wrap="square" lIns="72728" tIns="0" rIns="72728" bIns="0" rtlCol="0" anchor="t">
            <a:spAutoFit/>
          </a:bodyPr>
          <a:lstStyle/>
          <a:p>
            <a:pPr defTabSz="914400"/>
            <a:r>
              <a:rPr lang="zh-CN" altLang="en-US" sz="2100" baseline="-3000" dirty="0">
                <a:solidFill>
                  <a:prstClr val="black">
                    <a:lumMod val="85000"/>
                    <a:lumOff val="15000"/>
                  </a:prstClr>
                </a:solidFill>
                <a:latin typeface="微软雅黑" panose="020B0503020204020204" pitchFamily="34" charset="-122"/>
                <a:ea typeface="微软雅黑" panose="020B0503020204020204" pitchFamily="34" charset="-122"/>
              </a:rPr>
              <a:t>添加标题</a:t>
            </a:r>
          </a:p>
        </p:txBody>
      </p:sp>
      <p:sp>
        <p:nvSpPr>
          <p:cNvPr id="50" name="TextBox 49"/>
          <p:cNvSpPr txBox="1"/>
          <p:nvPr/>
        </p:nvSpPr>
        <p:spPr>
          <a:xfrm>
            <a:off x="6186971" y="3783632"/>
            <a:ext cx="1407791" cy="938419"/>
          </a:xfrm>
          <a:prstGeom prst="rect">
            <a:avLst/>
          </a:prstGeom>
          <a:noFill/>
        </p:spPr>
        <p:txBody>
          <a:bodyPr wrap="square" lIns="72728" tIns="36364" rIns="72728" bIns="36364" rtlCol="0">
            <a:spAutoFit/>
          </a:bodyPr>
          <a:lstStyle/>
          <a:p>
            <a:pPr algn="just" defTabSz="914400"/>
            <a:r>
              <a:rPr lang="zh-CN" altLang="en-US" sz="1125" dirty="0">
                <a:solidFill>
                  <a:prstClr val="black">
                    <a:lumMod val="85000"/>
                    <a:lumOff val="15000"/>
                  </a:prstClr>
                </a:solidFill>
                <a:latin typeface="微软雅黑" panose="020B0503020204020204" pitchFamily="34" charset="-122"/>
                <a:ea typeface="微软雅黑" panose="020B0503020204020204" pitchFamily="34" charset="-122"/>
              </a:rPr>
              <a:t>您的内容打在这里，或者通过复制您的文本后。您的内容打在这里，或者通过复制您的文本后。</a:t>
            </a:r>
          </a:p>
        </p:txBody>
      </p:sp>
      <p:sp>
        <p:nvSpPr>
          <p:cNvPr id="51" name="TextBox 50"/>
          <p:cNvSpPr txBox="1"/>
          <p:nvPr/>
        </p:nvSpPr>
        <p:spPr>
          <a:xfrm>
            <a:off x="6544965" y="3495632"/>
            <a:ext cx="1411412" cy="215380"/>
          </a:xfrm>
          <a:prstGeom prst="rect">
            <a:avLst/>
          </a:prstGeom>
          <a:noFill/>
        </p:spPr>
        <p:txBody>
          <a:bodyPr wrap="square" lIns="72728" tIns="0" rIns="72728" bIns="0" rtlCol="0" anchor="t">
            <a:spAutoFit/>
          </a:bodyPr>
          <a:lstStyle/>
          <a:p>
            <a:pPr defTabSz="914400"/>
            <a:r>
              <a:rPr lang="zh-CN" altLang="en-US" sz="2100" baseline="-3000" dirty="0">
                <a:solidFill>
                  <a:prstClr val="black">
                    <a:lumMod val="85000"/>
                    <a:lumOff val="15000"/>
                  </a:prstClr>
                </a:solidFill>
                <a:latin typeface="微软雅黑" panose="020B0503020204020204" pitchFamily="34" charset="-122"/>
                <a:ea typeface="微软雅黑" panose="020B0503020204020204" pitchFamily="34" charset="-122"/>
              </a:rPr>
              <a:t>添加标题</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anim calcmode="lin" valueType="num">
                                      <p:cBhvr>
                                        <p:cTn id="8" dur="500" fill="hold"/>
                                        <p:tgtEl>
                                          <p:spTgt spid="36"/>
                                        </p:tgtEl>
                                        <p:attrNameLst>
                                          <p:attrName>ppt_w</p:attrName>
                                        </p:attrNameLst>
                                      </p:cBhvr>
                                      <p:tavLst>
                                        <p:tav tm="0" fmla="#ppt_w*sin(2.5*pi*$)">
                                          <p:val>
                                            <p:fltVal val="0"/>
                                          </p:val>
                                        </p:tav>
                                        <p:tav tm="100000">
                                          <p:val>
                                            <p:fltVal val="1"/>
                                          </p:val>
                                        </p:tav>
                                      </p:tavLst>
                                    </p:anim>
                                    <p:anim calcmode="lin" valueType="num">
                                      <p:cBhvr>
                                        <p:cTn id="9" dur="500" fill="hold"/>
                                        <p:tgtEl>
                                          <p:spTgt spid="36"/>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anim calcmode="lin" valueType="num">
                                      <p:cBhvr>
                                        <p:cTn id="13" dur="500" fill="hold"/>
                                        <p:tgtEl>
                                          <p:spTgt spid="37"/>
                                        </p:tgtEl>
                                        <p:attrNameLst>
                                          <p:attrName>ppt_w</p:attrName>
                                        </p:attrNameLst>
                                      </p:cBhvr>
                                      <p:tavLst>
                                        <p:tav tm="0" fmla="#ppt_w*sin(2.5*pi*$)">
                                          <p:val>
                                            <p:fltVal val="0"/>
                                          </p:val>
                                        </p:tav>
                                        <p:tav tm="100000">
                                          <p:val>
                                            <p:fltVal val="1"/>
                                          </p:val>
                                        </p:tav>
                                      </p:tavLst>
                                    </p:anim>
                                    <p:anim calcmode="lin" valueType="num">
                                      <p:cBhvr>
                                        <p:cTn id="14" dur="500" fill="hold"/>
                                        <p:tgtEl>
                                          <p:spTgt spid="37"/>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47" presetClass="entr" presetSubtype="0" fill="hold" grpId="0" nodeType="after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fade">
                                      <p:cBhvr>
                                        <p:cTn id="18" dur="1000"/>
                                        <p:tgtEl>
                                          <p:spTgt spid="45"/>
                                        </p:tgtEl>
                                      </p:cBhvr>
                                    </p:animEffect>
                                    <p:anim calcmode="lin" valueType="num">
                                      <p:cBhvr>
                                        <p:cTn id="19" dur="1000" fill="hold"/>
                                        <p:tgtEl>
                                          <p:spTgt spid="45"/>
                                        </p:tgtEl>
                                        <p:attrNameLst>
                                          <p:attrName>ppt_x</p:attrName>
                                        </p:attrNameLst>
                                      </p:cBhvr>
                                      <p:tavLst>
                                        <p:tav tm="0">
                                          <p:val>
                                            <p:strVal val="#ppt_x"/>
                                          </p:val>
                                        </p:tav>
                                        <p:tav tm="100000">
                                          <p:val>
                                            <p:strVal val="#ppt_x"/>
                                          </p:val>
                                        </p:tav>
                                      </p:tavLst>
                                    </p:anim>
                                    <p:anim calcmode="lin" valueType="num">
                                      <p:cBhvr>
                                        <p:cTn id="20" dur="1000" fill="hold"/>
                                        <p:tgtEl>
                                          <p:spTgt spid="45"/>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fade">
                                      <p:cBhvr>
                                        <p:cTn id="23" dur="1000"/>
                                        <p:tgtEl>
                                          <p:spTgt spid="44"/>
                                        </p:tgtEl>
                                      </p:cBhvr>
                                    </p:animEffect>
                                    <p:anim calcmode="lin" valueType="num">
                                      <p:cBhvr>
                                        <p:cTn id="24" dur="1000" fill="hold"/>
                                        <p:tgtEl>
                                          <p:spTgt spid="44"/>
                                        </p:tgtEl>
                                        <p:attrNameLst>
                                          <p:attrName>ppt_x</p:attrName>
                                        </p:attrNameLst>
                                      </p:cBhvr>
                                      <p:tavLst>
                                        <p:tav tm="0">
                                          <p:val>
                                            <p:strVal val="#ppt_x"/>
                                          </p:val>
                                        </p:tav>
                                        <p:tav tm="100000">
                                          <p:val>
                                            <p:strVal val="#ppt_x"/>
                                          </p:val>
                                        </p:tav>
                                      </p:tavLst>
                                    </p:anim>
                                    <p:anim calcmode="lin" valueType="num">
                                      <p:cBhvr>
                                        <p:cTn id="25" dur="1000" fill="hold"/>
                                        <p:tgtEl>
                                          <p:spTgt spid="44"/>
                                        </p:tgtEl>
                                        <p:attrNameLst>
                                          <p:attrName>ppt_y</p:attrName>
                                        </p:attrNameLst>
                                      </p:cBhvr>
                                      <p:tavLst>
                                        <p:tav tm="0">
                                          <p:val>
                                            <p:strVal val="#ppt_y-.1"/>
                                          </p:val>
                                        </p:tav>
                                        <p:tav tm="100000">
                                          <p:val>
                                            <p:strVal val="#ppt_y"/>
                                          </p:val>
                                        </p:tav>
                                      </p:tavLst>
                                    </p:anim>
                                  </p:childTnLst>
                                </p:cTn>
                              </p:par>
                              <p:par>
                                <p:cTn id="26" presetID="22" presetClass="entr" presetSubtype="4"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down)">
                                      <p:cBhvr>
                                        <p:cTn id="28" dur="500"/>
                                        <p:tgtEl>
                                          <p:spTgt spid="4"/>
                                        </p:tgtEl>
                                      </p:cBhvr>
                                    </p:animEffect>
                                  </p:childTnLst>
                                </p:cTn>
                              </p:par>
                              <p:par>
                                <p:cTn id="29" presetID="22" presetClass="entr" presetSubtype="4" fill="hold" grpId="0" nodeType="withEffect">
                                  <p:stCondLst>
                                    <p:cond delay="200"/>
                                  </p:stCondLst>
                                  <p:childTnLst>
                                    <p:set>
                                      <p:cBhvr>
                                        <p:cTn id="30" dur="1" fill="hold">
                                          <p:stCondLst>
                                            <p:cond delay="0"/>
                                          </p:stCondLst>
                                        </p:cTn>
                                        <p:tgtEl>
                                          <p:spTgt spid="6"/>
                                        </p:tgtEl>
                                        <p:attrNameLst>
                                          <p:attrName>style.visibility</p:attrName>
                                        </p:attrNameLst>
                                      </p:cBhvr>
                                      <p:to>
                                        <p:strVal val="visible"/>
                                      </p:to>
                                    </p:set>
                                    <p:animEffect transition="in" filter="wipe(down)">
                                      <p:cBhvr>
                                        <p:cTn id="31" dur="500"/>
                                        <p:tgtEl>
                                          <p:spTgt spid="6"/>
                                        </p:tgtEl>
                                      </p:cBhvr>
                                    </p:animEffect>
                                  </p:childTnLst>
                                </p:cTn>
                              </p:par>
                              <p:par>
                                <p:cTn id="32" presetID="22" presetClass="entr" presetSubtype="4" fill="hold" grpId="0" nodeType="withEffect">
                                  <p:stCondLst>
                                    <p:cond delay="400"/>
                                  </p:stCondLst>
                                  <p:childTnLst>
                                    <p:set>
                                      <p:cBhvr>
                                        <p:cTn id="33" dur="1" fill="hold">
                                          <p:stCondLst>
                                            <p:cond delay="0"/>
                                          </p:stCondLst>
                                        </p:cTn>
                                        <p:tgtEl>
                                          <p:spTgt spid="7"/>
                                        </p:tgtEl>
                                        <p:attrNameLst>
                                          <p:attrName>style.visibility</p:attrName>
                                        </p:attrNameLst>
                                      </p:cBhvr>
                                      <p:to>
                                        <p:strVal val="visible"/>
                                      </p:to>
                                    </p:set>
                                    <p:animEffect transition="in" filter="wipe(down)">
                                      <p:cBhvr>
                                        <p:cTn id="34" dur="500"/>
                                        <p:tgtEl>
                                          <p:spTgt spid="7"/>
                                        </p:tgtEl>
                                      </p:cBhvr>
                                    </p:animEffect>
                                  </p:childTnLst>
                                </p:cTn>
                              </p:par>
                              <p:par>
                                <p:cTn id="35" presetID="22" presetClass="entr" presetSubtype="4" fill="hold" grpId="0" nodeType="withEffect">
                                  <p:stCondLst>
                                    <p:cond delay="60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00"/>
                                        <p:tgtEl>
                                          <p:spTgt spid="8"/>
                                        </p:tgtEl>
                                      </p:cBhvr>
                                    </p:animEffect>
                                  </p:childTnLst>
                                </p:cTn>
                              </p:par>
                            </p:childTnLst>
                          </p:cTn>
                        </p:par>
                        <p:par>
                          <p:cTn id="38" fill="hold">
                            <p:stCondLst>
                              <p:cond delay="1500"/>
                            </p:stCondLst>
                            <p:childTnLst>
                              <p:par>
                                <p:cTn id="39" presetID="22" presetClass="entr" presetSubtype="4" fill="hold" grpId="0"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00"/>
                                        <p:tgtEl>
                                          <p:spTgt spid="5"/>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ipe(down)">
                                      <p:cBhvr>
                                        <p:cTn id="44" dur="500"/>
                                        <p:tgtEl>
                                          <p:spTgt spid="9"/>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down)">
                                      <p:cBhvr>
                                        <p:cTn id="47" dur="500"/>
                                        <p:tgtEl>
                                          <p:spTgt spid="10"/>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down)">
                                      <p:cBhvr>
                                        <p:cTn id="50" dur="500"/>
                                        <p:tgtEl>
                                          <p:spTgt spid="11"/>
                                        </p:tgtEl>
                                      </p:cBhvr>
                                    </p:animEffect>
                                  </p:childTnLst>
                                </p:cTn>
                              </p:par>
                            </p:childTnLst>
                          </p:cTn>
                        </p:par>
                        <p:par>
                          <p:cTn id="51" fill="hold">
                            <p:stCondLst>
                              <p:cond delay="2000"/>
                            </p:stCondLst>
                            <p:childTnLst>
                              <p:par>
                                <p:cTn id="52" presetID="45" presetClass="entr" presetSubtype="0" fill="hold" grpId="0" nodeType="after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500"/>
                                        <p:tgtEl>
                                          <p:spTgt spid="38"/>
                                        </p:tgtEl>
                                      </p:cBhvr>
                                    </p:animEffect>
                                    <p:anim calcmode="lin" valueType="num">
                                      <p:cBhvr>
                                        <p:cTn id="55" dur="500" fill="hold"/>
                                        <p:tgtEl>
                                          <p:spTgt spid="38"/>
                                        </p:tgtEl>
                                        <p:attrNameLst>
                                          <p:attrName>ppt_w</p:attrName>
                                        </p:attrNameLst>
                                      </p:cBhvr>
                                      <p:tavLst>
                                        <p:tav tm="0" fmla="#ppt_w*sin(2.5*pi*$)">
                                          <p:val>
                                            <p:fltVal val="0"/>
                                          </p:val>
                                        </p:tav>
                                        <p:tav tm="100000">
                                          <p:val>
                                            <p:fltVal val="1"/>
                                          </p:val>
                                        </p:tav>
                                      </p:tavLst>
                                    </p:anim>
                                    <p:anim calcmode="lin" valueType="num">
                                      <p:cBhvr>
                                        <p:cTn id="56" dur="500" fill="hold"/>
                                        <p:tgtEl>
                                          <p:spTgt spid="38"/>
                                        </p:tgtEl>
                                        <p:attrNameLst>
                                          <p:attrName>ppt_h</p:attrName>
                                        </p:attrNameLst>
                                      </p:cBhvr>
                                      <p:tavLst>
                                        <p:tav tm="0">
                                          <p:val>
                                            <p:strVal val="#ppt_h"/>
                                          </p:val>
                                        </p:tav>
                                        <p:tav tm="100000">
                                          <p:val>
                                            <p:strVal val="#ppt_h"/>
                                          </p:val>
                                        </p:tav>
                                      </p:tavLst>
                                    </p:anim>
                                  </p:childTnLst>
                                </p:cTn>
                              </p:par>
                              <p:par>
                                <p:cTn id="57" presetID="45" presetClass="entr" presetSubtype="0"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fade">
                                      <p:cBhvr>
                                        <p:cTn id="59" dur="500"/>
                                        <p:tgtEl>
                                          <p:spTgt spid="42"/>
                                        </p:tgtEl>
                                      </p:cBhvr>
                                    </p:animEffect>
                                    <p:anim calcmode="lin" valueType="num">
                                      <p:cBhvr>
                                        <p:cTn id="60" dur="500" fill="hold"/>
                                        <p:tgtEl>
                                          <p:spTgt spid="42"/>
                                        </p:tgtEl>
                                        <p:attrNameLst>
                                          <p:attrName>ppt_w</p:attrName>
                                        </p:attrNameLst>
                                      </p:cBhvr>
                                      <p:tavLst>
                                        <p:tav tm="0" fmla="#ppt_w*sin(2.5*pi*$)">
                                          <p:val>
                                            <p:fltVal val="0"/>
                                          </p:val>
                                        </p:tav>
                                        <p:tav tm="100000">
                                          <p:val>
                                            <p:fltVal val="1"/>
                                          </p:val>
                                        </p:tav>
                                      </p:tavLst>
                                    </p:anim>
                                    <p:anim calcmode="lin" valueType="num">
                                      <p:cBhvr>
                                        <p:cTn id="61" dur="500" fill="hold"/>
                                        <p:tgtEl>
                                          <p:spTgt spid="42"/>
                                        </p:tgtEl>
                                        <p:attrNameLst>
                                          <p:attrName>ppt_h</p:attrName>
                                        </p:attrNameLst>
                                      </p:cBhvr>
                                      <p:tavLst>
                                        <p:tav tm="0">
                                          <p:val>
                                            <p:strVal val="#ppt_h"/>
                                          </p:val>
                                        </p:tav>
                                        <p:tav tm="100000">
                                          <p:val>
                                            <p:strVal val="#ppt_h"/>
                                          </p:val>
                                        </p:tav>
                                      </p:tavLst>
                                    </p:anim>
                                  </p:childTnLst>
                                </p:cTn>
                              </p:par>
                            </p:childTnLst>
                          </p:cTn>
                        </p:par>
                        <p:par>
                          <p:cTn id="62" fill="hold">
                            <p:stCondLst>
                              <p:cond delay="2500"/>
                            </p:stCondLst>
                            <p:childTnLst>
                              <p:par>
                                <p:cTn id="63" presetID="47" presetClass="entr" presetSubtype="0"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fade">
                                      <p:cBhvr>
                                        <p:cTn id="65" dur="1000"/>
                                        <p:tgtEl>
                                          <p:spTgt spid="47"/>
                                        </p:tgtEl>
                                      </p:cBhvr>
                                    </p:animEffect>
                                    <p:anim calcmode="lin" valueType="num">
                                      <p:cBhvr>
                                        <p:cTn id="66" dur="1000" fill="hold"/>
                                        <p:tgtEl>
                                          <p:spTgt spid="47"/>
                                        </p:tgtEl>
                                        <p:attrNameLst>
                                          <p:attrName>ppt_x</p:attrName>
                                        </p:attrNameLst>
                                      </p:cBhvr>
                                      <p:tavLst>
                                        <p:tav tm="0">
                                          <p:val>
                                            <p:strVal val="#ppt_x"/>
                                          </p:val>
                                        </p:tav>
                                        <p:tav tm="100000">
                                          <p:val>
                                            <p:strVal val="#ppt_x"/>
                                          </p:val>
                                        </p:tav>
                                      </p:tavLst>
                                    </p:anim>
                                    <p:anim calcmode="lin" valueType="num">
                                      <p:cBhvr>
                                        <p:cTn id="67" dur="1000" fill="hold"/>
                                        <p:tgtEl>
                                          <p:spTgt spid="47"/>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46"/>
                                        </p:tgtEl>
                                        <p:attrNameLst>
                                          <p:attrName>style.visibility</p:attrName>
                                        </p:attrNameLst>
                                      </p:cBhvr>
                                      <p:to>
                                        <p:strVal val="visible"/>
                                      </p:to>
                                    </p:set>
                                    <p:animEffect transition="in" filter="fade">
                                      <p:cBhvr>
                                        <p:cTn id="70" dur="1000"/>
                                        <p:tgtEl>
                                          <p:spTgt spid="46"/>
                                        </p:tgtEl>
                                      </p:cBhvr>
                                    </p:animEffect>
                                    <p:anim calcmode="lin" valueType="num">
                                      <p:cBhvr>
                                        <p:cTn id="71" dur="1000" fill="hold"/>
                                        <p:tgtEl>
                                          <p:spTgt spid="46"/>
                                        </p:tgtEl>
                                        <p:attrNameLst>
                                          <p:attrName>ppt_x</p:attrName>
                                        </p:attrNameLst>
                                      </p:cBhvr>
                                      <p:tavLst>
                                        <p:tav tm="0">
                                          <p:val>
                                            <p:strVal val="#ppt_x"/>
                                          </p:val>
                                        </p:tav>
                                        <p:tav tm="100000">
                                          <p:val>
                                            <p:strVal val="#ppt_x"/>
                                          </p:val>
                                        </p:tav>
                                      </p:tavLst>
                                    </p:anim>
                                    <p:anim calcmode="lin" valueType="num">
                                      <p:cBhvr>
                                        <p:cTn id="72" dur="1000" fill="hold"/>
                                        <p:tgtEl>
                                          <p:spTgt spid="46"/>
                                        </p:tgtEl>
                                        <p:attrNameLst>
                                          <p:attrName>ppt_y</p:attrName>
                                        </p:attrNameLst>
                                      </p:cBhvr>
                                      <p:tavLst>
                                        <p:tav tm="0">
                                          <p:val>
                                            <p:strVal val="#ppt_y-.1"/>
                                          </p:val>
                                        </p:tav>
                                        <p:tav tm="100000">
                                          <p:val>
                                            <p:strVal val="#ppt_y"/>
                                          </p:val>
                                        </p:tav>
                                      </p:tavLst>
                                    </p:anim>
                                  </p:childTnLst>
                                </p:cTn>
                              </p:par>
                              <p:par>
                                <p:cTn id="73" presetID="22" presetClass="entr" presetSubtype="4" fill="hold" grpId="0" nodeType="with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wipe(down)">
                                      <p:cBhvr>
                                        <p:cTn id="75" dur="500"/>
                                        <p:tgtEl>
                                          <p:spTgt spid="12"/>
                                        </p:tgtEl>
                                      </p:cBhvr>
                                    </p:animEffect>
                                  </p:childTnLst>
                                </p:cTn>
                              </p:par>
                              <p:par>
                                <p:cTn id="76" presetID="22" presetClass="entr" presetSubtype="4" fill="hold" grpId="0" nodeType="withEffect">
                                  <p:stCondLst>
                                    <p:cond delay="200"/>
                                  </p:stCondLst>
                                  <p:childTnLst>
                                    <p:set>
                                      <p:cBhvr>
                                        <p:cTn id="77" dur="1" fill="hold">
                                          <p:stCondLst>
                                            <p:cond delay="0"/>
                                          </p:stCondLst>
                                        </p:cTn>
                                        <p:tgtEl>
                                          <p:spTgt spid="13"/>
                                        </p:tgtEl>
                                        <p:attrNameLst>
                                          <p:attrName>style.visibility</p:attrName>
                                        </p:attrNameLst>
                                      </p:cBhvr>
                                      <p:to>
                                        <p:strVal val="visible"/>
                                      </p:to>
                                    </p:set>
                                    <p:animEffect transition="in" filter="wipe(down)">
                                      <p:cBhvr>
                                        <p:cTn id="78" dur="500"/>
                                        <p:tgtEl>
                                          <p:spTgt spid="13"/>
                                        </p:tgtEl>
                                      </p:cBhvr>
                                    </p:animEffect>
                                  </p:childTnLst>
                                </p:cTn>
                              </p:par>
                              <p:par>
                                <p:cTn id="79" presetID="22" presetClass="entr" presetSubtype="4" fill="hold" grpId="0" nodeType="withEffect">
                                  <p:stCondLst>
                                    <p:cond delay="400"/>
                                  </p:stCondLst>
                                  <p:childTnLst>
                                    <p:set>
                                      <p:cBhvr>
                                        <p:cTn id="80" dur="1" fill="hold">
                                          <p:stCondLst>
                                            <p:cond delay="0"/>
                                          </p:stCondLst>
                                        </p:cTn>
                                        <p:tgtEl>
                                          <p:spTgt spid="14"/>
                                        </p:tgtEl>
                                        <p:attrNameLst>
                                          <p:attrName>style.visibility</p:attrName>
                                        </p:attrNameLst>
                                      </p:cBhvr>
                                      <p:to>
                                        <p:strVal val="visible"/>
                                      </p:to>
                                    </p:set>
                                    <p:animEffect transition="in" filter="wipe(down)">
                                      <p:cBhvr>
                                        <p:cTn id="81" dur="500"/>
                                        <p:tgtEl>
                                          <p:spTgt spid="14"/>
                                        </p:tgtEl>
                                      </p:cBhvr>
                                    </p:animEffect>
                                  </p:childTnLst>
                                </p:cTn>
                              </p:par>
                              <p:par>
                                <p:cTn id="82" presetID="22" presetClass="entr" presetSubtype="4" fill="hold" grpId="0" nodeType="withEffect">
                                  <p:stCondLst>
                                    <p:cond delay="600"/>
                                  </p:stCondLst>
                                  <p:childTnLst>
                                    <p:set>
                                      <p:cBhvr>
                                        <p:cTn id="83" dur="1" fill="hold">
                                          <p:stCondLst>
                                            <p:cond delay="0"/>
                                          </p:stCondLst>
                                        </p:cTn>
                                        <p:tgtEl>
                                          <p:spTgt spid="15"/>
                                        </p:tgtEl>
                                        <p:attrNameLst>
                                          <p:attrName>style.visibility</p:attrName>
                                        </p:attrNameLst>
                                      </p:cBhvr>
                                      <p:to>
                                        <p:strVal val="visible"/>
                                      </p:to>
                                    </p:set>
                                    <p:animEffect transition="in" filter="wipe(down)">
                                      <p:cBhvr>
                                        <p:cTn id="84" dur="500"/>
                                        <p:tgtEl>
                                          <p:spTgt spid="15"/>
                                        </p:tgtEl>
                                      </p:cBhvr>
                                    </p:animEffect>
                                  </p:childTnLst>
                                </p:cTn>
                              </p:par>
                            </p:childTnLst>
                          </p:cTn>
                        </p:par>
                        <p:par>
                          <p:cTn id="85" fill="hold">
                            <p:stCondLst>
                              <p:cond delay="3500"/>
                            </p:stCondLst>
                            <p:childTnLst>
                              <p:par>
                                <p:cTn id="86" presetID="22" presetClass="entr" presetSubtype="4" fill="hold" grpId="0" nodeType="afterEffect">
                                  <p:stCondLst>
                                    <p:cond delay="0"/>
                                  </p:stCondLst>
                                  <p:childTnLst>
                                    <p:set>
                                      <p:cBhvr>
                                        <p:cTn id="87" dur="1" fill="hold">
                                          <p:stCondLst>
                                            <p:cond delay="0"/>
                                          </p:stCondLst>
                                        </p:cTn>
                                        <p:tgtEl>
                                          <p:spTgt spid="16"/>
                                        </p:tgtEl>
                                        <p:attrNameLst>
                                          <p:attrName>style.visibility</p:attrName>
                                        </p:attrNameLst>
                                      </p:cBhvr>
                                      <p:to>
                                        <p:strVal val="visible"/>
                                      </p:to>
                                    </p:set>
                                    <p:animEffect transition="in" filter="wipe(down)">
                                      <p:cBhvr>
                                        <p:cTn id="88" dur="500"/>
                                        <p:tgtEl>
                                          <p:spTgt spid="16"/>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17"/>
                                        </p:tgtEl>
                                        <p:attrNameLst>
                                          <p:attrName>style.visibility</p:attrName>
                                        </p:attrNameLst>
                                      </p:cBhvr>
                                      <p:to>
                                        <p:strVal val="visible"/>
                                      </p:to>
                                    </p:set>
                                    <p:animEffect transition="in" filter="wipe(down)">
                                      <p:cBhvr>
                                        <p:cTn id="91" dur="500"/>
                                        <p:tgtEl>
                                          <p:spTgt spid="17"/>
                                        </p:tgtEl>
                                      </p:cBhvr>
                                    </p:animEffect>
                                  </p:childTnLst>
                                </p:cTn>
                              </p:par>
                              <p:par>
                                <p:cTn id="92" presetID="22" presetClass="entr" presetSubtype="4" fill="hold" grpId="0" nodeType="withEffect">
                                  <p:stCondLst>
                                    <p:cond delay="0"/>
                                  </p:stCondLst>
                                  <p:childTnLst>
                                    <p:set>
                                      <p:cBhvr>
                                        <p:cTn id="93" dur="1" fill="hold">
                                          <p:stCondLst>
                                            <p:cond delay="0"/>
                                          </p:stCondLst>
                                        </p:cTn>
                                        <p:tgtEl>
                                          <p:spTgt spid="18"/>
                                        </p:tgtEl>
                                        <p:attrNameLst>
                                          <p:attrName>style.visibility</p:attrName>
                                        </p:attrNameLst>
                                      </p:cBhvr>
                                      <p:to>
                                        <p:strVal val="visible"/>
                                      </p:to>
                                    </p:set>
                                    <p:animEffect transition="in" filter="wipe(down)">
                                      <p:cBhvr>
                                        <p:cTn id="94" dur="500"/>
                                        <p:tgtEl>
                                          <p:spTgt spid="18"/>
                                        </p:tgtEl>
                                      </p:cBhvr>
                                    </p:animEffect>
                                  </p:childTnLst>
                                </p:cTn>
                              </p:par>
                              <p:par>
                                <p:cTn id="95" presetID="22" presetClass="entr" presetSubtype="4" fill="hold" grpId="0" nodeType="withEffect">
                                  <p:stCondLst>
                                    <p:cond delay="0"/>
                                  </p:stCondLst>
                                  <p:childTnLst>
                                    <p:set>
                                      <p:cBhvr>
                                        <p:cTn id="96" dur="1" fill="hold">
                                          <p:stCondLst>
                                            <p:cond delay="0"/>
                                          </p:stCondLst>
                                        </p:cTn>
                                        <p:tgtEl>
                                          <p:spTgt spid="19"/>
                                        </p:tgtEl>
                                        <p:attrNameLst>
                                          <p:attrName>style.visibility</p:attrName>
                                        </p:attrNameLst>
                                      </p:cBhvr>
                                      <p:to>
                                        <p:strVal val="visible"/>
                                      </p:to>
                                    </p:set>
                                    <p:animEffect transition="in" filter="wipe(down)">
                                      <p:cBhvr>
                                        <p:cTn id="97" dur="500"/>
                                        <p:tgtEl>
                                          <p:spTgt spid="19"/>
                                        </p:tgtEl>
                                      </p:cBhvr>
                                    </p:animEffect>
                                  </p:childTnLst>
                                </p:cTn>
                              </p:par>
                            </p:childTnLst>
                          </p:cTn>
                        </p:par>
                        <p:par>
                          <p:cTn id="98" fill="hold">
                            <p:stCondLst>
                              <p:cond delay="4000"/>
                            </p:stCondLst>
                            <p:childTnLst>
                              <p:par>
                                <p:cTn id="99" presetID="45" presetClass="entr" presetSubtype="0"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fade">
                                      <p:cBhvr>
                                        <p:cTn id="101" dur="500"/>
                                        <p:tgtEl>
                                          <p:spTgt spid="39"/>
                                        </p:tgtEl>
                                      </p:cBhvr>
                                    </p:animEffect>
                                    <p:anim calcmode="lin" valueType="num">
                                      <p:cBhvr>
                                        <p:cTn id="102" dur="500" fill="hold"/>
                                        <p:tgtEl>
                                          <p:spTgt spid="39"/>
                                        </p:tgtEl>
                                        <p:attrNameLst>
                                          <p:attrName>ppt_w</p:attrName>
                                        </p:attrNameLst>
                                      </p:cBhvr>
                                      <p:tavLst>
                                        <p:tav tm="0" fmla="#ppt_w*sin(2.5*pi*$)">
                                          <p:val>
                                            <p:fltVal val="0"/>
                                          </p:val>
                                        </p:tav>
                                        <p:tav tm="100000">
                                          <p:val>
                                            <p:fltVal val="1"/>
                                          </p:val>
                                        </p:tav>
                                      </p:tavLst>
                                    </p:anim>
                                    <p:anim calcmode="lin" valueType="num">
                                      <p:cBhvr>
                                        <p:cTn id="103" dur="500" fill="hold"/>
                                        <p:tgtEl>
                                          <p:spTgt spid="39"/>
                                        </p:tgtEl>
                                        <p:attrNameLst>
                                          <p:attrName>ppt_h</p:attrName>
                                        </p:attrNameLst>
                                      </p:cBhvr>
                                      <p:tavLst>
                                        <p:tav tm="0">
                                          <p:val>
                                            <p:strVal val="#ppt_h"/>
                                          </p:val>
                                        </p:tav>
                                        <p:tav tm="100000">
                                          <p:val>
                                            <p:strVal val="#ppt_h"/>
                                          </p:val>
                                        </p:tav>
                                      </p:tavLst>
                                    </p:anim>
                                  </p:childTnLst>
                                </p:cTn>
                              </p:par>
                              <p:par>
                                <p:cTn id="104" presetID="45" presetClass="entr" presetSubtype="0" fill="hold" grpId="0" nodeType="withEffect">
                                  <p:stCondLst>
                                    <p:cond delay="0"/>
                                  </p:stCondLst>
                                  <p:childTnLst>
                                    <p:set>
                                      <p:cBhvr>
                                        <p:cTn id="105" dur="1" fill="hold">
                                          <p:stCondLst>
                                            <p:cond delay="0"/>
                                          </p:stCondLst>
                                        </p:cTn>
                                        <p:tgtEl>
                                          <p:spTgt spid="41"/>
                                        </p:tgtEl>
                                        <p:attrNameLst>
                                          <p:attrName>style.visibility</p:attrName>
                                        </p:attrNameLst>
                                      </p:cBhvr>
                                      <p:to>
                                        <p:strVal val="visible"/>
                                      </p:to>
                                    </p:set>
                                    <p:animEffect transition="in" filter="fade">
                                      <p:cBhvr>
                                        <p:cTn id="106" dur="500"/>
                                        <p:tgtEl>
                                          <p:spTgt spid="41"/>
                                        </p:tgtEl>
                                      </p:cBhvr>
                                    </p:animEffect>
                                    <p:anim calcmode="lin" valueType="num">
                                      <p:cBhvr>
                                        <p:cTn id="107" dur="500" fill="hold"/>
                                        <p:tgtEl>
                                          <p:spTgt spid="41"/>
                                        </p:tgtEl>
                                        <p:attrNameLst>
                                          <p:attrName>ppt_w</p:attrName>
                                        </p:attrNameLst>
                                      </p:cBhvr>
                                      <p:tavLst>
                                        <p:tav tm="0" fmla="#ppt_w*sin(2.5*pi*$)">
                                          <p:val>
                                            <p:fltVal val="0"/>
                                          </p:val>
                                        </p:tav>
                                        <p:tav tm="100000">
                                          <p:val>
                                            <p:fltVal val="1"/>
                                          </p:val>
                                        </p:tav>
                                      </p:tavLst>
                                    </p:anim>
                                    <p:anim calcmode="lin" valueType="num">
                                      <p:cBhvr>
                                        <p:cTn id="108" dur="500" fill="hold"/>
                                        <p:tgtEl>
                                          <p:spTgt spid="41"/>
                                        </p:tgtEl>
                                        <p:attrNameLst>
                                          <p:attrName>ppt_h</p:attrName>
                                        </p:attrNameLst>
                                      </p:cBhvr>
                                      <p:tavLst>
                                        <p:tav tm="0">
                                          <p:val>
                                            <p:strVal val="#ppt_h"/>
                                          </p:val>
                                        </p:tav>
                                        <p:tav tm="100000">
                                          <p:val>
                                            <p:strVal val="#ppt_h"/>
                                          </p:val>
                                        </p:tav>
                                      </p:tavLst>
                                    </p:anim>
                                  </p:childTnLst>
                                </p:cTn>
                              </p:par>
                            </p:childTnLst>
                          </p:cTn>
                        </p:par>
                        <p:par>
                          <p:cTn id="109" fill="hold">
                            <p:stCondLst>
                              <p:cond delay="4500"/>
                            </p:stCondLst>
                            <p:childTnLst>
                              <p:par>
                                <p:cTn id="110" presetID="47" presetClass="entr" presetSubtype="0" fill="hold" grpId="0" nodeType="afterEffect">
                                  <p:stCondLst>
                                    <p:cond delay="0"/>
                                  </p:stCondLst>
                                  <p:childTnLst>
                                    <p:set>
                                      <p:cBhvr>
                                        <p:cTn id="111" dur="1" fill="hold">
                                          <p:stCondLst>
                                            <p:cond delay="0"/>
                                          </p:stCondLst>
                                        </p:cTn>
                                        <p:tgtEl>
                                          <p:spTgt spid="49"/>
                                        </p:tgtEl>
                                        <p:attrNameLst>
                                          <p:attrName>style.visibility</p:attrName>
                                        </p:attrNameLst>
                                      </p:cBhvr>
                                      <p:to>
                                        <p:strVal val="visible"/>
                                      </p:to>
                                    </p:set>
                                    <p:animEffect transition="in" filter="fade">
                                      <p:cBhvr>
                                        <p:cTn id="112" dur="1000"/>
                                        <p:tgtEl>
                                          <p:spTgt spid="49"/>
                                        </p:tgtEl>
                                      </p:cBhvr>
                                    </p:animEffect>
                                    <p:anim calcmode="lin" valueType="num">
                                      <p:cBhvr>
                                        <p:cTn id="113" dur="1000" fill="hold"/>
                                        <p:tgtEl>
                                          <p:spTgt spid="49"/>
                                        </p:tgtEl>
                                        <p:attrNameLst>
                                          <p:attrName>ppt_x</p:attrName>
                                        </p:attrNameLst>
                                      </p:cBhvr>
                                      <p:tavLst>
                                        <p:tav tm="0">
                                          <p:val>
                                            <p:strVal val="#ppt_x"/>
                                          </p:val>
                                        </p:tav>
                                        <p:tav tm="100000">
                                          <p:val>
                                            <p:strVal val="#ppt_x"/>
                                          </p:val>
                                        </p:tav>
                                      </p:tavLst>
                                    </p:anim>
                                    <p:anim calcmode="lin" valueType="num">
                                      <p:cBhvr>
                                        <p:cTn id="114" dur="1000" fill="hold"/>
                                        <p:tgtEl>
                                          <p:spTgt spid="49"/>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48"/>
                                        </p:tgtEl>
                                        <p:attrNameLst>
                                          <p:attrName>style.visibility</p:attrName>
                                        </p:attrNameLst>
                                      </p:cBhvr>
                                      <p:to>
                                        <p:strVal val="visible"/>
                                      </p:to>
                                    </p:set>
                                    <p:animEffect transition="in" filter="fade">
                                      <p:cBhvr>
                                        <p:cTn id="117" dur="1000"/>
                                        <p:tgtEl>
                                          <p:spTgt spid="48"/>
                                        </p:tgtEl>
                                      </p:cBhvr>
                                    </p:animEffect>
                                    <p:anim calcmode="lin" valueType="num">
                                      <p:cBhvr>
                                        <p:cTn id="118" dur="1000" fill="hold"/>
                                        <p:tgtEl>
                                          <p:spTgt spid="48"/>
                                        </p:tgtEl>
                                        <p:attrNameLst>
                                          <p:attrName>ppt_x</p:attrName>
                                        </p:attrNameLst>
                                      </p:cBhvr>
                                      <p:tavLst>
                                        <p:tav tm="0">
                                          <p:val>
                                            <p:strVal val="#ppt_x"/>
                                          </p:val>
                                        </p:tav>
                                        <p:tav tm="100000">
                                          <p:val>
                                            <p:strVal val="#ppt_x"/>
                                          </p:val>
                                        </p:tav>
                                      </p:tavLst>
                                    </p:anim>
                                    <p:anim calcmode="lin" valueType="num">
                                      <p:cBhvr>
                                        <p:cTn id="119" dur="1000" fill="hold"/>
                                        <p:tgtEl>
                                          <p:spTgt spid="48"/>
                                        </p:tgtEl>
                                        <p:attrNameLst>
                                          <p:attrName>ppt_y</p:attrName>
                                        </p:attrNameLst>
                                      </p:cBhvr>
                                      <p:tavLst>
                                        <p:tav tm="0">
                                          <p:val>
                                            <p:strVal val="#ppt_y-.1"/>
                                          </p:val>
                                        </p:tav>
                                        <p:tav tm="100000">
                                          <p:val>
                                            <p:strVal val="#ppt_y"/>
                                          </p:val>
                                        </p:tav>
                                      </p:tavLst>
                                    </p:anim>
                                  </p:childTnLst>
                                </p:cTn>
                              </p:par>
                              <p:par>
                                <p:cTn id="120" presetID="22" presetClass="entr" presetSubtype="4" fill="hold" grpId="0" nodeType="withEffect">
                                  <p:stCondLst>
                                    <p:cond delay="0"/>
                                  </p:stCondLst>
                                  <p:childTnLst>
                                    <p:set>
                                      <p:cBhvr>
                                        <p:cTn id="121" dur="1" fill="hold">
                                          <p:stCondLst>
                                            <p:cond delay="0"/>
                                          </p:stCondLst>
                                        </p:cTn>
                                        <p:tgtEl>
                                          <p:spTgt spid="20"/>
                                        </p:tgtEl>
                                        <p:attrNameLst>
                                          <p:attrName>style.visibility</p:attrName>
                                        </p:attrNameLst>
                                      </p:cBhvr>
                                      <p:to>
                                        <p:strVal val="visible"/>
                                      </p:to>
                                    </p:set>
                                    <p:animEffect transition="in" filter="wipe(down)">
                                      <p:cBhvr>
                                        <p:cTn id="122" dur="500"/>
                                        <p:tgtEl>
                                          <p:spTgt spid="20"/>
                                        </p:tgtEl>
                                      </p:cBhvr>
                                    </p:animEffect>
                                  </p:childTnLst>
                                </p:cTn>
                              </p:par>
                              <p:par>
                                <p:cTn id="123" presetID="22" presetClass="entr" presetSubtype="4" fill="hold" grpId="0" nodeType="withEffect">
                                  <p:stCondLst>
                                    <p:cond delay="200"/>
                                  </p:stCondLst>
                                  <p:childTnLst>
                                    <p:set>
                                      <p:cBhvr>
                                        <p:cTn id="124" dur="1" fill="hold">
                                          <p:stCondLst>
                                            <p:cond delay="0"/>
                                          </p:stCondLst>
                                        </p:cTn>
                                        <p:tgtEl>
                                          <p:spTgt spid="21"/>
                                        </p:tgtEl>
                                        <p:attrNameLst>
                                          <p:attrName>style.visibility</p:attrName>
                                        </p:attrNameLst>
                                      </p:cBhvr>
                                      <p:to>
                                        <p:strVal val="visible"/>
                                      </p:to>
                                    </p:set>
                                    <p:animEffect transition="in" filter="wipe(down)">
                                      <p:cBhvr>
                                        <p:cTn id="125" dur="500"/>
                                        <p:tgtEl>
                                          <p:spTgt spid="21"/>
                                        </p:tgtEl>
                                      </p:cBhvr>
                                    </p:animEffect>
                                  </p:childTnLst>
                                </p:cTn>
                              </p:par>
                              <p:par>
                                <p:cTn id="126" presetID="22" presetClass="entr" presetSubtype="4" fill="hold" grpId="0" nodeType="withEffect">
                                  <p:stCondLst>
                                    <p:cond delay="400"/>
                                  </p:stCondLst>
                                  <p:childTnLst>
                                    <p:set>
                                      <p:cBhvr>
                                        <p:cTn id="127" dur="1" fill="hold">
                                          <p:stCondLst>
                                            <p:cond delay="0"/>
                                          </p:stCondLst>
                                        </p:cTn>
                                        <p:tgtEl>
                                          <p:spTgt spid="22"/>
                                        </p:tgtEl>
                                        <p:attrNameLst>
                                          <p:attrName>style.visibility</p:attrName>
                                        </p:attrNameLst>
                                      </p:cBhvr>
                                      <p:to>
                                        <p:strVal val="visible"/>
                                      </p:to>
                                    </p:set>
                                    <p:animEffect transition="in" filter="wipe(down)">
                                      <p:cBhvr>
                                        <p:cTn id="128" dur="500"/>
                                        <p:tgtEl>
                                          <p:spTgt spid="22"/>
                                        </p:tgtEl>
                                      </p:cBhvr>
                                    </p:animEffect>
                                  </p:childTnLst>
                                </p:cTn>
                              </p:par>
                              <p:par>
                                <p:cTn id="129" presetID="22" presetClass="entr" presetSubtype="4" fill="hold" grpId="0" nodeType="withEffect">
                                  <p:stCondLst>
                                    <p:cond delay="600"/>
                                  </p:stCondLst>
                                  <p:childTnLst>
                                    <p:set>
                                      <p:cBhvr>
                                        <p:cTn id="130" dur="1" fill="hold">
                                          <p:stCondLst>
                                            <p:cond delay="0"/>
                                          </p:stCondLst>
                                        </p:cTn>
                                        <p:tgtEl>
                                          <p:spTgt spid="23"/>
                                        </p:tgtEl>
                                        <p:attrNameLst>
                                          <p:attrName>style.visibility</p:attrName>
                                        </p:attrNameLst>
                                      </p:cBhvr>
                                      <p:to>
                                        <p:strVal val="visible"/>
                                      </p:to>
                                    </p:set>
                                    <p:animEffect transition="in" filter="wipe(down)">
                                      <p:cBhvr>
                                        <p:cTn id="131" dur="500"/>
                                        <p:tgtEl>
                                          <p:spTgt spid="23"/>
                                        </p:tgtEl>
                                      </p:cBhvr>
                                    </p:animEffect>
                                  </p:childTnLst>
                                </p:cTn>
                              </p:par>
                            </p:childTnLst>
                          </p:cTn>
                        </p:par>
                        <p:par>
                          <p:cTn id="132" fill="hold">
                            <p:stCondLst>
                              <p:cond delay="5500"/>
                            </p:stCondLst>
                            <p:childTnLst>
                              <p:par>
                                <p:cTn id="133" presetID="22" presetClass="entr" presetSubtype="4" fill="hold" grpId="0" nodeType="afterEffect">
                                  <p:stCondLst>
                                    <p:cond delay="0"/>
                                  </p:stCondLst>
                                  <p:childTnLst>
                                    <p:set>
                                      <p:cBhvr>
                                        <p:cTn id="134" dur="1" fill="hold">
                                          <p:stCondLst>
                                            <p:cond delay="0"/>
                                          </p:stCondLst>
                                        </p:cTn>
                                        <p:tgtEl>
                                          <p:spTgt spid="27"/>
                                        </p:tgtEl>
                                        <p:attrNameLst>
                                          <p:attrName>style.visibility</p:attrName>
                                        </p:attrNameLst>
                                      </p:cBhvr>
                                      <p:to>
                                        <p:strVal val="visible"/>
                                      </p:to>
                                    </p:set>
                                    <p:animEffect transition="in" filter="wipe(down)">
                                      <p:cBhvr>
                                        <p:cTn id="135" dur="500"/>
                                        <p:tgtEl>
                                          <p:spTgt spid="27"/>
                                        </p:tgtEl>
                                      </p:cBhvr>
                                    </p:animEffect>
                                  </p:childTnLst>
                                </p:cTn>
                              </p:par>
                              <p:par>
                                <p:cTn id="136" presetID="22" presetClass="entr" presetSubtype="4" fill="hold" grpId="0" nodeType="withEffect">
                                  <p:stCondLst>
                                    <p:cond delay="0"/>
                                  </p:stCondLst>
                                  <p:childTnLst>
                                    <p:set>
                                      <p:cBhvr>
                                        <p:cTn id="137" dur="1" fill="hold">
                                          <p:stCondLst>
                                            <p:cond delay="0"/>
                                          </p:stCondLst>
                                        </p:cTn>
                                        <p:tgtEl>
                                          <p:spTgt spid="26"/>
                                        </p:tgtEl>
                                        <p:attrNameLst>
                                          <p:attrName>style.visibility</p:attrName>
                                        </p:attrNameLst>
                                      </p:cBhvr>
                                      <p:to>
                                        <p:strVal val="visible"/>
                                      </p:to>
                                    </p:set>
                                    <p:animEffect transition="in" filter="wipe(down)">
                                      <p:cBhvr>
                                        <p:cTn id="138" dur="500"/>
                                        <p:tgtEl>
                                          <p:spTgt spid="26"/>
                                        </p:tgtEl>
                                      </p:cBhvr>
                                    </p:animEffect>
                                  </p:childTnLst>
                                </p:cTn>
                              </p:par>
                              <p:par>
                                <p:cTn id="139" presetID="22" presetClass="entr" presetSubtype="4" fill="hold" grpId="0" nodeType="withEffect">
                                  <p:stCondLst>
                                    <p:cond delay="0"/>
                                  </p:stCondLst>
                                  <p:childTnLst>
                                    <p:set>
                                      <p:cBhvr>
                                        <p:cTn id="140" dur="1" fill="hold">
                                          <p:stCondLst>
                                            <p:cond delay="0"/>
                                          </p:stCondLst>
                                        </p:cTn>
                                        <p:tgtEl>
                                          <p:spTgt spid="25"/>
                                        </p:tgtEl>
                                        <p:attrNameLst>
                                          <p:attrName>style.visibility</p:attrName>
                                        </p:attrNameLst>
                                      </p:cBhvr>
                                      <p:to>
                                        <p:strVal val="visible"/>
                                      </p:to>
                                    </p:set>
                                    <p:animEffect transition="in" filter="wipe(down)">
                                      <p:cBhvr>
                                        <p:cTn id="141" dur="500"/>
                                        <p:tgtEl>
                                          <p:spTgt spid="25"/>
                                        </p:tgtEl>
                                      </p:cBhvr>
                                    </p:animEffect>
                                  </p:childTnLst>
                                </p:cTn>
                              </p:par>
                              <p:par>
                                <p:cTn id="142" presetID="22" presetClass="entr" presetSubtype="4" fill="hold" grpId="0" nodeType="withEffect">
                                  <p:stCondLst>
                                    <p:cond delay="0"/>
                                  </p:stCondLst>
                                  <p:childTnLst>
                                    <p:set>
                                      <p:cBhvr>
                                        <p:cTn id="143" dur="1" fill="hold">
                                          <p:stCondLst>
                                            <p:cond delay="0"/>
                                          </p:stCondLst>
                                        </p:cTn>
                                        <p:tgtEl>
                                          <p:spTgt spid="24"/>
                                        </p:tgtEl>
                                        <p:attrNameLst>
                                          <p:attrName>style.visibility</p:attrName>
                                        </p:attrNameLst>
                                      </p:cBhvr>
                                      <p:to>
                                        <p:strVal val="visible"/>
                                      </p:to>
                                    </p:set>
                                    <p:animEffect transition="in" filter="wipe(down)">
                                      <p:cBhvr>
                                        <p:cTn id="144" dur="500"/>
                                        <p:tgtEl>
                                          <p:spTgt spid="24"/>
                                        </p:tgtEl>
                                      </p:cBhvr>
                                    </p:animEffect>
                                  </p:childTnLst>
                                </p:cTn>
                              </p:par>
                            </p:childTnLst>
                          </p:cTn>
                        </p:par>
                        <p:par>
                          <p:cTn id="145" fill="hold">
                            <p:stCondLst>
                              <p:cond delay="6000"/>
                            </p:stCondLst>
                            <p:childTnLst>
                              <p:par>
                                <p:cTn id="146" presetID="45" presetClass="entr" presetSubtype="0" fill="hold" grpId="0" nodeType="afterEffect">
                                  <p:stCondLst>
                                    <p:cond delay="0"/>
                                  </p:stCondLst>
                                  <p:childTnLst>
                                    <p:set>
                                      <p:cBhvr>
                                        <p:cTn id="147" dur="1" fill="hold">
                                          <p:stCondLst>
                                            <p:cond delay="0"/>
                                          </p:stCondLst>
                                        </p:cTn>
                                        <p:tgtEl>
                                          <p:spTgt spid="40"/>
                                        </p:tgtEl>
                                        <p:attrNameLst>
                                          <p:attrName>style.visibility</p:attrName>
                                        </p:attrNameLst>
                                      </p:cBhvr>
                                      <p:to>
                                        <p:strVal val="visible"/>
                                      </p:to>
                                    </p:set>
                                    <p:animEffect transition="in" filter="fade">
                                      <p:cBhvr>
                                        <p:cTn id="148" dur="500"/>
                                        <p:tgtEl>
                                          <p:spTgt spid="40"/>
                                        </p:tgtEl>
                                      </p:cBhvr>
                                    </p:animEffect>
                                    <p:anim calcmode="lin" valueType="num">
                                      <p:cBhvr>
                                        <p:cTn id="149" dur="500" fill="hold"/>
                                        <p:tgtEl>
                                          <p:spTgt spid="40"/>
                                        </p:tgtEl>
                                        <p:attrNameLst>
                                          <p:attrName>ppt_w</p:attrName>
                                        </p:attrNameLst>
                                      </p:cBhvr>
                                      <p:tavLst>
                                        <p:tav tm="0" fmla="#ppt_w*sin(2.5*pi*$)">
                                          <p:val>
                                            <p:fltVal val="0"/>
                                          </p:val>
                                        </p:tav>
                                        <p:tav tm="100000">
                                          <p:val>
                                            <p:fltVal val="1"/>
                                          </p:val>
                                        </p:tav>
                                      </p:tavLst>
                                    </p:anim>
                                    <p:anim calcmode="lin" valueType="num">
                                      <p:cBhvr>
                                        <p:cTn id="150" dur="500" fill="hold"/>
                                        <p:tgtEl>
                                          <p:spTgt spid="40"/>
                                        </p:tgtEl>
                                        <p:attrNameLst>
                                          <p:attrName>ppt_h</p:attrName>
                                        </p:attrNameLst>
                                      </p:cBhvr>
                                      <p:tavLst>
                                        <p:tav tm="0">
                                          <p:val>
                                            <p:strVal val="#ppt_h"/>
                                          </p:val>
                                        </p:tav>
                                        <p:tav tm="100000">
                                          <p:val>
                                            <p:strVal val="#ppt_h"/>
                                          </p:val>
                                        </p:tav>
                                      </p:tavLst>
                                    </p:anim>
                                  </p:childTnLst>
                                </p:cTn>
                              </p:par>
                              <p:par>
                                <p:cTn id="151" presetID="45" presetClass="entr" presetSubtype="0" fill="hold" grpId="0" nodeType="withEffect">
                                  <p:stCondLst>
                                    <p:cond delay="0"/>
                                  </p:stCondLst>
                                  <p:childTnLst>
                                    <p:set>
                                      <p:cBhvr>
                                        <p:cTn id="152" dur="1" fill="hold">
                                          <p:stCondLst>
                                            <p:cond delay="0"/>
                                          </p:stCondLst>
                                        </p:cTn>
                                        <p:tgtEl>
                                          <p:spTgt spid="43"/>
                                        </p:tgtEl>
                                        <p:attrNameLst>
                                          <p:attrName>style.visibility</p:attrName>
                                        </p:attrNameLst>
                                      </p:cBhvr>
                                      <p:to>
                                        <p:strVal val="visible"/>
                                      </p:to>
                                    </p:set>
                                    <p:animEffect transition="in" filter="fade">
                                      <p:cBhvr>
                                        <p:cTn id="153" dur="500"/>
                                        <p:tgtEl>
                                          <p:spTgt spid="43"/>
                                        </p:tgtEl>
                                      </p:cBhvr>
                                    </p:animEffect>
                                    <p:anim calcmode="lin" valueType="num">
                                      <p:cBhvr>
                                        <p:cTn id="154" dur="500" fill="hold"/>
                                        <p:tgtEl>
                                          <p:spTgt spid="43"/>
                                        </p:tgtEl>
                                        <p:attrNameLst>
                                          <p:attrName>ppt_w</p:attrName>
                                        </p:attrNameLst>
                                      </p:cBhvr>
                                      <p:tavLst>
                                        <p:tav tm="0" fmla="#ppt_w*sin(2.5*pi*$)">
                                          <p:val>
                                            <p:fltVal val="0"/>
                                          </p:val>
                                        </p:tav>
                                        <p:tav tm="100000">
                                          <p:val>
                                            <p:fltVal val="1"/>
                                          </p:val>
                                        </p:tav>
                                      </p:tavLst>
                                    </p:anim>
                                    <p:anim calcmode="lin" valueType="num">
                                      <p:cBhvr>
                                        <p:cTn id="155" dur="500" fill="hold"/>
                                        <p:tgtEl>
                                          <p:spTgt spid="43"/>
                                        </p:tgtEl>
                                        <p:attrNameLst>
                                          <p:attrName>ppt_h</p:attrName>
                                        </p:attrNameLst>
                                      </p:cBhvr>
                                      <p:tavLst>
                                        <p:tav tm="0">
                                          <p:val>
                                            <p:strVal val="#ppt_h"/>
                                          </p:val>
                                        </p:tav>
                                        <p:tav tm="100000">
                                          <p:val>
                                            <p:strVal val="#ppt_h"/>
                                          </p:val>
                                        </p:tav>
                                      </p:tavLst>
                                    </p:anim>
                                  </p:childTnLst>
                                </p:cTn>
                              </p:par>
                            </p:childTnLst>
                          </p:cTn>
                        </p:par>
                        <p:par>
                          <p:cTn id="156" fill="hold">
                            <p:stCondLst>
                              <p:cond delay="6500"/>
                            </p:stCondLst>
                            <p:childTnLst>
                              <p:par>
                                <p:cTn id="157" presetID="47" presetClass="entr" presetSubtype="0" fill="hold" grpId="0" nodeType="afterEffect">
                                  <p:stCondLst>
                                    <p:cond delay="0"/>
                                  </p:stCondLst>
                                  <p:childTnLst>
                                    <p:set>
                                      <p:cBhvr>
                                        <p:cTn id="158" dur="1" fill="hold">
                                          <p:stCondLst>
                                            <p:cond delay="0"/>
                                          </p:stCondLst>
                                        </p:cTn>
                                        <p:tgtEl>
                                          <p:spTgt spid="51"/>
                                        </p:tgtEl>
                                        <p:attrNameLst>
                                          <p:attrName>style.visibility</p:attrName>
                                        </p:attrNameLst>
                                      </p:cBhvr>
                                      <p:to>
                                        <p:strVal val="visible"/>
                                      </p:to>
                                    </p:set>
                                    <p:animEffect transition="in" filter="fade">
                                      <p:cBhvr>
                                        <p:cTn id="159" dur="1000"/>
                                        <p:tgtEl>
                                          <p:spTgt spid="51"/>
                                        </p:tgtEl>
                                      </p:cBhvr>
                                    </p:animEffect>
                                    <p:anim calcmode="lin" valueType="num">
                                      <p:cBhvr>
                                        <p:cTn id="160" dur="1000" fill="hold"/>
                                        <p:tgtEl>
                                          <p:spTgt spid="51"/>
                                        </p:tgtEl>
                                        <p:attrNameLst>
                                          <p:attrName>ppt_x</p:attrName>
                                        </p:attrNameLst>
                                      </p:cBhvr>
                                      <p:tavLst>
                                        <p:tav tm="0">
                                          <p:val>
                                            <p:strVal val="#ppt_x"/>
                                          </p:val>
                                        </p:tav>
                                        <p:tav tm="100000">
                                          <p:val>
                                            <p:strVal val="#ppt_x"/>
                                          </p:val>
                                        </p:tav>
                                      </p:tavLst>
                                    </p:anim>
                                    <p:anim calcmode="lin" valueType="num">
                                      <p:cBhvr>
                                        <p:cTn id="161" dur="1000" fill="hold"/>
                                        <p:tgtEl>
                                          <p:spTgt spid="51"/>
                                        </p:tgtEl>
                                        <p:attrNameLst>
                                          <p:attrName>ppt_y</p:attrName>
                                        </p:attrNameLst>
                                      </p:cBhvr>
                                      <p:tavLst>
                                        <p:tav tm="0">
                                          <p:val>
                                            <p:strVal val="#ppt_y-.1"/>
                                          </p:val>
                                        </p:tav>
                                        <p:tav tm="100000">
                                          <p:val>
                                            <p:strVal val="#ppt_y"/>
                                          </p:val>
                                        </p:tav>
                                      </p:tavLst>
                                    </p:anim>
                                  </p:childTnLst>
                                </p:cTn>
                              </p:par>
                              <p:par>
                                <p:cTn id="162" presetID="47" presetClass="entr" presetSubtype="0" fill="hold" grpId="0" nodeType="withEffect">
                                  <p:stCondLst>
                                    <p:cond delay="0"/>
                                  </p:stCondLst>
                                  <p:childTnLst>
                                    <p:set>
                                      <p:cBhvr>
                                        <p:cTn id="163" dur="1" fill="hold">
                                          <p:stCondLst>
                                            <p:cond delay="0"/>
                                          </p:stCondLst>
                                        </p:cTn>
                                        <p:tgtEl>
                                          <p:spTgt spid="50"/>
                                        </p:tgtEl>
                                        <p:attrNameLst>
                                          <p:attrName>style.visibility</p:attrName>
                                        </p:attrNameLst>
                                      </p:cBhvr>
                                      <p:to>
                                        <p:strVal val="visible"/>
                                      </p:to>
                                    </p:set>
                                    <p:animEffect transition="in" filter="fade">
                                      <p:cBhvr>
                                        <p:cTn id="164" dur="1000"/>
                                        <p:tgtEl>
                                          <p:spTgt spid="50"/>
                                        </p:tgtEl>
                                      </p:cBhvr>
                                    </p:animEffect>
                                    <p:anim calcmode="lin" valueType="num">
                                      <p:cBhvr>
                                        <p:cTn id="165" dur="1000" fill="hold"/>
                                        <p:tgtEl>
                                          <p:spTgt spid="50"/>
                                        </p:tgtEl>
                                        <p:attrNameLst>
                                          <p:attrName>ppt_x</p:attrName>
                                        </p:attrNameLst>
                                      </p:cBhvr>
                                      <p:tavLst>
                                        <p:tav tm="0">
                                          <p:val>
                                            <p:strVal val="#ppt_x"/>
                                          </p:val>
                                        </p:tav>
                                        <p:tav tm="100000">
                                          <p:val>
                                            <p:strVal val="#ppt_x"/>
                                          </p:val>
                                        </p:tav>
                                      </p:tavLst>
                                    </p:anim>
                                    <p:anim calcmode="lin" valueType="num">
                                      <p:cBhvr>
                                        <p:cTn id="166" dur="1000" fill="hold"/>
                                        <p:tgtEl>
                                          <p:spTgt spid="50"/>
                                        </p:tgtEl>
                                        <p:attrNameLst>
                                          <p:attrName>ppt_y</p:attrName>
                                        </p:attrNameLst>
                                      </p:cBhvr>
                                      <p:tavLst>
                                        <p:tav tm="0">
                                          <p:val>
                                            <p:strVal val="#ppt_y-.1"/>
                                          </p:val>
                                        </p:tav>
                                        <p:tav tm="100000">
                                          <p:val>
                                            <p:strVal val="#ppt_y"/>
                                          </p:val>
                                        </p:tav>
                                      </p:tavLst>
                                    </p:anim>
                                  </p:childTnLst>
                                </p:cTn>
                              </p:par>
                              <p:par>
                                <p:cTn id="167" presetID="22" presetClass="entr" presetSubtype="4" fill="hold" grpId="0" nodeType="withEffect">
                                  <p:stCondLst>
                                    <p:cond delay="0"/>
                                  </p:stCondLst>
                                  <p:childTnLst>
                                    <p:set>
                                      <p:cBhvr>
                                        <p:cTn id="168" dur="1" fill="hold">
                                          <p:stCondLst>
                                            <p:cond delay="0"/>
                                          </p:stCondLst>
                                        </p:cTn>
                                        <p:tgtEl>
                                          <p:spTgt spid="28"/>
                                        </p:tgtEl>
                                        <p:attrNameLst>
                                          <p:attrName>style.visibility</p:attrName>
                                        </p:attrNameLst>
                                      </p:cBhvr>
                                      <p:to>
                                        <p:strVal val="visible"/>
                                      </p:to>
                                    </p:set>
                                    <p:animEffect transition="in" filter="wipe(down)">
                                      <p:cBhvr>
                                        <p:cTn id="169" dur="500"/>
                                        <p:tgtEl>
                                          <p:spTgt spid="28"/>
                                        </p:tgtEl>
                                      </p:cBhvr>
                                    </p:animEffect>
                                  </p:childTnLst>
                                </p:cTn>
                              </p:par>
                              <p:par>
                                <p:cTn id="170" presetID="22" presetClass="entr" presetSubtype="4" fill="hold" grpId="0" nodeType="withEffect">
                                  <p:stCondLst>
                                    <p:cond delay="200"/>
                                  </p:stCondLst>
                                  <p:childTnLst>
                                    <p:set>
                                      <p:cBhvr>
                                        <p:cTn id="171" dur="1" fill="hold">
                                          <p:stCondLst>
                                            <p:cond delay="0"/>
                                          </p:stCondLst>
                                        </p:cTn>
                                        <p:tgtEl>
                                          <p:spTgt spid="29"/>
                                        </p:tgtEl>
                                        <p:attrNameLst>
                                          <p:attrName>style.visibility</p:attrName>
                                        </p:attrNameLst>
                                      </p:cBhvr>
                                      <p:to>
                                        <p:strVal val="visible"/>
                                      </p:to>
                                    </p:set>
                                    <p:animEffect transition="in" filter="wipe(down)">
                                      <p:cBhvr>
                                        <p:cTn id="172" dur="500"/>
                                        <p:tgtEl>
                                          <p:spTgt spid="29"/>
                                        </p:tgtEl>
                                      </p:cBhvr>
                                    </p:animEffect>
                                  </p:childTnLst>
                                </p:cTn>
                              </p:par>
                              <p:par>
                                <p:cTn id="173" presetID="22" presetClass="entr" presetSubtype="4" fill="hold" grpId="0" nodeType="withEffect">
                                  <p:stCondLst>
                                    <p:cond delay="400"/>
                                  </p:stCondLst>
                                  <p:childTnLst>
                                    <p:set>
                                      <p:cBhvr>
                                        <p:cTn id="174" dur="1" fill="hold">
                                          <p:stCondLst>
                                            <p:cond delay="0"/>
                                          </p:stCondLst>
                                        </p:cTn>
                                        <p:tgtEl>
                                          <p:spTgt spid="30"/>
                                        </p:tgtEl>
                                        <p:attrNameLst>
                                          <p:attrName>style.visibility</p:attrName>
                                        </p:attrNameLst>
                                      </p:cBhvr>
                                      <p:to>
                                        <p:strVal val="visible"/>
                                      </p:to>
                                    </p:set>
                                    <p:animEffect transition="in" filter="wipe(down)">
                                      <p:cBhvr>
                                        <p:cTn id="175" dur="500"/>
                                        <p:tgtEl>
                                          <p:spTgt spid="30"/>
                                        </p:tgtEl>
                                      </p:cBhvr>
                                    </p:animEffect>
                                  </p:childTnLst>
                                </p:cTn>
                              </p:par>
                              <p:par>
                                <p:cTn id="176" presetID="22" presetClass="entr" presetSubtype="4" fill="hold" grpId="0" nodeType="withEffect">
                                  <p:stCondLst>
                                    <p:cond delay="600"/>
                                  </p:stCondLst>
                                  <p:childTnLst>
                                    <p:set>
                                      <p:cBhvr>
                                        <p:cTn id="177" dur="1" fill="hold">
                                          <p:stCondLst>
                                            <p:cond delay="0"/>
                                          </p:stCondLst>
                                        </p:cTn>
                                        <p:tgtEl>
                                          <p:spTgt spid="31"/>
                                        </p:tgtEl>
                                        <p:attrNameLst>
                                          <p:attrName>style.visibility</p:attrName>
                                        </p:attrNameLst>
                                      </p:cBhvr>
                                      <p:to>
                                        <p:strVal val="visible"/>
                                      </p:to>
                                    </p:set>
                                    <p:animEffect transition="in" filter="wipe(down)">
                                      <p:cBhvr>
                                        <p:cTn id="178" dur="500"/>
                                        <p:tgtEl>
                                          <p:spTgt spid="31"/>
                                        </p:tgtEl>
                                      </p:cBhvr>
                                    </p:animEffect>
                                  </p:childTnLst>
                                </p:cTn>
                              </p:par>
                            </p:childTnLst>
                          </p:cTn>
                        </p:par>
                        <p:par>
                          <p:cTn id="179" fill="hold">
                            <p:stCondLst>
                              <p:cond delay="7500"/>
                            </p:stCondLst>
                            <p:childTnLst>
                              <p:par>
                                <p:cTn id="180" presetID="22" presetClass="entr" presetSubtype="4" fill="hold" grpId="0" nodeType="afterEffect">
                                  <p:stCondLst>
                                    <p:cond delay="0"/>
                                  </p:stCondLst>
                                  <p:childTnLst>
                                    <p:set>
                                      <p:cBhvr>
                                        <p:cTn id="181" dur="1" fill="hold">
                                          <p:stCondLst>
                                            <p:cond delay="0"/>
                                          </p:stCondLst>
                                        </p:cTn>
                                        <p:tgtEl>
                                          <p:spTgt spid="35"/>
                                        </p:tgtEl>
                                        <p:attrNameLst>
                                          <p:attrName>style.visibility</p:attrName>
                                        </p:attrNameLst>
                                      </p:cBhvr>
                                      <p:to>
                                        <p:strVal val="visible"/>
                                      </p:to>
                                    </p:set>
                                    <p:animEffect transition="in" filter="wipe(down)">
                                      <p:cBhvr>
                                        <p:cTn id="182" dur="500"/>
                                        <p:tgtEl>
                                          <p:spTgt spid="35"/>
                                        </p:tgtEl>
                                      </p:cBhvr>
                                    </p:animEffect>
                                  </p:childTnLst>
                                </p:cTn>
                              </p:par>
                              <p:par>
                                <p:cTn id="183" presetID="22" presetClass="entr" presetSubtype="4" fill="hold" grpId="0" nodeType="withEffect">
                                  <p:stCondLst>
                                    <p:cond delay="0"/>
                                  </p:stCondLst>
                                  <p:childTnLst>
                                    <p:set>
                                      <p:cBhvr>
                                        <p:cTn id="184" dur="1" fill="hold">
                                          <p:stCondLst>
                                            <p:cond delay="0"/>
                                          </p:stCondLst>
                                        </p:cTn>
                                        <p:tgtEl>
                                          <p:spTgt spid="34"/>
                                        </p:tgtEl>
                                        <p:attrNameLst>
                                          <p:attrName>style.visibility</p:attrName>
                                        </p:attrNameLst>
                                      </p:cBhvr>
                                      <p:to>
                                        <p:strVal val="visible"/>
                                      </p:to>
                                    </p:set>
                                    <p:animEffect transition="in" filter="wipe(down)">
                                      <p:cBhvr>
                                        <p:cTn id="185" dur="500"/>
                                        <p:tgtEl>
                                          <p:spTgt spid="34"/>
                                        </p:tgtEl>
                                      </p:cBhvr>
                                    </p:animEffect>
                                  </p:childTnLst>
                                </p:cTn>
                              </p:par>
                              <p:par>
                                <p:cTn id="186" presetID="22" presetClass="entr" presetSubtype="4" fill="hold" grpId="0" nodeType="withEffect">
                                  <p:stCondLst>
                                    <p:cond delay="0"/>
                                  </p:stCondLst>
                                  <p:childTnLst>
                                    <p:set>
                                      <p:cBhvr>
                                        <p:cTn id="187" dur="1" fill="hold">
                                          <p:stCondLst>
                                            <p:cond delay="0"/>
                                          </p:stCondLst>
                                        </p:cTn>
                                        <p:tgtEl>
                                          <p:spTgt spid="33"/>
                                        </p:tgtEl>
                                        <p:attrNameLst>
                                          <p:attrName>style.visibility</p:attrName>
                                        </p:attrNameLst>
                                      </p:cBhvr>
                                      <p:to>
                                        <p:strVal val="visible"/>
                                      </p:to>
                                    </p:set>
                                    <p:animEffect transition="in" filter="wipe(down)">
                                      <p:cBhvr>
                                        <p:cTn id="188" dur="500"/>
                                        <p:tgtEl>
                                          <p:spTgt spid="33"/>
                                        </p:tgtEl>
                                      </p:cBhvr>
                                    </p:animEffect>
                                  </p:childTnLst>
                                </p:cTn>
                              </p:par>
                              <p:par>
                                <p:cTn id="189" presetID="22" presetClass="entr" presetSubtype="4" fill="hold" grpId="0" nodeType="withEffect">
                                  <p:stCondLst>
                                    <p:cond delay="0"/>
                                  </p:stCondLst>
                                  <p:childTnLst>
                                    <p:set>
                                      <p:cBhvr>
                                        <p:cTn id="190" dur="1" fill="hold">
                                          <p:stCondLst>
                                            <p:cond delay="0"/>
                                          </p:stCondLst>
                                        </p:cTn>
                                        <p:tgtEl>
                                          <p:spTgt spid="32"/>
                                        </p:tgtEl>
                                        <p:attrNameLst>
                                          <p:attrName>style.visibility</p:attrName>
                                        </p:attrNameLst>
                                      </p:cBhvr>
                                      <p:to>
                                        <p:strVal val="visible"/>
                                      </p:to>
                                    </p:set>
                                    <p:animEffect transition="in" filter="wipe(down)">
                                      <p:cBhvr>
                                        <p:cTn id="19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p:bldP spid="45" grpId="0"/>
      <p:bldP spid="46" grpId="0"/>
      <p:bldP spid="47" grpId="0"/>
      <p:bldP spid="48" grpId="0"/>
      <p:bldP spid="49" grpId="0"/>
      <p:bldP spid="50" grpId="0"/>
      <p:bldP spid="5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箭头3"/>
          <p:cNvSpPr/>
          <p:nvPr/>
        </p:nvSpPr>
        <p:spPr bwMode="gray">
          <a:xfrm flipV="1">
            <a:off x="1890274" y="2625728"/>
            <a:ext cx="1206386" cy="1406586"/>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165">
              <a:defRPr/>
            </a:pPr>
            <a:endParaRPr lang="zh-CN" altLang="en-US" sz="1350">
              <a:solidFill>
                <a:sysClr val="windowText" lastClr="000000"/>
              </a:solidFill>
              <a:latin typeface="Calibri" panose="020F0502020204030204"/>
              <a:ea typeface="宋体" panose="02010600030101010101" pitchFamily="2" charset="-122"/>
            </a:endParaRPr>
          </a:p>
        </p:txBody>
      </p:sp>
      <p:sp>
        <p:nvSpPr>
          <p:cNvPr id="212" name="箭头2"/>
          <p:cNvSpPr/>
          <p:nvPr/>
        </p:nvSpPr>
        <p:spPr bwMode="gray">
          <a:xfrm rot="16200000">
            <a:off x="2208343" y="2107498"/>
            <a:ext cx="358192" cy="1433957"/>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165">
              <a:defRPr/>
            </a:pPr>
            <a:endParaRPr lang="zh-CN" altLang="en-US" sz="1350">
              <a:solidFill>
                <a:sysClr val="windowText" lastClr="000000"/>
              </a:solidFill>
              <a:latin typeface="Calibri" panose="020F0502020204030204"/>
              <a:ea typeface="宋体" panose="02010600030101010101" pitchFamily="2" charset="-122"/>
            </a:endParaRPr>
          </a:p>
        </p:txBody>
      </p:sp>
      <p:sp>
        <p:nvSpPr>
          <p:cNvPr id="213" name="箭头1"/>
          <p:cNvSpPr/>
          <p:nvPr/>
        </p:nvSpPr>
        <p:spPr bwMode="gray">
          <a:xfrm>
            <a:off x="1882515" y="1543009"/>
            <a:ext cx="1206386" cy="1406586"/>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75000"/>
            </a:schemeClr>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165">
              <a:defRPr/>
            </a:pPr>
            <a:endParaRPr lang="zh-CN" altLang="en-US" sz="1350">
              <a:solidFill>
                <a:sysClr val="windowText" lastClr="000000"/>
              </a:solidFill>
              <a:latin typeface="Calibri" panose="020F0502020204030204"/>
              <a:ea typeface="宋体" panose="02010600030101010101" pitchFamily="2" charset="-122"/>
            </a:endParaRPr>
          </a:p>
        </p:txBody>
      </p:sp>
      <p:sp>
        <p:nvSpPr>
          <p:cNvPr id="214" name="文本1"/>
          <p:cNvSpPr>
            <a:spLocks noChangeArrowheads="1"/>
          </p:cNvSpPr>
          <p:nvPr/>
        </p:nvSpPr>
        <p:spPr bwMode="gray">
          <a:xfrm>
            <a:off x="5165637" y="1276280"/>
            <a:ext cx="2534581" cy="866249"/>
          </a:xfrm>
          <a:prstGeom prst="roundRect">
            <a:avLst>
              <a:gd name="adj" fmla="val 11505"/>
            </a:avLst>
          </a:prstGeom>
          <a:solidFill>
            <a:schemeClr val="bg1">
              <a:lumMod val="85000"/>
            </a:schemeClr>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165" fontAlgn="base">
              <a:lnSpc>
                <a:spcPct val="120000"/>
              </a:lnSpc>
              <a:spcBef>
                <a:spcPct val="0"/>
              </a:spcBef>
              <a:spcAft>
                <a:spcPct val="0"/>
              </a:spcAft>
              <a:defRPr/>
            </a:pPr>
            <a:r>
              <a:rPr lang="zh-CN" altLang="en-US" sz="1200" dirty="0">
                <a:solidFill>
                  <a:srgbClr val="4D4D4D"/>
                </a:solidFill>
                <a:latin typeface="微软雅黑" panose="020B0503020204020204" pitchFamily="34" charset="-122"/>
                <a:ea typeface="微软雅黑" panose="020B0503020204020204" pitchFamily="34" charset="-122"/>
              </a:rPr>
              <a:t>    点击添加文字，点击添加文字</a:t>
            </a:r>
            <a:endParaRPr lang="zh-CN" altLang="zh-CN" sz="1200" dirty="0">
              <a:solidFill>
                <a:srgbClr val="4D4D4D"/>
              </a:solidFill>
              <a:latin typeface="微软雅黑" panose="020B0503020204020204" pitchFamily="34" charset="-122"/>
              <a:ea typeface="微软雅黑" panose="020B0503020204020204" pitchFamily="34" charset="-122"/>
            </a:endParaRPr>
          </a:p>
        </p:txBody>
      </p:sp>
      <p:sp>
        <p:nvSpPr>
          <p:cNvPr id="215" name="标题1"/>
          <p:cNvSpPr>
            <a:spLocks noChangeArrowheads="1"/>
          </p:cNvSpPr>
          <p:nvPr/>
        </p:nvSpPr>
        <p:spPr bwMode="gray">
          <a:xfrm>
            <a:off x="3172247" y="1276280"/>
            <a:ext cx="1993390" cy="866249"/>
          </a:xfrm>
          <a:prstGeom prst="roundRect">
            <a:avLst>
              <a:gd name="adj" fmla="val 11921"/>
            </a:avLst>
          </a:prstGeom>
          <a:solidFill>
            <a:schemeClr val="accent1"/>
          </a:solidFill>
          <a:ln w="25400" cap="flat" cmpd="sng" algn="ctr">
            <a:noFill/>
            <a:prstDash val="solid"/>
          </a:ln>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165" fontAlgn="base">
              <a:lnSpc>
                <a:spcPct val="120000"/>
              </a:lnSpc>
              <a:spcBef>
                <a:spcPct val="0"/>
              </a:spcBef>
              <a:spcAft>
                <a:spcPct val="0"/>
              </a:spcAft>
              <a:defRPr/>
            </a:pPr>
            <a:r>
              <a:rPr lang="zh-CN" altLang="en-US" sz="1350" b="1" dirty="0">
                <a:solidFill>
                  <a:sysClr val="window" lastClr="FFFFFF">
                    <a:lumMod val="95000"/>
                  </a:sysClr>
                </a:solidFill>
                <a:latin typeface="微软雅黑" panose="020B0503020204020204" pitchFamily="34" charset="-122"/>
                <a:ea typeface="微软雅黑" panose="020B0503020204020204" pitchFamily="34" charset="-122"/>
              </a:rPr>
              <a:t>        点击添加文本</a:t>
            </a:r>
            <a:endParaRPr lang="zh-CN" altLang="zh-CN" sz="1350" b="1" dirty="0">
              <a:solidFill>
                <a:sysClr val="window" lastClr="FFFFFF">
                  <a:lumMod val="95000"/>
                </a:sysClr>
              </a:solidFill>
              <a:latin typeface="微软雅黑" panose="020B0503020204020204" pitchFamily="34" charset="-122"/>
              <a:ea typeface="微软雅黑" panose="020B0503020204020204" pitchFamily="34" charset="-122"/>
            </a:endParaRPr>
          </a:p>
        </p:txBody>
      </p:sp>
      <p:sp>
        <p:nvSpPr>
          <p:cNvPr id="216" name="文本2"/>
          <p:cNvSpPr>
            <a:spLocks noChangeArrowheads="1"/>
          </p:cNvSpPr>
          <p:nvPr/>
        </p:nvSpPr>
        <p:spPr bwMode="gray">
          <a:xfrm>
            <a:off x="5165637" y="2353235"/>
            <a:ext cx="2534581" cy="866249"/>
          </a:xfrm>
          <a:prstGeom prst="roundRect">
            <a:avLst>
              <a:gd name="adj" fmla="val 11505"/>
            </a:avLst>
          </a:prstGeom>
          <a:solidFill>
            <a:schemeClr val="bg1">
              <a:lumMod val="85000"/>
            </a:schemeClr>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165" fontAlgn="base">
              <a:lnSpc>
                <a:spcPct val="120000"/>
              </a:lnSpc>
              <a:spcBef>
                <a:spcPct val="0"/>
              </a:spcBef>
              <a:spcAft>
                <a:spcPct val="0"/>
              </a:spcAft>
              <a:defRPr/>
            </a:pPr>
            <a:endParaRPr lang="en-US" altLang="zh-CN" sz="1200" dirty="0">
              <a:solidFill>
                <a:srgbClr val="4D4D4D"/>
              </a:solidFill>
              <a:latin typeface="微软雅黑" panose="020B0503020204020204" pitchFamily="34" charset="-122"/>
              <a:ea typeface="微软雅黑" panose="020B0503020204020204" pitchFamily="34" charset="-122"/>
            </a:endParaRPr>
          </a:p>
          <a:p>
            <a:pPr defTabSz="685165" fontAlgn="base">
              <a:lnSpc>
                <a:spcPct val="120000"/>
              </a:lnSpc>
              <a:spcBef>
                <a:spcPct val="0"/>
              </a:spcBef>
              <a:spcAft>
                <a:spcPct val="0"/>
              </a:spcAft>
              <a:defRPr/>
            </a:pPr>
            <a:r>
              <a:rPr lang="en-US" altLang="zh-CN" sz="1200" dirty="0">
                <a:solidFill>
                  <a:srgbClr val="4D4D4D"/>
                </a:solidFill>
                <a:latin typeface="微软雅黑" panose="020B0503020204020204" pitchFamily="34" charset="-122"/>
                <a:ea typeface="微软雅黑" panose="020B0503020204020204" pitchFamily="34" charset="-122"/>
              </a:rPr>
              <a:t>    </a:t>
            </a:r>
            <a:r>
              <a:rPr lang="zh-CN" altLang="en-US" sz="1200" dirty="0">
                <a:solidFill>
                  <a:srgbClr val="4D4D4D"/>
                </a:solidFill>
                <a:latin typeface="微软雅黑" panose="020B0503020204020204" pitchFamily="34" charset="-122"/>
                <a:ea typeface="微软雅黑" panose="020B0503020204020204" pitchFamily="34" charset="-122"/>
              </a:rPr>
              <a:t>点击添加文字，点击添加文字</a:t>
            </a:r>
            <a:endParaRPr lang="zh-CN" altLang="zh-CN" sz="1200" dirty="0">
              <a:solidFill>
                <a:srgbClr val="4D4D4D"/>
              </a:solidFill>
              <a:latin typeface="微软雅黑" panose="020B0503020204020204" pitchFamily="34" charset="-122"/>
              <a:ea typeface="微软雅黑" panose="020B0503020204020204" pitchFamily="34" charset="-122"/>
            </a:endParaRPr>
          </a:p>
          <a:p>
            <a:pPr defTabSz="685165" fontAlgn="base">
              <a:lnSpc>
                <a:spcPct val="120000"/>
              </a:lnSpc>
              <a:spcBef>
                <a:spcPct val="0"/>
              </a:spcBef>
              <a:spcAft>
                <a:spcPct val="0"/>
              </a:spcAft>
              <a:defRPr/>
            </a:pPr>
            <a:endParaRPr lang="zh-CN" altLang="zh-CN" sz="1200" dirty="0">
              <a:solidFill>
                <a:srgbClr val="4D4D4D"/>
              </a:solidFill>
              <a:latin typeface="微软雅黑" panose="020B0503020204020204" pitchFamily="34" charset="-122"/>
              <a:ea typeface="微软雅黑" panose="020B0503020204020204" pitchFamily="34" charset="-122"/>
            </a:endParaRPr>
          </a:p>
        </p:txBody>
      </p:sp>
      <p:sp>
        <p:nvSpPr>
          <p:cNvPr id="217" name="标题2"/>
          <p:cNvSpPr>
            <a:spLocks noChangeArrowheads="1"/>
          </p:cNvSpPr>
          <p:nvPr/>
        </p:nvSpPr>
        <p:spPr bwMode="gray">
          <a:xfrm>
            <a:off x="3181768" y="2353235"/>
            <a:ext cx="1983869" cy="866249"/>
          </a:xfrm>
          <a:prstGeom prst="roundRect">
            <a:avLst>
              <a:gd name="adj" fmla="val 11921"/>
            </a:avLst>
          </a:prstGeom>
          <a:solidFill>
            <a:schemeClr val="accent1"/>
          </a:solidFill>
          <a:ln w="25400" cap="flat" cmpd="sng" algn="ctr">
            <a:noFill/>
            <a:prstDash val="solid"/>
          </a:ln>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685165" fontAlgn="base">
              <a:lnSpc>
                <a:spcPct val="120000"/>
              </a:lnSpc>
              <a:spcBef>
                <a:spcPct val="0"/>
              </a:spcBef>
              <a:spcAft>
                <a:spcPct val="0"/>
              </a:spcAft>
              <a:defRPr/>
            </a:pPr>
            <a:r>
              <a:rPr lang="zh-CN" altLang="en-US" sz="1350" b="1" dirty="0">
                <a:solidFill>
                  <a:sysClr val="window" lastClr="FFFFFF">
                    <a:lumMod val="95000"/>
                  </a:sysClr>
                </a:solidFill>
                <a:latin typeface="微软雅黑" panose="020B0503020204020204" pitchFamily="34" charset="-122"/>
                <a:ea typeface="微软雅黑" panose="020B0503020204020204" pitchFamily="34" charset="-122"/>
              </a:rPr>
              <a:t>点击添加文本</a:t>
            </a:r>
            <a:endParaRPr lang="zh-CN" altLang="zh-CN" sz="1350" b="1" dirty="0">
              <a:solidFill>
                <a:sysClr val="window" lastClr="FFFFFF">
                  <a:lumMod val="95000"/>
                </a:sysClr>
              </a:solidFill>
              <a:latin typeface="微软雅黑" panose="020B0503020204020204" pitchFamily="34" charset="-122"/>
              <a:ea typeface="微软雅黑" panose="020B0503020204020204" pitchFamily="34" charset="-122"/>
            </a:endParaRPr>
          </a:p>
        </p:txBody>
      </p:sp>
      <p:sp>
        <p:nvSpPr>
          <p:cNvPr id="218" name="文本3"/>
          <p:cNvSpPr>
            <a:spLocks noChangeArrowheads="1"/>
          </p:cNvSpPr>
          <p:nvPr/>
        </p:nvSpPr>
        <p:spPr bwMode="ltGray">
          <a:xfrm>
            <a:off x="5165637" y="3440714"/>
            <a:ext cx="2536961" cy="858328"/>
          </a:xfrm>
          <a:prstGeom prst="roundRect">
            <a:avLst>
              <a:gd name="adj" fmla="val 11505"/>
            </a:avLst>
          </a:prstGeom>
          <a:solidFill>
            <a:schemeClr val="bg1">
              <a:lumMod val="85000"/>
            </a:schemeClr>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165" fontAlgn="base">
              <a:lnSpc>
                <a:spcPct val="120000"/>
              </a:lnSpc>
              <a:spcBef>
                <a:spcPct val="0"/>
              </a:spcBef>
              <a:spcAft>
                <a:spcPct val="0"/>
              </a:spcAft>
              <a:defRPr/>
            </a:pPr>
            <a:r>
              <a:rPr lang="zh-CN" altLang="en-US" sz="1200" dirty="0">
                <a:solidFill>
                  <a:srgbClr val="4D4D4D"/>
                </a:solidFill>
                <a:latin typeface="微软雅黑" panose="020B0503020204020204" pitchFamily="34" charset="-122"/>
                <a:ea typeface="微软雅黑" panose="020B0503020204020204" pitchFamily="34" charset="-122"/>
              </a:rPr>
              <a:t>    点击添加文字，点击添加文字</a:t>
            </a:r>
            <a:endParaRPr lang="zh-CN" altLang="zh-CN" sz="1200" dirty="0">
              <a:solidFill>
                <a:srgbClr val="4D4D4D"/>
              </a:solidFill>
              <a:latin typeface="微软雅黑" panose="020B0503020204020204" pitchFamily="34" charset="-122"/>
              <a:ea typeface="微软雅黑" panose="020B0503020204020204" pitchFamily="34" charset="-122"/>
            </a:endParaRPr>
          </a:p>
        </p:txBody>
      </p:sp>
      <p:sp>
        <p:nvSpPr>
          <p:cNvPr id="219" name="标题3"/>
          <p:cNvSpPr>
            <a:spLocks noChangeArrowheads="1"/>
          </p:cNvSpPr>
          <p:nvPr/>
        </p:nvSpPr>
        <p:spPr bwMode="gray">
          <a:xfrm>
            <a:off x="3167487" y="3433574"/>
            <a:ext cx="1998150" cy="865468"/>
          </a:xfrm>
          <a:prstGeom prst="roundRect">
            <a:avLst>
              <a:gd name="adj" fmla="val 11921"/>
            </a:avLst>
          </a:prstGeom>
          <a:solidFill>
            <a:schemeClr val="accent1"/>
          </a:solidFill>
          <a:ln w="25400" cap="flat" cmpd="sng" algn="ctr">
            <a:noFill/>
            <a:prstDash val="solid"/>
          </a:ln>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685165" fontAlgn="base">
              <a:lnSpc>
                <a:spcPct val="120000"/>
              </a:lnSpc>
              <a:spcBef>
                <a:spcPct val="0"/>
              </a:spcBef>
              <a:spcAft>
                <a:spcPct val="0"/>
              </a:spcAft>
              <a:defRPr/>
            </a:pPr>
            <a:r>
              <a:rPr lang="zh-CN" altLang="en-US" sz="1350" b="1" dirty="0">
                <a:solidFill>
                  <a:sysClr val="window" lastClr="FFFFFF">
                    <a:lumMod val="95000"/>
                  </a:sysClr>
                </a:solidFill>
                <a:latin typeface="微软雅黑" panose="020B0503020204020204" pitchFamily="34" charset="-122"/>
                <a:ea typeface="微软雅黑" panose="020B0503020204020204" pitchFamily="34" charset="-122"/>
              </a:rPr>
              <a:t>点击添加文本</a:t>
            </a:r>
            <a:endParaRPr lang="zh-CN" altLang="zh-CN" sz="1350" b="1" dirty="0">
              <a:solidFill>
                <a:sysClr val="window" lastClr="FFFFFF">
                  <a:lumMod val="95000"/>
                </a:sysClr>
              </a:solidFill>
              <a:latin typeface="微软雅黑" panose="020B0503020204020204" pitchFamily="34" charset="-122"/>
              <a:ea typeface="微软雅黑" panose="020B0503020204020204" pitchFamily="34" charset="-122"/>
            </a:endParaRPr>
          </a:p>
        </p:txBody>
      </p:sp>
      <p:sp>
        <p:nvSpPr>
          <p:cNvPr id="220" name="Oval 19"/>
          <p:cNvSpPr>
            <a:spLocks noChangeArrowheads="1"/>
          </p:cNvSpPr>
          <p:nvPr/>
        </p:nvSpPr>
        <p:spPr bwMode="auto">
          <a:xfrm>
            <a:off x="1495260" y="2248002"/>
            <a:ext cx="1079438" cy="1079438"/>
          </a:xfrm>
          <a:prstGeom prst="roundRect">
            <a:avLst/>
          </a:prstGeom>
          <a:solidFill>
            <a:schemeClr val="accent1"/>
          </a:solidFill>
          <a:ln w="3175" cap="flat" cmpd="sng" algn="ctr">
            <a:noFill/>
            <a:prstDash val="solid"/>
          </a:ln>
          <a:effectLst/>
        </p:spPr>
        <p:txBody>
          <a:bodyPr lIns="94451" rIns="94451" bIns="134930" anchor="ctr"/>
          <a:lstStyle/>
          <a:p>
            <a:pPr algn="ctr" defTabSz="914400">
              <a:lnSpc>
                <a:spcPct val="120000"/>
              </a:lnSpc>
            </a:pPr>
            <a:r>
              <a:rPr lang="zh-CN" altLang="en-US" sz="1500" b="1" kern="0" dirty="0">
                <a:solidFill>
                  <a:srgbClr val="F9F9F9"/>
                </a:solidFill>
                <a:latin typeface="微软雅黑" panose="020B0503020204020204" pitchFamily="34" charset="-122"/>
                <a:ea typeface="微软雅黑" panose="020B0503020204020204" pitchFamily="34" charset="-122"/>
              </a:rPr>
              <a:t>添加内容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20"/>
                                        </p:tgtEl>
                                        <p:attrNameLst>
                                          <p:attrName>style.visibility</p:attrName>
                                        </p:attrNameLst>
                                      </p:cBhvr>
                                      <p:to>
                                        <p:strVal val="visible"/>
                                      </p:to>
                                    </p:set>
                                    <p:animEffect transition="in" filter="wheel(1)">
                                      <p:cBhvr>
                                        <p:cTn id="7" dur="500"/>
                                        <p:tgtEl>
                                          <p:spTgt spid="22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13"/>
                                        </p:tgtEl>
                                        <p:attrNameLst>
                                          <p:attrName>style.visibility</p:attrName>
                                        </p:attrNameLst>
                                      </p:cBhvr>
                                      <p:to>
                                        <p:strVal val="visible"/>
                                      </p:to>
                                    </p:set>
                                    <p:animEffect transition="in" filter="wipe(left)">
                                      <p:cBhvr>
                                        <p:cTn id="11" dur="500"/>
                                        <p:tgtEl>
                                          <p:spTgt spid="2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15"/>
                                        </p:tgtEl>
                                        <p:attrNameLst>
                                          <p:attrName>style.visibility</p:attrName>
                                        </p:attrNameLst>
                                      </p:cBhvr>
                                      <p:to>
                                        <p:strVal val="visible"/>
                                      </p:to>
                                    </p:set>
                                    <p:animEffect transition="in" filter="wipe(left)">
                                      <p:cBhvr>
                                        <p:cTn id="15" dur="500"/>
                                        <p:tgtEl>
                                          <p:spTgt spid="215"/>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14"/>
                                        </p:tgtEl>
                                        <p:attrNameLst>
                                          <p:attrName>style.visibility</p:attrName>
                                        </p:attrNameLst>
                                      </p:cBhvr>
                                      <p:to>
                                        <p:strVal val="visible"/>
                                      </p:to>
                                    </p:set>
                                    <p:animEffect transition="in" filter="wipe(left)">
                                      <p:cBhvr>
                                        <p:cTn id="19" dur="500"/>
                                        <p:tgtEl>
                                          <p:spTgt spid="214"/>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12"/>
                                        </p:tgtEl>
                                        <p:attrNameLst>
                                          <p:attrName>style.visibility</p:attrName>
                                        </p:attrNameLst>
                                      </p:cBhvr>
                                      <p:to>
                                        <p:strVal val="visible"/>
                                      </p:to>
                                    </p:set>
                                    <p:animEffect transition="in" filter="wipe(left)">
                                      <p:cBhvr>
                                        <p:cTn id="22" dur="500"/>
                                        <p:tgtEl>
                                          <p:spTgt spid="212"/>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217"/>
                                        </p:tgtEl>
                                        <p:attrNameLst>
                                          <p:attrName>style.visibility</p:attrName>
                                        </p:attrNameLst>
                                      </p:cBhvr>
                                      <p:to>
                                        <p:strVal val="visible"/>
                                      </p:to>
                                    </p:set>
                                    <p:animEffect transition="in" filter="wipe(left)">
                                      <p:cBhvr>
                                        <p:cTn id="26" dur="500"/>
                                        <p:tgtEl>
                                          <p:spTgt spid="217"/>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216"/>
                                        </p:tgtEl>
                                        <p:attrNameLst>
                                          <p:attrName>style.visibility</p:attrName>
                                        </p:attrNameLst>
                                      </p:cBhvr>
                                      <p:to>
                                        <p:strVal val="visible"/>
                                      </p:to>
                                    </p:set>
                                    <p:animEffect transition="in" filter="wipe(left)">
                                      <p:cBhvr>
                                        <p:cTn id="30" dur="500"/>
                                        <p:tgtEl>
                                          <p:spTgt spid="216"/>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211"/>
                                        </p:tgtEl>
                                        <p:attrNameLst>
                                          <p:attrName>style.visibility</p:attrName>
                                        </p:attrNameLst>
                                      </p:cBhvr>
                                      <p:to>
                                        <p:strVal val="visible"/>
                                      </p:to>
                                    </p:set>
                                    <p:animEffect transition="in" filter="wipe(left)">
                                      <p:cBhvr>
                                        <p:cTn id="33" dur="500"/>
                                        <p:tgtEl>
                                          <p:spTgt spid="211"/>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219"/>
                                        </p:tgtEl>
                                        <p:attrNameLst>
                                          <p:attrName>style.visibility</p:attrName>
                                        </p:attrNameLst>
                                      </p:cBhvr>
                                      <p:to>
                                        <p:strVal val="visible"/>
                                      </p:to>
                                    </p:set>
                                    <p:animEffect transition="in" filter="wipe(left)">
                                      <p:cBhvr>
                                        <p:cTn id="37" dur="500"/>
                                        <p:tgtEl>
                                          <p:spTgt spid="219"/>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218"/>
                                        </p:tgtEl>
                                        <p:attrNameLst>
                                          <p:attrName>style.visibility</p:attrName>
                                        </p:attrNameLst>
                                      </p:cBhvr>
                                      <p:to>
                                        <p:strVal val="visible"/>
                                      </p:to>
                                    </p:set>
                                    <p:animEffect transition="in" filter="wipe(left)">
                                      <p:cBhvr>
                                        <p:cTn id="41" dur="500"/>
                                        <p:tgtEl>
                                          <p:spTgt spid="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右箭头 3"/>
          <p:cNvSpPr>
            <a:spLocks noChangeArrowheads="1"/>
          </p:cNvSpPr>
          <p:nvPr/>
        </p:nvSpPr>
        <p:spPr bwMode="auto">
          <a:xfrm>
            <a:off x="2673364" y="1570854"/>
            <a:ext cx="3558591" cy="394381"/>
          </a:xfrm>
          <a:prstGeom prst="rightArrow">
            <a:avLst>
              <a:gd name="adj1" fmla="val 50000"/>
              <a:gd name="adj2" fmla="val 50092"/>
            </a:avLst>
          </a:prstGeom>
          <a:solidFill>
            <a:schemeClr val="accent1"/>
          </a:solidFill>
          <a:ln>
            <a:noFill/>
          </a:ln>
          <a:effectLst/>
        </p:spPr>
        <p:txBody>
          <a:bodyPr lIns="96172" tIns="48084" rIns="96172" bIns="48084" anchor="ctr"/>
          <a:lstStyle/>
          <a:p>
            <a:pPr defTabSz="914400">
              <a:lnSpc>
                <a:spcPct val="120000"/>
              </a:lnSpc>
              <a:defRPr/>
            </a:pPr>
            <a:endParaRPr lang="zh-CN" altLang="en-US" sz="1875" b="1" kern="0" dirty="0">
              <a:solidFill>
                <a:sysClr val="window" lastClr="FFFFFF"/>
              </a:solidFill>
              <a:latin typeface="微软雅黑" panose="020B0503020204020204" pitchFamily="34" charset="-122"/>
              <a:ea typeface="微软雅黑" panose="020B0503020204020204" pitchFamily="34" charset="-122"/>
            </a:endParaRPr>
          </a:p>
        </p:txBody>
      </p:sp>
      <p:sp>
        <p:nvSpPr>
          <p:cNvPr id="5" name="右箭头 4"/>
          <p:cNvSpPr>
            <a:spLocks noChangeArrowheads="1"/>
          </p:cNvSpPr>
          <p:nvPr/>
        </p:nvSpPr>
        <p:spPr bwMode="auto">
          <a:xfrm flipH="1">
            <a:off x="2804609" y="2162424"/>
            <a:ext cx="3684853" cy="392696"/>
          </a:xfrm>
          <a:prstGeom prst="rightArrow">
            <a:avLst>
              <a:gd name="adj1" fmla="val 50000"/>
              <a:gd name="adj2" fmla="val 50064"/>
            </a:avLst>
          </a:prstGeom>
          <a:solidFill>
            <a:schemeClr val="accent1"/>
          </a:solidFill>
          <a:ln>
            <a:noFill/>
          </a:ln>
          <a:effectLst/>
        </p:spPr>
        <p:txBody>
          <a:bodyPr lIns="96172" tIns="48084" rIns="96172" bIns="48084" anchor="ctr"/>
          <a:lstStyle/>
          <a:p>
            <a:pPr defTabSz="914400">
              <a:lnSpc>
                <a:spcPct val="120000"/>
              </a:lnSpc>
              <a:defRPr/>
            </a:pPr>
            <a:endParaRPr lang="zh-CN" altLang="en-US" sz="1875" b="1" kern="0" dirty="0">
              <a:solidFill>
                <a:sysClr val="window" lastClr="FFFFFF"/>
              </a:solidFill>
              <a:latin typeface="微软雅黑" panose="020B0503020204020204" pitchFamily="34" charset="-122"/>
              <a:ea typeface="微软雅黑" panose="020B0503020204020204" pitchFamily="34" charset="-122"/>
            </a:endParaRPr>
          </a:p>
        </p:txBody>
      </p:sp>
      <p:sp>
        <p:nvSpPr>
          <p:cNvPr id="6" name="椭圆 5"/>
          <p:cNvSpPr>
            <a:spLocks noChangeArrowheads="1"/>
          </p:cNvSpPr>
          <p:nvPr/>
        </p:nvSpPr>
        <p:spPr bwMode="auto">
          <a:xfrm>
            <a:off x="928954" y="1078722"/>
            <a:ext cx="1875654" cy="1902801"/>
          </a:xfrm>
          <a:prstGeom prst="ellipse">
            <a:avLst/>
          </a:prstGeom>
          <a:solidFill>
            <a:schemeClr val="accent1"/>
          </a:solidFill>
          <a:ln>
            <a:noFill/>
          </a:ln>
          <a:effectLst/>
        </p:spPr>
        <p:txBody>
          <a:bodyPr lIns="96172" tIns="48084" rIns="96172" bIns="48084" anchor="ctr"/>
          <a:lstStyle/>
          <a:p>
            <a:pPr defTabSz="914400">
              <a:lnSpc>
                <a:spcPct val="120000"/>
              </a:lnSpc>
              <a:defRPr/>
            </a:pPr>
            <a:r>
              <a:rPr lang="zh-CN" altLang="en-US" sz="1875" kern="0" dirty="0">
                <a:solidFill>
                  <a:srgbClr val="FFFFFF"/>
                </a:solidFill>
                <a:latin typeface="微软雅黑" panose="020B0503020204020204" pitchFamily="34" charset="-122"/>
                <a:ea typeface="微软雅黑" panose="020B0503020204020204" pitchFamily="34" charset="-122"/>
              </a:rPr>
              <a:t>  添加内容</a:t>
            </a:r>
          </a:p>
        </p:txBody>
      </p:sp>
      <p:sp>
        <p:nvSpPr>
          <p:cNvPr id="7" name="椭圆 6"/>
          <p:cNvSpPr>
            <a:spLocks noChangeArrowheads="1"/>
          </p:cNvSpPr>
          <p:nvPr/>
        </p:nvSpPr>
        <p:spPr bwMode="auto">
          <a:xfrm>
            <a:off x="6295085" y="1078722"/>
            <a:ext cx="1877315" cy="1902801"/>
          </a:xfrm>
          <a:prstGeom prst="ellipse">
            <a:avLst/>
          </a:prstGeom>
          <a:solidFill>
            <a:schemeClr val="accent1"/>
          </a:solidFill>
          <a:ln>
            <a:noFill/>
          </a:ln>
          <a:effectLst/>
        </p:spPr>
        <p:txBody>
          <a:bodyPr lIns="96172" tIns="48084" rIns="96172" bIns="48084" anchor="ctr"/>
          <a:lstStyle/>
          <a:p>
            <a:pPr defTabSz="914400">
              <a:lnSpc>
                <a:spcPct val="120000"/>
              </a:lnSpc>
              <a:defRPr/>
            </a:pPr>
            <a:r>
              <a:rPr lang="zh-CN" altLang="en-US" sz="1875" kern="0" dirty="0">
                <a:solidFill>
                  <a:srgbClr val="FFFFFF"/>
                </a:solidFill>
                <a:latin typeface="微软雅黑" panose="020B0503020204020204" pitchFamily="34" charset="-122"/>
                <a:ea typeface="微软雅黑" panose="020B0503020204020204" pitchFamily="34" charset="-122"/>
              </a:rPr>
              <a:t>  添加内容</a:t>
            </a:r>
          </a:p>
        </p:txBody>
      </p:sp>
      <p:sp>
        <p:nvSpPr>
          <p:cNvPr id="8" name="矩形 7"/>
          <p:cNvSpPr/>
          <p:nvPr/>
        </p:nvSpPr>
        <p:spPr>
          <a:xfrm>
            <a:off x="3676813" y="1441080"/>
            <a:ext cx="1486900" cy="1245501"/>
          </a:xfrm>
          <a:prstGeom prst="rect">
            <a:avLst/>
          </a:prstGeom>
          <a:gradFill>
            <a:gsLst>
              <a:gs pos="33000">
                <a:srgbClr val="F9F9F9"/>
              </a:gs>
              <a:gs pos="100000">
                <a:srgbClr val="D7D7D7"/>
              </a:gs>
            </a:gsLst>
            <a:lin ang="5400000" scaled="0"/>
          </a:gradFill>
          <a:ln w="3175" cap="flat" cmpd="sng" algn="ctr">
            <a:noFill/>
            <a:prstDash val="solid"/>
          </a:ln>
          <a:effectLst/>
        </p:spPr>
        <p:txBody>
          <a:bodyPr lIns="96172" tIns="48084" rIns="96172" bIns="48084" anchor="ctr"/>
          <a:lstStyle/>
          <a:p>
            <a:pPr defTabSz="914400">
              <a:lnSpc>
                <a:spcPct val="120000"/>
              </a:lnSpc>
              <a:defRPr/>
            </a:pPr>
            <a:r>
              <a:rPr lang="zh-CN" altLang="en-US" sz="1800" kern="0" dirty="0">
                <a:solidFill>
                  <a:srgbClr val="414455"/>
                </a:solidFill>
                <a:latin typeface="微软雅黑" panose="020B0503020204020204" pitchFamily="34" charset="-122"/>
                <a:ea typeface="微软雅黑" panose="020B0503020204020204" pitchFamily="34" charset="-122"/>
              </a:rPr>
              <a:t>   添加内容</a:t>
            </a:r>
          </a:p>
        </p:txBody>
      </p:sp>
      <p:sp>
        <p:nvSpPr>
          <p:cNvPr id="9" name="下箭头 8"/>
          <p:cNvSpPr>
            <a:spLocks noChangeArrowheads="1"/>
          </p:cNvSpPr>
          <p:nvPr/>
        </p:nvSpPr>
        <p:spPr bwMode="auto">
          <a:xfrm>
            <a:off x="4025694" y="3020287"/>
            <a:ext cx="842301" cy="589884"/>
          </a:xfrm>
          <a:prstGeom prst="downArrow">
            <a:avLst>
              <a:gd name="adj1" fmla="val 50000"/>
              <a:gd name="adj2" fmla="val 50000"/>
            </a:avLst>
          </a:prstGeom>
          <a:solidFill>
            <a:schemeClr val="accent1"/>
          </a:solidFill>
          <a:ln>
            <a:noFill/>
          </a:ln>
          <a:effectLst/>
        </p:spPr>
        <p:txBody>
          <a:bodyPr lIns="96172" tIns="48084" rIns="96172" bIns="48084" anchor="ctr"/>
          <a:lstStyle/>
          <a:p>
            <a:pPr defTabSz="914400">
              <a:lnSpc>
                <a:spcPct val="120000"/>
              </a:lnSpc>
              <a:defRPr/>
            </a:pPr>
            <a:endParaRPr lang="zh-CN" altLang="en-US" sz="1875" b="1" kern="0" dirty="0">
              <a:solidFill>
                <a:sysClr val="window" lastClr="FFFFFF"/>
              </a:solidFill>
              <a:latin typeface="微软雅黑" panose="020B0503020204020204" pitchFamily="34" charset="-122"/>
              <a:ea typeface="微软雅黑" panose="020B0503020204020204" pitchFamily="34" charset="-122"/>
            </a:endParaRPr>
          </a:p>
        </p:txBody>
      </p:sp>
      <p:sp>
        <p:nvSpPr>
          <p:cNvPr id="10" name="TextBox 9"/>
          <p:cNvSpPr txBox="1"/>
          <p:nvPr/>
        </p:nvSpPr>
        <p:spPr bwMode="auto">
          <a:xfrm>
            <a:off x="1033753" y="3182083"/>
            <a:ext cx="1551692" cy="1296474"/>
          </a:xfrm>
          <a:prstGeom prst="rect">
            <a:avLst/>
          </a:prstGeom>
          <a:noFill/>
        </p:spPr>
        <p:txBody>
          <a:bodyPr lIns="96172" tIns="48084" rIns="96172" bIns="48084">
            <a:spAutoFit/>
          </a:bodyPr>
          <a:lstStyle/>
          <a:p>
            <a:pPr defTabSz="914400">
              <a:lnSpc>
                <a:spcPct val="130000"/>
              </a:lnSpc>
            </a:pPr>
            <a:r>
              <a:rPr lang="zh-CN" altLang="en-US" sz="1200" dirty="0">
                <a:solidFill>
                  <a:prstClr val="black">
                    <a:lumMod val="75000"/>
                    <a:lumOff val="25000"/>
                  </a:prst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1" name="TextBox 10"/>
          <p:cNvSpPr txBox="1"/>
          <p:nvPr/>
        </p:nvSpPr>
        <p:spPr bwMode="auto">
          <a:xfrm>
            <a:off x="6458031" y="3246128"/>
            <a:ext cx="1553354" cy="1296474"/>
          </a:xfrm>
          <a:prstGeom prst="rect">
            <a:avLst/>
          </a:prstGeom>
          <a:noFill/>
        </p:spPr>
        <p:txBody>
          <a:bodyPr lIns="96172" tIns="48084" rIns="96172" bIns="48084">
            <a:spAutoFit/>
          </a:bodyPr>
          <a:lstStyle/>
          <a:p>
            <a:pPr defTabSz="914400">
              <a:lnSpc>
                <a:spcPct val="130000"/>
              </a:lnSpc>
            </a:pPr>
            <a:r>
              <a:rPr lang="zh-CN" altLang="en-US" sz="1200" dirty="0">
                <a:solidFill>
                  <a:prstClr val="black">
                    <a:lumMod val="75000"/>
                    <a:lumOff val="25000"/>
                  </a:prst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12" name="TextBox 19"/>
          <p:cNvSpPr txBox="1">
            <a:spLocks noChangeArrowheads="1"/>
          </p:cNvSpPr>
          <p:nvPr/>
        </p:nvSpPr>
        <p:spPr bwMode="auto">
          <a:xfrm>
            <a:off x="3970174" y="3802305"/>
            <a:ext cx="1177890" cy="678548"/>
          </a:xfrm>
          <a:prstGeom prst="rect">
            <a:avLst/>
          </a:prstGeom>
          <a:noFill/>
          <a:ln>
            <a:noFill/>
          </a:ln>
        </p:spPr>
        <p:txBody>
          <a:bodyPr lIns="96172" tIns="48084" rIns="96172" bIns="48084">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914400" eaLnBrk="1" hangingPunct="1">
              <a:lnSpc>
                <a:spcPct val="120000"/>
              </a:lnSpc>
              <a:defRPr/>
            </a:pPr>
            <a:r>
              <a:rPr lang="zh-CN" altLang="en-US" sz="1575" kern="0" dirty="0">
                <a:solidFill>
                  <a:srgbClr val="4D4D4D"/>
                </a:solidFill>
                <a:latin typeface="微软雅黑" panose="020B0503020204020204" pitchFamily="34" charset="-122"/>
                <a:ea typeface="微软雅黑" panose="020B0503020204020204" pitchFamily="34" charset="-122"/>
              </a:rPr>
              <a:t>单击此处添加标题</a:t>
            </a:r>
          </a:p>
        </p:txBody>
      </p:sp>
      <p:sp>
        <p:nvSpPr>
          <p:cNvPr id="14" name="文本框 2"/>
          <p:cNvSpPr txBox="1"/>
          <p:nvPr/>
        </p:nvSpPr>
        <p:spPr>
          <a:xfrm>
            <a:off x="1279349" y="128380"/>
            <a:ext cx="2465430" cy="415370"/>
          </a:xfrm>
          <a:prstGeom prst="rect">
            <a:avLst/>
          </a:prstGeom>
          <a:noFill/>
        </p:spPr>
        <p:txBody>
          <a:bodyPr wrap="square" rtlCol="0">
            <a:spAutoFit/>
          </a:bodyPr>
          <a:lstStyle/>
          <a:p>
            <a:pPr algn="ctr" defTabSz="914400"/>
            <a:r>
              <a:rPr lang="zh-CN" altLang="en-US" sz="2100" b="1" dirty="0" smtClean="0">
                <a:solidFill>
                  <a:srgbClr val="0070C0"/>
                </a:solidFill>
                <a:latin typeface="微软雅黑" panose="020B0503020204020204" pitchFamily="34" charset="-122"/>
                <a:ea typeface="微软雅黑" panose="020B0503020204020204" pitchFamily="34" charset="-122"/>
              </a:rPr>
              <a:t> </a:t>
            </a:r>
            <a:endParaRPr lang="zh-CN" altLang="en-US" sz="2100" b="1" dirty="0">
              <a:solidFill>
                <a:srgbClr val="0070C0"/>
              </a:solidFill>
              <a:latin typeface="微软雅黑" panose="020B0503020204020204" pitchFamily="34" charset="-122"/>
              <a:ea typeface="微软雅黑" panose="020B0503020204020204" pitchFamily="34" charset="-122"/>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4"/>
                                        </p:tgtEl>
                                        <p:attrNameLst>
                                          <p:attrName>ppt_y</p:attrName>
                                        </p:attrNameLst>
                                      </p:cBhvr>
                                      <p:tavLst>
                                        <p:tav tm="0">
                                          <p:val>
                                            <p:strVal val="#ppt_y"/>
                                          </p:val>
                                        </p:tav>
                                        <p:tav tm="100000">
                                          <p:val>
                                            <p:strVal val="#ppt_y"/>
                                          </p:val>
                                        </p:tav>
                                      </p:tavLst>
                                    </p:anim>
                                    <p:anim calcmode="lin" valueType="num">
                                      <p:cBhvr>
                                        <p:cTn id="9"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4"/>
                                        </p:tgtEl>
                                      </p:cBhvr>
                                    </p:animEffect>
                                  </p:childTnLst>
                                </p:cTn>
                              </p:par>
                            </p:childTnLst>
                          </p:cTn>
                        </p:par>
                        <p:par>
                          <p:cTn id="12" fill="hold">
                            <p:stCondLst>
                              <p:cond delay="500"/>
                            </p:stCondLst>
                            <p:childTnLst>
                              <p:par>
                                <p:cTn id="13" presetID="49" presetClass="entr" presetSubtype="0" decel="10000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 calcmode="lin" valueType="num">
                                      <p:cBhvr>
                                        <p:cTn id="17" dur="500" fill="hold"/>
                                        <p:tgtEl>
                                          <p:spTgt spid="6"/>
                                        </p:tgtEl>
                                        <p:attrNameLst>
                                          <p:attrName>style.rotation</p:attrName>
                                        </p:attrNameLst>
                                      </p:cBhvr>
                                      <p:tavLst>
                                        <p:tav tm="0">
                                          <p:val>
                                            <p:fltVal val="360"/>
                                          </p:val>
                                        </p:tav>
                                        <p:tav tm="100000">
                                          <p:val>
                                            <p:fltVal val="0"/>
                                          </p:val>
                                        </p:tav>
                                      </p:tavLst>
                                    </p:anim>
                                    <p:animEffect transition="in" filter="fade">
                                      <p:cBhvr>
                                        <p:cTn id="18" dur="500"/>
                                        <p:tgtEl>
                                          <p:spTgt spid="6"/>
                                        </p:tgtEl>
                                      </p:cBhvr>
                                    </p:animEffect>
                                  </p:childTnLst>
                                </p:cTn>
                              </p:par>
                              <p:par>
                                <p:cTn id="19" presetID="49" presetClass="entr" presetSubtype="0" decel="10000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 calcmode="lin" valueType="num">
                                      <p:cBhvr>
                                        <p:cTn id="23" dur="500" fill="hold"/>
                                        <p:tgtEl>
                                          <p:spTgt spid="7"/>
                                        </p:tgtEl>
                                        <p:attrNameLst>
                                          <p:attrName>style.rotation</p:attrName>
                                        </p:attrNameLst>
                                      </p:cBhvr>
                                      <p:tavLst>
                                        <p:tav tm="0">
                                          <p:val>
                                            <p:fltVal val="360"/>
                                          </p:val>
                                        </p:tav>
                                        <p:tav tm="100000">
                                          <p:val>
                                            <p:fltVal val="0"/>
                                          </p:val>
                                        </p:tav>
                                      </p:tavLst>
                                    </p:anim>
                                    <p:animEffect transition="in" filter="fade">
                                      <p:cBhvr>
                                        <p:cTn id="24" dur="500"/>
                                        <p:tgtEl>
                                          <p:spTgt spid="7"/>
                                        </p:tgtEl>
                                      </p:cBhvr>
                                    </p:animEffect>
                                  </p:childTnLst>
                                </p:cTn>
                              </p:par>
                            </p:childTnLst>
                          </p:cTn>
                        </p:par>
                        <p:par>
                          <p:cTn id="25" fill="hold">
                            <p:stCondLst>
                              <p:cond delay="1000"/>
                            </p:stCondLst>
                            <p:childTnLst>
                              <p:par>
                                <p:cTn id="26" presetID="12" presetClass="entr" presetSubtype="8"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slide(fromLeft)">
                                      <p:cBhvr>
                                        <p:cTn id="28" dur="500"/>
                                        <p:tgtEl>
                                          <p:spTgt spid="4"/>
                                        </p:tgtEl>
                                      </p:cBhvr>
                                    </p:animEffect>
                                  </p:childTnLst>
                                </p:cTn>
                              </p:par>
                              <p:par>
                                <p:cTn id="29" presetID="12" presetClass="entr" presetSubtype="2"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slide(fromRight)">
                                      <p:cBhvr>
                                        <p:cTn id="31" dur="500"/>
                                        <p:tgtEl>
                                          <p:spTgt spid="5"/>
                                        </p:tgtEl>
                                      </p:cBhvr>
                                    </p:animEffect>
                                  </p:childTnLst>
                                </p:cTn>
                              </p:par>
                            </p:childTnLst>
                          </p:cTn>
                        </p:par>
                        <p:par>
                          <p:cTn id="32" fill="hold">
                            <p:stCondLst>
                              <p:cond delay="1500"/>
                            </p:stCondLst>
                            <p:childTnLst>
                              <p:par>
                                <p:cTn id="33" presetID="17" presetClass="entr" presetSubtype="10"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strVal val="#ppt_h"/>
                                          </p:val>
                                        </p:tav>
                                        <p:tav tm="100000">
                                          <p:val>
                                            <p:strVal val="#ppt_h"/>
                                          </p:val>
                                        </p:tav>
                                      </p:tavLst>
                                    </p:anim>
                                  </p:childTnLst>
                                </p:cTn>
                              </p:par>
                            </p:childTnLst>
                          </p:cTn>
                        </p:par>
                        <p:par>
                          <p:cTn id="37" fill="hold">
                            <p:stCondLst>
                              <p:cond delay="2000"/>
                            </p:stCondLst>
                            <p:childTnLst>
                              <p:par>
                                <p:cTn id="38" presetID="47" presetClass="entr" presetSubtype="0"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anim calcmode="lin" valueType="num">
                                      <p:cBhvr>
                                        <p:cTn id="41" dur="1000" fill="hold"/>
                                        <p:tgtEl>
                                          <p:spTgt spid="9"/>
                                        </p:tgtEl>
                                        <p:attrNameLst>
                                          <p:attrName>ppt_x</p:attrName>
                                        </p:attrNameLst>
                                      </p:cBhvr>
                                      <p:tavLst>
                                        <p:tav tm="0">
                                          <p:val>
                                            <p:strVal val="#ppt_x"/>
                                          </p:val>
                                        </p:tav>
                                        <p:tav tm="100000">
                                          <p:val>
                                            <p:strVal val="#ppt_x"/>
                                          </p:val>
                                        </p:tav>
                                      </p:tavLst>
                                    </p:anim>
                                    <p:anim calcmode="lin" valueType="num">
                                      <p:cBhvr>
                                        <p:cTn id="42" dur="1000" fill="hold"/>
                                        <p:tgtEl>
                                          <p:spTgt spid="9"/>
                                        </p:tgtEl>
                                        <p:attrNameLst>
                                          <p:attrName>ppt_y</p:attrName>
                                        </p:attrNameLst>
                                      </p:cBhvr>
                                      <p:tavLst>
                                        <p:tav tm="0">
                                          <p:val>
                                            <p:strVal val="#ppt_y-.1"/>
                                          </p:val>
                                        </p:tav>
                                        <p:tav tm="100000">
                                          <p:val>
                                            <p:strVal val="#ppt_y"/>
                                          </p:val>
                                        </p:tav>
                                      </p:tavLst>
                                    </p:anim>
                                  </p:childTnLst>
                                </p:cTn>
                              </p:par>
                            </p:childTnLst>
                          </p:cTn>
                        </p:par>
                        <p:par>
                          <p:cTn id="43" fill="hold">
                            <p:stCondLst>
                              <p:cond delay="3000"/>
                            </p:stCondLst>
                            <p:childTnLst>
                              <p:par>
                                <p:cTn id="44" presetID="8" presetClass="entr" presetSubtype="16"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diamond(in)">
                                      <p:cBhvr>
                                        <p:cTn id="46" dur="500"/>
                                        <p:tgtEl>
                                          <p:spTgt spid="12"/>
                                        </p:tgtEl>
                                      </p:cBhvr>
                                    </p:animEffect>
                                  </p:childTnLst>
                                </p:cTn>
                              </p:par>
                              <p:par>
                                <p:cTn id="47" presetID="8" presetClass="entr" presetSubtype="16"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diamond(in)">
                                      <p:cBhvr>
                                        <p:cTn id="49" dur="500"/>
                                        <p:tgtEl>
                                          <p:spTgt spid="10"/>
                                        </p:tgtEl>
                                      </p:cBhvr>
                                    </p:animEffect>
                                  </p:childTnLst>
                                </p:cTn>
                              </p:par>
                              <p:par>
                                <p:cTn id="50" presetID="8" presetClass="entr" presetSubtype="16"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diamond(in)">
                                      <p:cBhvr>
                                        <p:cTn id="5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p:bldP spid="11" grpId="0"/>
      <p:bldP spid="12"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cstate="screen"/>
          <a:srcRect/>
          <a:stretch>
            <a:fillRect/>
          </a:stretch>
        </p:blipFill>
        <p:spPr>
          <a:xfrm>
            <a:off x="0" y="0"/>
            <a:ext cx="9144000" cy="5156200"/>
          </a:xfrm>
          <a:prstGeom prst="rect">
            <a:avLst/>
          </a:prstGeom>
        </p:spPr>
      </p:pic>
      <p:pic>
        <p:nvPicPr>
          <p:cNvPr id="11" name="图片 10"/>
          <p:cNvPicPr>
            <a:picLocks noChangeAspect="1"/>
          </p:cNvPicPr>
          <p:nvPr/>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Lst>
          </a:blip>
          <a:stretch>
            <a:fillRect/>
          </a:stretch>
        </p:blipFill>
        <p:spPr>
          <a:xfrm>
            <a:off x="6450313" y="400956"/>
            <a:ext cx="2214113" cy="619367"/>
          </a:xfrm>
          <a:prstGeom prst="rect">
            <a:avLst/>
          </a:prstGeom>
        </p:spPr>
      </p:pic>
      <p:sp>
        <p:nvSpPr>
          <p:cNvPr id="12" name="矩形 11"/>
          <p:cNvSpPr/>
          <p:nvPr/>
        </p:nvSpPr>
        <p:spPr>
          <a:xfrm>
            <a:off x="-1" y="1553120"/>
            <a:ext cx="9144001" cy="2688680"/>
          </a:xfrm>
          <a:prstGeom prst="rect">
            <a:avLst/>
          </a:prstGeom>
          <a:solidFill>
            <a:srgbClr val="00B0F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dirty="0">
              <a:ln>
                <a:noFill/>
              </a:ln>
              <a:solidFill>
                <a:prstClr val="white"/>
              </a:solidFill>
              <a:effectLst/>
              <a:uLnTx/>
              <a:uFillTx/>
              <a:latin typeface="Calibri" panose="020F0502020204030204"/>
              <a:ea typeface="等线" panose="02010600030101010101" pitchFamily="2" charset="-122"/>
              <a:cs typeface="+mn-cs"/>
            </a:endParaRPr>
          </a:p>
        </p:txBody>
      </p:sp>
      <p:grpSp>
        <p:nvGrpSpPr>
          <p:cNvPr id="13" name="组合 12"/>
          <p:cNvGrpSpPr/>
          <p:nvPr/>
        </p:nvGrpSpPr>
        <p:grpSpPr>
          <a:xfrm>
            <a:off x="684893" y="620032"/>
            <a:ext cx="1619250" cy="1619250"/>
            <a:chOff x="3486150" y="1733550"/>
            <a:chExt cx="1619250" cy="1619250"/>
          </a:xfrm>
        </p:grpSpPr>
        <p:sp>
          <p:nvSpPr>
            <p:cNvPr id="14" name="椭圆 13"/>
            <p:cNvSpPr/>
            <p:nvPr/>
          </p:nvSpPr>
          <p:spPr>
            <a:xfrm>
              <a:off x="3486150" y="1733550"/>
              <a:ext cx="1619250" cy="1619250"/>
            </a:xfrm>
            <a:prstGeom prst="ellipse">
              <a:avLst/>
            </a:prstGeom>
            <a:solidFill>
              <a:srgbClr val="00B0F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Calibri" panose="020F0502020204030204"/>
                <a:ea typeface="等线" panose="02010600030101010101" pitchFamily="2" charset="-122"/>
              </a:endParaRPr>
            </a:p>
          </p:txBody>
        </p:sp>
        <p:sp>
          <p:nvSpPr>
            <p:cNvPr id="15" name="文本框 14"/>
            <p:cNvSpPr txBox="1"/>
            <p:nvPr/>
          </p:nvSpPr>
          <p:spPr>
            <a:xfrm>
              <a:off x="3639185" y="2158454"/>
              <a:ext cx="1313180" cy="769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R="0" lvl="0" indent="0" algn="ctr" fontAlgn="auto">
                <a:lnSpc>
                  <a:spcPct val="100000"/>
                </a:lnSpc>
                <a:spcBef>
                  <a:spcPts val="0"/>
                </a:spcBef>
                <a:spcAft>
                  <a:spcPts val="0"/>
                </a:spcAft>
                <a:buClrTx/>
                <a:buSzTx/>
                <a:buFontTx/>
                <a:buNone/>
                <a:defRPr kumimoji="0" b="0" i="0" u="none" strike="noStrike" cap="none" spc="0" normalizeH="0" baseline="0">
                  <a:ln>
                    <a:noFill/>
                  </a:ln>
                  <a:solidFill>
                    <a:prstClr val="white"/>
                  </a:solidFill>
                  <a:effectLst/>
                  <a:uLnTx/>
                  <a:uFillTx/>
                  <a:latin typeface="Calibri" panose="020F0502020204030204"/>
                  <a:ea typeface="等线" panose="02010600030101010101" pitchFamily="2"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4000" b="1" dirty="0">
                  <a:latin typeface="+mj-ea"/>
                  <a:ea typeface="+mj-ea"/>
                </a:rPr>
                <a:t>目录</a:t>
              </a:r>
            </a:p>
          </p:txBody>
        </p:sp>
      </p:grpSp>
      <p:sp>
        <p:nvSpPr>
          <p:cNvPr id="18" name="文本框 17"/>
          <p:cNvSpPr txBox="1"/>
          <p:nvPr/>
        </p:nvSpPr>
        <p:spPr>
          <a:xfrm>
            <a:off x="1709677" y="1961288"/>
            <a:ext cx="5724644" cy="1754326"/>
          </a:xfrm>
          <a:prstGeom prst="rect">
            <a:avLst/>
          </a:prstGeom>
          <a:noFill/>
        </p:spPr>
        <p:txBody>
          <a:bodyPr wrap="none"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第二部分</a:t>
            </a:r>
            <a:endParaRPr kumimoji="0" lang="en-US" altLang="zh-CN" sz="5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单击添加文字内容</a:t>
            </a:r>
            <a:endParaRPr kumimoji="0" lang="en-US" altLang="zh-CN" sz="5400" b="1"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up)">
                                      <p:cBhvr>
                                        <p:cTn id="13" dur="500"/>
                                        <p:tgtEl>
                                          <p:spTgt spid="12"/>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1000" fill="hold"/>
                                        <p:tgtEl>
                                          <p:spTgt spid="18"/>
                                        </p:tgtEl>
                                        <p:attrNameLst>
                                          <p:attrName>ppt_w</p:attrName>
                                        </p:attrNameLst>
                                      </p:cBhvr>
                                      <p:tavLst>
                                        <p:tav tm="0">
                                          <p:val>
                                            <p:fltVal val="0"/>
                                          </p:val>
                                        </p:tav>
                                        <p:tav tm="100000">
                                          <p:val>
                                            <p:strVal val="#ppt_w"/>
                                          </p:val>
                                        </p:tav>
                                      </p:tavLst>
                                    </p:anim>
                                    <p:anim calcmode="lin" valueType="num">
                                      <p:cBhvr>
                                        <p:cTn id="18" dur="1000" fill="hold"/>
                                        <p:tgtEl>
                                          <p:spTgt spid="18"/>
                                        </p:tgtEl>
                                        <p:attrNameLst>
                                          <p:attrName>ppt_h</p:attrName>
                                        </p:attrNameLst>
                                      </p:cBhvr>
                                      <p:tavLst>
                                        <p:tav tm="0">
                                          <p:val>
                                            <p:fltVal val="0"/>
                                          </p:val>
                                        </p:tav>
                                        <p:tav tm="100000">
                                          <p:val>
                                            <p:strVal val="#ppt_h"/>
                                          </p:val>
                                        </p:tav>
                                      </p:tavLst>
                                    </p:anim>
                                    <p:animEffect transition="in" filter="fade">
                                      <p:cBhvr>
                                        <p:cTn id="19"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8" grpId="0"/>
    </p:bldLst>
  </p:timing>
</p:sld>
</file>

<file path=ppt/theme/theme1.xml><?xml version="1.0" encoding="utf-8"?>
<a:theme xmlns:a="http://schemas.openxmlformats.org/drawingml/2006/main" name=" www.2ppt.com">
  <a:themeElements>
    <a:clrScheme name="自定义 107">
      <a:dk1>
        <a:sysClr val="windowText" lastClr="000000"/>
      </a:dk1>
      <a:lt1>
        <a:sysClr val="window" lastClr="FFFFFF"/>
      </a:lt1>
      <a:dk2>
        <a:srgbClr val="1F497D"/>
      </a:dk2>
      <a:lt2>
        <a:srgbClr val="EEECE1"/>
      </a:lt2>
      <a:accent1>
        <a:srgbClr val="0070C0"/>
      </a:accent1>
      <a:accent2>
        <a:srgbClr val="FFC000"/>
      </a:accent2>
      <a:accent3>
        <a:srgbClr val="BFBFBF"/>
      </a:accent3>
      <a:accent4>
        <a:srgbClr val="BFBFBF"/>
      </a:accent4>
      <a:accent5>
        <a:srgbClr val="BFBFBF"/>
      </a:accent5>
      <a:accent6>
        <a:srgbClr val="BFBFB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2586</Words>
  <Application>Microsoft Office PowerPoint</Application>
  <PresentationFormat>全屏显示(16:9)</PresentationFormat>
  <Paragraphs>311</Paragraphs>
  <Slides>27</Slides>
  <Notes>20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27</vt:i4>
      </vt:variant>
    </vt:vector>
  </HeadingPairs>
  <TitlesOfParts>
    <vt:vector size="39" baseType="lpstr">
      <vt:lpstr>UKIJ Qolyazma</vt:lpstr>
      <vt:lpstr>等线</vt:lpstr>
      <vt:lpstr>汉仪大黑简</vt:lpstr>
      <vt:lpstr>华文黑体</vt:lpstr>
      <vt:lpstr>宋体</vt:lpstr>
      <vt:lpstr>微软雅黑</vt:lpstr>
      <vt:lpstr>Arial</vt:lpstr>
      <vt:lpstr>Calibri</vt:lpstr>
      <vt:lpstr>Impact</vt:lpstr>
      <vt:lpstr>Roboto condensed</vt:lpstr>
      <vt:lpstr>Wingdings</vt:lpstr>
      <vt:lpstr> 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2022-03-14T06:18:54Z</dcterms:created>
  <dcterms:modified xsi:type="dcterms:W3CDTF">2023-01-10T07:04:25Z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5E2330F1CFE54EEDA815477DFD510430</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