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300" r:id="rId3"/>
    <p:sldId id="257" r:id="rId4"/>
    <p:sldId id="301" r:id="rId5"/>
    <p:sldId id="314" r:id="rId6"/>
    <p:sldId id="321" r:id="rId7"/>
    <p:sldId id="313" r:id="rId8"/>
    <p:sldId id="328" r:id="rId9"/>
    <p:sldId id="315" r:id="rId10"/>
    <p:sldId id="329" r:id="rId11"/>
    <p:sldId id="316" r:id="rId12"/>
    <p:sldId id="330" r:id="rId13"/>
    <p:sldId id="317" r:id="rId14"/>
    <p:sldId id="322" r:id="rId15"/>
    <p:sldId id="318" r:id="rId16"/>
    <p:sldId id="324" r:id="rId17"/>
    <p:sldId id="319" r:id="rId18"/>
    <p:sldId id="323" r:id="rId19"/>
    <p:sldId id="332" r:id="rId20"/>
    <p:sldId id="333" r:id="rId21"/>
    <p:sldId id="334" r:id="rId22"/>
    <p:sldId id="335" r:id="rId23"/>
    <p:sldId id="336" r:id="rId24"/>
    <p:sldId id="33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A"/>
    <a:srgbClr val="FFD9E6"/>
    <a:srgbClr val="FD6375"/>
    <a:srgbClr val="FE9CA8"/>
    <a:srgbClr val="FEBAC2"/>
    <a:srgbClr val="56AE6F"/>
    <a:srgbClr val="E9FBEE"/>
    <a:srgbClr val="1D4B49"/>
    <a:srgbClr val="D5EBE7"/>
    <a:srgbClr val="C0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98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38200" y="762000"/>
            <a:ext cx="10534650" cy="5372100"/>
          </a:xfrm>
          <a:prstGeom prst="rect">
            <a:avLst/>
          </a:prstGeom>
          <a:noFill/>
          <a:ln w="38100" cap="rnd">
            <a:solidFill>
              <a:srgbClr val="FE9CA8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609600" y="533400"/>
            <a:ext cx="10972800" cy="5791200"/>
          </a:xfrm>
          <a:prstGeom prst="rect">
            <a:avLst/>
          </a:prstGeom>
          <a:noFill/>
          <a:ln w="38100">
            <a:solidFill>
              <a:srgbClr val="FE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F9E6EA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FEBAC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F6B1-46D0-4B0D-926C-9EBA1500D7B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0AAC-6FF4-4A99-B42B-68DBED03FA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38200" y="762000"/>
            <a:ext cx="10534650" cy="5372100"/>
          </a:xfrm>
          <a:prstGeom prst="rect">
            <a:avLst/>
          </a:prstGeom>
          <a:noFill/>
          <a:ln w="38100" cap="rnd">
            <a:solidFill>
              <a:srgbClr val="FE9CA8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" y="533400"/>
            <a:ext cx="10972800" cy="5791200"/>
          </a:xfrm>
          <a:prstGeom prst="rect">
            <a:avLst/>
          </a:prstGeom>
          <a:noFill/>
          <a:ln w="38100">
            <a:solidFill>
              <a:srgbClr val="FE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987144" y="2267201"/>
            <a:ext cx="6469626" cy="203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rgbClr val="FD6375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女生节贺卡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72243" y="4153641"/>
            <a:ext cx="4499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rgbClr val="FD6375"/>
                </a:solidFill>
                <a:cs typeface="+mn-ea"/>
                <a:sym typeface="+mn-lt"/>
              </a:rPr>
              <a:t>祝所有女生，女生节快乐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72243" y="1725479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664388" y="571500"/>
            <a:ext cx="615710" cy="7239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21957" y="5108863"/>
            <a:ext cx="750839" cy="8828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75460" y="571500"/>
            <a:ext cx="6089939" cy="60899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74335" y="1447957"/>
            <a:ext cx="615710" cy="7239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045945" y="3086053"/>
            <a:ext cx="615710" cy="72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5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94714" y="2819400"/>
            <a:ext cx="4266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因为阳光，这世界变得灿烂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因为风雨，这世界变得缠绵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因为音乐，这世界变得浪漫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因为女人，这世界变得美丽无限。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6299" y="1306941"/>
            <a:ext cx="4807411" cy="4807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52921" y="1757794"/>
            <a:ext cx="3695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花样年华，飞扬姿采，绚烂青春，自由自在。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3.7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女生节，你是女生你做主，愿你跟随梦想旋律，尽享快乐岁月。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83004" y="1646052"/>
            <a:ext cx="5308270" cy="530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72264" y="3096195"/>
            <a:ext cx="3883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 如果将我对你的每一次赞扬化为一朵鲜花，那我的周围将永远是开满鲜花的花园，祝优秀的你节日快乐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8428" y="1672771"/>
            <a:ext cx="5185229" cy="518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93264" y="1454701"/>
            <a:ext cx="38553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女生节到，愿甜蜜幸福缀满你的裙裾，愿热情奔放点亮你的眼眸，愿娇俏可人注满你的心田，愿洒脱乐观盈满你的笑脸，愿美丽的女生们今天是最闪亮的星级女主角。祝女生节快乐！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04346" y="1355449"/>
            <a:ext cx="5624286" cy="562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06294" y="2819400"/>
            <a:ext cx="38562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女生节到了，你想做些什么？不论做什么，请记住我的格言：笑容是良药，音乐是秘方，睡觉则可以让你忘掉一切。祝：女生节快乐。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38478" y="1195222"/>
            <a:ext cx="5662778" cy="566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26247" y="1409700"/>
            <a:ext cx="4266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女孩是春天的花朵，女生是盛夏的果实，可能醇香，可能青涩，但必然纯洁，像水晶一样的纯洁。青青校园，是女生成长的摇篮。星光灿烂，是女生梦想的家园。女生节到了，祝你永葆青春，梦想成真！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223656" y="1272367"/>
            <a:ext cx="6865257" cy="486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32405" y="3048000"/>
            <a:ext cx="3651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你是一幅丹青，清新淡雅；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你是一首小诗，温婉隽永；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你是一缕和风，体贴细腻；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你是一朵春花，娇俏可爱。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3426" y="1455095"/>
            <a:ext cx="6014491" cy="527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29496" y="1763965"/>
            <a:ext cx="4022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女生节，专属女生的节日。无论是热情澎湃的你，还是温柔娴静的你；无论是话痨的你，还是沉默的你，无论是时尚很潮的你，还是简单朴素的你，都是上天眷顾的女孩。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19636" y="2251695"/>
            <a:ext cx="3859097" cy="3859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63657" y="2892995"/>
            <a:ext cx="3883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女生节到来，愿你能春色迷人，夏露清凉，秋风潇洒，冬雪皎洁。天天平安快乐，月月硕果累累，女生节快乐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8428" y="1672771"/>
            <a:ext cx="5185229" cy="518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17166" y="2318533"/>
            <a:ext cx="3855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女人如山，端庄自然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女人似水，温柔缠绵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女人如书，聪慧睿智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女人似茶，品味无限。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04346" y="1355449"/>
            <a:ext cx="5624286" cy="562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08290" y="2207639"/>
            <a:ext cx="4266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         人说清水芙蓉最娇艳，我说芙蓉怎比你姿态。清风飞扬秀发飘，面如桃花红腮边。歌声美妙校园传，舞步轻盈自信添。待人处事不卑亢，彬彬有礼带笑颜。天真纯洁心灵美，人人见了都夸赞。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6299" y="1306941"/>
            <a:ext cx="4807411" cy="4807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06294" y="2819400"/>
            <a:ext cx="38562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女生节到了，你想做些什么？不论做什么，请记住我的格言：笑容是良药，音乐是秘方，睡觉则可以让你忘掉一切。祝：女生节快乐。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54054" y="1879121"/>
            <a:ext cx="4741946" cy="474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26247" y="1409700"/>
            <a:ext cx="4266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如果说成熟是一朵含苞欲放的花蕾，那么优雅就是一朵盛开的莲花。你就是成熟与优雅的结合体“花仙子”。女神节，祝你魅力四射，幸福快乐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223656" y="1272367"/>
            <a:ext cx="6865257" cy="486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32405" y="3048000"/>
            <a:ext cx="3651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女人如山，端庄自然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女人似水，温柔缠绵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女人如书，聪慧睿智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女人似茶，品味无限。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3426" y="1455095"/>
            <a:ext cx="6014491" cy="527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29496" y="1763965"/>
            <a:ext cx="4022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你的笑，比过蒙娜丽莎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你的美，颠倒红尘众生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你的气质，折服万千美人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你的端庄，超越女神雅典娜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你的今生，享受瞩目和荣耀。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83004" y="1646052"/>
            <a:ext cx="5308270" cy="530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86650" y="1763965"/>
            <a:ext cx="38843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没有快乐的人生是荒芜的，没有幸福的爱情是贫瘠的，没有花香的大地是沉默的，没有女生的世界是黑暗的。因为有女生，世界更精彩。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83004" y="1646052"/>
            <a:ext cx="5308270" cy="530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046856" y="2541467"/>
            <a:ext cx="36771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阳光是你的点缀，优雅是你的智慧，温情是你的妩媚，爱心是你的宝贝。今天是女神节，愿快乐与你做陪，美丽将你跟随，青春为你陶醉。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78428" y="1672771"/>
            <a:ext cx="5185229" cy="518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63368" y="1821116"/>
            <a:ext cx="441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何须化妆，青春素颜是你最美的脸庞；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自在飞翔，年轻翅膀是你最大的依傍；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温柔活泼，独特气质是你最好的绽放。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女生节，愿你把幸福收藏，把风景欣赏！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04346" y="1355449"/>
            <a:ext cx="5624286" cy="562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1256" y="2135068"/>
            <a:ext cx="42663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花开三月一片片，女生最是惹人怜。裙裾飞扬比花艳，彩装迷人赛貂蝉。歌声灵动入心田，大珠小珠落玉盘。肤如凝脂桃花面，恰似金露伴香兰。女生个个美无边，娉娉婷婷笑开颜。女生节到了，愿美丽的女生们节日快乐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38478" y="1195222"/>
            <a:ext cx="5662778" cy="566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73736" y="1359451"/>
            <a:ext cx="3797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女神是快乐的蓝精灵，宁望着幸福的大海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女神是美丽的花仙子，飞舞在甜美的花丛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女神是执着的圣斗士，追寻着青春的梦想。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223656" y="1272367"/>
            <a:ext cx="6865257" cy="4861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577" y="6585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FF7FA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FF7FA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FFF7FA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FFF7FA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FF7F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08290" y="2207639"/>
            <a:ext cx="4266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没有太阳，花朵不会开。没有爱，幸福不会来。没有女人，也就没有爱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没有女人，世界不知道什么叫未来。祝福所有美女永远幸福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!</a:t>
            </a: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女神节快乐</a:t>
            </a:r>
            <a:r>
              <a:rPr lang="en-US" altLang="zh-CN" sz="2000" dirty="0">
                <a:solidFill>
                  <a:srgbClr val="FD6375"/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55586" y="119522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3426" y="1455095"/>
            <a:ext cx="6014491" cy="527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01165" y="1876994"/>
            <a:ext cx="3869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D6375"/>
                </a:solidFill>
                <a:cs typeface="+mn-ea"/>
                <a:sym typeface="+mn-lt"/>
              </a:rPr>
              <a:t>今天女生节，一起来美容：仰起头对着阳光，张开手呼吸花香，眼睛慢慢闭上，嘴角微微上翘。每天做一次，愿你心情甜蜜。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9482" y="1549092"/>
            <a:ext cx="449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FD6375"/>
                </a:solidFill>
                <a:cs typeface="+mn-ea"/>
                <a:sym typeface="+mn-lt"/>
              </a:rPr>
              <a:t>girl’s day</a:t>
            </a:r>
            <a:endParaRPr lang="zh-CN" altLang="en-US" sz="4400" b="1" dirty="0">
              <a:solidFill>
                <a:srgbClr val="FD6375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32312" y="1771402"/>
            <a:ext cx="5086598" cy="5086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wbpkm3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宽屏</PresentationFormat>
  <Paragraphs>65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2022-03-11T03:34:33Z</dcterms:created>
  <dcterms:modified xsi:type="dcterms:W3CDTF">2023-01-11T01:48:25Z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73707220375A4629B0131BFD801ED08D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