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0" r:id="rId4"/>
    <p:sldId id="262" r:id="rId5"/>
    <p:sldId id="258" r:id="rId6"/>
    <p:sldId id="257" r:id="rId7"/>
    <p:sldId id="259" r:id="rId8"/>
    <p:sldId id="264" r:id="rId9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757575"/>
    <a:srgbClr val="444444"/>
    <a:srgbClr val="DCDCDC"/>
    <a:srgbClr val="D9D9D9"/>
    <a:srgbClr val="EEEEEE"/>
    <a:srgbClr val="DBDBDB"/>
    <a:srgbClr val="EFEFEF"/>
    <a:srgbClr val="010101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90" y="-402"/>
      </p:cViewPr>
      <p:guideLst>
        <p:guide orient="horz" pos="2160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9663-20B3-4EC8-B209-DF4EAEF375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E49E1-374B-44EF-8852-8DD3D76C9B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E49E1-374B-44EF-8852-8DD3D76C9B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E49E1-374B-44EF-8852-8DD3D76C9B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E49E1-374B-44EF-8852-8DD3D76C9B6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E49E1-374B-44EF-8852-8DD3D76C9B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E49E1-374B-44EF-8852-8DD3D76C9B6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E49E1-374B-44EF-8852-8DD3D76C9B6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E49E1-374B-44EF-8852-8DD3D76C9B6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1" y="-2"/>
            <a:ext cx="12192001" cy="6858001"/>
            <a:chOff x="0" y="-1"/>
            <a:chExt cx="11515410" cy="647741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5757705" cy="323870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757705" y="-1"/>
              <a:ext cx="5757705" cy="323870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3238708"/>
              <a:ext cx="5757705" cy="323870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757704" y="3238708"/>
              <a:ext cx="5757705" cy="3238709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1" y="-2"/>
            <a:ext cx="12192001" cy="6858001"/>
            <a:chOff x="0" y="-1"/>
            <a:chExt cx="11515410" cy="647741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5757705" cy="323870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757705" y="-1"/>
              <a:ext cx="5757705" cy="323870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3238708"/>
              <a:ext cx="5757705" cy="323870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757704" y="3238708"/>
              <a:ext cx="5757705" cy="3238709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CDC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 b="5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56047" y="67391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2819-E686-415B-A2A5-1CC9D66AAF6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C94A-D0C1-4907-BC1D-CE14C1355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078893"/>
            <a:ext cx="4714472" cy="35526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3323" y="-1126886"/>
            <a:ext cx="6235336" cy="43212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43357" y="2318178"/>
            <a:ext cx="4479824" cy="45398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63282" y="407468"/>
            <a:ext cx="2959742" cy="15540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67952" y="407468"/>
            <a:ext cx="9121671" cy="60811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87567" y="6155396"/>
            <a:ext cx="2687470" cy="694184"/>
            <a:chOff x="-87567" y="6155396"/>
            <a:chExt cx="2687470" cy="69418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21832" y="6179316"/>
              <a:ext cx="1678071" cy="67026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-87567" y="6155396"/>
              <a:ext cx="1108499" cy="691013"/>
            </a:xfrm>
            <a:prstGeom prst="rect">
              <a:avLst/>
            </a:prstGeom>
          </p:spPr>
        </p:pic>
      </p:grpSp>
      <p:pic>
        <p:nvPicPr>
          <p:cNvPr id="14" name="Picture 5" descr="C:\Users\LL\Desktop\背景和抠图\597f526f03eec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31193" y="766392"/>
            <a:ext cx="1031492" cy="12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15559 0.0032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2200" y="283708"/>
            <a:ext cx="6434480" cy="5880507"/>
            <a:chOff x="22081" y="1038363"/>
            <a:chExt cx="6434480" cy="588050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/>
            <a:srcRect r="27053"/>
            <a:stretch>
              <a:fillRect/>
            </a:stretch>
          </p:blipFill>
          <p:spPr>
            <a:xfrm>
              <a:off x="22081" y="1038363"/>
              <a:ext cx="6434480" cy="588050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7378" y="5318784"/>
              <a:ext cx="1277704" cy="99492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7925" y="5506019"/>
              <a:ext cx="872533" cy="99492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949777" y="795131"/>
            <a:ext cx="6752373" cy="5622665"/>
            <a:chOff x="5558425" y="111624"/>
            <a:chExt cx="8097881" cy="7091363"/>
          </a:xfrm>
        </p:grpSpPr>
        <p:grpSp>
          <p:nvGrpSpPr>
            <p:cNvPr id="7" name="组合 6"/>
            <p:cNvGrpSpPr/>
            <p:nvPr/>
          </p:nvGrpSpPr>
          <p:grpSpPr>
            <a:xfrm>
              <a:off x="5833001" y="111625"/>
              <a:ext cx="6358999" cy="6613210"/>
              <a:chOff x="-514836" y="69047"/>
              <a:chExt cx="12706829" cy="6858001"/>
            </a:xfrm>
            <a:solidFill>
              <a:srgbClr val="EEEEEE">
                <a:alpha val="40000"/>
              </a:srgbClr>
            </a:solidFill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416406" y="69048"/>
                <a:ext cx="12608399" cy="6858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77800" dist="114300" dir="10020000" sx="102000" sy="102000" algn="ctr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9" name="矩形 8"/>
              <p:cNvSpPr/>
              <p:nvPr userDrawn="1"/>
            </p:nvSpPr>
            <p:spPr>
              <a:xfrm>
                <a:off x="-514836" y="69047"/>
                <a:ext cx="12608398" cy="6858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641088" y="2578309"/>
              <a:ext cx="6015218" cy="406284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 cstate="screen"/>
            <a:srcRect b="-13868"/>
            <a:stretch>
              <a:fillRect/>
            </a:stretch>
          </p:blipFill>
          <p:spPr>
            <a:xfrm>
              <a:off x="8016537" y="111624"/>
              <a:ext cx="4162552" cy="30632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558425" y="2858389"/>
              <a:ext cx="4165326" cy="4344598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508" y="0"/>
            <a:ext cx="322147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37113" y="7017026"/>
            <a:ext cx="131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占位符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8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" presetClass="entr" presetSubtype="6" accel="18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8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" presetClass="entr" presetSubtype="6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38081" y="1053535"/>
            <a:ext cx="4339650" cy="1564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九月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秋风飒飒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秋叶飘飘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这是秋的季节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是收获的季节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是回报的季节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老师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这个季节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您是主题</a:t>
            </a:r>
          </a:p>
        </p:txBody>
      </p:sp>
      <p:grpSp>
        <p:nvGrpSpPr>
          <p:cNvPr id="8" name="组 1"/>
          <p:cNvGrpSpPr/>
          <p:nvPr/>
        </p:nvGrpSpPr>
        <p:grpSpPr>
          <a:xfrm>
            <a:off x="6096000" y="647462"/>
            <a:ext cx="738909" cy="1791854"/>
            <a:chOff x="8645789" y="4460744"/>
            <a:chExt cx="738909" cy="1791854"/>
          </a:xfrm>
        </p:grpSpPr>
        <p:sp>
          <p:nvSpPr>
            <p:cNvPr id="9" name="矩形 8"/>
            <p:cNvSpPr/>
            <p:nvPr/>
          </p:nvSpPr>
          <p:spPr>
            <a:xfrm>
              <a:off x="8645789" y="4460744"/>
              <a:ext cx="738909" cy="1791854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706111" y="4511948"/>
              <a:ext cx="618264" cy="1689447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186415" y="875131"/>
            <a:ext cx="553998" cy="133651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感恩老师</a:t>
            </a:r>
          </a:p>
        </p:txBody>
      </p:sp>
      <p:grpSp>
        <p:nvGrpSpPr>
          <p:cNvPr id="12" name="组 2"/>
          <p:cNvGrpSpPr/>
          <p:nvPr/>
        </p:nvGrpSpPr>
        <p:grpSpPr>
          <a:xfrm>
            <a:off x="7041323" y="2049702"/>
            <a:ext cx="718682" cy="707355"/>
            <a:chOff x="9577315" y="5883131"/>
            <a:chExt cx="718682" cy="707355"/>
          </a:xfrm>
        </p:grpSpPr>
        <p:cxnSp>
          <p:nvCxnSpPr>
            <p:cNvPr id="13" name="直接连接符 18"/>
            <p:cNvCxnSpPr/>
            <p:nvPr/>
          </p:nvCxnSpPr>
          <p:spPr>
            <a:xfrm flipH="1">
              <a:off x="9588642" y="5883131"/>
              <a:ext cx="707355" cy="707355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9"/>
            <p:cNvCxnSpPr/>
            <p:nvPr/>
          </p:nvCxnSpPr>
          <p:spPr>
            <a:xfrm flipH="1">
              <a:off x="9577315" y="6012126"/>
              <a:ext cx="353676" cy="353677"/>
            </a:xfrm>
            <a:prstGeom prst="line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 t="25454" b="29798"/>
          <a:stretch>
            <a:fillRect/>
          </a:stretch>
        </p:blipFill>
        <p:spPr>
          <a:xfrm>
            <a:off x="-47571" y="2960915"/>
            <a:ext cx="12353715" cy="40233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29653" y="-80451"/>
            <a:ext cx="3562347" cy="5039534"/>
          </a:xfrm>
          <a:prstGeom prst="rect">
            <a:avLst/>
          </a:prstGeom>
        </p:spPr>
      </p:pic>
      <p:pic>
        <p:nvPicPr>
          <p:cNvPr id="16" name="Picture 5" descr="C:\Users\LL\Desktop\背景和抠图\597f526f03eec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710" y="2617720"/>
            <a:ext cx="1031492" cy="12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C:\Users\LL\Desktop\包图网_49464飘落的花瓣psd素材\587603510533e.png"/>
          <p:cNvPicPr>
            <a:picLocks noChangeAspect="1" noChangeArrowheads="1"/>
          </p:cNvPicPr>
          <p:nvPr/>
        </p:nvPicPr>
        <p:blipFill rotWithShape="1">
          <a:blip r:embed="rId6" cstate="screen"/>
          <a:srcRect l="40447"/>
          <a:stretch>
            <a:fillRect/>
          </a:stretch>
        </p:blipFill>
        <p:spPr bwMode="auto">
          <a:xfrm>
            <a:off x="9253513" y="5726601"/>
            <a:ext cx="1705081" cy="35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LL\Desktop\包图网_49464飘落的花瓣psd素材\587603510533e.png"/>
          <p:cNvPicPr>
            <a:picLocks noChangeAspect="1" noChangeArrowheads="1"/>
          </p:cNvPicPr>
          <p:nvPr/>
        </p:nvPicPr>
        <p:blipFill rotWithShape="1">
          <a:blip r:embed="rId6" cstate="screen"/>
          <a:srcRect b="45585"/>
          <a:stretch>
            <a:fillRect/>
          </a:stretch>
        </p:blipFill>
        <p:spPr bwMode="auto">
          <a:xfrm>
            <a:off x="785760" y="6537684"/>
            <a:ext cx="2863150" cy="19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LL\Desktop\包图网_49464飘落的花瓣psd素材\587603510533e.pn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7780308" y="-1466716"/>
            <a:ext cx="2553554" cy="10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L\Desktop\包图网_49464飘落的花瓣psd素材\587603510533e.png"/>
          <p:cNvPicPr>
            <a:picLocks noChangeAspect="1" noChangeArrowheads="1"/>
          </p:cNvPicPr>
          <p:nvPr/>
        </p:nvPicPr>
        <p:blipFill rotWithShape="1">
          <a:blip r:embed="rId8" cstate="screen"/>
          <a:srcRect r="-9844"/>
          <a:stretch>
            <a:fillRect/>
          </a:stretch>
        </p:blipFill>
        <p:spPr bwMode="auto">
          <a:xfrm>
            <a:off x="857860" y="-3154118"/>
            <a:ext cx="3530129" cy="46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45833E-6 0.00023 C -0.00677 0.0007 -0.0138 -0.00023 -0.02044 0.00162 C -0.02643 0.00301 -0.03672 0.01227 -0.04258 0.01574 C -0.06719 0.04306 -0.09388 0.06458 -0.1181 0.09167 C -0.12448 0.1 -0.13216 0.10347 -0.1375 0.11181 C -0.14531 0.12454 -0.15156 0.1375 -0.15977 0.15046 C -0.1668 0.1625 -0.175 0.17199 -0.18099 0.18472 C -0.18281 0.18912 -0.18399 0.19329 -0.18581 0.19769 C -0.18815 0.20232 -0.19102 0.20787 -0.19349 0.21273 C -0.19583 0.21782 -0.19857 0.2213 -0.20039 0.22685 C -0.20221 0.23264 -0.20625 0.24537 -0.20625 0.2456 C -0.2086 0.26111 -0.21263 0.27685 -0.2168 0.2919 C -0.21914 0.30995 -0.22149 0.33009 -0.22643 0.3463 C -0.22904 0.36574 -0.2332 0.38449 -0.2362 0.40394 C -0.23906 0.42361 -0.23958 0.44445 -0.2418 0.46458 C -0.24128 0.56597 -0.24414 0.5963 -0.2362 0.67107 C -0.23529 0.69097 -0.23333 0.71042 -0.23229 0.73009 C -0.23268 0.77986 -0.2263 0.85347 -0.24466 0.90255 C -0.24714 0.91644 -0.25169 0.9287 -0.2556 0.94144 C -0.2569 0.9544 -0.2586 0.94792 -0.26224 0.95857 C -0.26706 0.97199 -0.2707 0.98935 -0.27761 1.00046 C -0.28294 1.02037 -0.29245 1.03634 -0.29987 1.05486 C -0.30378 1.06435 -0.30651 1.075 -0.31159 1.08287 C -0.31302 1.08982 -0.31654 1.09282 -0.31927 1.09861 C -0.32552 1.11088 -0.33333 1.12801 -0.34154 1.13704 C -0.34362 1.13958 -0.34649 1.14144 -0.34831 1.14491 C -0.34922 1.14653 -0.35 1.14815 -0.35117 1.14954 C -0.353 1.15208 -0.35703 1.15741 -0.35703 1.15764 L -0.37721 1.19005 " pathEditMode="relative" rAng="0" ptsTypes="AAAAAAAAAAAAAAAAAAAAAAAAAAAAA">
                                      <p:cBhvr>
                                        <p:cTn id="74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5949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2864 -0.00949 C -0.03359 -0.00926 -0.03854 -0.00995 -0.04322 -0.00857 C -0.04752 -0.00764 -0.05481 -0.00116 -0.05898 0.00092 C -0.0763 0.01991 -0.09531 0.03495 -0.11263 0.05324 C -0.11705 0.05833 -0.12252 0.06088 -0.12617 0.06736 C -0.13177 0.07592 -0.13619 0.08449 -0.14192 0.09375 C -0.147 0.10162 -0.15286 0.1081 -0.15703 0.11759 C -0.15846 0.12014 -0.15924 0.12315 -0.16054 0.12592 C -0.16211 0.12963 -0.16406 0.13287 -0.16601 0.13704 C -0.16757 0.13958 -0.16953 0.14213 -0.17083 0.14653 C -0.172 0.15023 -0.17487 0.1588 -0.17487 0.15903 C -0.17669 0.16967 -0.17955 0.18055 -0.18242 0.19097 C -0.18411 0.20347 -0.18567 0.21713 -0.18919 0.22847 C -0.19101 0.24167 -0.19414 0.25463 -0.19609 0.26782 C -0.1983 0.28171 -0.19869 0.29583 -0.20026 0.30972 C -0.19987 0.3794 -0.20182 0.40023 -0.19609 0.45185 C -0.19544 0.46528 -0.19427 0.4787 -0.19349 0.49236 C -0.19388 0.52639 -0.18919 0.57708 -0.20221 0.61088 C -0.20403 0.62037 -0.20716 0.62893 -0.21002 0.6375 C -0.21093 0.64676 -0.21197 0.6419 -0.21471 0.6493 C -0.21823 0.65856 -0.2207 0.6706 -0.22565 0.67824 C -0.22942 0.69167 -0.23619 0.70301 -0.2414 0.71551 C -0.24427 0.72199 -0.24596 0.7294 -0.24961 0.73495 C -0.25078 0.73958 -0.25312 0.74167 -0.2552 0.7456 C -0.25976 0.75393 -0.26523 0.76597 -0.27096 0.77199 C -0.27239 0.77384 -0.27434 0.775 -0.27578 0.77755 C -0.27643 0.7787 -0.27695 0.77963 -0.2776 0.78079 C -0.27916 0.78264 -0.2819 0.78611 -0.2819 0.78634 L -0.29622 0.80856 " pathEditMode="relative" rAng="0" ptsTypes="AAAAAAAAAAAAAAAAAAAAAAAAAAAAA">
                                      <p:cBhvr>
                                        <p:cTn id="76" dur="8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4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7132" y="642943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9965" y="4331568"/>
            <a:ext cx="48041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感恩您的用心良苦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感谢您的不厌其烦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您的每一句叮咛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都像温热的咖啡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让我们回味无穷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21111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3686469"/>
          </a:xfrm>
          <a:prstGeom prst="rect">
            <a:avLst/>
          </a:prstGeom>
          <a:effectLst/>
        </p:spPr>
      </p:pic>
      <p:sp>
        <p:nvSpPr>
          <p:cNvPr id="6" name="矩形 5"/>
          <p:cNvSpPr/>
          <p:nvPr/>
        </p:nvSpPr>
        <p:spPr>
          <a:xfrm>
            <a:off x="2542901" y="4737667"/>
            <a:ext cx="78551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一曲赞歌唱不尽您的华丽的篇章，一支粉笔却写就了您的人生轨迹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三万桃李报答不了您的如山恩情，三千青丝染霜却谱写出您的人生。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愿恩师永远幸福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7" name="矩形 6"/>
          <p:cNvSpPr/>
          <p:nvPr/>
        </p:nvSpPr>
        <p:spPr>
          <a:xfrm>
            <a:off x="779415" y="4109307"/>
            <a:ext cx="785513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尊敬的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老师：</a:t>
            </a:r>
          </a:p>
        </p:txBody>
      </p:sp>
      <p:sp>
        <p:nvSpPr>
          <p:cNvPr id="8" name="矩形 7"/>
          <p:cNvSpPr/>
          <p:nvPr/>
        </p:nvSpPr>
        <p:spPr>
          <a:xfrm>
            <a:off x="9579427" y="6099216"/>
            <a:ext cx="194379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您的学生：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XXXX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840125" y="3667743"/>
            <a:ext cx="2351875" cy="41876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952044"/>
            <a:ext cx="1793966" cy="29059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7095"/>
            <a:ext cx="12192000" cy="461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99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49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" y="287383"/>
            <a:ext cx="12192002" cy="6296297"/>
            <a:chOff x="-2" y="287383"/>
            <a:chExt cx="12192002" cy="629629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7383"/>
              <a:ext cx="12192000" cy="629629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 t="31991"/>
            <a:stretch>
              <a:fillRect/>
            </a:stretch>
          </p:blipFill>
          <p:spPr>
            <a:xfrm flipH="1">
              <a:off x="-2" y="287383"/>
              <a:ext cx="3866607" cy="3905476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737113" y="7017026"/>
            <a:ext cx="131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占位符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03472" y="1411339"/>
            <a:ext cx="2855166" cy="4282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923201"/>
            <a:ext cx="2710577" cy="40658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27931" y="1411339"/>
            <a:ext cx="2855166" cy="42827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583569" y="1790552"/>
            <a:ext cx="2710577" cy="40658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51532" y="1059409"/>
            <a:ext cx="3089786" cy="46346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8555" y="2171047"/>
            <a:ext cx="1870999" cy="155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dirty="0">
                <a:solidFill>
                  <a:srgbClr val="9E928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教</a:t>
            </a:r>
          </a:p>
        </p:txBody>
      </p:sp>
      <p:sp>
        <p:nvSpPr>
          <p:cNvPr id="4" name="矩形 3"/>
          <p:cNvSpPr/>
          <p:nvPr/>
        </p:nvSpPr>
        <p:spPr>
          <a:xfrm>
            <a:off x="2651477" y="1598961"/>
            <a:ext cx="1870999" cy="1722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9E928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师</a:t>
            </a:r>
          </a:p>
        </p:txBody>
      </p:sp>
      <p:sp>
        <p:nvSpPr>
          <p:cNvPr id="5" name="矩形 4"/>
          <p:cNvSpPr/>
          <p:nvPr/>
        </p:nvSpPr>
        <p:spPr>
          <a:xfrm>
            <a:off x="5074325" y="1348861"/>
            <a:ext cx="1870999" cy="188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800" dirty="0">
                <a:solidFill>
                  <a:srgbClr val="9E928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节</a:t>
            </a:r>
          </a:p>
        </p:txBody>
      </p:sp>
      <p:sp>
        <p:nvSpPr>
          <p:cNvPr id="6" name="矩形 5"/>
          <p:cNvSpPr/>
          <p:nvPr/>
        </p:nvSpPr>
        <p:spPr>
          <a:xfrm>
            <a:off x="7631818" y="1718995"/>
            <a:ext cx="1870999" cy="1722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9E928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快</a:t>
            </a:r>
          </a:p>
        </p:txBody>
      </p:sp>
      <p:sp>
        <p:nvSpPr>
          <p:cNvPr id="7" name="矩形 6"/>
          <p:cNvSpPr/>
          <p:nvPr/>
        </p:nvSpPr>
        <p:spPr>
          <a:xfrm>
            <a:off x="9906704" y="2052350"/>
            <a:ext cx="1870999" cy="155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dirty="0">
                <a:solidFill>
                  <a:srgbClr val="9E928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乐</a:t>
            </a:r>
          </a:p>
        </p:txBody>
      </p:sp>
      <p:sp>
        <p:nvSpPr>
          <p:cNvPr id="8" name="矩形 7"/>
          <p:cNvSpPr/>
          <p:nvPr/>
        </p:nvSpPr>
        <p:spPr>
          <a:xfrm>
            <a:off x="2393143" y="5833832"/>
            <a:ext cx="7265866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愿天下每一位师者</a:t>
            </a:r>
            <a:r>
              <a:rPr lang="en-US" altLang="zh-CN" sz="2400" dirty="0">
                <a:cs typeface="+mn-ea"/>
                <a:sym typeface="+mn-lt"/>
              </a:rPr>
              <a:t>,</a:t>
            </a:r>
            <a:r>
              <a:rPr lang="zh-CN" altLang="en-US" sz="2400" dirty="0">
                <a:cs typeface="+mn-ea"/>
                <a:sym typeface="+mn-lt"/>
              </a:rPr>
              <a:t>岁岁平安，年年如意，身体康健！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192000" cy="8472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45522" y="-89819"/>
            <a:ext cx="4848301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37113" y="7017026"/>
            <a:ext cx="131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占位符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174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8" grpId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zzyg4y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宽屏</PresentationFormat>
  <Paragraphs>38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汉仪大宋简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2022-03-10T05:36:14Z</dcterms:created>
  <dcterms:modified xsi:type="dcterms:W3CDTF">2023-01-11T01:48:27Z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8ACEDFE7E94B43FDB63B0502823BEA5B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