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78" r:id="rId3"/>
    <p:sldId id="279" r:id="rId4"/>
    <p:sldId id="280" r:id="rId5"/>
    <p:sldId id="281" r:id="rId6"/>
    <p:sldId id="282" r:id="rId7"/>
    <p:sldId id="283" r:id="rId8"/>
    <p:sldId id="284" r:id="rId9"/>
    <p:sldId id="286" r:id="rId10"/>
    <p:sldId id="288" r:id="rId11"/>
    <p:sldId id="315" r:id="rId12"/>
    <p:sldId id="289" r:id="rId13"/>
    <p:sldId id="295" r:id="rId14"/>
    <p:sldId id="316" r:id="rId15"/>
    <p:sldId id="290" r:id="rId16"/>
    <p:sldId id="291" r:id="rId17"/>
    <p:sldId id="293" r:id="rId18"/>
    <p:sldId id="271" r:id="rId19"/>
    <p:sldId id="258" r:id="rId20"/>
  </p:sldIdLst>
  <p:sldSz cx="12192000" cy="6858000"/>
  <p:notesSz cx="6858000" cy="9144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楷体" panose="02010609060101010101" pitchFamily="49" charset="-122"/>
      <p:regular r:id="rId27"/>
    </p:embeddedFont>
    <p:embeddedFont>
      <p:font typeface="等线" panose="02010600030101010101" pitchFamily="2" charset="-122"/>
      <p:regular r:id="rId28"/>
      <p:bold r:id="rId29"/>
    </p:embeddedFont>
  </p:embeddedFontLst>
  <p:custDataLst>
    <p:tags r:id="rId3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9B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99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font" Target="fonts/font5.fntdata"/><Relationship Id="rId30" Type="http://schemas.openxmlformats.org/officeDocument/2006/relationships/tags" Target="tags/tag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fld id="{443D3B35-5CEA-4D0A-8AF2-3223C5C40D96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fld id="{1515089C-4AA4-47AB-8A17-3DD81CD4CC5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0775612-1EEB-4FC2-87F4-97958968FD3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0775612-1EEB-4FC2-87F4-97958968FD3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0775612-1EEB-4FC2-87F4-97958968FD3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r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0775612-1EEB-4FC2-87F4-97958968FD3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r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0775612-1EEB-4FC2-87F4-97958968FD3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r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0775612-1EEB-4FC2-87F4-97958968FD3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r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0775612-1EEB-4FC2-87F4-97958968FD3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r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0775612-1EEB-4FC2-87F4-97958968FD3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r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0775612-1EEB-4FC2-87F4-97958968FD3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r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E1CD010-A9A3-4117-BFBF-9C1583B3E14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E1CD010-A9A3-4117-BFBF-9C1583B3E14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E1CD010-A9A3-4117-BFBF-9C1583B3E14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r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0775612-1EEB-4FC2-87F4-97958968FD3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0775612-1EEB-4FC2-87F4-97958968FD3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0775612-1EEB-4FC2-87F4-97958968FD3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0775612-1EEB-4FC2-87F4-97958968FD3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0775612-1EEB-4FC2-87F4-97958968FD3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r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367811"/>
            <a:ext cx="3349487" cy="546589"/>
          </a:xfrm>
          <a:prstGeom prst="rect">
            <a:avLst/>
          </a:prstGeom>
          <a:gradFill>
            <a:gsLst>
              <a:gs pos="0">
                <a:srgbClr val="0AEDD2">
                  <a:alpha val="85000"/>
                </a:srgbClr>
              </a:gs>
              <a:gs pos="100000">
                <a:srgbClr val="0380CD">
                  <a:alpha val="90000"/>
                </a:srgbClr>
              </a:gs>
            </a:gsLst>
            <a:lin ang="9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800">
              <a:latin typeface="思源黑体 CN Light" panose="020B0300000000000000" pitchFamily="34" charset="-122"/>
              <a:ea typeface="思源黑体 CN Bold" panose="020B0800000000000000" pitchFamily="3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rcRect t="13850"/>
          <a:stretch>
            <a:fillRect/>
          </a:stretch>
        </p:blipFill>
        <p:spPr>
          <a:xfrm>
            <a:off x="3340666" y="0"/>
            <a:ext cx="706617" cy="914400"/>
          </a:xfrm>
          <a:prstGeom prst="rect">
            <a:avLst/>
          </a:prstGeom>
        </p:spPr>
      </p:pic>
      <p:sp>
        <p:nvSpPr>
          <p:cNvPr id="11" name="文本占位符 10"/>
          <p:cNvSpPr>
            <a:spLocks noGrp="1"/>
          </p:cNvSpPr>
          <p:nvPr>
            <p:ph type="body" sz="quarter" idx="10" hasCustomPrompt="1"/>
          </p:nvPr>
        </p:nvSpPr>
        <p:spPr>
          <a:xfrm>
            <a:off x="344488" y="368300"/>
            <a:ext cx="7773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lnSpc>
                <a:spcPct val="100000"/>
              </a:lnSpc>
              <a:spcBef>
                <a:spcPct val="0"/>
              </a:spcBef>
              <a:buNone/>
              <a:defRPr lang="zh-CN" alt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黑体 CN Heavy" panose="020B0A00000000000000" pitchFamily="34" charset="-122"/>
                <a:ea typeface="思源黑体 CN Heavy" panose="020B0A00000000000000" pitchFamily="34" charset="-122"/>
              </a:defRPr>
            </a:lvl1pPr>
          </a:lstStyle>
          <a:p>
            <a:pPr marL="0" lvl="0"/>
            <a:r>
              <a:rPr lang="en-US" altLang="zh-CN"/>
              <a:t>02</a:t>
            </a:r>
            <a:endParaRPr lang="zh-CN" altLang="en-US"/>
          </a:p>
        </p:txBody>
      </p:sp>
      <p:sp>
        <p:nvSpPr>
          <p:cNvPr id="12" name="文本占位符 10"/>
          <p:cNvSpPr>
            <a:spLocks noGrp="1"/>
          </p:cNvSpPr>
          <p:nvPr>
            <p:ph type="body" sz="quarter" idx="11" hasCustomPrompt="1"/>
          </p:nvPr>
        </p:nvSpPr>
        <p:spPr>
          <a:xfrm>
            <a:off x="1048544" y="368300"/>
            <a:ext cx="22341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lnSpc>
                <a:spcPct val="100000"/>
              </a:lnSpc>
              <a:spcBef>
                <a:spcPct val="0"/>
              </a:spcBef>
              <a:buNone/>
              <a:defRPr lang="zh-CN" alt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黑体 CN Heavy" panose="020B0A00000000000000" pitchFamily="34" charset="-122"/>
                <a:ea typeface="思源黑体 CN Heavy" panose="020B0A00000000000000" pitchFamily="34" charset="-122"/>
              </a:defRPr>
            </a:lvl1pPr>
          </a:lstStyle>
          <a:p>
            <a:pPr marL="0" lvl="0"/>
            <a:r>
              <a:rPr lang="zh-CN" altLang="en-US"/>
              <a:t>输入标题内容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22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7.wdp"/><Relationship Id="rId5" Type="http://schemas.openxmlformats.org/officeDocument/2006/relationships/image" Target="../media/image23.png"/><Relationship Id="rId4" Type="http://schemas.microsoft.com/office/2007/relationships/hdphoto" Target="../media/hdphoto6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emf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4.GIF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5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0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11.png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>
                <a:noFill/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BY YUSHEN</a:t>
            </a:r>
            <a:endParaRPr lang="zh-CN" altLang="en-US">
              <a:noFill/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rcRect t="13850"/>
          <a:stretch>
            <a:fillRect/>
          </a:stretch>
        </p:blipFill>
        <p:spPr>
          <a:xfrm>
            <a:off x="6433519" y="0"/>
            <a:ext cx="5299626" cy="6858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6433518" y="1301364"/>
            <a:ext cx="3193983" cy="828781"/>
          </a:xfrm>
          <a:prstGeom prst="rect">
            <a:avLst/>
          </a:prstGeom>
          <a:gradFill>
            <a:gsLst>
              <a:gs pos="0">
                <a:srgbClr val="0AEDD2">
                  <a:alpha val="85000"/>
                </a:srgbClr>
              </a:gs>
              <a:gs pos="100000">
                <a:srgbClr val="0380CD">
                  <a:alpha val="90000"/>
                </a:srgbClr>
              </a:gs>
            </a:gsLst>
            <a:lin ang="9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 CN Light" panose="020B03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31284" y="372488"/>
            <a:ext cx="504000" cy="504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320800" y="2130144"/>
            <a:ext cx="6302513" cy="1171121"/>
          </a:xfrm>
          <a:prstGeom prst="rect">
            <a:avLst/>
          </a:prstGeom>
          <a:gradFill>
            <a:gsLst>
              <a:gs pos="0">
                <a:srgbClr val="0AEDD2">
                  <a:alpha val="85000"/>
                </a:srgbClr>
              </a:gs>
              <a:gs pos="100000">
                <a:srgbClr val="0380CD">
                  <a:alpha val="90000"/>
                </a:srgbClr>
              </a:gs>
            </a:gsLst>
            <a:lin ang="9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 CN Light" panose="020B03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9" name="十字形 8"/>
          <p:cNvSpPr/>
          <p:nvPr/>
        </p:nvSpPr>
        <p:spPr>
          <a:xfrm>
            <a:off x="531281" y="5981507"/>
            <a:ext cx="504006" cy="504006"/>
          </a:xfrm>
          <a:prstGeom prst="plus">
            <a:avLst>
              <a:gd name="adj" fmla="val 41393"/>
            </a:avLst>
          </a:prstGeom>
          <a:gradFill>
            <a:gsLst>
              <a:gs pos="0">
                <a:srgbClr val="0AEDD2">
                  <a:alpha val="85000"/>
                </a:srgbClr>
              </a:gs>
              <a:gs pos="100000">
                <a:srgbClr val="0380CD">
                  <a:alpha val="90000"/>
                </a:srgbClr>
              </a:gs>
            </a:gsLst>
            <a:lin ang="9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 CN Light" panose="020B0300000000000000" pitchFamily="34" charset="-122"/>
              <a:ea typeface="思源黑体 CN Bold" panose="020B0800000000000000" pitchFamily="34" charset="-122"/>
            </a:endParaRPr>
          </a:p>
        </p:txBody>
      </p:sp>
      <p:cxnSp>
        <p:nvCxnSpPr>
          <p:cNvPr id="10" name="直线连接符 32"/>
          <p:cNvCxnSpPr/>
          <p:nvPr/>
        </p:nvCxnSpPr>
        <p:spPr>
          <a:xfrm flipH="1" flipV="1">
            <a:off x="783284" y="4144937"/>
            <a:ext cx="0" cy="1381306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十字形 10"/>
          <p:cNvSpPr/>
          <p:nvPr/>
        </p:nvSpPr>
        <p:spPr>
          <a:xfrm>
            <a:off x="10831854" y="372488"/>
            <a:ext cx="548578" cy="548578"/>
          </a:xfrm>
          <a:prstGeom prst="plus">
            <a:avLst>
              <a:gd name="adj" fmla="val 4139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1785706" y="4144937"/>
            <a:ext cx="3480147" cy="1292292"/>
            <a:chOff x="843725" y="3556607"/>
            <a:chExt cx="3480147" cy="1292292"/>
          </a:xfrm>
        </p:grpSpPr>
        <p:sp>
          <p:nvSpPr>
            <p:cNvPr id="13" name="矩形 12"/>
            <p:cNvSpPr/>
            <p:nvPr/>
          </p:nvSpPr>
          <p:spPr>
            <a:xfrm>
              <a:off x="843725" y="3556607"/>
              <a:ext cx="1606423" cy="275590"/>
            </a:xfrm>
            <a:prstGeom prst="rect">
              <a:avLst/>
            </a:prstGeom>
            <a:ln w="6350">
              <a:solidFill>
                <a:schemeClr val="tx1"/>
              </a:solidFill>
            </a:ln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200" smtClean="0">
                  <a:solidFill>
                    <a:sysClr val="windowText" lastClr="000000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授课老师：</a:t>
              </a:r>
              <a:r>
                <a:rPr lang="en-US" altLang="zh-CN" sz="1200" smtClean="0">
                  <a:solidFill>
                    <a:sysClr val="windowText" lastClr="000000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PPT818</a:t>
              </a:r>
              <a:endParaRPr kumimoji="0" lang="zh-CN" altLang="en-US" sz="1200" i="0" u="none" strike="noStrike" kern="1200" cap="none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2846422" y="3556607"/>
              <a:ext cx="1477450" cy="276999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kumimoji="0" lang="zh-CN" altLang="en-US" sz="1200" i="0" u="none" strike="noStrike" kern="1200" cap="none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授课时间：</a:t>
              </a:r>
              <a:r>
                <a:rPr kumimoji="0" lang="en-US" altLang="zh-CN" sz="1200" i="0" u="none" strike="noStrike" kern="1200" cap="none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20XX</a:t>
              </a:r>
              <a:endParaRPr kumimoji="0" lang="zh-CN" altLang="en-US" sz="1200" i="0" u="none" strike="noStrike" kern="1200" cap="none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843726" y="4571900"/>
              <a:ext cx="947553" cy="276999"/>
            </a:xfrm>
            <a:prstGeom prst="rect">
              <a:avLst/>
            </a:prstGeom>
            <a:ln w="6350">
              <a:solidFill>
                <a:schemeClr val="tx1"/>
              </a:solidFill>
            </a:ln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200">
                  <a:solidFill>
                    <a:sysClr val="windowText" lastClr="000000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某某小学</a:t>
              </a:r>
              <a:endParaRPr kumimoji="0" lang="zh-CN" altLang="en-US" sz="1200" i="0" u="none" strike="noStrike" kern="1200" cap="none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</p:grpSp>
      <p:sp>
        <p:nvSpPr>
          <p:cNvPr id="15" name="文本框 14"/>
          <p:cNvSpPr txBox="1"/>
          <p:nvPr/>
        </p:nvSpPr>
        <p:spPr>
          <a:xfrm>
            <a:off x="1687913" y="1351326"/>
            <a:ext cx="45240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>
                <a:solidFill>
                  <a:srgbClr val="1E9BD3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二年级下册数学课件</a:t>
            </a:r>
            <a:endParaRPr lang="zh-CN" altLang="en-US" sz="3600">
              <a:solidFill>
                <a:srgbClr val="1E9BD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665053" y="2153513"/>
            <a:ext cx="57992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克、千克的认识</a:t>
            </a:r>
          </a:p>
        </p:txBody>
      </p:sp>
      <p:sp>
        <p:nvSpPr>
          <p:cNvPr id="17" name="矩形 16"/>
          <p:cNvSpPr/>
          <p:nvPr/>
        </p:nvSpPr>
        <p:spPr>
          <a:xfrm rot="10800000" flipV="1">
            <a:off x="1785706" y="770321"/>
            <a:ext cx="1332000" cy="106167"/>
          </a:xfrm>
          <a:prstGeom prst="rect">
            <a:avLst/>
          </a:prstGeom>
          <a:gradFill>
            <a:gsLst>
              <a:gs pos="0">
                <a:srgbClr val="0AEDD2">
                  <a:alpha val="85000"/>
                </a:srgbClr>
              </a:gs>
              <a:gs pos="100000">
                <a:srgbClr val="0380CD">
                  <a:alpha val="90000"/>
                </a:srgbClr>
              </a:gs>
            </a:gsLst>
            <a:lin ang="9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 CN Light" panose="020B03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6493694" y="1351326"/>
            <a:ext cx="29850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人教版 </a:t>
            </a:r>
            <a:r>
              <a:rPr lang="en-US" altLang="zh-CN" sz="4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8.1</a:t>
            </a:r>
            <a:endParaRPr lang="zh-CN" altLang="en-US" sz="40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697852" y="3429000"/>
            <a:ext cx="45240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4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UNDERSTANDING OF GRAM AND KILOGRAM</a:t>
            </a:r>
            <a:endParaRPr lang="zh-CN" altLang="en-US" sz="140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20" grpId="0"/>
      <p:bldP spid="2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32464" y="2102525"/>
            <a:ext cx="2520280" cy="2279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任意多边形: 形状 13"/>
          <p:cNvSpPr>
            <a:spLocks noChangeArrowheads="1"/>
          </p:cNvSpPr>
          <p:nvPr/>
        </p:nvSpPr>
        <p:spPr bwMode="auto">
          <a:xfrm>
            <a:off x="3035742" y="1522054"/>
            <a:ext cx="5464534" cy="328978"/>
          </a:xfrm>
          <a:custGeom>
            <a:avLst/>
            <a:gdLst/>
            <a:ahLst/>
            <a:cxnLst/>
            <a:rect l="l" t="t" r="r" b="b"/>
            <a:pathLst>
              <a:path w="5464534" h="328978">
                <a:moveTo>
                  <a:pt x="5418918" y="231020"/>
                </a:moveTo>
                <a:cubicBezTo>
                  <a:pt x="5415546" y="231210"/>
                  <a:pt x="5412266" y="232489"/>
                  <a:pt x="5409079" y="234859"/>
                </a:cubicBezTo>
                <a:cubicBezTo>
                  <a:pt x="5402705" y="239599"/>
                  <a:pt x="5399518" y="245915"/>
                  <a:pt x="5399518" y="253810"/>
                </a:cubicBezTo>
                <a:cubicBezTo>
                  <a:pt x="5399518" y="261704"/>
                  <a:pt x="5403067" y="267630"/>
                  <a:pt x="5410166" y="271588"/>
                </a:cubicBezTo>
                <a:cubicBezTo>
                  <a:pt x="5417264" y="275546"/>
                  <a:pt x="5424212" y="275345"/>
                  <a:pt x="5431009" y="270986"/>
                </a:cubicBezTo>
                <a:cubicBezTo>
                  <a:pt x="5437806" y="266612"/>
                  <a:pt x="5441000" y="260302"/>
                  <a:pt x="5440592" y="252057"/>
                </a:cubicBezTo>
                <a:cubicBezTo>
                  <a:pt x="5440183" y="243811"/>
                  <a:pt x="5436423" y="237699"/>
                  <a:pt x="5429310" y="233719"/>
                </a:cubicBezTo>
                <a:cubicBezTo>
                  <a:pt x="5425754" y="231729"/>
                  <a:pt x="5422289" y="230830"/>
                  <a:pt x="5418918" y="231020"/>
                </a:cubicBezTo>
                <a:close/>
                <a:moveTo>
                  <a:pt x="5421399" y="208100"/>
                </a:moveTo>
                <a:cubicBezTo>
                  <a:pt x="5426921" y="208222"/>
                  <a:pt x="5432565" y="209495"/>
                  <a:pt x="5438333" y="211918"/>
                </a:cubicBezTo>
                <a:cubicBezTo>
                  <a:pt x="5449870" y="216765"/>
                  <a:pt x="5457531" y="224445"/>
                  <a:pt x="5461317" y="234956"/>
                </a:cubicBezTo>
                <a:cubicBezTo>
                  <a:pt x="5465103" y="245467"/>
                  <a:pt x="5465548" y="255864"/>
                  <a:pt x="5462651" y="266146"/>
                </a:cubicBezTo>
                <a:cubicBezTo>
                  <a:pt x="5459754" y="276428"/>
                  <a:pt x="5454333" y="284297"/>
                  <a:pt x="5446389" y="289753"/>
                </a:cubicBezTo>
                <a:cubicBezTo>
                  <a:pt x="5438445" y="295210"/>
                  <a:pt x="5429005" y="297938"/>
                  <a:pt x="5418070" y="297938"/>
                </a:cubicBezTo>
                <a:cubicBezTo>
                  <a:pt x="5407136" y="297938"/>
                  <a:pt x="5397235" y="293500"/>
                  <a:pt x="5388365" y="284623"/>
                </a:cubicBezTo>
                <a:cubicBezTo>
                  <a:pt x="5379495" y="275747"/>
                  <a:pt x="5375061" y="266203"/>
                  <a:pt x="5375061" y="255993"/>
                </a:cubicBezTo>
                <a:cubicBezTo>
                  <a:pt x="5375061" y="245783"/>
                  <a:pt x="5377449" y="236852"/>
                  <a:pt x="5382224" y="229202"/>
                </a:cubicBezTo>
                <a:cubicBezTo>
                  <a:pt x="5386999" y="221551"/>
                  <a:pt x="5394660" y="215546"/>
                  <a:pt x="5405207" y="211187"/>
                </a:cubicBezTo>
                <a:cubicBezTo>
                  <a:pt x="5410481" y="209007"/>
                  <a:pt x="5415878" y="207978"/>
                  <a:pt x="5421399" y="208100"/>
                </a:cubicBezTo>
                <a:close/>
                <a:moveTo>
                  <a:pt x="3698449" y="177529"/>
                </a:moveTo>
                <a:cubicBezTo>
                  <a:pt x="3701358" y="177848"/>
                  <a:pt x="3705378" y="179481"/>
                  <a:pt x="3710508" y="182428"/>
                </a:cubicBezTo>
                <a:cubicBezTo>
                  <a:pt x="3720768" y="188322"/>
                  <a:pt x="3727082" y="195130"/>
                  <a:pt x="3729448" y="202852"/>
                </a:cubicBezTo>
                <a:cubicBezTo>
                  <a:pt x="3731814" y="210574"/>
                  <a:pt x="3731136" y="218680"/>
                  <a:pt x="3727415" y="227169"/>
                </a:cubicBezTo>
                <a:cubicBezTo>
                  <a:pt x="3723694" y="235659"/>
                  <a:pt x="3718349" y="235737"/>
                  <a:pt x="3711379" y="227406"/>
                </a:cubicBezTo>
                <a:cubicBezTo>
                  <a:pt x="3704410" y="219074"/>
                  <a:pt x="3699004" y="210570"/>
                  <a:pt x="3695160" y="201895"/>
                </a:cubicBezTo>
                <a:cubicBezTo>
                  <a:pt x="3692379" y="192258"/>
                  <a:pt x="3691676" y="185131"/>
                  <a:pt x="3693052" y="180513"/>
                </a:cubicBezTo>
                <a:cubicBezTo>
                  <a:pt x="3693741" y="178205"/>
                  <a:pt x="3695539" y="177210"/>
                  <a:pt x="3698449" y="177529"/>
                </a:cubicBezTo>
                <a:close/>
                <a:moveTo>
                  <a:pt x="853428" y="165650"/>
                </a:moveTo>
                <a:lnTo>
                  <a:pt x="802302" y="177906"/>
                </a:lnTo>
                <a:lnTo>
                  <a:pt x="807923" y="180761"/>
                </a:lnTo>
                <a:cubicBezTo>
                  <a:pt x="819675" y="187336"/>
                  <a:pt x="824557" y="192871"/>
                  <a:pt x="822571" y="197367"/>
                </a:cubicBezTo>
                <a:cubicBezTo>
                  <a:pt x="820585" y="201862"/>
                  <a:pt x="817979" y="205602"/>
                  <a:pt x="814752" y="208584"/>
                </a:cubicBezTo>
                <a:lnTo>
                  <a:pt x="855084" y="237042"/>
                </a:lnTo>
                <a:lnTo>
                  <a:pt x="855084" y="187182"/>
                </a:lnTo>
                <a:cubicBezTo>
                  <a:pt x="855084" y="174663"/>
                  <a:pt x="854532" y="167485"/>
                  <a:pt x="853428" y="165650"/>
                </a:cubicBezTo>
                <a:close/>
                <a:moveTo>
                  <a:pt x="4089910" y="159905"/>
                </a:moveTo>
                <a:cubicBezTo>
                  <a:pt x="4092229" y="160216"/>
                  <a:pt x="4095033" y="160851"/>
                  <a:pt x="4098325" y="161810"/>
                </a:cubicBezTo>
                <a:cubicBezTo>
                  <a:pt x="4111489" y="165646"/>
                  <a:pt x="4120964" y="171458"/>
                  <a:pt x="4126750" y="179244"/>
                </a:cubicBezTo>
                <a:cubicBezTo>
                  <a:pt x="4132537" y="187031"/>
                  <a:pt x="4133964" y="196610"/>
                  <a:pt x="4131031" y="207982"/>
                </a:cubicBezTo>
                <a:cubicBezTo>
                  <a:pt x="4128098" y="219354"/>
                  <a:pt x="4118853" y="216672"/>
                  <a:pt x="4103293" y="199937"/>
                </a:cubicBezTo>
                <a:cubicBezTo>
                  <a:pt x="4091606" y="183747"/>
                  <a:pt x="4084565" y="172386"/>
                  <a:pt x="4082170" y="165854"/>
                </a:cubicBezTo>
                <a:cubicBezTo>
                  <a:pt x="4080374" y="160955"/>
                  <a:pt x="4082954" y="158972"/>
                  <a:pt x="4089910" y="159905"/>
                </a:cubicBezTo>
                <a:close/>
                <a:moveTo>
                  <a:pt x="450518" y="150808"/>
                </a:moveTo>
                <a:cubicBezTo>
                  <a:pt x="443778" y="151668"/>
                  <a:pt x="431969" y="153281"/>
                  <a:pt x="415091" y="155647"/>
                </a:cubicBezTo>
                <a:cubicBezTo>
                  <a:pt x="417729" y="178950"/>
                  <a:pt x="419504" y="198327"/>
                  <a:pt x="420414" y="213779"/>
                </a:cubicBezTo>
                <a:cubicBezTo>
                  <a:pt x="421325" y="229231"/>
                  <a:pt x="422168" y="242391"/>
                  <a:pt x="422942" y="253261"/>
                </a:cubicBezTo>
                <a:cubicBezTo>
                  <a:pt x="429424" y="253261"/>
                  <a:pt x="441598" y="252480"/>
                  <a:pt x="459466" y="250917"/>
                </a:cubicBezTo>
                <a:cubicBezTo>
                  <a:pt x="459466" y="208900"/>
                  <a:pt x="458584" y="182822"/>
                  <a:pt x="456821" y="172684"/>
                </a:cubicBezTo>
                <a:cubicBezTo>
                  <a:pt x="455057" y="162545"/>
                  <a:pt x="452956" y="155253"/>
                  <a:pt x="450518" y="150808"/>
                </a:cubicBezTo>
                <a:close/>
                <a:moveTo>
                  <a:pt x="3771550" y="146739"/>
                </a:moveTo>
                <a:cubicBezTo>
                  <a:pt x="3773066" y="146650"/>
                  <a:pt x="3774928" y="146905"/>
                  <a:pt x="3777136" y="147506"/>
                </a:cubicBezTo>
                <a:cubicBezTo>
                  <a:pt x="3785970" y="149908"/>
                  <a:pt x="3794320" y="153808"/>
                  <a:pt x="3802185" y="159207"/>
                </a:cubicBezTo>
                <a:cubicBezTo>
                  <a:pt x="3810051" y="164606"/>
                  <a:pt x="3811348" y="169507"/>
                  <a:pt x="3806078" y="173910"/>
                </a:cubicBezTo>
                <a:cubicBezTo>
                  <a:pt x="3800808" y="178312"/>
                  <a:pt x="3793556" y="188426"/>
                  <a:pt x="3784321" y="204250"/>
                </a:cubicBezTo>
                <a:cubicBezTo>
                  <a:pt x="3775086" y="220074"/>
                  <a:pt x="3766073" y="233249"/>
                  <a:pt x="3757282" y="243775"/>
                </a:cubicBezTo>
                <a:cubicBezTo>
                  <a:pt x="3790236" y="240219"/>
                  <a:pt x="3814245" y="236856"/>
                  <a:pt x="3829309" y="233687"/>
                </a:cubicBezTo>
                <a:cubicBezTo>
                  <a:pt x="3844374" y="230518"/>
                  <a:pt x="3856158" y="233411"/>
                  <a:pt x="3864662" y="242366"/>
                </a:cubicBezTo>
                <a:cubicBezTo>
                  <a:pt x="3873166" y="251322"/>
                  <a:pt x="3875783" y="256972"/>
                  <a:pt x="3872513" y="259316"/>
                </a:cubicBezTo>
                <a:cubicBezTo>
                  <a:pt x="3869243" y="261661"/>
                  <a:pt x="3858703" y="262833"/>
                  <a:pt x="3840893" y="262833"/>
                </a:cubicBezTo>
                <a:cubicBezTo>
                  <a:pt x="3824918" y="262833"/>
                  <a:pt x="3804390" y="263955"/>
                  <a:pt x="3779309" y="266200"/>
                </a:cubicBezTo>
                <a:cubicBezTo>
                  <a:pt x="3754228" y="268444"/>
                  <a:pt x="3731255" y="271821"/>
                  <a:pt x="3710390" y="276331"/>
                </a:cubicBezTo>
                <a:cubicBezTo>
                  <a:pt x="3689525" y="280841"/>
                  <a:pt x="3675134" y="282616"/>
                  <a:pt x="3667218" y="281655"/>
                </a:cubicBezTo>
                <a:cubicBezTo>
                  <a:pt x="3659303" y="280694"/>
                  <a:pt x="3652739" y="276905"/>
                  <a:pt x="3647526" y="270287"/>
                </a:cubicBezTo>
                <a:cubicBezTo>
                  <a:pt x="3642313" y="263669"/>
                  <a:pt x="3646350" y="260087"/>
                  <a:pt x="3659636" y="259542"/>
                </a:cubicBezTo>
                <a:cubicBezTo>
                  <a:pt x="3672923" y="258997"/>
                  <a:pt x="3699434" y="254839"/>
                  <a:pt x="3739170" y="247066"/>
                </a:cubicBezTo>
                <a:cubicBezTo>
                  <a:pt x="3744878" y="236455"/>
                  <a:pt x="3751546" y="220928"/>
                  <a:pt x="3759175" y="200486"/>
                </a:cubicBezTo>
                <a:cubicBezTo>
                  <a:pt x="3766804" y="180044"/>
                  <a:pt x="3769497" y="165503"/>
                  <a:pt x="3767252" y="156863"/>
                </a:cubicBezTo>
                <a:cubicBezTo>
                  <a:pt x="3765569" y="150383"/>
                  <a:pt x="3767002" y="147008"/>
                  <a:pt x="3771550" y="146739"/>
                </a:cubicBezTo>
                <a:close/>
                <a:moveTo>
                  <a:pt x="517243" y="144053"/>
                </a:moveTo>
                <a:cubicBezTo>
                  <a:pt x="500164" y="145817"/>
                  <a:pt x="485910" y="147330"/>
                  <a:pt x="474481" y="148592"/>
                </a:cubicBezTo>
                <a:cubicBezTo>
                  <a:pt x="477076" y="149553"/>
                  <a:pt x="478625" y="151019"/>
                  <a:pt x="479127" y="152991"/>
                </a:cubicBezTo>
                <a:cubicBezTo>
                  <a:pt x="479629" y="154963"/>
                  <a:pt x="479880" y="159132"/>
                  <a:pt x="479880" y="165499"/>
                </a:cubicBezTo>
                <a:cubicBezTo>
                  <a:pt x="485343" y="165585"/>
                  <a:pt x="491918" y="164255"/>
                  <a:pt x="499605" y="161509"/>
                </a:cubicBezTo>
                <a:cubicBezTo>
                  <a:pt x="507291" y="158763"/>
                  <a:pt x="513350" y="160806"/>
                  <a:pt x="517781" y="167639"/>
                </a:cubicBezTo>
                <a:cubicBezTo>
                  <a:pt x="522212" y="174473"/>
                  <a:pt x="519312" y="179000"/>
                  <a:pt x="509080" y="181223"/>
                </a:cubicBezTo>
                <a:cubicBezTo>
                  <a:pt x="498848" y="183446"/>
                  <a:pt x="489115" y="184557"/>
                  <a:pt x="479880" y="184557"/>
                </a:cubicBezTo>
                <a:lnTo>
                  <a:pt x="479880" y="203293"/>
                </a:lnTo>
                <a:cubicBezTo>
                  <a:pt x="485300" y="203393"/>
                  <a:pt x="491398" y="202293"/>
                  <a:pt x="498174" y="199991"/>
                </a:cubicBezTo>
                <a:cubicBezTo>
                  <a:pt x="504950" y="197689"/>
                  <a:pt x="510568" y="199647"/>
                  <a:pt x="515028" y="205863"/>
                </a:cubicBezTo>
                <a:cubicBezTo>
                  <a:pt x="519487" y="212080"/>
                  <a:pt x="517326" y="216608"/>
                  <a:pt x="508542" y="219447"/>
                </a:cubicBezTo>
                <a:cubicBezTo>
                  <a:pt x="499759" y="222286"/>
                  <a:pt x="490205" y="223706"/>
                  <a:pt x="479880" y="223706"/>
                </a:cubicBezTo>
                <a:lnTo>
                  <a:pt x="479880" y="247841"/>
                </a:lnTo>
                <a:lnTo>
                  <a:pt x="516361" y="244270"/>
                </a:lnTo>
                <a:cubicBezTo>
                  <a:pt x="518025" y="226674"/>
                  <a:pt x="519082" y="207261"/>
                  <a:pt x="519534" y="186031"/>
                </a:cubicBezTo>
                <a:cubicBezTo>
                  <a:pt x="519986" y="164800"/>
                  <a:pt x="519222" y="150808"/>
                  <a:pt x="517243" y="144053"/>
                </a:cubicBezTo>
                <a:close/>
                <a:moveTo>
                  <a:pt x="2324091" y="139289"/>
                </a:moveTo>
                <a:cubicBezTo>
                  <a:pt x="2323037" y="138866"/>
                  <a:pt x="2314354" y="139780"/>
                  <a:pt x="2298042" y="142031"/>
                </a:cubicBezTo>
                <a:cubicBezTo>
                  <a:pt x="2281730" y="144283"/>
                  <a:pt x="2262654" y="146606"/>
                  <a:pt x="2240814" y="149001"/>
                </a:cubicBezTo>
                <a:cubicBezTo>
                  <a:pt x="2242563" y="163542"/>
                  <a:pt x="2243818" y="175788"/>
                  <a:pt x="2244578" y="185740"/>
                </a:cubicBezTo>
                <a:cubicBezTo>
                  <a:pt x="2264927" y="183087"/>
                  <a:pt x="2289864" y="179237"/>
                  <a:pt x="2319391" y="174189"/>
                </a:cubicBezTo>
                <a:cubicBezTo>
                  <a:pt x="2321800" y="164538"/>
                  <a:pt x="2323449" y="156415"/>
                  <a:pt x="2324338" y="149818"/>
                </a:cubicBezTo>
                <a:cubicBezTo>
                  <a:pt x="2325227" y="143222"/>
                  <a:pt x="2325145" y="139712"/>
                  <a:pt x="2324091" y="139289"/>
                </a:cubicBezTo>
                <a:close/>
                <a:moveTo>
                  <a:pt x="588270" y="136213"/>
                </a:moveTo>
                <a:cubicBezTo>
                  <a:pt x="584155" y="135145"/>
                  <a:pt x="568717" y="136496"/>
                  <a:pt x="541959" y="140268"/>
                </a:cubicBezTo>
                <a:cubicBezTo>
                  <a:pt x="550964" y="147208"/>
                  <a:pt x="554087" y="153159"/>
                  <a:pt x="551326" y="158121"/>
                </a:cubicBezTo>
                <a:cubicBezTo>
                  <a:pt x="548566" y="163083"/>
                  <a:pt x="546296" y="172017"/>
                  <a:pt x="544518" y="184923"/>
                </a:cubicBezTo>
                <a:cubicBezTo>
                  <a:pt x="542740" y="197829"/>
                  <a:pt x="540990" y="216550"/>
                  <a:pt x="539270" y="241086"/>
                </a:cubicBezTo>
                <a:cubicBezTo>
                  <a:pt x="552950" y="239280"/>
                  <a:pt x="562720" y="239398"/>
                  <a:pt x="568577" y="241441"/>
                </a:cubicBezTo>
                <a:cubicBezTo>
                  <a:pt x="574435" y="243485"/>
                  <a:pt x="577927" y="246410"/>
                  <a:pt x="579053" y="250218"/>
                </a:cubicBezTo>
                <a:cubicBezTo>
                  <a:pt x="580179" y="254025"/>
                  <a:pt x="582351" y="248730"/>
                  <a:pt x="585571" y="234332"/>
                </a:cubicBezTo>
                <a:cubicBezTo>
                  <a:pt x="588790" y="219935"/>
                  <a:pt x="591074" y="205060"/>
                  <a:pt x="592422" y="189709"/>
                </a:cubicBezTo>
                <a:cubicBezTo>
                  <a:pt x="593770" y="174358"/>
                  <a:pt x="594444" y="161362"/>
                  <a:pt x="594444" y="150722"/>
                </a:cubicBezTo>
                <a:cubicBezTo>
                  <a:pt x="594444" y="142117"/>
                  <a:pt x="592386" y="137281"/>
                  <a:pt x="588270" y="136213"/>
                </a:cubicBezTo>
                <a:close/>
                <a:moveTo>
                  <a:pt x="4013778" y="132578"/>
                </a:moveTo>
                <a:cubicBezTo>
                  <a:pt x="4008852" y="133015"/>
                  <a:pt x="3996315" y="135241"/>
                  <a:pt x="3976167" y="139257"/>
                </a:cubicBezTo>
                <a:lnTo>
                  <a:pt x="3977350" y="177652"/>
                </a:lnTo>
                <a:cubicBezTo>
                  <a:pt x="3985280" y="176907"/>
                  <a:pt x="3991881" y="175143"/>
                  <a:pt x="3997151" y="172361"/>
                </a:cubicBezTo>
                <a:cubicBezTo>
                  <a:pt x="4002421" y="169579"/>
                  <a:pt x="4008114" y="171196"/>
                  <a:pt x="4014230" y="177212"/>
                </a:cubicBezTo>
                <a:cubicBezTo>
                  <a:pt x="4020346" y="183227"/>
                  <a:pt x="4018589" y="188203"/>
                  <a:pt x="4008960" y="192140"/>
                </a:cubicBezTo>
                <a:cubicBezTo>
                  <a:pt x="3999330" y="196076"/>
                  <a:pt x="3988851" y="198044"/>
                  <a:pt x="3977523" y="198044"/>
                </a:cubicBezTo>
                <a:lnTo>
                  <a:pt x="3978684" y="232977"/>
                </a:lnTo>
                <a:cubicBezTo>
                  <a:pt x="3983215" y="233106"/>
                  <a:pt x="3989970" y="231339"/>
                  <a:pt x="3998947" y="227675"/>
                </a:cubicBezTo>
                <a:cubicBezTo>
                  <a:pt x="4007924" y="224011"/>
                  <a:pt x="4013943" y="224204"/>
                  <a:pt x="4017005" y="228255"/>
                </a:cubicBezTo>
                <a:cubicBezTo>
                  <a:pt x="4020066" y="232307"/>
                  <a:pt x="4022321" y="232048"/>
                  <a:pt x="4023770" y="227481"/>
                </a:cubicBezTo>
                <a:cubicBezTo>
                  <a:pt x="4025218" y="222914"/>
                  <a:pt x="4026168" y="207398"/>
                  <a:pt x="4026620" y="180933"/>
                </a:cubicBezTo>
                <a:cubicBezTo>
                  <a:pt x="4027072" y="154468"/>
                  <a:pt x="4026276" y="139683"/>
                  <a:pt x="4024232" y="136579"/>
                </a:cubicBezTo>
                <a:cubicBezTo>
                  <a:pt x="4022189" y="133474"/>
                  <a:pt x="4018704" y="132140"/>
                  <a:pt x="4013778" y="132578"/>
                </a:cubicBezTo>
                <a:close/>
                <a:moveTo>
                  <a:pt x="939545" y="126342"/>
                </a:moveTo>
                <a:cubicBezTo>
                  <a:pt x="949463" y="126235"/>
                  <a:pt x="957608" y="130056"/>
                  <a:pt x="963980" y="137805"/>
                </a:cubicBezTo>
                <a:cubicBezTo>
                  <a:pt x="972477" y="148137"/>
                  <a:pt x="966945" y="153557"/>
                  <a:pt x="947385" y="154066"/>
                </a:cubicBezTo>
                <a:cubicBezTo>
                  <a:pt x="927825" y="154576"/>
                  <a:pt x="905210" y="156787"/>
                  <a:pt x="879541" y="160702"/>
                </a:cubicBezTo>
                <a:cubicBezTo>
                  <a:pt x="883141" y="164775"/>
                  <a:pt x="884248" y="169432"/>
                  <a:pt x="882865" y="174673"/>
                </a:cubicBezTo>
                <a:cubicBezTo>
                  <a:pt x="881481" y="179915"/>
                  <a:pt x="880373" y="185855"/>
                  <a:pt x="879541" y="192495"/>
                </a:cubicBezTo>
                <a:cubicBezTo>
                  <a:pt x="890239" y="189928"/>
                  <a:pt x="899779" y="187035"/>
                  <a:pt x="908161" y="183815"/>
                </a:cubicBezTo>
                <a:cubicBezTo>
                  <a:pt x="916543" y="180596"/>
                  <a:pt x="924667" y="182492"/>
                  <a:pt x="932532" y="189505"/>
                </a:cubicBezTo>
                <a:cubicBezTo>
                  <a:pt x="940398" y="196517"/>
                  <a:pt x="937193" y="202171"/>
                  <a:pt x="922917" y="206466"/>
                </a:cubicBezTo>
                <a:cubicBezTo>
                  <a:pt x="908641" y="210760"/>
                  <a:pt x="894118" y="212456"/>
                  <a:pt x="879348" y="211553"/>
                </a:cubicBezTo>
                <a:lnTo>
                  <a:pt x="878165" y="249325"/>
                </a:lnTo>
                <a:cubicBezTo>
                  <a:pt x="903518" y="261987"/>
                  <a:pt x="926667" y="270100"/>
                  <a:pt x="947611" y="273664"/>
                </a:cubicBezTo>
                <a:cubicBezTo>
                  <a:pt x="968555" y="277227"/>
                  <a:pt x="988316" y="280486"/>
                  <a:pt x="1006893" y="283440"/>
                </a:cubicBezTo>
                <a:cubicBezTo>
                  <a:pt x="1025471" y="286394"/>
                  <a:pt x="1027729" y="290427"/>
                  <a:pt x="1013669" y="295540"/>
                </a:cubicBezTo>
                <a:cubicBezTo>
                  <a:pt x="999608" y="300652"/>
                  <a:pt x="983562" y="305029"/>
                  <a:pt x="965529" y="308672"/>
                </a:cubicBezTo>
                <a:cubicBezTo>
                  <a:pt x="947496" y="312314"/>
                  <a:pt x="933701" y="312493"/>
                  <a:pt x="924143" y="309210"/>
                </a:cubicBezTo>
                <a:cubicBezTo>
                  <a:pt x="914585" y="305926"/>
                  <a:pt x="897875" y="294823"/>
                  <a:pt x="874013" y="275901"/>
                </a:cubicBezTo>
                <a:cubicBezTo>
                  <a:pt x="850151" y="256979"/>
                  <a:pt x="827020" y="238677"/>
                  <a:pt x="804621" y="220996"/>
                </a:cubicBezTo>
                <a:cubicBezTo>
                  <a:pt x="800075" y="227951"/>
                  <a:pt x="792052" y="237634"/>
                  <a:pt x="780551" y="250045"/>
                </a:cubicBezTo>
                <a:cubicBezTo>
                  <a:pt x="769050" y="262457"/>
                  <a:pt x="757940" y="272158"/>
                  <a:pt x="747221" y="279149"/>
                </a:cubicBezTo>
                <a:cubicBezTo>
                  <a:pt x="736501" y="286140"/>
                  <a:pt x="724803" y="291019"/>
                  <a:pt x="712127" y="293787"/>
                </a:cubicBezTo>
                <a:cubicBezTo>
                  <a:pt x="699450" y="296554"/>
                  <a:pt x="700013" y="292690"/>
                  <a:pt x="713815" y="282193"/>
                </a:cubicBezTo>
                <a:cubicBezTo>
                  <a:pt x="727617" y="271696"/>
                  <a:pt x="742051" y="257137"/>
                  <a:pt x="757115" y="238516"/>
                </a:cubicBezTo>
                <a:cubicBezTo>
                  <a:pt x="772180" y="219895"/>
                  <a:pt x="781702" y="206207"/>
                  <a:pt x="785681" y="197453"/>
                </a:cubicBezTo>
                <a:cubicBezTo>
                  <a:pt x="787671" y="193075"/>
                  <a:pt x="789107" y="189233"/>
                  <a:pt x="789989" y="185926"/>
                </a:cubicBezTo>
                <a:lnTo>
                  <a:pt x="790581" y="180918"/>
                </a:lnTo>
                <a:lnTo>
                  <a:pt x="769505" y="186547"/>
                </a:lnTo>
                <a:cubicBezTo>
                  <a:pt x="759503" y="189723"/>
                  <a:pt x="749221" y="186335"/>
                  <a:pt x="738659" y="176383"/>
                </a:cubicBezTo>
                <a:cubicBezTo>
                  <a:pt x="728098" y="166431"/>
                  <a:pt x="726832" y="161911"/>
                  <a:pt x="734863" y="162821"/>
                </a:cubicBezTo>
                <a:cubicBezTo>
                  <a:pt x="742894" y="163732"/>
                  <a:pt x="750343" y="163757"/>
                  <a:pt x="757212" y="162896"/>
                </a:cubicBezTo>
                <a:cubicBezTo>
                  <a:pt x="764081" y="162036"/>
                  <a:pt x="777238" y="160025"/>
                  <a:pt x="796684" y="156863"/>
                </a:cubicBezTo>
                <a:cubicBezTo>
                  <a:pt x="816129" y="153701"/>
                  <a:pt x="839349" y="148968"/>
                  <a:pt x="866345" y="142666"/>
                </a:cubicBezTo>
                <a:cubicBezTo>
                  <a:pt x="893340" y="136363"/>
                  <a:pt x="914237" y="131395"/>
                  <a:pt x="929037" y="127759"/>
                </a:cubicBezTo>
                <a:cubicBezTo>
                  <a:pt x="932736" y="126850"/>
                  <a:pt x="936239" y="126378"/>
                  <a:pt x="939545" y="126342"/>
                </a:cubicBezTo>
                <a:close/>
                <a:moveTo>
                  <a:pt x="4845610" y="123812"/>
                </a:moveTo>
                <a:lnTo>
                  <a:pt x="4809322" y="127469"/>
                </a:lnTo>
                <a:cubicBezTo>
                  <a:pt x="4811975" y="151790"/>
                  <a:pt x="4813632" y="166266"/>
                  <a:pt x="4814291" y="170898"/>
                </a:cubicBezTo>
                <a:lnTo>
                  <a:pt x="4845610" y="167414"/>
                </a:lnTo>
                <a:close/>
                <a:moveTo>
                  <a:pt x="4893858" y="114369"/>
                </a:moveTo>
                <a:cubicBezTo>
                  <a:pt x="4889254" y="115273"/>
                  <a:pt x="4881769" y="116828"/>
                  <a:pt x="4871401" y="119037"/>
                </a:cubicBezTo>
                <a:lnTo>
                  <a:pt x="4871401" y="162789"/>
                </a:lnTo>
                <a:cubicBezTo>
                  <a:pt x="4880607" y="161971"/>
                  <a:pt x="4890072" y="160444"/>
                  <a:pt x="4899795" y="158207"/>
                </a:cubicBezTo>
                <a:cubicBezTo>
                  <a:pt x="4902362" y="134689"/>
                  <a:pt x="4903165" y="121278"/>
                  <a:pt x="4902204" y="117972"/>
                </a:cubicBezTo>
                <a:cubicBezTo>
                  <a:pt x="4901243" y="114667"/>
                  <a:pt x="4898461" y="113466"/>
                  <a:pt x="4893858" y="114369"/>
                </a:cubicBezTo>
                <a:close/>
                <a:moveTo>
                  <a:pt x="5144840" y="108884"/>
                </a:moveTo>
                <a:cubicBezTo>
                  <a:pt x="5153473" y="109830"/>
                  <a:pt x="5161148" y="112118"/>
                  <a:pt x="5167867" y="115746"/>
                </a:cubicBezTo>
                <a:cubicBezTo>
                  <a:pt x="5174585" y="119374"/>
                  <a:pt x="5177651" y="125451"/>
                  <a:pt x="5177063" y="133976"/>
                </a:cubicBezTo>
                <a:cubicBezTo>
                  <a:pt x="5176475" y="142501"/>
                  <a:pt x="5170703" y="145767"/>
                  <a:pt x="5159747" y="143774"/>
                </a:cubicBezTo>
                <a:cubicBezTo>
                  <a:pt x="5148160" y="134123"/>
                  <a:pt x="5140621" y="125658"/>
                  <a:pt x="5137128" y="118381"/>
                </a:cubicBezTo>
                <a:cubicBezTo>
                  <a:pt x="5133637" y="111103"/>
                  <a:pt x="5136207" y="107938"/>
                  <a:pt x="5144840" y="108884"/>
                </a:cubicBezTo>
                <a:close/>
                <a:moveTo>
                  <a:pt x="3802156" y="104617"/>
                </a:moveTo>
                <a:cubicBezTo>
                  <a:pt x="3807438" y="105171"/>
                  <a:pt x="3812162" y="107027"/>
                  <a:pt x="3816328" y="110185"/>
                </a:cubicBezTo>
                <a:cubicBezTo>
                  <a:pt x="3824660" y="116502"/>
                  <a:pt x="3824291" y="121679"/>
                  <a:pt x="3815220" y="125716"/>
                </a:cubicBezTo>
                <a:cubicBezTo>
                  <a:pt x="3806150" y="129753"/>
                  <a:pt x="3790950" y="134040"/>
                  <a:pt x="3769618" y="138579"/>
                </a:cubicBezTo>
                <a:cubicBezTo>
                  <a:pt x="3748288" y="143118"/>
                  <a:pt x="3731951" y="145842"/>
                  <a:pt x="3720607" y="146753"/>
                </a:cubicBezTo>
                <a:cubicBezTo>
                  <a:pt x="3709264" y="147664"/>
                  <a:pt x="3700144" y="145677"/>
                  <a:pt x="3693246" y="140795"/>
                </a:cubicBezTo>
                <a:cubicBezTo>
                  <a:pt x="3686349" y="135912"/>
                  <a:pt x="3686144" y="132750"/>
                  <a:pt x="3692633" y="131308"/>
                </a:cubicBezTo>
                <a:cubicBezTo>
                  <a:pt x="3699122" y="129867"/>
                  <a:pt x="3713294" y="125963"/>
                  <a:pt x="3735148" y="119596"/>
                </a:cubicBezTo>
                <a:cubicBezTo>
                  <a:pt x="3755339" y="115208"/>
                  <a:pt x="3771834" y="110963"/>
                  <a:pt x="3784633" y="106862"/>
                </a:cubicBezTo>
                <a:cubicBezTo>
                  <a:pt x="3791032" y="104811"/>
                  <a:pt x="3796873" y="104063"/>
                  <a:pt x="3802156" y="104617"/>
                </a:cubicBezTo>
                <a:close/>
                <a:moveTo>
                  <a:pt x="3346177" y="91418"/>
                </a:moveTo>
                <a:cubicBezTo>
                  <a:pt x="3329758" y="93224"/>
                  <a:pt x="3315575" y="94852"/>
                  <a:pt x="3303630" y="96300"/>
                </a:cubicBezTo>
                <a:cubicBezTo>
                  <a:pt x="3307229" y="121969"/>
                  <a:pt x="3310176" y="140533"/>
                  <a:pt x="3312470" y="151991"/>
                </a:cubicBezTo>
                <a:cubicBezTo>
                  <a:pt x="3330525" y="151145"/>
                  <a:pt x="3342370" y="150406"/>
                  <a:pt x="3348005" y="149775"/>
                </a:cubicBezTo>
                <a:lnTo>
                  <a:pt x="3348005" y="133255"/>
                </a:lnTo>
                <a:cubicBezTo>
                  <a:pt x="3337594" y="134159"/>
                  <a:pt x="3328919" y="132603"/>
                  <a:pt x="3321978" y="128587"/>
                </a:cubicBezTo>
                <a:cubicBezTo>
                  <a:pt x="3315038" y="124572"/>
                  <a:pt x="3315425" y="120973"/>
                  <a:pt x="3323139" y="117789"/>
                </a:cubicBezTo>
                <a:cubicBezTo>
                  <a:pt x="3330855" y="114606"/>
                  <a:pt x="3339143" y="112275"/>
                  <a:pt x="3348005" y="110798"/>
                </a:cubicBezTo>
                <a:cubicBezTo>
                  <a:pt x="3348005" y="103628"/>
                  <a:pt x="3347396" y="97168"/>
                  <a:pt x="3346177" y="91418"/>
                </a:cubicBezTo>
                <a:close/>
                <a:moveTo>
                  <a:pt x="3410329" y="84241"/>
                </a:moveTo>
                <a:cubicBezTo>
                  <a:pt x="3408011" y="84082"/>
                  <a:pt x="3405173" y="84226"/>
                  <a:pt x="3401813" y="84674"/>
                </a:cubicBezTo>
                <a:cubicBezTo>
                  <a:pt x="3395095" y="85570"/>
                  <a:pt x="3384867" y="86606"/>
                  <a:pt x="3371129" y="87782"/>
                </a:cubicBezTo>
                <a:cubicBezTo>
                  <a:pt x="3376521" y="89804"/>
                  <a:pt x="3378511" y="93121"/>
                  <a:pt x="3377098" y="97731"/>
                </a:cubicBezTo>
                <a:cubicBezTo>
                  <a:pt x="3375686" y="102341"/>
                  <a:pt x="3374592" y="105134"/>
                  <a:pt x="3373818" y="106109"/>
                </a:cubicBezTo>
                <a:cubicBezTo>
                  <a:pt x="3379554" y="105277"/>
                  <a:pt x="3385487" y="104395"/>
                  <a:pt x="3391618" y="103463"/>
                </a:cubicBezTo>
                <a:cubicBezTo>
                  <a:pt x="3397748" y="102531"/>
                  <a:pt x="3401939" y="104966"/>
                  <a:pt x="3404190" y="110766"/>
                </a:cubicBezTo>
                <a:cubicBezTo>
                  <a:pt x="3406442" y="116567"/>
                  <a:pt x="3403222" y="121080"/>
                  <a:pt x="3394532" y="124307"/>
                </a:cubicBezTo>
                <a:cubicBezTo>
                  <a:pt x="3385842" y="127533"/>
                  <a:pt x="3378937" y="129469"/>
                  <a:pt x="3373818" y="130115"/>
                </a:cubicBezTo>
                <a:lnTo>
                  <a:pt x="3373818" y="145258"/>
                </a:lnTo>
                <a:cubicBezTo>
                  <a:pt x="3387140" y="144369"/>
                  <a:pt x="3397027" y="143924"/>
                  <a:pt x="3403481" y="143924"/>
                </a:cubicBezTo>
                <a:cubicBezTo>
                  <a:pt x="3406148" y="139938"/>
                  <a:pt x="3409493" y="129609"/>
                  <a:pt x="3413515" y="112939"/>
                </a:cubicBezTo>
                <a:cubicBezTo>
                  <a:pt x="3417538" y="96268"/>
                  <a:pt x="3418273" y="87166"/>
                  <a:pt x="3415720" y="85631"/>
                </a:cubicBezTo>
                <a:cubicBezTo>
                  <a:pt x="3414444" y="84864"/>
                  <a:pt x="3412647" y="84401"/>
                  <a:pt x="3410329" y="84241"/>
                </a:cubicBezTo>
                <a:close/>
                <a:moveTo>
                  <a:pt x="5249361" y="79681"/>
                </a:moveTo>
                <a:cubicBezTo>
                  <a:pt x="5251862" y="79016"/>
                  <a:pt x="5255726" y="79888"/>
                  <a:pt x="5260953" y="82297"/>
                </a:cubicBezTo>
                <a:cubicBezTo>
                  <a:pt x="5268596" y="86112"/>
                  <a:pt x="5274895" y="90701"/>
                  <a:pt x="5279849" y="96064"/>
                </a:cubicBezTo>
                <a:cubicBezTo>
                  <a:pt x="5284804" y="101427"/>
                  <a:pt x="5284880" y="105080"/>
                  <a:pt x="5280075" y="107023"/>
                </a:cubicBezTo>
                <a:cubicBezTo>
                  <a:pt x="5275272" y="108966"/>
                  <a:pt x="5268851" y="112616"/>
                  <a:pt x="5260813" y="117972"/>
                </a:cubicBezTo>
                <a:cubicBezTo>
                  <a:pt x="5252775" y="123328"/>
                  <a:pt x="5242325" y="128792"/>
                  <a:pt x="5229462" y="134363"/>
                </a:cubicBezTo>
                <a:cubicBezTo>
                  <a:pt x="5216598" y="139934"/>
                  <a:pt x="5213386" y="138468"/>
                  <a:pt x="5219825" y="129964"/>
                </a:cubicBezTo>
                <a:cubicBezTo>
                  <a:pt x="5226264" y="121460"/>
                  <a:pt x="5232341" y="113925"/>
                  <a:pt x="5238055" y="107357"/>
                </a:cubicBezTo>
                <a:cubicBezTo>
                  <a:pt x="5243769" y="100789"/>
                  <a:pt x="5246401" y="93766"/>
                  <a:pt x="5245949" y="86287"/>
                </a:cubicBezTo>
                <a:cubicBezTo>
                  <a:pt x="5245723" y="82548"/>
                  <a:pt x="5246861" y="80346"/>
                  <a:pt x="5249361" y="79681"/>
                </a:cubicBezTo>
                <a:close/>
                <a:moveTo>
                  <a:pt x="888939" y="42112"/>
                </a:moveTo>
                <a:cubicBezTo>
                  <a:pt x="887462" y="41806"/>
                  <a:pt x="885738" y="41822"/>
                  <a:pt x="883768" y="42159"/>
                </a:cubicBezTo>
                <a:cubicBezTo>
                  <a:pt x="875888" y="43507"/>
                  <a:pt x="858734" y="46210"/>
                  <a:pt x="832305" y="50268"/>
                </a:cubicBezTo>
                <a:cubicBezTo>
                  <a:pt x="833194" y="52419"/>
                  <a:pt x="834391" y="58887"/>
                  <a:pt x="835897" y="69671"/>
                </a:cubicBezTo>
                <a:cubicBezTo>
                  <a:pt x="839855" y="69771"/>
                  <a:pt x="849574" y="67996"/>
                  <a:pt x="865054" y="64347"/>
                </a:cubicBezTo>
                <a:cubicBezTo>
                  <a:pt x="880534" y="60697"/>
                  <a:pt x="888845" y="62583"/>
                  <a:pt x="889985" y="70004"/>
                </a:cubicBezTo>
                <a:cubicBezTo>
                  <a:pt x="891125" y="77425"/>
                  <a:pt x="885392" y="82401"/>
                  <a:pt x="872787" y="84932"/>
                </a:cubicBezTo>
                <a:cubicBezTo>
                  <a:pt x="860182" y="87463"/>
                  <a:pt x="848488" y="87825"/>
                  <a:pt x="837704" y="86019"/>
                </a:cubicBezTo>
                <a:lnTo>
                  <a:pt x="841296" y="112863"/>
                </a:lnTo>
                <a:cubicBezTo>
                  <a:pt x="847907" y="111057"/>
                  <a:pt x="856289" y="109483"/>
                  <a:pt x="866442" y="108142"/>
                </a:cubicBezTo>
                <a:cubicBezTo>
                  <a:pt x="876594" y="106801"/>
                  <a:pt x="884216" y="106131"/>
                  <a:pt x="889307" y="106131"/>
                </a:cubicBezTo>
                <a:cubicBezTo>
                  <a:pt x="893494" y="82684"/>
                  <a:pt x="895588" y="65154"/>
                  <a:pt x="895588" y="53538"/>
                </a:cubicBezTo>
                <a:cubicBezTo>
                  <a:pt x="895588" y="46838"/>
                  <a:pt x="893372" y="43029"/>
                  <a:pt x="888939" y="42112"/>
                </a:cubicBezTo>
                <a:close/>
                <a:moveTo>
                  <a:pt x="4446654" y="38607"/>
                </a:moveTo>
                <a:cubicBezTo>
                  <a:pt x="4450116" y="38487"/>
                  <a:pt x="4454163" y="39262"/>
                  <a:pt x="4458794" y="40933"/>
                </a:cubicBezTo>
                <a:cubicBezTo>
                  <a:pt x="4468058" y="44274"/>
                  <a:pt x="4475669" y="48397"/>
                  <a:pt x="4481628" y="53301"/>
                </a:cubicBezTo>
                <a:cubicBezTo>
                  <a:pt x="4487586" y="58206"/>
                  <a:pt x="4487127" y="63892"/>
                  <a:pt x="4480251" y="70359"/>
                </a:cubicBezTo>
                <a:cubicBezTo>
                  <a:pt x="4473375" y="76826"/>
                  <a:pt x="4468639" y="87187"/>
                  <a:pt x="4466043" y="101441"/>
                </a:cubicBezTo>
                <a:cubicBezTo>
                  <a:pt x="4463448" y="115696"/>
                  <a:pt x="4461257" y="139131"/>
                  <a:pt x="4459472" y="171748"/>
                </a:cubicBezTo>
                <a:cubicBezTo>
                  <a:pt x="4457687" y="204365"/>
                  <a:pt x="4458698" y="227022"/>
                  <a:pt x="4462505" y="239720"/>
                </a:cubicBezTo>
                <a:cubicBezTo>
                  <a:pt x="4466312" y="252419"/>
                  <a:pt x="4478957" y="258979"/>
                  <a:pt x="4500438" y="259402"/>
                </a:cubicBezTo>
                <a:cubicBezTo>
                  <a:pt x="4521920" y="259825"/>
                  <a:pt x="4536063" y="258836"/>
                  <a:pt x="4542867" y="256434"/>
                </a:cubicBezTo>
                <a:cubicBezTo>
                  <a:pt x="4549672" y="254032"/>
                  <a:pt x="4554562" y="249002"/>
                  <a:pt x="4557538" y="241345"/>
                </a:cubicBezTo>
                <a:cubicBezTo>
                  <a:pt x="4560513" y="233687"/>
                  <a:pt x="4565166" y="222957"/>
                  <a:pt x="4571498" y="209154"/>
                </a:cubicBezTo>
                <a:cubicBezTo>
                  <a:pt x="4577829" y="195352"/>
                  <a:pt x="4580539" y="197861"/>
                  <a:pt x="4579629" y="216683"/>
                </a:cubicBezTo>
                <a:cubicBezTo>
                  <a:pt x="4578718" y="235504"/>
                  <a:pt x="4580518" y="250121"/>
                  <a:pt x="4585028" y="260532"/>
                </a:cubicBezTo>
                <a:cubicBezTo>
                  <a:pt x="4589538" y="270943"/>
                  <a:pt x="4584225" y="278654"/>
                  <a:pt x="4569089" y="283666"/>
                </a:cubicBezTo>
                <a:cubicBezTo>
                  <a:pt x="4553953" y="288678"/>
                  <a:pt x="4534841" y="290955"/>
                  <a:pt x="4511753" y="290496"/>
                </a:cubicBezTo>
                <a:cubicBezTo>
                  <a:pt x="4488665" y="290037"/>
                  <a:pt x="4470363" y="285943"/>
                  <a:pt x="4456848" y="278213"/>
                </a:cubicBezTo>
                <a:cubicBezTo>
                  <a:pt x="4443332" y="270484"/>
                  <a:pt x="4435646" y="254738"/>
                  <a:pt x="4433789" y="230977"/>
                </a:cubicBezTo>
                <a:cubicBezTo>
                  <a:pt x="4431932" y="207215"/>
                  <a:pt x="4432581" y="175351"/>
                  <a:pt x="4435735" y="135385"/>
                </a:cubicBezTo>
                <a:cubicBezTo>
                  <a:pt x="4438890" y="95419"/>
                  <a:pt x="4440170" y="73826"/>
                  <a:pt x="4439575" y="70606"/>
                </a:cubicBezTo>
                <a:cubicBezTo>
                  <a:pt x="4438980" y="67387"/>
                  <a:pt x="4435312" y="66677"/>
                  <a:pt x="4428572" y="68477"/>
                </a:cubicBezTo>
                <a:cubicBezTo>
                  <a:pt x="4421832" y="70277"/>
                  <a:pt x="4405155" y="74912"/>
                  <a:pt x="4378539" y="82383"/>
                </a:cubicBezTo>
                <a:cubicBezTo>
                  <a:pt x="4379400" y="109257"/>
                  <a:pt x="4378231" y="137747"/>
                  <a:pt x="4375033" y="167855"/>
                </a:cubicBezTo>
                <a:cubicBezTo>
                  <a:pt x="4371835" y="197962"/>
                  <a:pt x="4363737" y="222068"/>
                  <a:pt x="4350737" y="240172"/>
                </a:cubicBezTo>
                <a:cubicBezTo>
                  <a:pt x="4337738" y="258277"/>
                  <a:pt x="4321322" y="272656"/>
                  <a:pt x="4301489" y="283311"/>
                </a:cubicBezTo>
                <a:cubicBezTo>
                  <a:pt x="4281657" y="293966"/>
                  <a:pt x="4281015" y="289201"/>
                  <a:pt x="4299564" y="269018"/>
                </a:cubicBezTo>
                <a:cubicBezTo>
                  <a:pt x="4318113" y="248834"/>
                  <a:pt x="4331159" y="228750"/>
                  <a:pt x="4338702" y="208767"/>
                </a:cubicBezTo>
                <a:cubicBezTo>
                  <a:pt x="4346245" y="188784"/>
                  <a:pt x="4350694" y="164183"/>
                  <a:pt x="4352049" y="134965"/>
                </a:cubicBezTo>
                <a:cubicBezTo>
                  <a:pt x="4353405" y="105747"/>
                  <a:pt x="4351831" y="86664"/>
                  <a:pt x="4347328" y="77716"/>
                </a:cubicBezTo>
                <a:cubicBezTo>
                  <a:pt x="4342825" y="68767"/>
                  <a:pt x="4344202" y="64293"/>
                  <a:pt x="4351458" y="64293"/>
                </a:cubicBezTo>
                <a:cubicBezTo>
                  <a:pt x="4355860" y="64293"/>
                  <a:pt x="4360474" y="64290"/>
                  <a:pt x="4365300" y="64282"/>
                </a:cubicBezTo>
                <a:cubicBezTo>
                  <a:pt x="4370125" y="64275"/>
                  <a:pt x="4377991" y="63185"/>
                  <a:pt x="4388897" y="61013"/>
                </a:cubicBezTo>
                <a:cubicBezTo>
                  <a:pt x="4399802" y="58840"/>
                  <a:pt x="4409572" y="56026"/>
                  <a:pt x="4418204" y="52570"/>
                </a:cubicBezTo>
                <a:cubicBezTo>
                  <a:pt x="4426837" y="49114"/>
                  <a:pt x="4433445" y="45475"/>
                  <a:pt x="4438026" y="41654"/>
                </a:cubicBezTo>
                <a:cubicBezTo>
                  <a:pt x="4440317" y="39743"/>
                  <a:pt x="4443193" y="38727"/>
                  <a:pt x="4446654" y="38607"/>
                </a:cubicBezTo>
                <a:close/>
                <a:moveTo>
                  <a:pt x="5240932" y="38392"/>
                </a:moveTo>
                <a:cubicBezTo>
                  <a:pt x="5244628" y="38602"/>
                  <a:pt x="5248010" y="39635"/>
                  <a:pt x="5251079" y="41492"/>
                </a:cubicBezTo>
                <a:cubicBezTo>
                  <a:pt x="5257217" y="45206"/>
                  <a:pt x="5259978" y="49139"/>
                  <a:pt x="5259361" y="53291"/>
                </a:cubicBezTo>
                <a:cubicBezTo>
                  <a:pt x="5258745" y="57442"/>
                  <a:pt x="5251900" y="61454"/>
                  <a:pt x="5238829" y="65326"/>
                </a:cubicBezTo>
                <a:cubicBezTo>
                  <a:pt x="5225758" y="69197"/>
                  <a:pt x="5217158" y="71320"/>
                  <a:pt x="5213028" y="71693"/>
                </a:cubicBezTo>
                <a:cubicBezTo>
                  <a:pt x="5217531" y="76640"/>
                  <a:pt x="5219094" y="81519"/>
                  <a:pt x="5217717" y="86330"/>
                </a:cubicBezTo>
                <a:cubicBezTo>
                  <a:pt x="5216340" y="91142"/>
                  <a:pt x="5215440" y="98975"/>
                  <a:pt x="5215017" y="109830"/>
                </a:cubicBezTo>
                <a:cubicBezTo>
                  <a:pt x="5214595" y="120686"/>
                  <a:pt x="5214383" y="136095"/>
                  <a:pt x="5214383" y="156056"/>
                </a:cubicBezTo>
                <a:cubicBezTo>
                  <a:pt x="5230014" y="153418"/>
                  <a:pt x="5241658" y="151417"/>
                  <a:pt x="5249316" y="150055"/>
                </a:cubicBezTo>
                <a:cubicBezTo>
                  <a:pt x="5256973" y="148692"/>
                  <a:pt x="5266431" y="146875"/>
                  <a:pt x="5277688" y="144602"/>
                </a:cubicBezTo>
                <a:cubicBezTo>
                  <a:pt x="5288945" y="142329"/>
                  <a:pt x="5298080" y="146394"/>
                  <a:pt x="5305092" y="156798"/>
                </a:cubicBezTo>
                <a:cubicBezTo>
                  <a:pt x="5312104" y="167202"/>
                  <a:pt x="5310663" y="172178"/>
                  <a:pt x="5300768" y="171726"/>
                </a:cubicBezTo>
                <a:cubicBezTo>
                  <a:pt x="5290874" y="171275"/>
                  <a:pt x="5279316" y="171493"/>
                  <a:pt x="5266094" y="172382"/>
                </a:cubicBezTo>
                <a:cubicBezTo>
                  <a:pt x="5252872" y="173272"/>
                  <a:pt x="5235635" y="174935"/>
                  <a:pt x="5214383" y="177373"/>
                </a:cubicBezTo>
                <a:lnTo>
                  <a:pt x="5214383" y="242506"/>
                </a:lnTo>
                <a:cubicBezTo>
                  <a:pt x="5214383" y="260632"/>
                  <a:pt x="5212938" y="279576"/>
                  <a:pt x="5210048" y="299336"/>
                </a:cubicBezTo>
                <a:cubicBezTo>
                  <a:pt x="5207159" y="319097"/>
                  <a:pt x="5202732" y="328978"/>
                  <a:pt x="5196766" y="328978"/>
                </a:cubicBezTo>
                <a:cubicBezTo>
                  <a:pt x="5191345" y="328978"/>
                  <a:pt x="5188402" y="315691"/>
                  <a:pt x="5187936" y="289119"/>
                </a:cubicBezTo>
                <a:cubicBezTo>
                  <a:pt x="5187470" y="262547"/>
                  <a:pt x="5187237" y="226345"/>
                  <a:pt x="5187237" y="180513"/>
                </a:cubicBezTo>
                <a:cubicBezTo>
                  <a:pt x="5174517" y="184027"/>
                  <a:pt x="5164709" y="186705"/>
                  <a:pt x="5157811" y="188547"/>
                </a:cubicBezTo>
                <a:cubicBezTo>
                  <a:pt x="5150914" y="190390"/>
                  <a:pt x="5142618" y="187558"/>
                  <a:pt x="5132923" y="180051"/>
                </a:cubicBezTo>
                <a:cubicBezTo>
                  <a:pt x="5123230" y="172544"/>
                  <a:pt x="5123875" y="168482"/>
                  <a:pt x="5134859" y="167865"/>
                </a:cubicBezTo>
                <a:cubicBezTo>
                  <a:pt x="5145844" y="167249"/>
                  <a:pt x="5163303" y="164875"/>
                  <a:pt x="5187237" y="160745"/>
                </a:cubicBezTo>
                <a:lnTo>
                  <a:pt x="5187237" y="110239"/>
                </a:lnTo>
                <a:cubicBezTo>
                  <a:pt x="5187237" y="96315"/>
                  <a:pt x="5186513" y="84993"/>
                  <a:pt x="5185064" y="76274"/>
                </a:cubicBezTo>
                <a:cubicBezTo>
                  <a:pt x="5176804" y="75529"/>
                  <a:pt x="5169477" y="73313"/>
                  <a:pt x="5163081" y="69628"/>
                </a:cubicBezTo>
                <a:cubicBezTo>
                  <a:pt x="5156685" y="65942"/>
                  <a:pt x="5156843" y="63042"/>
                  <a:pt x="5163554" y="60927"/>
                </a:cubicBezTo>
                <a:cubicBezTo>
                  <a:pt x="5170265" y="58812"/>
                  <a:pt x="5180673" y="55553"/>
                  <a:pt x="5194776" y="51150"/>
                </a:cubicBezTo>
                <a:cubicBezTo>
                  <a:pt x="5208880" y="46748"/>
                  <a:pt x="5220255" y="43109"/>
                  <a:pt x="5228902" y="40234"/>
                </a:cubicBezTo>
                <a:cubicBezTo>
                  <a:pt x="5233226" y="38796"/>
                  <a:pt x="5237236" y="38182"/>
                  <a:pt x="5240932" y="38392"/>
                </a:cubicBezTo>
                <a:close/>
                <a:moveTo>
                  <a:pt x="244691" y="37842"/>
                </a:moveTo>
                <a:cubicBezTo>
                  <a:pt x="261610" y="36925"/>
                  <a:pt x="273788" y="39723"/>
                  <a:pt x="281225" y="46235"/>
                </a:cubicBezTo>
                <a:cubicBezTo>
                  <a:pt x="291141" y="54918"/>
                  <a:pt x="294332" y="61246"/>
                  <a:pt x="290797" y="65218"/>
                </a:cubicBezTo>
                <a:cubicBezTo>
                  <a:pt x="287262" y="69190"/>
                  <a:pt x="277364" y="70725"/>
                  <a:pt x="261102" y="69821"/>
                </a:cubicBezTo>
                <a:cubicBezTo>
                  <a:pt x="244840" y="68918"/>
                  <a:pt x="229551" y="68918"/>
                  <a:pt x="215232" y="69821"/>
                </a:cubicBezTo>
                <a:cubicBezTo>
                  <a:pt x="200913" y="70725"/>
                  <a:pt x="179729" y="72324"/>
                  <a:pt x="151679" y="74618"/>
                </a:cubicBezTo>
                <a:cubicBezTo>
                  <a:pt x="159767" y="83337"/>
                  <a:pt x="162689" y="89428"/>
                  <a:pt x="160445" y="92891"/>
                </a:cubicBezTo>
                <a:cubicBezTo>
                  <a:pt x="158201" y="96354"/>
                  <a:pt x="157079" y="110669"/>
                  <a:pt x="157079" y="135836"/>
                </a:cubicBezTo>
                <a:cubicBezTo>
                  <a:pt x="177269" y="135836"/>
                  <a:pt x="194868" y="138256"/>
                  <a:pt x="209876" y="143096"/>
                </a:cubicBezTo>
                <a:cubicBezTo>
                  <a:pt x="224883" y="147936"/>
                  <a:pt x="233555" y="157630"/>
                  <a:pt x="235892" y="172178"/>
                </a:cubicBezTo>
                <a:cubicBezTo>
                  <a:pt x="238230" y="186726"/>
                  <a:pt x="227883" y="188340"/>
                  <a:pt x="204853" y="177018"/>
                </a:cubicBezTo>
                <a:cubicBezTo>
                  <a:pt x="181823" y="165696"/>
                  <a:pt x="165898" y="156508"/>
                  <a:pt x="157079" y="149452"/>
                </a:cubicBezTo>
                <a:cubicBezTo>
                  <a:pt x="157925" y="217239"/>
                  <a:pt x="156924" y="262758"/>
                  <a:pt x="154078" y="286011"/>
                </a:cubicBezTo>
                <a:cubicBezTo>
                  <a:pt x="151231" y="309263"/>
                  <a:pt x="146804" y="320890"/>
                  <a:pt x="140795" y="320890"/>
                </a:cubicBezTo>
                <a:cubicBezTo>
                  <a:pt x="136335" y="320890"/>
                  <a:pt x="131607" y="315562"/>
                  <a:pt x="126609" y="304908"/>
                </a:cubicBezTo>
                <a:cubicBezTo>
                  <a:pt x="121612" y="294253"/>
                  <a:pt x="120038" y="285082"/>
                  <a:pt x="121888" y="277396"/>
                </a:cubicBezTo>
                <a:cubicBezTo>
                  <a:pt x="123737" y="269709"/>
                  <a:pt x="125537" y="261500"/>
                  <a:pt x="127287" y="252766"/>
                </a:cubicBezTo>
                <a:cubicBezTo>
                  <a:pt x="129036" y="244033"/>
                  <a:pt x="130363" y="214342"/>
                  <a:pt x="131266" y="163692"/>
                </a:cubicBezTo>
                <a:cubicBezTo>
                  <a:pt x="132170" y="113043"/>
                  <a:pt x="129452" y="84455"/>
                  <a:pt x="123114" y="77931"/>
                </a:cubicBezTo>
                <a:cubicBezTo>
                  <a:pt x="78487" y="85129"/>
                  <a:pt x="50513" y="89851"/>
                  <a:pt x="39191" y="92095"/>
                </a:cubicBezTo>
                <a:cubicBezTo>
                  <a:pt x="27870" y="94339"/>
                  <a:pt x="17215" y="90263"/>
                  <a:pt x="7227" y="79867"/>
                </a:cubicBezTo>
                <a:cubicBezTo>
                  <a:pt x="-2761" y="69470"/>
                  <a:pt x="-2395" y="64727"/>
                  <a:pt x="8324" y="65638"/>
                </a:cubicBezTo>
                <a:cubicBezTo>
                  <a:pt x="19043" y="66548"/>
                  <a:pt x="37542" y="65670"/>
                  <a:pt x="63821" y="63002"/>
                </a:cubicBezTo>
                <a:cubicBezTo>
                  <a:pt x="90099" y="60335"/>
                  <a:pt x="117037" y="56965"/>
                  <a:pt x="144635" y="52893"/>
                </a:cubicBezTo>
                <a:cubicBezTo>
                  <a:pt x="172232" y="48820"/>
                  <a:pt x="199418" y="44522"/>
                  <a:pt x="226191" y="39997"/>
                </a:cubicBezTo>
                <a:cubicBezTo>
                  <a:pt x="232885" y="38866"/>
                  <a:pt x="239051" y="38148"/>
                  <a:pt x="244691" y="37842"/>
                </a:cubicBezTo>
                <a:close/>
                <a:moveTo>
                  <a:pt x="3718069" y="37298"/>
                </a:moveTo>
                <a:cubicBezTo>
                  <a:pt x="3724780" y="37298"/>
                  <a:pt x="3733714" y="38689"/>
                  <a:pt x="3744871" y="41471"/>
                </a:cubicBezTo>
                <a:cubicBezTo>
                  <a:pt x="3756730" y="43464"/>
                  <a:pt x="3765589" y="48479"/>
                  <a:pt x="3771447" y="56517"/>
                </a:cubicBezTo>
                <a:cubicBezTo>
                  <a:pt x="3777305" y="64555"/>
                  <a:pt x="3777961" y="72381"/>
                  <a:pt x="3773415" y="79996"/>
                </a:cubicBezTo>
                <a:cubicBezTo>
                  <a:pt x="3768869" y="87610"/>
                  <a:pt x="3760276" y="87191"/>
                  <a:pt x="3747635" y="78737"/>
                </a:cubicBezTo>
                <a:cubicBezTo>
                  <a:pt x="3734994" y="70284"/>
                  <a:pt x="3724644" y="61264"/>
                  <a:pt x="3716585" y="51677"/>
                </a:cubicBezTo>
                <a:cubicBezTo>
                  <a:pt x="3708526" y="42091"/>
                  <a:pt x="3709021" y="37298"/>
                  <a:pt x="3718069" y="37298"/>
                </a:cubicBezTo>
                <a:close/>
                <a:moveTo>
                  <a:pt x="567556" y="35319"/>
                </a:moveTo>
                <a:cubicBezTo>
                  <a:pt x="574711" y="33913"/>
                  <a:pt x="582133" y="36699"/>
                  <a:pt x="589819" y="43675"/>
                </a:cubicBezTo>
                <a:cubicBezTo>
                  <a:pt x="597505" y="50652"/>
                  <a:pt x="596304" y="55847"/>
                  <a:pt x="586216" y="59260"/>
                </a:cubicBezTo>
                <a:cubicBezTo>
                  <a:pt x="576128" y="62673"/>
                  <a:pt x="550132" y="67197"/>
                  <a:pt x="508230" y="72833"/>
                </a:cubicBezTo>
                <a:cubicBezTo>
                  <a:pt x="517222" y="80533"/>
                  <a:pt x="517885" y="86969"/>
                  <a:pt x="510220" y="92138"/>
                </a:cubicBezTo>
                <a:cubicBezTo>
                  <a:pt x="502555" y="97308"/>
                  <a:pt x="489294" y="110512"/>
                  <a:pt x="470437" y="131749"/>
                </a:cubicBezTo>
                <a:cubicBezTo>
                  <a:pt x="498744" y="128193"/>
                  <a:pt x="523370" y="124855"/>
                  <a:pt x="544314" y="121736"/>
                </a:cubicBezTo>
                <a:cubicBezTo>
                  <a:pt x="565258" y="118617"/>
                  <a:pt x="579322" y="115681"/>
                  <a:pt x="586506" y="112928"/>
                </a:cubicBezTo>
                <a:cubicBezTo>
                  <a:pt x="593691" y="110175"/>
                  <a:pt x="600639" y="110268"/>
                  <a:pt x="607350" y="113208"/>
                </a:cubicBezTo>
                <a:cubicBezTo>
                  <a:pt x="614061" y="116147"/>
                  <a:pt x="622163" y="121848"/>
                  <a:pt x="631656" y="130308"/>
                </a:cubicBezTo>
                <a:cubicBezTo>
                  <a:pt x="641150" y="138769"/>
                  <a:pt x="643354" y="145771"/>
                  <a:pt x="638271" y="151313"/>
                </a:cubicBezTo>
                <a:cubicBezTo>
                  <a:pt x="633187" y="156856"/>
                  <a:pt x="629348" y="165901"/>
                  <a:pt x="626752" y="178448"/>
                </a:cubicBezTo>
                <a:cubicBezTo>
                  <a:pt x="624157" y="190996"/>
                  <a:pt x="621948" y="206810"/>
                  <a:pt x="620127" y="225889"/>
                </a:cubicBezTo>
                <a:cubicBezTo>
                  <a:pt x="618306" y="244969"/>
                  <a:pt x="614574" y="260625"/>
                  <a:pt x="608931" y="272857"/>
                </a:cubicBezTo>
                <a:cubicBezTo>
                  <a:pt x="603288" y="285089"/>
                  <a:pt x="596304" y="293676"/>
                  <a:pt x="587980" y="298616"/>
                </a:cubicBezTo>
                <a:cubicBezTo>
                  <a:pt x="579655" y="303556"/>
                  <a:pt x="574174" y="299677"/>
                  <a:pt x="571535" y="286979"/>
                </a:cubicBezTo>
                <a:cubicBezTo>
                  <a:pt x="568897" y="274280"/>
                  <a:pt x="566581" y="265271"/>
                  <a:pt x="564587" y="259951"/>
                </a:cubicBezTo>
                <a:cubicBezTo>
                  <a:pt x="553976" y="259177"/>
                  <a:pt x="532964" y="260141"/>
                  <a:pt x="501552" y="262844"/>
                </a:cubicBezTo>
                <a:cubicBezTo>
                  <a:pt x="470139" y="265547"/>
                  <a:pt x="443685" y="267723"/>
                  <a:pt x="422189" y="269372"/>
                </a:cubicBezTo>
                <a:cubicBezTo>
                  <a:pt x="415005" y="287513"/>
                  <a:pt x="408853" y="291320"/>
                  <a:pt x="403733" y="280794"/>
                </a:cubicBezTo>
                <a:cubicBezTo>
                  <a:pt x="398614" y="270269"/>
                  <a:pt x="395599" y="255488"/>
                  <a:pt x="394688" y="236451"/>
                </a:cubicBezTo>
                <a:cubicBezTo>
                  <a:pt x="393778" y="217414"/>
                  <a:pt x="392010" y="200873"/>
                  <a:pt x="389386" y="186827"/>
                </a:cubicBezTo>
                <a:cubicBezTo>
                  <a:pt x="386762" y="172780"/>
                  <a:pt x="382940" y="159863"/>
                  <a:pt x="377921" y="148076"/>
                </a:cubicBezTo>
                <a:cubicBezTo>
                  <a:pt x="372902" y="136288"/>
                  <a:pt x="374666" y="131097"/>
                  <a:pt x="383212" y="132502"/>
                </a:cubicBezTo>
                <a:cubicBezTo>
                  <a:pt x="391759" y="133908"/>
                  <a:pt x="398402" y="135259"/>
                  <a:pt x="403142" y="136557"/>
                </a:cubicBezTo>
                <a:cubicBezTo>
                  <a:pt x="407881" y="137855"/>
                  <a:pt x="423931" y="137270"/>
                  <a:pt x="451292" y="134804"/>
                </a:cubicBezTo>
                <a:cubicBezTo>
                  <a:pt x="463998" y="115330"/>
                  <a:pt x="471462" y="101807"/>
                  <a:pt x="473685" y="94235"/>
                </a:cubicBezTo>
                <a:cubicBezTo>
                  <a:pt x="475907" y="86664"/>
                  <a:pt x="477019" y="80777"/>
                  <a:pt x="477019" y="76576"/>
                </a:cubicBezTo>
                <a:cubicBezTo>
                  <a:pt x="472401" y="77422"/>
                  <a:pt x="467006" y="78307"/>
                  <a:pt x="460832" y="79232"/>
                </a:cubicBezTo>
                <a:cubicBezTo>
                  <a:pt x="454659" y="80157"/>
                  <a:pt x="449270" y="80376"/>
                  <a:pt x="444667" y="79888"/>
                </a:cubicBezTo>
                <a:cubicBezTo>
                  <a:pt x="440064" y="79401"/>
                  <a:pt x="433955" y="75554"/>
                  <a:pt x="426340" y="68348"/>
                </a:cubicBezTo>
                <a:cubicBezTo>
                  <a:pt x="418726" y="61142"/>
                  <a:pt x="423494" y="57539"/>
                  <a:pt x="440645" y="57539"/>
                </a:cubicBezTo>
                <a:cubicBezTo>
                  <a:pt x="454741" y="57539"/>
                  <a:pt x="473323" y="55542"/>
                  <a:pt x="496389" y="51548"/>
                </a:cubicBezTo>
                <a:cubicBezTo>
                  <a:pt x="519455" y="47554"/>
                  <a:pt x="535294" y="44202"/>
                  <a:pt x="543905" y="41492"/>
                </a:cubicBezTo>
                <a:cubicBezTo>
                  <a:pt x="552516" y="38782"/>
                  <a:pt x="560400" y="36724"/>
                  <a:pt x="567556" y="35319"/>
                </a:cubicBezTo>
                <a:close/>
                <a:moveTo>
                  <a:pt x="2625804" y="30842"/>
                </a:moveTo>
                <a:cubicBezTo>
                  <a:pt x="2629692" y="30306"/>
                  <a:pt x="2634047" y="30780"/>
                  <a:pt x="2638868" y="32264"/>
                </a:cubicBezTo>
                <a:cubicBezTo>
                  <a:pt x="2648512" y="35233"/>
                  <a:pt x="2654804" y="40696"/>
                  <a:pt x="2657744" y="48655"/>
                </a:cubicBezTo>
                <a:cubicBezTo>
                  <a:pt x="2660684" y="56614"/>
                  <a:pt x="2660497" y="65379"/>
                  <a:pt x="2657184" y="74951"/>
                </a:cubicBezTo>
                <a:cubicBezTo>
                  <a:pt x="2653872" y="84524"/>
                  <a:pt x="2648960" y="93504"/>
                  <a:pt x="2642450" y="101893"/>
                </a:cubicBezTo>
                <a:cubicBezTo>
                  <a:pt x="2635940" y="110282"/>
                  <a:pt x="2627095" y="118958"/>
                  <a:pt x="2615917" y="127921"/>
                </a:cubicBezTo>
                <a:cubicBezTo>
                  <a:pt x="2604739" y="136883"/>
                  <a:pt x="2597475" y="140468"/>
                  <a:pt x="2594127" y="138676"/>
                </a:cubicBezTo>
                <a:cubicBezTo>
                  <a:pt x="2590779" y="136883"/>
                  <a:pt x="2593231" y="131488"/>
                  <a:pt x="2601484" y="122489"/>
                </a:cubicBezTo>
                <a:cubicBezTo>
                  <a:pt x="2609736" y="113491"/>
                  <a:pt x="2615602" y="106167"/>
                  <a:pt x="2619079" y="100516"/>
                </a:cubicBezTo>
                <a:cubicBezTo>
                  <a:pt x="2622556" y="94866"/>
                  <a:pt x="2626511" y="89138"/>
                  <a:pt x="2630942" y="83330"/>
                </a:cubicBezTo>
                <a:cubicBezTo>
                  <a:pt x="2622381" y="83330"/>
                  <a:pt x="2615967" y="80376"/>
                  <a:pt x="2611701" y="74467"/>
                </a:cubicBezTo>
                <a:cubicBezTo>
                  <a:pt x="2607435" y="68559"/>
                  <a:pt x="2605531" y="61862"/>
                  <a:pt x="2605990" y="54377"/>
                </a:cubicBezTo>
                <a:cubicBezTo>
                  <a:pt x="2606449" y="46891"/>
                  <a:pt x="2609632" y="40592"/>
                  <a:pt x="2615541" y="35480"/>
                </a:cubicBezTo>
                <a:cubicBezTo>
                  <a:pt x="2618495" y="32924"/>
                  <a:pt x="2621916" y="31378"/>
                  <a:pt x="2625804" y="30842"/>
                </a:cubicBezTo>
                <a:close/>
                <a:moveTo>
                  <a:pt x="2555615" y="30842"/>
                </a:moveTo>
                <a:cubicBezTo>
                  <a:pt x="2559504" y="30306"/>
                  <a:pt x="2563859" y="30780"/>
                  <a:pt x="2568680" y="32264"/>
                </a:cubicBezTo>
                <a:cubicBezTo>
                  <a:pt x="2578324" y="35233"/>
                  <a:pt x="2584616" y="40696"/>
                  <a:pt x="2587556" y="48655"/>
                </a:cubicBezTo>
                <a:cubicBezTo>
                  <a:pt x="2590495" y="56614"/>
                  <a:pt x="2590309" y="65379"/>
                  <a:pt x="2586996" y="74951"/>
                </a:cubicBezTo>
                <a:cubicBezTo>
                  <a:pt x="2583684" y="84524"/>
                  <a:pt x="2578772" y="93504"/>
                  <a:pt x="2572262" y="101893"/>
                </a:cubicBezTo>
                <a:cubicBezTo>
                  <a:pt x="2565751" y="110282"/>
                  <a:pt x="2556907" y="118958"/>
                  <a:pt x="2545729" y="127921"/>
                </a:cubicBezTo>
                <a:cubicBezTo>
                  <a:pt x="2534551" y="136883"/>
                  <a:pt x="2527287" y="140468"/>
                  <a:pt x="2523939" y="138676"/>
                </a:cubicBezTo>
                <a:cubicBezTo>
                  <a:pt x="2520591" y="136883"/>
                  <a:pt x="2523043" y="131488"/>
                  <a:pt x="2531295" y="122489"/>
                </a:cubicBezTo>
                <a:cubicBezTo>
                  <a:pt x="2539548" y="113491"/>
                  <a:pt x="2545413" y="106167"/>
                  <a:pt x="2548891" y="100516"/>
                </a:cubicBezTo>
                <a:cubicBezTo>
                  <a:pt x="2552368" y="94866"/>
                  <a:pt x="2556323" y="89138"/>
                  <a:pt x="2560754" y="83330"/>
                </a:cubicBezTo>
                <a:cubicBezTo>
                  <a:pt x="2552193" y="83330"/>
                  <a:pt x="2545779" y="80376"/>
                  <a:pt x="2541513" y="74467"/>
                </a:cubicBezTo>
                <a:cubicBezTo>
                  <a:pt x="2537246" y="68559"/>
                  <a:pt x="2535343" y="61862"/>
                  <a:pt x="2535802" y="54377"/>
                </a:cubicBezTo>
                <a:cubicBezTo>
                  <a:pt x="2536261" y="46891"/>
                  <a:pt x="2539444" y="40592"/>
                  <a:pt x="2545352" y="35480"/>
                </a:cubicBezTo>
                <a:cubicBezTo>
                  <a:pt x="2548307" y="32924"/>
                  <a:pt x="2551728" y="31378"/>
                  <a:pt x="2555615" y="30842"/>
                </a:cubicBezTo>
                <a:close/>
                <a:moveTo>
                  <a:pt x="1294326" y="30632"/>
                </a:moveTo>
                <a:cubicBezTo>
                  <a:pt x="1298166" y="31125"/>
                  <a:pt x="1302559" y="32558"/>
                  <a:pt x="1307506" y="34932"/>
                </a:cubicBezTo>
                <a:cubicBezTo>
                  <a:pt x="1317401" y="39678"/>
                  <a:pt x="1325744" y="44841"/>
                  <a:pt x="1332534" y="50419"/>
                </a:cubicBezTo>
                <a:cubicBezTo>
                  <a:pt x="1339324" y="55997"/>
                  <a:pt x="1340891" y="61766"/>
                  <a:pt x="1337234" y="67724"/>
                </a:cubicBezTo>
                <a:cubicBezTo>
                  <a:pt x="1333577" y="73682"/>
                  <a:pt x="1331329" y="80458"/>
                  <a:pt x="1330490" y="88051"/>
                </a:cubicBezTo>
                <a:cubicBezTo>
                  <a:pt x="1329651" y="95644"/>
                  <a:pt x="1329232" y="112491"/>
                  <a:pt x="1329232" y="138590"/>
                </a:cubicBezTo>
                <a:cubicBezTo>
                  <a:pt x="1329232" y="165363"/>
                  <a:pt x="1329888" y="190627"/>
                  <a:pt x="1331200" y="214381"/>
                </a:cubicBezTo>
                <a:cubicBezTo>
                  <a:pt x="1332512" y="238136"/>
                  <a:pt x="1333860" y="255215"/>
                  <a:pt x="1335244" y="265619"/>
                </a:cubicBezTo>
                <a:cubicBezTo>
                  <a:pt x="1336628" y="276023"/>
                  <a:pt x="1332412" y="288735"/>
                  <a:pt x="1322596" y="303757"/>
                </a:cubicBezTo>
                <a:cubicBezTo>
                  <a:pt x="1312780" y="318778"/>
                  <a:pt x="1305445" y="319997"/>
                  <a:pt x="1300591" y="307413"/>
                </a:cubicBezTo>
                <a:cubicBezTo>
                  <a:pt x="1295737" y="294830"/>
                  <a:pt x="1286448" y="283555"/>
                  <a:pt x="1272724" y="273588"/>
                </a:cubicBezTo>
                <a:cubicBezTo>
                  <a:pt x="1259001" y="263622"/>
                  <a:pt x="1260083" y="260439"/>
                  <a:pt x="1275972" y="264038"/>
                </a:cubicBezTo>
                <a:cubicBezTo>
                  <a:pt x="1291862" y="267637"/>
                  <a:pt x="1300408" y="264895"/>
                  <a:pt x="1301613" y="255810"/>
                </a:cubicBezTo>
                <a:cubicBezTo>
                  <a:pt x="1302817" y="246726"/>
                  <a:pt x="1303420" y="235092"/>
                  <a:pt x="1303420" y="220910"/>
                </a:cubicBezTo>
                <a:cubicBezTo>
                  <a:pt x="1303420" y="205752"/>
                  <a:pt x="1302753" y="177039"/>
                  <a:pt x="1301419" y="134772"/>
                </a:cubicBezTo>
                <a:cubicBezTo>
                  <a:pt x="1300086" y="92504"/>
                  <a:pt x="1297092" y="68638"/>
                  <a:pt x="1292439" y="63175"/>
                </a:cubicBezTo>
                <a:cubicBezTo>
                  <a:pt x="1287785" y="57711"/>
                  <a:pt x="1280945" y="55201"/>
                  <a:pt x="1271918" y="55646"/>
                </a:cubicBezTo>
                <a:cubicBezTo>
                  <a:pt x="1262891" y="56091"/>
                  <a:pt x="1247801" y="57553"/>
                  <a:pt x="1226649" y="60034"/>
                </a:cubicBezTo>
                <a:cubicBezTo>
                  <a:pt x="1239240" y="64178"/>
                  <a:pt x="1243962" y="69481"/>
                  <a:pt x="1240814" y="75941"/>
                </a:cubicBezTo>
                <a:cubicBezTo>
                  <a:pt x="1237666" y="82401"/>
                  <a:pt x="1236092" y="93354"/>
                  <a:pt x="1236092" y="108798"/>
                </a:cubicBezTo>
                <a:cubicBezTo>
                  <a:pt x="1242990" y="107923"/>
                  <a:pt x="1248360" y="107486"/>
                  <a:pt x="1252204" y="107486"/>
                </a:cubicBezTo>
                <a:cubicBezTo>
                  <a:pt x="1257968" y="107486"/>
                  <a:pt x="1263249" y="110128"/>
                  <a:pt x="1268046" y="115412"/>
                </a:cubicBezTo>
                <a:cubicBezTo>
                  <a:pt x="1272843" y="120697"/>
                  <a:pt x="1269595" y="124959"/>
                  <a:pt x="1258302" y="128200"/>
                </a:cubicBezTo>
                <a:cubicBezTo>
                  <a:pt x="1247009" y="131441"/>
                  <a:pt x="1239548" y="133671"/>
                  <a:pt x="1235920" y="134890"/>
                </a:cubicBezTo>
                <a:lnTo>
                  <a:pt x="1234737" y="166854"/>
                </a:lnTo>
                <a:cubicBezTo>
                  <a:pt x="1245664" y="164244"/>
                  <a:pt x="1254609" y="162466"/>
                  <a:pt x="1261571" y="161520"/>
                </a:cubicBezTo>
                <a:cubicBezTo>
                  <a:pt x="1268534" y="160573"/>
                  <a:pt x="1273900" y="163190"/>
                  <a:pt x="1277672" y="169371"/>
                </a:cubicBezTo>
                <a:cubicBezTo>
                  <a:pt x="1281443" y="175552"/>
                  <a:pt x="1278776" y="180280"/>
                  <a:pt x="1269670" y="183557"/>
                </a:cubicBezTo>
                <a:cubicBezTo>
                  <a:pt x="1260564" y="186834"/>
                  <a:pt x="1248920" y="190444"/>
                  <a:pt x="1234737" y="194388"/>
                </a:cubicBezTo>
                <a:cubicBezTo>
                  <a:pt x="1234737" y="214837"/>
                  <a:pt x="1233314" y="235996"/>
                  <a:pt x="1230467" y="257864"/>
                </a:cubicBezTo>
                <a:cubicBezTo>
                  <a:pt x="1227621" y="279733"/>
                  <a:pt x="1223602" y="290980"/>
                  <a:pt x="1218411" y="291603"/>
                </a:cubicBezTo>
                <a:cubicBezTo>
                  <a:pt x="1213220" y="292227"/>
                  <a:pt x="1210119" y="286029"/>
                  <a:pt x="1209108" y="273008"/>
                </a:cubicBezTo>
                <a:cubicBezTo>
                  <a:pt x="1208097" y="259987"/>
                  <a:pt x="1208043" y="234999"/>
                  <a:pt x="1208946" y="198044"/>
                </a:cubicBezTo>
                <a:cubicBezTo>
                  <a:pt x="1201332" y="199851"/>
                  <a:pt x="1194155" y="200755"/>
                  <a:pt x="1187414" y="200755"/>
                </a:cubicBezTo>
                <a:cubicBezTo>
                  <a:pt x="1181420" y="200755"/>
                  <a:pt x="1174512" y="198647"/>
                  <a:pt x="1166689" y="194431"/>
                </a:cubicBezTo>
                <a:cubicBezTo>
                  <a:pt x="1158867" y="190215"/>
                  <a:pt x="1158834" y="187063"/>
                  <a:pt x="1166593" y="184977"/>
                </a:cubicBezTo>
                <a:cubicBezTo>
                  <a:pt x="1174351" y="182890"/>
                  <a:pt x="1188913" y="178972"/>
                  <a:pt x="1210280" y="173221"/>
                </a:cubicBezTo>
                <a:lnTo>
                  <a:pt x="1210280" y="138654"/>
                </a:lnTo>
                <a:cubicBezTo>
                  <a:pt x="1200199" y="141365"/>
                  <a:pt x="1190480" y="140411"/>
                  <a:pt x="1181123" y="135793"/>
                </a:cubicBezTo>
                <a:cubicBezTo>
                  <a:pt x="1171766" y="131176"/>
                  <a:pt x="1170776" y="127792"/>
                  <a:pt x="1178154" y="125641"/>
                </a:cubicBezTo>
                <a:cubicBezTo>
                  <a:pt x="1185532" y="123489"/>
                  <a:pt x="1196241" y="120851"/>
                  <a:pt x="1210280" y="117725"/>
                </a:cubicBezTo>
                <a:cubicBezTo>
                  <a:pt x="1210280" y="97864"/>
                  <a:pt x="1209126" y="80096"/>
                  <a:pt x="1206817" y="64422"/>
                </a:cubicBezTo>
                <a:cubicBezTo>
                  <a:pt x="1191487" y="66229"/>
                  <a:pt x="1177814" y="67878"/>
                  <a:pt x="1165797" y="69370"/>
                </a:cubicBezTo>
                <a:cubicBezTo>
                  <a:pt x="1164922" y="131147"/>
                  <a:pt x="1163352" y="171565"/>
                  <a:pt x="1161086" y="190623"/>
                </a:cubicBezTo>
                <a:cubicBezTo>
                  <a:pt x="1158820" y="209681"/>
                  <a:pt x="1154686" y="229374"/>
                  <a:pt x="1148685" y="249701"/>
                </a:cubicBezTo>
                <a:cubicBezTo>
                  <a:pt x="1142684" y="270029"/>
                  <a:pt x="1130305" y="286075"/>
                  <a:pt x="1111548" y="297841"/>
                </a:cubicBezTo>
                <a:cubicBezTo>
                  <a:pt x="1092791" y="309608"/>
                  <a:pt x="1089503" y="307256"/>
                  <a:pt x="1101685" y="290786"/>
                </a:cubicBezTo>
                <a:cubicBezTo>
                  <a:pt x="1113867" y="274316"/>
                  <a:pt x="1123091" y="251530"/>
                  <a:pt x="1129358" y="222426"/>
                </a:cubicBezTo>
                <a:cubicBezTo>
                  <a:pt x="1135625" y="193323"/>
                  <a:pt x="1138758" y="168977"/>
                  <a:pt x="1138758" y="149388"/>
                </a:cubicBezTo>
                <a:lnTo>
                  <a:pt x="1138758" y="94042"/>
                </a:lnTo>
                <a:cubicBezTo>
                  <a:pt x="1138758" y="77952"/>
                  <a:pt x="1136281" y="65817"/>
                  <a:pt x="1131326" y="57636"/>
                </a:cubicBezTo>
                <a:cubicBezTo>
                  <a:pt x="1126372" y="49455"/>
                  <a:pt x="1130025" y="46716"/>
                  <a:pt x="1142286" y="49419"/>
                </a:cubicBezTo>
                <a:cubicBezTo>
                  <a:pt x="1154547" y="52122"/>
                  <a:pt x="1169514" y="52358"/>
                  <a:pt x="1187189" y="50129"/>
                </a:cubicBezTo>
                <a:cubicBezTo>
                  <a:pt x="1204863" y="47899"/>
                  <a:pt x="1224129" y="45009"/>
                  <a:pt x="1244987" y="41460"/>
                </a:cubicBezTo>
                <a:cubicBezTo>
                  <a:pt x="1265845" y="37911"/>
                  <a:pt x="1279005" y="34749"/>
                  <a:pt x="1284469" y="31974"/>
                </a:cubicBezTo>
                <a:cubicBezTo>
                  <a:pt x="1287201" y="30586"/>
                  <a:pt x="1290487" y="30139"/>
                  <a:pt x="1294326" y="30632"/>
                </a:cubicBezTo>
                <a:close/>
                <a:moveTo>
                  <a:pt x="5100198" y="30180"/>
                </a:moveTo>
                <a:cubicBezTo>
                  <a:pt x="5102444" y="29644"/>
                  <a:pt x="5105526" y="30343"/>
                  <a:pt x="5109445" y="32275"/>
                </a:cubicBezTo>
                <a:cubicBezTo>
                  <a:pt x="5117282" y="36140"/>
                  <a:pt x="5124133" y="40987"/>
                  <a:pt x="5129998" y="46816"/>
                </a:cubicBezTo>
                <a:cubicBezTo>
                  <a:pt x="5135863" y="52645"/>
                  <a:pt x="5134773" y="56998"/>
                  <a:pt x="5126728" y="59873"/>
                </a:cubicBezTo>
                <a:cubicBezTo>
                  <a:pt x="5118684" y="62748"/>
                  <a:pt x="5105613" y="69025"/>
                  <a:pt x="5087515" y="78705"/>
                </a:cubicBezTo>
                <a:cubicBezTo>
                  <a:pt x="5096506" y="84255"/>
                  <a:pt x="5100077" y="88671"/>
                  <a:pt x="5098227" y="91955"/>
                </a:cubicBezTo>
                <a:cubicBezTo>
                  <a:pt x="5096377" y="95239"/>
                  <a:pt x="5095051" y="100853"/>
                  <a:pt x="5094248" y="108798"/>
                </a:cubicBezTo>
                <a:cubicBezTo>
                  <a:pt x="5102379" y="106202"/>
                  <a:pt x="5109208" y="103980"/>
                  <a:pt x="5114736" y="102130"/>
                </a:cubicBezTo>
                <a:cubicBezTo>
                  <a:pt x="5120264" y="100280"/>
                  <a:pt x="5124757" y="102338"/>
                  <a:pt x="5128213" y="108303"/>
                </a:cubicBezTo>
                <a:cubicBezTo>
                  <a:pt x="5131669" y="114269"/>
                  <a:pt x="5130425" y="117872"/>
                  <a:pt x="5124480" y="119112"/>
                </a:cubicBezTo>
                <a:cubicBezTo>
                  <a:pt x="5118536" y="120353"/>
                  <a:pt x="5108459" y="123339"/>
                  <a:pt x="5094248" y="128071"/>
                </a:cubicBezTo>
                <a:lnTo>
                  <a:pt x="5094248" y="160638"/>
                </a:lnTo>
                <a:cubicBezTo>
                  <a:pt x="5106308" y="162258"/>
                  <a:pt x="5116074" y="165854"/>
                  <a:pt x="5123545" y="171425"/>
                </a:cubicBezTo>
                <a:cubicBezTo>
                  <a:pt x="5131016" y="176996"/>
                  <a:pt x="5133307" y="184403"/>
                  <a:pt x="5130417" y="193645"/>
                </a:cubicBezTo>
                <a:cubicBezTo>
                  <a:pt x="5127528" y="202888"/>
                  <a:pt x="5121821" y="204587"/>
                  <a:pt x="5113295" y="198743"/>
                </a:cubicBezTo>
                <a:cubicBezTo>
                  <a:pt x="5104770" y="192900"/>
                  <a:pt x="5098421" y="184572"/>
                  <a:pt x="5094248" y="173759"/>
                </a:cubicBezTo>
                <a:lnTo>
                  <a:pt x="5094248" y="241172"/>
                </a:lnTo>
                <a:cubicBezTo>
                  <a:pt x="5094248" y="256603"/>
                  <a:pt x="5093090" y="271047"/>
                  <a:pt x="5090774" y="284505"/>
                </a:cubicBezTo>
                <a:cubicBezTo>
                  <a:pt x="5088458" y="297963"/>
                  <a:pt x="5083260" y="300118"/>
                  <a:pt x="5075179" y="290969"/>
                </a:cubicBezTo>
                <a:cubicBezTo>
                  <a:pt x="5067098" y="281820"/>
                  <a:pt x="5063958" y="272990"/>
                  <a:pt x="5065757" y="264479"/>
                </a:cubicBezTo>
                <a:cubicBezTo>
                  <a:pt x="5067557" y="255968"/>
                  <a:pt x="5069131" y="244743"/>
                  <a:pt x="5070479" y="230804"/>
                </a:cubicBezTo>
                <a:cubicBezTo>
                  <a:pt x="5071827" y="216866"/>
                  <a:pt x="5072501" y="195148"/>
                  <a:pt x="5072501" y="165650"/>
                </a:cubicBezTo>
                <a:cubicBezTo>
                  <a:pt x="5067669" y="181524"/>
                  <a:pt x="5060190" y="195904"/>
                  <a:pt x="5050066" y="208789"/>
                </a:cubicBezTo>
                <a:cubicBezTo>
                  <a:pt x="5039942" y="221673"/>
                  <a:pt x="5025853" y="233454"/>
                  <a:pt x="5007798" y="244130"/>
                </a:cubicBezTo>
                <a:cubicBezTo>
                  <a:pt x="4989744" y="254806"/>
                  <a:pt x="4987076" y="252526"/>
                  <a:pt x="4999796" y="237290"/>
                </a:cubicBezTo>
                <a:cubicBezTo>
                  <a:pt x="5012516" y="222053"/>
                  <a:pt x="5024264" y="206810"/>
                  <a:pt x="5035040" y="191559"/>
                </a:cubicBezTo>
                <a:cubicBezTo>
                  <a:pt x="5045817" y="176308"/>
                  <a:pt x="5056053" y="158673"/>
                  <a:pt x="5065747" y="138654"/>
                </a:cubicBezTo>
                <a:cubicBezTo>
                  <a:pt x="5054805" y="143100"/>
                  <a:pt x="5046362" y="146599"/>
                  <a:pt x="5040418" y="149151"/>
                </a:cubicBezTo>
                <a:cubicBezTo>
                  <a:pt x="5034474" y="151704"/>
                  <a:pt x="5027918" y="154644"/>
                  <a:pt x="5020747" y="157971"/>
                </a:cubicBezTo>
                <a:cubicBezTo>
                  <a:pt x="5013577" y="161297"/>
                  <a:pt x="5004887" y="158293"/>
                  <a:pt x="4994677" y="148958"/>
                </a:cubicBezTo>
                <a:cubicBezTo>
                  <a:pt x="4984467" y="139622"/>
                  <a:pt x="4984839" y="134664"/>
                  <a:pt x="4995795" y="134083"/>
                </a:cubicBezTo>
                <a:cubicBezTo>
                  <a:pt x="5006751" y="133503"/>
                  <a:pt x="5018718" y="131420"/>
                  <a:pt x="5031696" y="127835"/>
                </a:cubicBezTo>
                <a:cubicBezTo>
                  <a:pt x="5044674" y="124250"/>
                  <a:pt x="5058276" y="120478"/>
                  <a:pt x="5072501" y="116520"/>
                </a:cubicBezTo>
                <a:cubicBezTo>
                  <a:pt x="5072501" y="104747"/>
                  <a:pt x="5071562" y="94580"/>
                  <a:pt x="5069683" y="86019"/>
                </a:cubicBezTo>
                <a:cubicBezTo>
                  <a:pt x="5061896" y="90335"/>
                  <a:pt x="5053668" y="93440"/>
                  <a:pt x="5045000" y="95332"/>
                </a:cubicBezTo>
                <a:cubicBezTo>
                  <a:pt x="5036331" y="97225"/>
                  <a:pt x="5037783" y="93379"/>
                  <a:pt x="5049356" y="83792"/>
                </a:cubicBezTo>
                <a:cubicBezTo>
                  <a:pt x="5060928" y="74206"/>
                  <a:pt x="5071304" y="65261"/>
                  <a:pt x="5080481" y="56958"/>
                </a:cubicBezTo>
                <a:cubicBezTo>
                  <a:pt x="5089659" y="48655"/>
                  <a:pt x="5094822" y="41499"/>
                  <a:pt x="5095969" y="35491"/>
                </a:cubicBezTo>
                <a:cubicBezTo>
                  <a:pt x="5096542" y="32487"/>
                  <a:pt x="5097952" y="30716"/>
                  <a:pt x="5100198" y="30180"/>
                </a:cubicBezTo>
                <a:close/>
                <a:moveTo>
                  <a:pt x="1696454" y="27754"/>
                </a:moveTo>
                <a:cubicBezTo>
                  <a:pt x="1697913" y="27592"/>
                  <a:pt x="1699129" y="27776"/>
                  <a:pt x="1700102" y="28306"/>
                </a:cubicBezTo>
                <a:cubicBezTo>
                  <a:pt x="1703996" y="30429"/>
                  <a:pt x="1701518" y="35828"/>
                  <a:pt x="1692670" y="44504"/>
                </a:cubicBezTo>
                <a:cubicBezTo>
                  <a:pt x="1683822" y="53179"/>
                  <a:pt x="1677219" y="60572"/>
                  <a:pt x="1672859" y="66681"/>
                </a:cubicBezTo>
                <a:cubicBezTo>
                  <a:pt x="1668500" y="72790"/>
                  <a:pt x="1664685" y="79185"/>
                  <a:pt x="1661416" y="85868"/>
                </a:cubicBezTo>
                <a:cubicBezTo>
                  <a:pt x="1671010" y="84965"/>
                  <a:pt x="1678129" y="87836"/>
                  <a:pt x="1682775" y="94483"/>
                </a:cubicBezTo>
                <a:cubicBezTo>
                  <a:pt x="1687422" y="101130"/>
                  <a:pt x="1689247" y="108045"/>
                  <a:pt x="1688250" y="115230"/>
                </a:cubicBezTo>
                <a:cubicBezTo>
                  <a:pt x="1687253" y="122414"/>
                  <a:pt x="1683328" y="128566"/>
                  <a:pt x="1676473" y="133685"/>
                </a:cubicBezTo>
                <a:cubicBezTo>
                  <a:pt x="1669618" y="138805"/>
                  <a:pt x="1661728" y="140131"/>
                  <a:pt x="1652801" y="137665"/>
                </a:cubicBezTo>
                <a:cubicBezTo>
                  <a:pt x="1643874" y="135198"/>
                  <a:pt x="1637651" y="129864"/>
                  <a:pt x="1634130" y="121661"/>
                </a:cubicBezTo>
                <a:cubicBezTo>
                  <a:pt x="1630609" y="113459"/>
                  <a:pt x="1630462" y="104180"/>
                  <a:pt x="1633689" y="93827"/>
                </a:cubicBezTo>
                <a:cubicBezTo>
                  <a:pt x="1636916" y="83473"/>
                  <a:pt x="1641985" y="73915"/>
                  <a:pt x="1648897" y="65154"/>
                </a:cubicBezTo>
                <a:cubicBezTo>
                  <a:pt x="1655809" y="56392"/>
                  <a:pt x="1665098" y="47529"/>
                  <a:pt x="1676763" y="38567"/>
                </a:cubicBezTo>
                <a:cubicBezTo>
                  <a:pt x="1685513" y="31845"/>
                  <a:pt x="1692076" y="28240"/>
                  <a:pt x="1696454" y="27754"/>
                </a:cubicBezTo>
                <a:close/>
                <a:moveTo>
                  <a:pt x="1623561" y="27754"/>
                </a:moveTo>
                <a:cubicBezTo>
                  <a:pt x="1625021" y="27592"/>
                  <a:pt x="1626239" y="27776"/>
                  <a:pt x="1627214" y="28306"/>
                </a:cubicBezTo>
                <a:cubicBezTo>
                  <a:pt x="1631115" y="30429"/>
                  <a:pt x="1628641" y="35828"/>
                  <a:pt x="1619793" y="44504"/>
                </a:cubicBezTo>
                <a:cubicBezTo>
                  <a:pt x="1610945" y="53179"/>
                  <a:pt x="1604342" y="60568"/>
                  <a:pt x="1599982" y="66670"/>
                </a:cubicBezTo>
                <a:cubicBezTo>
                  <a:pt x="1595623" y="72772"/>
                  <a:pt x="1591801" y="79171"/>
                  <a:pt x="1588517" y="85868"/>
                </a:cubicBezTo>
                <a:cubicBezTo>
                  <a:pt x="1598111" y="84965"/>
                  <a:pt x="1605235" y="87833"/>
                  <a:pt x="1609888" y="94472"/>
                </a:cubicBezTo>
                <a:cubicBezTo>
                  <a:pt x="1614541" y="101112"/>
                  <a:pt x="1616366" y="108027"/>
                  <a:pt x="1615362" y="115219"/>
                </a:cubicBezTo>
                <a:cubicBezTo>
                  <a:pt x="1614358" y="122410"/>
                  <a:pt x="1610433" y="128566"/>
                  <a:pt x="1603585" y="133685"/>
                </a:cubicBezTo>
                <a:cubicBezTo>
                  <a:pt x="1596738" y="138805"/>
                  <a:pt x="1588851" y="140131"/>
                  <a:pt x="1579924" y="137665"/>
                </a:cubicBezTo>
                <a:cubicBezTo>
                  <a:pt x="1570997" y="135198"/>
                  <a:pt x="1564774" y="129864"/>
                  <a:pt x="1561253" y="121661"/>
                </a:cubicBezTo>
                <a:cubicBezTo>
                  <a:pt x="1557732" y="113459"/>
                  <a:pt x="1557582" y="104180"/>
                  <a:pt x="1560801" y="93827"/>
                </a:cubicBezTo>
                <a:cubicBezTo>
                  <a:pt x="1564021" y="83473"/>
                  <a:pt x="1569086" y="73915"/>
                  <a:pt x="1575998" y="65154"/>
                </a:cubicBezTo>
                <a:cubicBezTo>
                  <a:pt x="1582910" y="56392"/>
                  <a:pt x="1592199" y="47529"/>
                  <a:pt x="1603865" y="38567"/>
                </a:cubicBezTo>
                <a:cubicBezTo>
                  <a:pt x="1612614" y="31845"/>
                  <a:pt x="1619180" y="28240"/>
                  <a:pt x="1623561" y="27754"/>
                </a:cubicBezTo>
                <a:close/>
                <a:moveTo>
                  <a:pt x="2940303" y="26779"/>
                </a:moveTo>
                <a:cubicBezTo>
                  <a:pt x="2945796" y="25675"/>
                  <a:pt x="2953023" y="29242"/>
                  <a:pt x="2961986" y="37481"/>
                </a:cubicBezTo>
                <a:cubicBezTo>
                  <a:pt x="2970948" y="45719"/>
                  <a:pt x="2974132" y="51369"/>
                  <a:pt x="2971536" y="54431"/>
                </a:cubicBezTo>
                <a:cubicBezTo>
                  <a:pt x="2968941" y="57492"/>
                  <a:pt x="2966284" y="60837"/>
                  <a:pt x="2963567" y="64465"/>
                </a:cubicBezTo>
                <a:cubicBezTo>
                  <a:pt x="2960849" y="68093"/>
                  <a:pt x="2955547" y="76041"/>
                  <a:pt x="2947660" y="88309"/>
                </a:cubicBezTo>
                <a:cubicBezTo>
                  <a:pt x="2939773" y="100577"/>
                  <a:pt x="2934180" y="109565"/>
                  <a:pt x="2930882" y="115273"/>
                </a:cubicBezTo>
                <a:cubicBezTo>
                  <a:pt x="2942583" y="124020"/>
                  <a:pt x="2947760" y="131929"/>
                  <a:pt x="2946412" y="138998"/>
                </a:cubicBezTo>
                <a:cubicBezTo>
                  <a:pt x="2945064" y="146068"/>
                  <a:pt x="2944390" y="159878"/>
                  <a:pt x="2944390" y="180427"/>
                </a:cubicBezTo>
                <a:cubicBezTo>
                  <a:pt x="2944390" y="198424"/>
                  <a:pt x="2944150" y="217898"/>
                  <a:pt x="2943670" y="238849"/>
                </a:cubicBezTo>
                <a:cubicBezTo>
                  <a:pt x="2943189" y="259800"/>
                  <a:pt x="2941397" y="275560"/>
                  <a:pt x="2938292" y="286129"/>
                </a:cubicBezTo>
                <a:cubicBezTo>
                  <a:pt x="2935187" y="296698"/>
                  <a:pt x="2929552" y="295543"/>
                  <a:pt x="2921385" y="282666"/>
                </a:cubicBezTo>
                <a:cubicBezTo>
                  <a:pt x="2913218" y="269788"/>
                  <a:pt x="2910712" y="258685"/>
                  <a:pt x="2913867" y="249357"/>
                </a:cubicBezTo>
                <a:cubicBezTo>
                  <a:pt x="2917022" y="240029"/>
                  <a:pt x="2919270" y="225481"/>
                  <a:pt x="2920611" y="205713"/>
                </a:cubicBezTo>
                <a:cubicBezTo>
                  <a:pt x="2921951" y="185945"/>
                  <a:pt x="2922622" y="169866"/>
                  <a:pt x="2922622" y="157476"/>
                </a:cubicBezTo>
                <a:cubicBezTo>
                  <a:pt x="2922622" y="144670"/>
                  <a:pt x="2921431" y="134352"/>
                  <a:pt x="2919051" y="126522"/>
                </a:cubicBezTo>
                <a:cubicBezTo>
                  <a:pt x="2912670" y="137392"/>
                  <a:pt x="2904474" y="148058"/>
                  <a:pt x="2894465" y="158519"/>
                </a:cubicBezTo>
                <a:cubicBezTo>
                  <a:pt x="2884455" y="168980"/>
                  <a:pt x="2871348" y="178635"/>
                  <a:pt x="2855144" y="187483"/>
                </a:cubicBezTo>
                <a:cubicBezTo>
                  <a:pt x="2838939" y="196331"/>
                  <a:pt x="2837434" y="193341"/>
                  <a:pt x="2850627" y="178513"/>
                </a:cubicBezTo>
                <a:cubicBezTo>
                  <a:pt x="2863820" y="163685"/>
                  <a:pt x="2876055" y="148377"/>
                  <a:pt x="2887334" y="132588"/>
                </a:cubicBezTo>
                <a:cubicBezTo>
                  <a:pt x="2898613" y="116800"/>
                  <a:pt x="2907568" y="102933"/>
                  <a:pt x="2914201" y="90987"/>
                </a:cubicBezTo>
                <a:cubicBezTo>
                  <a:pt x="2920833" y="79042"/>
                  <a:pt x="2926146" y="68477"/>
                  <a:pt x="2930140" y="59292"/>
                </a:cubicBezTo>
                <a:cubicBezTo>
                  <a:pt x="2934133" y="50107"/>
                  <a:pt x="2935453" y="42668"/>
                  <a:pt x="2934098" y="36975"/>
                </a:cubicBezTo>
                <a:cubicBezTo>
                  <a:pt x="2932743" y="31282"/>
                  <a:pt x="2934811" y="27883"/>
                  <a:pt x="2940303" y="26779"/>
                </a:cubicBezTo>
                <a:close/>
                <a:moveTo>
                  <a:pt x="3645363" y="25702"/>
                </a:moveTo>
                <a:cubicBezTo>
                  <a:pt x="3646771" y="25714"/>
                  <a:pt x="3648488" y="26087"/>
                  <a:pt x="3650516" y="26822"/>
                </a:cubicBezTo>
                <a:cubicBezTo>
                  <a:pt x="3658625" y="29762"/>
                  <a:pt x="3665849" y="34139"/>
                  <a:pt x="3672187" y="39954"/>
                </a:cubicBezTo>
                <a:cubicBezTo>
                  <a:pt x="3678526" y="45769"/>
                  <a:pt x="3679985" y="50372"/>
                  <a:pt x="3676565" y="53764"/>
                </a:cubicBezTo>
                <a:cubicBezTo>
                  <a:pt x="3673145" y="57155"/>
                  <a:pt x="3668111" y="65939"/>
                  <a:pt x="3661464" y="80114"/>
                </a:cubicBezTo>
                <a:cubicBezTo>
                  <a:pt x="3654818" y="94289"/>
                  <a:pt x="3644016" y="115445"/>
                  <a:pt x="3629059" y="143580"/>
                </a:cubicBezTo>
                <a:cubicBezTo>
                  <a:pt x="3642554" y="153188"/>
                  <a:pt x="3648616" y="163621"/>
                  <a:pt x="3647246" y="174878"/>
                </a:cubicBezTo>
                <a:cubicBezTo>
                  <a:pt x="3645877" y="186135"/>
                  <a:pt x="3644963" y="205075"/>
                  <a:pt x="3644504" y="231697"/>
                </a:cubicBezTo>
                <a:cubicBezTo>
                  <a:pt x="3644045" y="258320"/>
                  <a:pt x="3641815" y="278941"/>
                  <a:pt x="3637814" y="293561"/>
                </a:cubicBezTo>
                <a:cubicBezTo>
                  <a:pt x="3633813" y="308181"/>
                  <a:pt x="3627951" y="309260"/>
                  <a:pt x="3620229" y="296798"/>
                </a:cubicBezTo>
                <a:cubicBezTo>
                  <a:pt x="3612507" y="284336"/>
                  <a:pt x="3610227" y="273456"/>
                  <a:pt x="3613389" y="264156"/>
                </a:cubicBezTo>
                <a:cubicBezTo>
                  <a:pt x="3616551" y="254857"/>
                  <a:pt x="3618577" y="243696"/>
                  <a:pt x="3619466" y="230675"/>
                </a:cubicBezTo>
                <a:cubicBezTo>
                  <a:pt x="3620355" y="217655"/>
                  <a:pt x="3620799" y="202705"/>
                  <a:pt x="3620799" y="185826"/>
                </a:cubicBezTo>
                <a:cubicBezTo>
                  <a:pt x="3620799" y="169464"/>
                  <a:pt x="3620513" y="159591"/>
                  <a:pt x="3619939" y="156207"/>
                </a:cubicBezTo>
                <a:cubicBezTo>
                  <a:pt x="3612496" y="167249"/>
                  <a:pt x="3604226" y="177090"/>
                  <a:pt x="3595127" y="185730"/>
                </a:cubicBezTo>
                <a:cubicBezTo>
                  <a:pt x="3586028" y="194370"/>
                  <a:pt x="3575660" y="201059"/>
                  <a:pt x="3564023" y="205799"/>
                </a:cubicBezTo>
                <a:cubicBezTo>
                  <a:pt x="3552386" y="210538"/>
                  <a:pt x="3552508" y="205921"/>
                  <a:pt x="3564388" y="191946"/>
                </a:cubicBezTo>
                <a:cubicBezTo>
                  <a:pt x="3576270" y="177972"/>
                  <a:pt x="3588000" y="162079"/>
                  <a:pt x="3599579" y="144268"/>
                </a:cubicBezTo>
                <a:cubicBezTo>
                  <a:pt x="3611159" y="126458"/>
                  <a:pt x="3621416" y="106009"/>
                  <a:pt x="3630350" y="82921"/>
                </a:cubicBezTo>
                <a:cubicBezTo>
                  <a:pt x="3639284" y="59833"/>
                  <a:pt x="3642851" y="43977"/>
                  <a:pt x="3641051" y="35351"/>
                </a:cubicBezTo>
                <a:cubicBezTo>
                  <a:pt x="3639702" y="28882"/>
                  <a:pt x="3641139" y="25665"/>
                  <a:pt x="3645363" y="25702"/>
                </a:cubicBezTo>
                <a:close/>
                <a:moveTo>
                  <a:pt x="4748402" y="25259"/>
                </a:moveTo>
                <a:cubicBezTo>
                  <a:pt x="4751805" y="23551"/>
                  <a:pt x="4758972" y="27026"/>
                  <a:pt x="4769905" y="35684"/>
                </a:cubicBezTo>
                <a:cubicBezTo>
                  <a:pt x="4784481" y="47228"/>
                  <a:pt x="4787070" y="54409"/>
                  <a:pt x="4777670" y="57227"/>
                </a:cubicBezTo>
                <a:cubicBezTo>
                  <a:pt x="4768270" y="60045"/>
                  <a:pt x="4760705" y="62773"/>
                  <a:pt x="4754977" y="65412"/>
                </a:cubicBezTo>
                <a:cubicBezTo>
                  <a:pt x="4749248" y="68050"/>
                  <a:pt x="4742167" y="71047"/>
                  <a:pt x="4733735" y="74403"/>
                </a:cubicBezTo>
                <a:cubicBezTo>
                  <a:pt x="4745437" y="79910"/>
                  <a:pt x="4750388" y="84316"/>
                  <a:pt x="4748588" y="87621"/>
                </a:cubicBezTo>
                <a:cubicBezTo>
                  <a:pt x="4746788" y="90926"/>
                  <a:pt x="4745889" y="96186"/>
                  <a:pt x="4745889" y="103399"/>
                </a:cubicBezTo>
                <a:cubicBezTo>
                  <a:pt x="4749803" y="101907"/>
                  <a:pt x="4754744" y="99961"/>
                  <a:pt x="4760709" y="97559"/>
                </a:cubicBezTo>
                <a:cubicBezTo>
                  <a:pt x="4766675" y="95157"/>
                  <a:pt x="4772217" y="96476"/>
                  <a:pt x="4777336" y="101517"/>
                </a:cubicBezTo>
                <a:cubicBezTo>
                  <a:pt x="4782456" y="106557"/>
                  <a:pt x="4781169" y="110831"/>
                  <a:pt x="4773476" y="114337"/>
                </a:cubicBezTo>
                <a:cubicBezTo>
                  <a:pt x="4765782" y="117843"/>
                  <a:pt x="4756586" y="121123"/>
                  <a:pt x="4745889" y="124178"/>
                </a:cubicBezTo>
                <a:lnTo>
                  <a:pt x="4745889" y="151044"/>
                </a:lnTo>
                <a:cubicBezTo>
                  <a:pt x="4754880" y="151804"/>
                  <a:pt x="4763649" y="154206"/>
                  <a:pt x="4772195" y="158250"/>
                </a:cubicBezTo>
                <a:cubicBezTo>
                  <a:pt x="4780743" y="162294"/>
                  <a:pt x="4784431" y="169263"/>
                  <a:pt x="4783263" y="179158"/>
                </a:cubicBezTo>
                <a:cubicBezTo>
                  <a:pt x="4782094" y="189053"/>
                  <a:pt x="4776946" y="191398"/>
                  <a:pt x="4767818" y="186192"/>
                </a:cubicBezTo>
                <a:cubicBezTo>
                  <a:pt x="4758690" y="180987"/>
                  <a:pt x="4751381" y="174591"/>
                  <a:pt x="4745889" y="167005"/>
                </a:cubicBezTo>
                <a:lnTo>
                  <a:pt x="4745889" y="256015"/>
                </a:lnTo>
                <a:cubicBezTo>
                  <a:pt x="4745889" y="264547"/>
                  <a:pt x="4743379" y="274115"/>
                  <a:pt x="4738360" y="284720"/>
                </a:cubicBezTo>
                <a:cubicBezTo>
                  <a:pt x="4733341" y="295325"/>
                  <a:pt x="4727913" y="293944"/>
                  <a:pt x="4722077" y="280579"/>
                </a:cubicBezTo>
                <a:cubicBezTo>
                  <a:pt x="4716240" y="267214"/>
                  <a:pt x="4714448" y="256140"/>
                  <a:pt x="4716699" y="247357"/>
                </a:cubicBezTo>
                <a:cubicBezTo>
                  <a:pt x="4718950" y="238573"/>
                  <a:pt x="4720302" y="226560"/>
                  <a:pt x="4720754" y="211316"/>
                </a:cubicBezTo>
                <a:cubicBezTo>
                  <a:pt x="4721205" y="196073"/>
                  <a:pt x="4721876" y="178606"/>
                  <a:pt x="4722765" y="158917"/>
                </a:cubicBezTo>
                <a:cubicBezTo>
                  <a:pt x="4708769" y="193964"/>
                  <a:pt x="4689073" y="220497"/>
                  <a:pt x="4663676" y="238516"/>
                </a:cubicBezTo>
                <a:cubicBezTo>
                  <a:pt x="4638280" y="256534"/>
                  <a:pt x="4633293" y="256344"/>
                  <a:pt x="4648716" y="237946"/>
                </a:cubicBezTo>
                <a:cubicBezTo>
                  <a:pt x="4664139" y="219547"/>
                  <a:pt x="4678332" y="199396"/>
                  <a:pt x="4691295" y="177491"/>
                </a:cubicBezTo>
                <a:cubicBezTo>
                  <a:pt x="4704259" y="155586"/>
                  <a:pt x="4712505" y="140397"/>
                  <a:pt x="4716032" y="131922"/>
                </a:cubicBezTo>
                <a:cubicBezTo>
                  <a:pt x="4693518" y="140913"/>
                  <a:pt x="4679282" y="146534"/>
                  <a:pt x="4673323" y="148786"/>
                </a:cubicBezTo>
                <a:cubicBezTo>
                  <a:pt x="4667365" y="151037"/>
                  <a:pt x="4659270" y="148502"/>
                  <a:pt x="4649038" y="141182"/>
                </a:cubicBezTo>
                <a:cubicBezTo>
                  <a:pt x="4638807" y="133861"/>
                  <a:pt x="4640710" y="129358"/>
                  <a:pt x="4654749" y="127673"/>
                </a:cubicBezTo>
                <a:cubicBezTo>
                  <a:pt x="4668788" y="125988"/>
                  <a:pt x="4691051" y="120062"/>
                  <a:pt x="4721539" y="109895"/>
                </a:cubicBezTo>
                <a:cubicBezTo>
                  <a:pt x="4722356" y="99742"/>
                  <a:pt x="4721467" y="90435"/>
                  <a:pt x="4718872" y="81975"/>
                </a:cubicBezTo>
                <a:cubicBezTo>
                  <a:pt x="4703241" y="88241"/>
                  <a:pt x="4690535" y="91608"/>
                  <a:pt x="4680755" y="92074"/>
                </a:cubicBezTo>
                <a:cubicBezTo>
                  <a:pt x="4670975" y="92540"/>
                  <a:pt x="4670172" y="89937"/>
                  <a:pt x="4678346" y="84265"/>
                </a:cubicBezTo>
                <a:cubicBezTo>
                  <a:pt x="4686520" y="78594"/>
                  <a:pt x="4694604" y="73532"/>
                  <a:pt x="4702599" y="69079"/>
                </a:cubicBezTo>
                <a:cubicBezTo>
                  <a:pt x="4710594" y="64627"/>
                  <a:pt x="4719571" y="58503"/>
                  <a:pt x="4729530" y="50709"/>
                </a:cubicBezTo>
                <a:cubicBezTo>
                  <a:pt x="4739489" y="42915"/>
                  <a:pt x="4745064" y="35577"/>
                  <a:pt x="4746254" y="28694"/>
                </a:cubicBezTo>
                <a:cubicBezTo>
                  <a:pt x="4746552" y="26973"/>
                  <a:pt x="4747268" y="25828"/>
                  <a:pt x="4748402" y="25259"/>
                </a:cubicBezTo>
                <a:close/>
                <a:moveTo>
                  <a:pt x="1963594" y="21902"/>
                </a:moveTo>
                <a:cubicBezTo>
                  <a:pt x="1966093" y="21726"/>
                  <a:pt x="1969690" y="22728"/>
                  <a:pt x="1974387" y="24908"/>
                </a:cubicBezTo>
                <a:cubicBezTo>
                  <a:pt x="1983780" y="29267"/>
                  <a:pt x="1990914" y="34430"/>
                  <a:pt x="1995790" y="40395"/>
                </a:cubicBezTo>
                <a:cubicBezTo>
                  <a:pt x="2000665" y="46361"/>
                  <a:pt x="1998794" y="50487"/>
                  <a:pt x="1990175" y="52774"/>
                </a:cubicBezTo>
                <a:cubicBezTo>
                  <a:pt x="1981557" y="55062"/>
                  <a:pt x="1971336" y="58829"/>
                  <a:pt x="1959512" y="64078"/>
                </a:cubicBezTo>
                <a:cubicBezTo>
                  <a:pt x="1947689" y="69327"/>
                  <a:pt x="1938823" y="72582"/>
                  <a:pt x="1932915" y="73844"/>
                </a:cubicBezTo>
                <a:cubicBezTo>
                  <a:pt x="1940099" y="75120"/>
                  <a:pt x="1945495" y="77637"/>
                  <a:pt x="1949102" y="81394"/>
                </a:cubicBezTo>
                <a:cubicBezTo>
                  <a:pt x="1952708" y="85151"/>
                  <a:pt x="1953389" y="89912"/>
                  <a:pt x="1951145" y="95677"/>
                </a:cubicBezTo>
                <a:cubicBezTo>
                  <a:pt x="1948901" y="101441"/>
                  <a:pt x="1947779" y="114814"/>
                  <a:pt x="1947779" y="135793"/>
                </a:cubicBezTo>
                <a:cubicBezTo>
                  <a:pt x="1985579" y="131405"/>
                  <a:pt x="2012464" y="127609"/>
                  <a:pt x="2028431" y="124404"/>
                </a:cubicBezTo>
                <a:cubicBezTo>
                  <a:pt x="2044399" y="121199"/>
                  <a:pt x="2056427" y="121812"/>
                  <a:pt x="2064515" y="126243"/>
                </a:cubicBezTo>
                <a:cubicBezTo>
                  <a:pt x="2072603" y="130674"/>
                  <a:pt x="2078339" y="136776"/>
                  <a:pt x="2081724" y="144548"/>
                </a:cubicBezTo>
                <a:cubicBezTo>
                  <a:pt x="2085108" y="152321"/>
                  <a:pt x="2079540" y="155533"/>
                  <a:pt x="2065020" y="154185"/>
                </a:cubicBezTo>
                <a:cubicBezTo>
                  <a:pt x="2050501" y="152837"/>
                  <a:pt x="2033228" y="152389"/>
                  <a:pt x="2013202" y="152840"/>
                </a:cubicBezTo>
                <a:cubicBezTo>
                  <a:pt x="1993176" y="153292"/>
                  <a:pt x="1971368" y="154737"/>
                  <a:pt x="1947779" y="157175"/>
                </a:cubicBezTo>
                <a:lnTo>
                  <a:pt x="1947779" y="256015"/>
                </a:lnTo>
                <a:cubicBezTo>
                  <a:pt x="1947779" y="285240"/>
                  <a:pt x="1944505" y="306281"/>
                  <a:pt x="1937959" y="319137"/>
                </a:cubicBezTo>
                <a:cubicBezTo>
                  <a:pt x="1931413" y="331993"/>
                  <a:pt x="1926885" y="331093"/>
                  <a:pt x="1924375" y="316437"/>
                </a:cubicBezTo>
                <a:cubicBezTo>
                  <a:pt x="1921866" y="301781"/>
                  <a:pt x="1920611" y="280737"/>
                  <a:pt x="1920611" y="253304"/>
                </a:cubicBezTo>
                <a:lnTo>
                  <a:pt x="1920611" y="160251"/>
                </a:lnTo>
                <a:cubicBezTo>
                  <a:pt x="1897236" y="162889"/>
                  <a:pt x="1876508" y="165793"/>
                  <a:pt x="1858425" y="168962"/>
                </a:cubicBezTo>
                <a:cubicBezTo>
                  <a:pt x="1840342" y="172132"/>
                  <a:pt x="1827306" y="173949"/>
                  <a:pt x="1819319" y="174415"/>
                </a:cubicBezTo>
                <a:cubicBezTo>
                  <a:pt x="1811332" y="174881"/>
                  <a:pt x="1803495" y="171267"/>
                  <a:pt x="1795808" y="163574"/>
                </a:cubicBezTo>
                <a:cubicBezTo>
                  <a:pt x="1788122" y="155880"/>
                  <a:pt x="1787907" y="152034"/>
                  <a:pt x="1795163" y="152034"/>
                </a:cubicBezTo>
                <a:cubicBezTo>
                  <a:pt x="1800526" y="152034"/>
                  <a:pt x="1813483" y="150915"/>
                  <a:pt x="1834032" y="148678"/>
                </a:cubicBezTo>
                <a:cubicBezTo>
                  <a:pt x="1854582" y="146441"/>
                  <a:pt x="1883441" y="143207"/>
                  <a:pt x="1920611" y="138977"/>
                </a:cubicBezTo>
                <a:cubicBezTo>
                  <a:pt x="1920611" y="105722"/>
                  <a:pt x="1918969" y="87173"/>
                  <a:pt x="1915685" y="83330"/>
                </a:cubicBezTo>
                <a:cubicBezTo>
                  <a:pt x="1900829" y="90486"/>
                  <a:pt x="1885563" y="94974"/>
                  <a:pt x="1869890" y="96795"/>
                </a:cubicBezTo>
                <a:cubicBezTo>
                  <a:pt x="1854216" y="98616"/>
                  <a:pt x="1852768" y="95763"/>
                  <a:pt x="1865545" y="88234"/>
                </a:cubicBezTo>
                <a:cubicBezTo>
                  <a:pt x="1878322" y="80705"/>
                  <a:pt x="1892049" y="73163"/>
                  <a:pt x="1906726" y="65605"/>
                </a:cubicBezTo>
                <a:cubicBezTo>
                  <a:pt x="1921403" y="58048"/>
                  <a:pt x="1933700" y="50817"/>
                  <a:pt x="1943616" y="43912"/>
                </a:cubicBezTo>
                <a:cubicBezTo>
                  <a:pt x="1953533" y="37007"/>
                  <a:pt x="1958792" y="31024"/>
                  <a:pt x="1959394" y="25962"/>
                </a:cubicBezTo>
                <a:cubicBezTo>
                  <a:pt x="1959695" y="23431"/>
                  <a:pt x="1961095" y="22077"/>
                  <a:pt x="1963594" y="21902"/>
                </a:cubicBezTo>
                <a:close/>
                <a:moveTo>
                  <a:pt x="4838413" y="20728"/>
                </a:moveTo>
                <a:cubicBezTo>
                  <a:pt x="4839814" y="20575"/>
                  <a:pt x="4841600" y="20735"/>
                  <a:pt x="4843771" y="21208"/>
                </a:cubicBezTo>
                <a:cubicBezTo>
                  <a:pt x="4852454" y="23101"/>
                  <a:pt x="4860581" y="25890"/>
                  <a:pt x="4868153" y="29575"/>
                </a:cubicBezTo>
                <a:cubicBezTo>
                  <a:pt x="4875724" y="33261"/>
                  <a:pt x="4878159" y="38119"/>
                  <a:pt x="4875455" y="44149"/>
                </a:cubicBezTo>
                <a:cubicBezTo>
                  <a:pt x="4872753" y="50179"/>
                  <a:pt x="4871401" y="69033"/>
                  <a:pt x="4871401" y="100710"/>
                </a:cubicBezTo>
                <a:cubicBezTo>
                  <a:pt x="4884422" y="98244"/>
                  <a:pt x="4893643" y="95153"/>
                  <a:pt x="4899063" y="91439"/>
                </a:cubicBezTo>
                <a:cubicBezTo>
                  <a:pt x="4904484" y="87725"/>
                  <a:pt x="4911095" y="87553"/>
                  <a:pt x="4918896" y="90923"/>
                </a:cubicBezTo>
                <a:cubicBezTo>
                  <a:pt x="4926697" y="94293"/>
                  <a:pt x="4933555" y="98405"/>
                  <a:pt x="4939470" y="103259"/>
                </a:cubicBezTo>
                <a:cubicBezTo>
                  <a:pt x="4945385" y="108113"/>
                  <a:pt x="4945328" y="113577"/>
                  <a:pt x="4939298" y="119650"/>
                </a:cubicBezTo>
                <a:cubicBezTo>
                  <a:pt x="4933268" y="125723"/>
                  <a:pt x="4927285" y="138195"/>
                  <a:pt x="4921348" y="157067"/>
                </a:cubicBezTo>
                <a:cubicBezTo>
                  <a:pt x="4930354" y="168754"/>
                  <a:pt x="4930708" y="174899"/>
                  <a:pt x="4922412" y="175501"/>
                </a:cubicBezTo>
                <a:cubicBezTo>
                  <a:pt x="4914117" y="176104"/>
                  <a:pt x="4897113" y="178061"/>
                  <a:pt x="4871401" y="181374"/>
                </a:cubicBezTo>
                <a:cubicBezTo>
                  <a:pt x="4871401" y="235379"/>
                  <a:pt x="4870935" y="268007"/>
                  <a:pt x="4870003" y="279256"/>
                </a:cubicBezTo>
                <a:cubicBezTo>
                  <a:pt x="4869071" y="290506"/>
                  <a:pt x="4867870" y="300541"/>
                  <a:pt x="4866399" y="309360"/>
                </a:cubicBezTo>
                <a:cubicBezTo>
                  <a:pt x="4864930" y="318179"/>
                  <a:pt x="4861614" y="323206"/>
                  <a:pt x="4856451" y="324439"/>
                </a:cubicBezTo>
                <a:cubicBezTo>
                  <a:pt x="4851289" y="325672"/>
                  <a:pt x="4848191" y="320022"/>
                  <a:pt x="4847159" y="307489"/>
                </a:cubicBezTo>
                <a:cubicBezTo>
                  <a:pt x="4846126" y="294955"/>
                  <a:pt x="4845610" y="281848"/>
                  <a:pt x="4845610" y="268168"/>
                </a:cubicBezTo>
                <a:lnTo>
                  <a:pt x="4845610" y="184557"/>
                </a:lnTo>
                <a:lnTo>
                  <a:pt x="4813603" y="189612"/>
                </a:lnTo>
                <a:cubicBezTo>
                  <a:pt x="4808483" y="199736"/>
                  <a:pt x="4803780" y="201862"/>
                  <a:pt x="4799492" y="195990"/>
                </a:cubicBezTo>
                <a:cubicBezTo>
                  <a:pt x="4795204" y="190118"/>
                  <a:pt x="4792616" y="183826"/>
                  <a:pt x="4791727" y="177115"/>
                </a:cubicBezTo>
                <a:cubicBezTo>
                  <a:pt x="4790838" y="170404"/>
                  <a:pt x="4789268" y="160086"/>
                  <a:pt x="4787016" y="146161"/>
                </a:cubicBezTo>
                <a:cubicBezTo>
                  <a:pt x="4784765" y="132237"/>
                  <a:pt x="4781818" y="121629"/>
                  <a:pt x="4778175" y="114337"/>
                </a:cubicBezTo>
                <a:cubicBezTo>
                  <a:pt x="4774533" y="107045"/>
                  <a:pt x="4776508" y="104102"/>
                  <a:pt x="4784102" y="105507"/>
                </a:cubicBezTo>
                <a:cubicBezTo>
                  <a:pt x="4791695" y="106912"/>
                  <a:pt x="4796986" y="108041"/>
                  <a:pt x="4799976" y="108895"/>
                </a:cubicBezTo>
                <a:cubicBezTo>
                  <a:pt x="4802966" y="109748"/>
                  <a:pt x="4808304" y="109963"/>
                  <a:pt x="4815990" y="109540"/>
                </a:cubicBezTo>
                <a:cubicBezTo>
                  <a:pt x="4823677" y="109117"/>
                  <a:pt x="4833550" y="107765"/>
                  <a:pt x="4845610" y="105485"/>
                </a:cubicBezTo>
                <a:cubicBezTo>
                  <a:pt x="4845610" y="85595"/>
                  <a:pt x="4844951" y="70169"/>
                  <a:pt x="4843631" y="59206"/>
                </a:cubicBezTo>
                <a:cubicBezTo>
                  <a:pt x="4842312" y="48243"/>
                  <a:pt x="4839835" y="38696"/>
                  <a:pt x="4836200" y="30565"/>
                </a:cubicBezTo>
                <a:cubicBezTo>
                  <a:pt x="4833473" y="24467"/>
                  <a:pt x="4834211" y="21188"/>
                  <a:pt x="4838413" y="20728"/>
                </a:cubicBezTo>
                <a:close/>
                <a:moveTo>
                  <a:pt x="897892" y="19796"/>
                </a:moveTo>
                <a:cubicBezTo>
                  <a:pt x="900547" y="19583"/>
                  <a:pt x="903203" y="19846"/>
                  <a:pt x="905859" y="20584"/>
                </a:cubicBezTo>
                <a:cubicBezTo>
                  <a:pt x="911172" y="22061"/>
                  <a:pt x="918238" y="25646"/>
                  <a:pt x="927058" y="31339"/>
                </a:cubicBezTo>
                <a:cubicBezTo>
                  <a:pt x="935877" y="37032"/>
                  <a:pt x="938598" y="42109"/>
                  <a:pt x="935221" y="46569"/>
                </a:cubicBezTo>
                <a:cubicBezTo>
                  <a:pt x="931844" y="51028"/>
                  <a:pt x="928868" y="56255"/>
                  <a:pt x="926294" y="62250"/>
                </a:cubicBezTo>
                <a:cubicBezTo>
                  <a:pt x="923720" y="68244"/>
                  <a:pt x="920146" y="79705"/>
                  <a:pt x="915571" y="96634"/>
                </a:cubicBezTo>
                <a:cubicBezTo>
                  <a:pt x="910997" y="113562"/>
                  <a:pt x="906264" y="123676"/>
                  <a:pt x="901374" y="126974"/>
                </a:cubicBezTo>
                <a:cubicBezTo>
                  <a:pt x="896484" y="130272"/>
                  <a:pt x="892383" y="128767"/>
                  <a:pt x="889070" y="122457"/>
                </a:cubicBezTo>
                <a:cubicBezTo>
                  <a:pt x="879448" y="124264"/>
                  <a:pt x="863222" y="126795"/>
                  <a:pt x="840393" y="130050"/>
                </a:cubicBezTo>
                <a:cubicBezTo>
                  <a:pt x="840393" y="134596"/>
                  <a:pt x="838112" y="137844"/>
                  <a:pt x="833552" y="139794"/>
                </a:cubicBezTo>
                <a:cubicBezTo>
                  <a:pt x="828992" y="141745"/>
                  <a:pt x="825142" y="135922"/>
                  <a:pt x="822001" y="122328"/>
                </a:cubicBezTo>
                <a:cubicBezTo>
                  <a:pt x="818861" y="108733"/>
                  <a:pt x="815322" y="94411"/>
                  <a:pt x="811386" y="79361"/>
                </a:cubicBezTo>
                <a:cubicBezTo>
                  <a:pt x="807449" y="64311"/>
                  <a:pt x="803176" y="52857"/>
                  <a:pt x="798566" y="44998"/>
                </a:cubicBezTo>
                <a:cubicBezTo>
                  <a:pt x="793955" y="37140"/>
                  <a:pt x="795630" y="33680"/>
                  <a:pt x="803588" y="34620"/>
                </a:cubicBezTo>
                <a:cubicBezTo>
                  <a:pt x="811547" y="35559"/>
                  <a:pt x="817140" y="36011"/>
                  <a:pt x="820367" y="35975"/>
                </a:cubicBezTo>
                <a:cubicBezTo>
                  <a:pt x="823593" y="35939"/>
                  <a:pt x="834667" y="34161"/>
                  <a:pt x="853589" y="30640"/>
                </a:cubicBezTo>
                <a:cubicBezTo>
                  <a:pt x="872511" y="27120"/>
                  <a:pt x="884625" y="24194"/>
                  <a:pt x="889931" y="21864"/>
                </a:cubicBezTo>
                <a:cubicBezTo>
                  <a:pt x="892584" y="20699"/>
                  <a:pt x="895237" y="20010"/>
                  <a:pt x="897892" y="19796"/>
                </a:cubicBezTo>
                <a:close/>
                <a:moveTo>
                  <a:pt x="4122006" y="19485"/>
                </a:moveTo>
                <a:cubicBezTo>
                  <a:pt x="4123895" y="19427"/>
                  <a:pt x="4126229" y="19812"/>
                  <a:pt x="4129009" y="20638"/>
                </a:cubicBezTo>
                <a:cubicBezTo>
                  <a:pt x="4140130" y="23943"/>
                  <a:pt x="4148479" y="27790"/>
                  <a:pt x="4154058" y="32178"/>
                </a:cubicBezTo>
                <a:cubicBezTo>
                  <a:pt x="4159636" y="36566"/>
                  <a:pt x="4160292" y="41385"/>
                  <a:pt x="4156026" y="46633"/>
                </a:cubicBezTo>
                <a:cubicBezTo>
                  <a:pt x="4151760" y="51882"/>
                  <a:pt x="4146719" y="60314"/>
                  <a:pt x="4140904" y="71929"/>
                </a:cubicBezTo>
                <a:cubicBezTo>
                  <a:pt x="4135089" y="83545"/>
                  <a:pt x="4126517" y="95390"/>
                  <a:pt x="4115189" y="107464"/>
                </a:cubicBezTo>
                <a:cubicBezTo>
                  <a:pt x="4143539" y="106676"/>
                  <a:pt x="4161067" y="103779"/>
                  <a:pt x="4167771" y="98774"/>
                </a:cubicBezTo>
                <a:cubicBezTo>
                  <a:pt x="4174475" y="93769"/>
                  <a:pt x="4182244" y="93196"/>
                  <a:pt x="4191077" y="97053"/>
                </a:cubicBezTo>
                <a:cubicBezTo>
                  <a:pt x="4199911" y="100911"/>
                  <a:pt x="4207020" y="105733"/>
                  <a:pt x="4212405" y="111519"/>
                </a:cubicBezTo>
                <a:cubicBezTo>
                  <a:pt x="4217789" y="117305"/>
                  <a:pt x="4218194" y="122690"/>
                  <a:pt x="4213620" y="127673"/>
                </a:cubicBezTo>
                <a:cubicBezTo>
                  <a:pt x="4209045" y="132656"/>
                  <a:pt x="4205873" y="144473"/>
                  <a:pt x="4204102" y="163122"/>
                </a:cubicBezTo>
                <a:cubicBezTo>
                  <a:pt x="4202330" y="181772"/>
                  <a:pt x="4200771" y="200529"/>
                  <a:pt x="4199423" y="219393"/>
                </a:cubicBezTo>
                <a:cubicBezTo>
                  <a:pt x="4198075" y="238258"/>
                  <a:pt x="4194096" y="254530"/>
                  <a:pt x="4187485" y="268211"/>
                </a:cubicBezTo>
                <a:cubicBezTo>
                  <a:pt x="4180874" y="281891"/>
                  <a:pt x="4170617" y="292292"/>
                  <a:pt x="4156714" y="299412"/>
                </a:cubicBezTo>
                <a:cubicBezTo>
                  <a:pt x="4142811" y="306532"/>
                  <a:pt x="4135333" y="304743"/>
                  <a:pt x="4134279" y="294045"/>
                </a:cubicBezTo>
                <a:cubicBezTo>
                  <a:pt x="4133225" y="283347"/>
                  <a:pt x="4127503" y="271172"/>
                  <a:pt x="4117114" y="257520"/>
                </a:cubicBezTo>
                <a:cubicBezTo>
                  <a:pt x="4106724" y="243868"/>
                  <a:pt x="4108130" y="240240"/>
                  <a:pt x="4121330" y="246636"/>
                </a:cubicBezTo>
                <a:cubicBezTo>
                  <a:pt x="4134530" y="253032"/>
                  <a:pt x="4143747" y="256631"/>
                  <a:pt x="4148981" y="257434"/>
                </a:cubicBezTo>
                <a:cubicBezTo>
                  <a:pt x="4154216" y="258237"/>
                  <a:pt x="4159088" y="253430"/>
                  <a:pt x="4163598" y="243012"/>
                </a:cubicBezTo>
                <a:cubicBezTo>
                  <a:pt x="4168108" y="232593"/>
                  <a:pt x="4171263" y="216816"/>
                  <a:pt x="4173062" y="195678"/>
                </a:cubicBezTo>
                <a:cubicBezTo>
                  <a:pt x="4174862" y="174541"/>
                  <a:pt x="4175762" y="156859"/>
                  <a:pt x="4175762" y="142634"/>
                </a:cubicBezTo>
                <a:cubicBezTo>
                  <a:pt x="4175762" y="129799"/>
                  <a:pt x="4174525" y="122554"/>
                  <a:pt x="4172051" y="120898"/>
                </a:cubicBezTo>
                <a:cubicBezTo>
                  <a:pt x="4169577" y="119241"/>
                  <a:pt x="4163429" y="119646"/>
                  <a:pt x="4153606" y="122113"/>
                </a:cubicBezTo>
                <a:lnTo>
                  <a:pt x="4125471" y="129168"/>
                </a:lnTo>
                <a:cubicBezTo>
                  <a:pt x="4118645" y="130100"/>
                  <a:pt x="4112579" y="127863"/>
                  <a:pt x="4107273" y="122457"/>
                </a:cubicBezTo>
                <a:cubicBezTo>
                  <a:pt x="4093549" y="138045"/>
                  <a:pt x="4079263" y="150040"/>
                  <a:pt x="4064413" y="158444"/>
                </a:cubicBezTo>
                <a:cubicBezTo>
                  <a:pt x="4060701" y="160545"/>
                  <a:pt x="4057906" y="161823"/>
                  <a:pt x="4056028" y="162279"/>
                </a:cubicBezTo>
                <a:lnTo>
                  <a:pt x="4054366" y="161646"/>
                </a:lnTo>
                <a:lnTo>
                  <a:pt x="4054048" y="167209"/>
                </a:lnTo>
                <a:cubicBezTo>
                  <a:pt x="4053842" y="174541"/>
                  <a:pt x="4053963" y="183604"/>
                  <a:pt x="4054411" y="194398"/>
                </a:cubicBezTo>
                <a:cubicBezTo>
                  <a:pt x="4055307" y="215987"/>
                  <a:pt x="4054597" y="232335"/>
                  <a:pt x="4052282" y="243442"/>
                </a:cubicBezTo>
                <a:cubicBezTo>
                  <a:pt x="4049966" y="254548"/>
                  <a:pt x="4046854" y="263482"/>
                  <a:pt x="4042946" y="270244"/>
                </a:cubicBezTo>
                <a:cubicBezTo>
                  <a:pt x="4039039" y="277005"/>
                  <a:pt x="4034855" y="277105"/>
                  <a:pt x="4030395" y="270545"/>
                </a:cubicBezTo>
                <a:cubicBezTo>
                  <a:pt x="4025935" y="263984"/>
                  <a:pt x="4022522" y="258535"/>
                  <a:pt x="4020156" y="254197"/>
                </a:cubicBezTo>
                <a:cubicBezTo>
                  <a:pt x="4017790" y="249859"/>
                  <a:pt x="4015477" y="247514"/>
                  <a:pt x="4013219" y="247163"/>
                </a:cubicBezTo>
                <a:cubicBezTo>
                  <a:pt x="4010960" y="246812"/>
                  <a:pt x="3999735" y="248285"/>
                  <a:pt x="3979544" y="251583"/>
                </a:cubicBezTo>
                <a:cubicBezTo>
                  <a:pt x="3974841" y="271688"/>
                  <a:pt x="3969474" y="277188"/>
                  <a:pt x="3963444" y="268082"/>
                </a:cubicBezTo>
                <a:cubicBezTo>
                  <a:pt x="3957414" y="258976"/>
                  <a:pt x="3954399" y="246851"/>
                  <a:pt x="3954399" y="231708"/>
                </a:cubicBezTo>
                <a:cubicBezTo>
                  <a:pt x="3954399" y="217439"/>
                  <a:pt x="3953958" y="199711"/>
                  <a:pt x="3953076" y="178524"/>
                </a:cubicBezTo>
                <a:cubicBezTo>
                  <a:pt x="3952194" y="157336"/>
                  <a:pt x="3949046" y="141999"/>
                  <a:pt x="3943633" y="132513"/>
                </a:cubicBezTo>
                <a:cubicBezTo>
                  <a:pt x="3938220" y="123027"/>
                  <a:pt x="3939141" y="118284"/>
                  <a:pt x="3946397" y="118284"/>
                </a:cubicBezTo>
                <a:cubicBezTo>
                  <a:pt x="3951187" y="118284"/>
                  <a:pt x="3956787" y="118721"/>
                  <a:pt x="3963197" y="119596"/>
                </a:cubicBezTo>
                <a:cubicBezTo>
                  <a:pt x="3970080" y="110949"/>
                  <a:pt x="3977759" y="97577"/>
                  <a:pt x="3986234" y="79479"/>
                </a:cubicBezTo>
                <a:cubicBezTo>
                  <a:pt x="3994709" y="61382"/>
                  <a:pt x="3997373" y="47124"/>
                  <a:pt x="3994225" y="36706"/>
                </a:cubicBezTo>
                <a:cubicBezTo>
                  <a:pt x="3991077" y="26288"/>
                  <a:pt x="3999004" y="25202"/>
                  <a:pt x="4018005" y="33447"/>
                </a:cubicBezTo>
                <a:cubicBezTo>
                  <a:pt x="4034209" y="41277"/>
                  <a:pt x="4039218" y="48171"/>
                  <a:pt x="4033030" y="54129"/>
                </a:cubicBezTo>
                <a:cubicBezTo>
                  <a:pt x="4026842" y="60088"/>
                  <a:pt x="4020177" y="68423"/>
                  <a:pt x="4013036" y="79135"/>
                </a:cubicBezTo>
                <a:cubicBezTo>
                  <a:pt x="4005895" y="89847"/>
                  <a:pt x="3994953" y="103334"/>
                  <a:pt x="3980211" y="119596"/>
                </a:cubicBezTo>
                <a:cubicBezTo>
                  <a:pt x="3997563" y="117101"/>
                  <a:pt x="4009623" y="112878"/>
                  <a:pt x="4016392" y="106927"/>
                </a:cubicBezTo>
                <a:cubicBezTo>
                  <a:pt x="4023160" y="100975"/>
                  <a:pt x="4030488" y="99921"/>
                  <a:pt x="4038375" y="103765"/>
                </a:cubicBezTo>
                <a:cubicBezTo>
                  <a:pt x="4046262" y="107608"/>
                  <a:pt x="4053164" y="111609"/>
                  <a:pt x="4059079" y="115767"/>
                </a:cubicBezTo>
                <a:cubicBezTo>
                  <a:pt x="4064994" y="119926"/>
                  <a:pt x="4066331" y="124805"/>
                  <a:pt x="4063091" y="130405"/>
                </a:cubicBezTo>
                <a:cubicBezTo>
                  <a:pt x="4059850" y="136005"/>
                  <a:pt x="4057369" y="142673"/>
                  <a:pt x="4055648" y="150410"/>
                </a:cubicBezTo>
                <a:cubicBezTo>
                  <a:pt x="4055218" y="152344"/>
                  <a:pt x="4054869" y="154711"/>
                  <a:pt x="4054603" y="157511"/>
                </a:cubicBezTo>
                <a:lnTo>
                  <a:pt x="4054581" y="157883"/>
                </a:lnTo>
                <a:lnTo>
                  <a:pt x="4055770" y="155149"/>
                </a:lnTo>
                <a:cubicBezTo>
                  <a:pt x="4057562" y="152316"/>
                  <a:pt x="4060271" y="148660"/>
                  <a:pt x="4063897" y="144182"/>
                </a:cubicBezTo>
                <a:cubicBezTo>
                  <a:pt x="4078403" y="126272"/>
                  <a:pt x="4091674" y="105797"/>
                  <a:pt x="4103713" y="82760"/>
                </a:cubicBezTo>
                <a:cubicBezTo>
                  <a:pt x="4115751" y="59722"/>
                  <a:pt x="4120197" y="42783"/>
                  <a:pt x="4117049" y="31942"/>
                </a:cubicBezTo>
                <a:cubicBezTo>
                  <a:pt x="4114688" y="23811"/>
                  <a:pt x="4116341" y="19659"/>
                  <a:pt x="4122006" y="19485"/>
                </a:cubicBezTo>
                <a:close/>
                <a:moveTo>
                  <a:pt x="3295894" y="12260"/>
                </a:moveTo>
                <a:cubicBezTo>
                  <a:pt x="3297975" y="11238"/>
                  <a:pt x="3301579" y="11328"/>
                  <a:pt x="3306706" y="12529"/>
                </a:cubicBezTo>
                <a:cubicBezTo>
                  <a:pt x="3316959" y="14931"/>
                  <a:pt x="3325742" y="19297"/>
                  <a:pt x="3333056" y="25628"/>
                </a:cubicBezTo>
                <a:cubicBezTo>
                  <a:pt x="3340369" y="31960"/>
                  <a:pt x="3344266" y="38868"/>
                  <a:pt x="3344747" y="46354"/>
                </a:cubicBezTo>
                <a:cubicBezTo>
                  <a:pt x="3345227" y="53839"/>
                  <a:pt x="3342950" y="60296"/>
                  <a:pt x="3337917" y="65724"/>
                </a:cubicBezTo>
                <a:cubicBezTo>
                  <a:pt x="3332884" y="71151"/>
                  <a:pt x="3322946" y="64673"/>
                  <a:pt x="3308104" y="46289"/>
                </a:cubicBezTo>
                <a:cubicBezTo>
                  <a:pt x="3300776" y="34358"/>
                  <a:pt x="3296148" y="25148"/>
                  <a:pt x="3294219" y="18659"/>
                </a:cubicBezTo>
                <a:cubicBezTo>
                  <a:pt x="3293255" y="15415"/>
                  <a:pt x="3293813" y="13281"/>
                  <a:pt x="3295894" y="12260"/>
                </a:cubicBezTo>
                <a:close/>
                <a:moveTo>
                  <a:pt x="2268846" y="10406"/>
                </a:moveTo>
                <a:cubicBezTo>
                  <a:pt x="2270574" y="10290"/>
                  <a:pt x="2272760" y="10528"/>
                  <a:pt x="2275402" y="11120"/>
                </a:cubicBezTo>
                <a:cubicBezTo>
                  <a:pt x="2285971" y="13486"/>
                  <a:pt x="2294095" y="16555"/>
                  <a:pt x="2299773" y="20326"/>
                </a:cubicBezTo>
                <a:cubicBezTo>
                  <a:pt x="2305452" y="24097"/>
                  <a:pt x="2307140" y="28539"/>
                  <a:pt x="2304839" y="33652"/>
                </a:cubicBezTo>
                <a:cubicBezTo>
                  <a:pt x="2302537" y="38764"/>
                  <a:pt x="2299637" y="51215"/>
                  <a:pt x="2296138" y="71004"/>
                </a:cubicBezTo>
                <a:cubicBezTo>
                  <a:pt x="2310923" y="68552"/>
                  <a:pt x="2324782" y="65691"/>
                  <a:pt x="2337717" y="62422"/>
                </a:cubicBezTo>
                <a:cubicBezTo>
                  <a:pt x="2350652" y="59152"/>
                  <a:pt x="2360680" y="62146"/>
                  <a:pt x="2367800" y="71402"/>
                </a:cubicBezTo>
                <a:cubicBezTo>
                  <a:pt x="2374919" y="80659"/>
                  <a:pt x="2371015" y="86069"/>
                  <a:pt x="2356087" y="87632"/>
                </a:cubicBezTo>
                <a:cubicBezTo>
                  <a:pt x="2341159" y="89195"/>
                  <a:pt x="2320538" y="91676"/>
                  <a:pt x="2294224" y="95074"/>
                </a:cubicBezTo>
                <a:cubicBezTo>
                  <a:pt x="2291815" y="109501"/>
                  <a:pt x="2290208" y="119474"/>
                  <a:pt x="2289405" y="124995"/>
                </a:cubicBezTo>
                <a:cubicBezTo>
                  <a:pt x="2296031" y="124178"/>
                  <a:pt x="2302756" y="123127"/>
                  <a:pt x="2309582" y="121844"/>
                </a:cubicBezTo>
                <a:cubicBezTo>
                  <a:pt x="2316408" y="120561"/>
                  <a:pt x="2322065" y="118517"/>
                  <a:pt x="2326554" y="115714"/>
                </a:cubicBezTo>
                <a:cubicBezTo>
                  <a:pt x="2331042" y="112910"/>
                  <a:pt x="2337176" y="112960"/>
                  <a:pt x="2344956" y="115864"/>
                </a:cubicBezTo>
                <a:cubicBezTo>
                  <a:pt x="2352735" y="118768"/>
                  <a:pt x="2360042" y="123436"/>
                  <a:pt x="2366875" y="129867"/>
                </a:cubicBezTo>
                <a:cubicBezTo>
                  <a:pt x="2373708" y="136299"/>
                  <a:pt x="2372912" y="142544"/>
                  <a:pt x="2364487" y="148603"/>
                </a:cubicBezTo>
                <a:cubicBezTo>
                  <a:pt x="2356062" y="154662"/>
                  <a:pt x="2348580" y="163506"/>
                  <a:pt x="2342041" y="175136"/>
                </a:cubicBezTo>
                <a:cubicBezTo>
                  <a:pt x="2349240" y="186436"/>
                  <a:pt x="2349279" y="192405"/>
                  <a:pt x="2342159" y="193043"/>
                </a:cubicBezTo>
                <a:cubicBezTo>
                  <a:pt x="2335039" y="193681"/>
                  <a:pt x="2322854" y="194631"/>
                  <a:pt x="2305603" y="195893"/>
                </a:cubicBezTo>
                <a:cubicBezTo>
                  <a:pt x="2316401" y="202518"/>
                  <a:pt x="2320201" y="209011"/>
                  <a:pt x="2317003" y="215371"/>
                </a:cubicBezTo>
                <a:cubicBezTo>
                  <a:pt x="2313805" y="221731"/>
                  <a:pt x="2311554" y="232640"/>
                  <a:pt x="2310249" y="248099"/>
                </a:cubicBezTo>
                <a:cubicBezTo>
                  <a:pt x="2308944" y="263558"/>
                  <a:pt x="2311694" y="273682"/>
                  <a:pt x="2318498" y="278471"/>
                </a:cubicBezTo>
                <a:cubicBezTo>
                  <a:pt x="2325302" y="283261"/>
                  <a:pt x="2338563" y="285444"/>
                  <a:pt x="2358281" y="285021"/>
                </a:cubicBezTo>
                <a:cubicBezTo>
                  <a:pt x="2377999" y="284598"/>
                  <a:pt x="2391787" y="282526"/>
                  <a:pt x="2399646" y="278805"/>
                </a:cubicBezTo>
                <a:cubicBezTo>
                  <a:pt x="2407504" y="275083"/>
                  <a:pt x="2413126" y="270262"/>
                  <a:pt x="2416510" y="264339"/>
                </a:cubicBezTo>
                <a:cubicBezTo>
                  <a:pt x="2419894" y="258417"/>
                  <a:pt x="2423873" y="249687"/>
                  <a:pt x="2428448" y="238150"/>
                </a:cubicBezTo>
                <a:cubicBezTo>
                  <a:pt x="2433023" y="226614"/>
                  <a:pt x="2435722" y="227979"/>
                  <a:pt x="2436547" y="242248"/>
                </a:cubicBezTo>
                <a:cubicBezTo>
                  <a:pt x="2437371" y="256516"/>
                  <a:pt x="2439372" y="267745"/>
                  <a:pt x="2442548" y="275933"/>
                </a:cubicBezTo>
                <a:cubicBezTo>
                  <a:pt x="2445724" y="284121"/>
                  <a:pt x="2444950" y="290678"/>
                  <a:pt x="2440225" y="295604"/>
                </a:cubicBezTo>
                <a:cubicBezTo>
                  <a:pt x="2435500" y="300530"/>
                  <a:pt x="2427534" y="304391"/>
                  <a:pt x="2416327" y="307188"/>
                </a:cubicBezTo>
                <a:cubicBezTo>
                  <a:pt x="2405120" y="309984"/>
                  <a:pt x="2390034" y="312067"/>
                  <a:pt x="2371069" y="313436"/>
                </a:cubicBezTo>
                <a:cubicBezTo>
                  <a:pt x="2352104" y="314806"/>
                  <a:pt x="2334204" y="312852"/>
                  <a:pt x="2317369" y="307575"/>
                </a:cubicBezTo>
                <a:cubicBezTo>
                  <a:pt x="2300533" y="302298"/>
                  <a:pt x="2291635" y="291940"/>
                  <a:pt x="2290674" y="276503"/>
                </a:cubicBezTo>
                <a:cubicBezTo>
                  <a:pt x="2289714" y="261066"/>
                  <a:pt x="2289685" y="245435"/>
                  <a:pt x="2290588" y="229611"/>
                </a:cubicBezTo>
                <a:cubicBezTo>
                  <a:pt x="2291492" y="213786"/>
                  <a:pt x="2290337" y="203264"/>
                  <a:pt x="2287125" y="198044"/>
                </a:cubicBezTo>
                <a:lnTo>
                  <a:pt x="2265099" y="200174"/>
                </a:lnTo>
                <a:cubicBezTo>
                  <a:pt x="2267436" y="201507"/>
                  <a:pt x="2270272" y="204522"/>
                  <a:pt x="2273606" y="209219"/>
                </a:cubicBezTo>
                <a:cubicBezTo>
                  <a:pt x="2276940" y="213915"/>
                  <a:pt x="2276402" y="218633"/>
                  <a:pt x="2271993" y="223373"/>
                </a:cubicBezTo>
                <a:cubicBezTo>
                  <a:pt x="2267583" y="228112"/>
                  <a:pt x="2262005" y="235659"/>
                  <a:pt x="2255258" y="246012"/>
                </a:cubicBezTo>
                <a:cubicBezTo>
                  <a:pt x="2248511" y="256366"/>
                  <a:pt x="2236834" y="268462"/>
                  <a:pt x="2220228" y="282300"/>
                </a:cubicBezTo>
                <a:cubicBezTo>
                  <a:pt x="2203622" y="296138"/>
                  <a:pt x="2184650" y="304904"/>
                  <a:pt x="2163312" y="308597"/>
                </a:cubicBezTo>
                <a:cubicBezTo>
                  <a:pt x="2141974" y="312289"/>
                  <a:pt x="2140511" y="308851"/>
                  <a:pt x="2158924" y="298282"/>
                </a:cubicBezTo>
                <a:cubicBezTo>
                  <a:pt x="2177337" y="287714"/>
                  <a:pt x="2193380" y="276034"/>
                  <a:pt x="2207053" y="263242"/>
                </a:cubicBezTo>
                <a:cubicBezTo>
                  <a:pt x="2220726" y="250451"/>
                  <a:pt x="2230869" y="237756"/>
                  <a:pt x="2237479" y="225158"/>
                </a:cubicBezTo>
                <a:cubicBezTo>
                  <a:pt x="2244090" y="212560"/>
                  <a:pt x="2246994" y="205322"/>
                  <a:pt x="2246191" y="203443"/>
                </a:cubicBezTo>
                <a:lnTo>
                  <a:pt x="2243545" y="204433"/>
                </a:lnTo>
                <a:cubicBezTo>
                  <a:pt x="2238182" y="212779"/>
                  <a:pt x="2233238" y="213352"/>
                  <a:pt x="2228714" y="206154"/>
                </a:cubicBezTo>
                <a:cubicBezTo>
                  <a:pt x="2224190" y="198955"/>
                  <a:pt x="2220587" y="189100"/>
                  <a:pt x="2217905" y="176588"/>
                </a:cubicBezTo>
                <a:cubicBezTo>
                  <a:pt x="2215223" y="164076"/>
                  <a:pt x="2211369" y="153597"/>
                  <a:pt x="2206343" y="145150"/>
                </a:cubicBezTo>
                <a:cubicBezTo>
                  <a:pt x="2201317" y="136704"/>
                  <a:pt x="2201553" y="131911"/>
                  <a:pt x="2207053" y="130771"/>
                </a:cubicBezTo>
                <a:cubicBezTo>
                  <a:pt x="2212552" y="129631"/>
                  <a:pt x="2218640" y="129735"/>
                  <a:pt x="2225315" y="131083"/>
                </a:cubicBezTo>
                <a:cubicBezTo>
                  <a:pt x="2231991" y="132431"/>
                  <a:pt x="2245273" y="131943"/>
                  <a:pt x="2265163" y="129620"/>
                </a:cubicBezTo>
                <a:cubicBezTo>
                  <a:pt x="2266812" y="114706"/>
                  <a:pt x="2268089" y="104223"/>
                  <a:pt x="2268992" y="98172"/>
                </a:cubicBezTo>
                <a:cubicBezTo>
                  <a:pt x="2257606" y="99964"/>
                  <a:pt x="2247381" y="101312"/>
                  <a:pt x="2238318" y="102216"/>
                </a:cubicBezTo>
                <a:cubicBezTo>
                  <a:pt x="2229255" y="103119"/>
                  <a:pt x="2220852" y="100029"/>
                  <a:pt x="2213108" y="92945"/>
                </a:cubicBezTo>
                <a:cubicBezTo>
                  <a:pt x="2205365" y="85861"/>
                  <a:pt x="2207214" y="82025"/>
                  <a:pt x="2218658" y="81437"/>
                </a:cubicBezTo>
                <a:cubicBezTo>
                  <a:pt x="2230101" y="80849"/>
                  <a:pt x="2247381" y="78906"/>
                  <a:pt x="2270498" y="75608"/>
                </a:cubicBezTo>
                <a:cubicBezTo>
                  <a:pt x="2271287" y="65211"/>
                  <a:pt x="2271681" y="55610"/>
                  <a:pt x="2271681" y="46805"/>
                </a:cubicBezTo>
                <a:cubicBezTo>
                  <a:pt x="2271681" y="38560"/>
                  <a:pt x="2269659" y="29959"/>
                  <a:pt x="2265615" y="21004"/>
                </a:cubicBezTo>
                <a:cubicBezTo>
                  <a:pt x="2262582" y="14287"/>
                  <a:pt x="2263659" y="10755"/>
                  <a:pt x="2268846" y="10406"/>
                </a:cubicBezTo>
                <a:close/>
                <a:moveTo>
                  <a:pt x="3029034" y="6557"/>
                </a:moveTo>
                <a:cubicBezTo>
                  <a:pt x="3031812" y="6096"/>
                  <a:pt x="3036318" y="7549"/>
                  <a:pt x="3042553" y="10915"/>
                </a:cubicBezTo>
                <a:cubicBezTo>
                  <a:pt x="3055021" y="17648"/>
                  <a:pt x="3062023" y="23119"/>
                  <a:pt x="3063557" y="27328"/>
                </a:cubicBezTo>
                <a:cubicBezTo>
                  <a:pt x="3065092" y="31536"/>
                  <a:pt x="3064339" y="34745"/>
                  <a:pt x="3061299" y="36954"/>
                </a:cubicBezTo>
                <a:cubicBezTo>
                  <a:pt x="3058259" y="39162"/>
                  <a:pt x="3053150" y="47221"/>
                  <a:pt x="3045973" y="61131"/>
                </a:cubicBezTo>
                <a:cubicBezTo>
                  <a:pt x="3038796" y="75041"/>
                  <a:pt x="3030575" y="88994"/>
                  <a:pt x="3021311" y="102990"/>
                </a:cubicBezTo>
                <a:cubicBezTo>
                  <a:pt x="3023849" y="102374"/>
                  <a:pt x="3032701" y="100330"/>
                  <a:pt x="3047866" y="96860"/>
                </a:cubicBezTo>
                <a:cubicBezTo>
                  <a:pt x="3063031" y="93389"/>
                  <a:pt x="3078331" y="88890"/>
                  <a:pt x="3093769" y="83362"/>
                </a:cubicBezTo>
                <a:cubicBezTo>
                  <a:pt x="3109206" y="77834"/>
                  <a:pt x="3122363" y="76905"/>
                  <a:pt x="3133240" y="80576"/>
                </a:cubicBezTo>
                <a:cubicBezTo>
                  <a:pt x="3144117" y="84248"/>
                  <a:pt x="3147914" y="88704"/>
                  <a:pt x="3144630" y="93945"/>
                </a:cubicBezTo>
                <a:cubicBezTo>
                  <a:pt x="3141346" y="99186"/>
                  <a:pt x="3127519" y="104568"/>
                  <a:pt x="3103147" y="110089"/>
                </a:cubicBezTo>
                <a:cubicBezTo>
                  <a:pt x="3078776" y="115610"/>
                  <a:pt x="3059599" y="118901"/>
                  <a:pt x="3045618" y="119962"/>
                </a:cubicBezTo>
                <a:cubicBezTo>
                  <a:pt x="3057319" y="124637"/>
                  <a:pt x="3062475" y="129520"/>
                  <a:pt x="3061084" y="134610"/>
                </a:cubicBezTo>
                <a:cubicBezTo>
                  <a:pt x="3059693" y="139701"/>
                  <a:pt x="3058588" y="147294"/>
                  <a:pt x="3057771" y="157390"/>
                </a:cubicBezTo>
                <a:cubicBezTo>
                  <a:pt x="3068354" y="155769"/>
                  <a:pt x="3079163" y="153116"/>
                  <a:pt x="3090198" y="149431"/>
                </a:cubicBezTo>
                <a:cubicBezTo>
                  <a:pt x="3101233" y="145746"/>
                  <a:pt x="3111633" y="147180"/>
                  <a:pt x="3121399" y="153733"/>
                </a:cubicBezTo>
                <a:cubicBezTo>
                  <a:pt x="3131164" y="160286"/>
                  <a:pt x="3125977" y="165937"/>
                  <a:pt x="3105836" y="170683"/>
                </a:cubicBezTo>
                <a:cubicBezTo>
                  <a:pt x="3085695" y="175430"/>
                  <a:pt x="3069674" y="177351"/>
                  <a:pt x="3057771" y="176448"/>
                </a:cubicBezTo>
                <a:lnTo>
                  <a:pt x="3057771" y="218135"/>
                </a:lnTo>
                <a:cubicBezTo>
                  <a:pt x="3070190" y="215611"/>
                  <a:pt x="3082382" y="212506"/>
                  <a:pt x="3094350" y="208821"/>
                </a:cubicBezTo>
                <a:cubicBezTo>
                  <a:pt x="3106316" y="205136"/>
                  <a:pt x="3117831" y="207061"/>
                  <a:pt x="3128895" y="214596"/>
                </a:cubicBezTo>
                <a:cubicBezTo>
                  <a:pt x="3139959" y="222132"/>
                  <a:pt x="3134918" y="228008"/>
                  <a:pt x="3113773" y="232224"/>
                </a:cubicBezTo>
                <a:cubicBezTo>
                  <a:pt x="3092629" y="236440"/>
                  <a:pt x="3073961" y="237645"/>
                  <a:pt x="3057771" y="235838"/>
                </a:cubicBezTo>
                <a:cubicBezTo>
                  <a:pt x="3057771" y="276679"/>
                  <a:pt x="3055165" y="303538"/>
                  <a:pt x="3049952" y="316416"/>
                </a:cubicBezTo>
                <a:cubicBezTo>
                  <a:pt x="3044739" y="329293"/>
                  <a:pt x="3038864" y="330200"/>
                  <a:pt x="3032324" y="319137"/>
                </a:cubicBezTo>
                <a:cubicBezTo>
                  <a:pt x="3025785" y="308073"/>
                  <a:pt x="3023864" y="297221"/>
                  <a:pt x="3026560" y="286581"/>
                </a:cubicBezTo>
                <a:cubicBezTo>
                  <a:pt x="3029256" y="275940"/>
                  <a:pt x="3031055" y="263235"/>
                  <a:pt x="3031959" y="248464"/>
                </a:cubicBezTo>
                <a:cubicBezTo>
                  <a:pt x="3032862" y="233694"/>
                  <a:pt x="3033536" y="211173"/>
                  <a:pt x="3033981" y="180901"/>
                </a:cubicBezTo>
                <a:cubicBezTo>
                  <a:pt x="3034425" y="150628"/>
                  <a:pt x="3032919" y="131147"/>
                  <a:pt x="3029464" y="122457"/>
                </a:cubicBezTo>
                <a:cubicBezTo>
                  <a:pt x="3021089" y="124264"/>
                  <a:pt x="3015231" y="122464"/>
                  <a:pt x="3011890" y="117058"/>
                </a:cubicBezTo>
                <a:cubicBezTo>
                  <a:pt x="2992086" y="144304"/>
                  <a:pt x="2975183" y="161692"/>
                  <a:pt x="2961179" y="169220"/>
                </a:cubicBezTo>
                <a:cubicBezTo>
                  <a:pt x="2947176" y="176749"/>
                  <a:pt x="2945631" y="173350"/>
                  <a:pt x="2956544" y="159025"/>
                </a:cubicBezTo>
                <a:cubicBezTo>
                  <a:pt x="2967457" y="144699"/>
                  <a:pt x="2980298" y="124339"/>
                  <a:pt x="2995069" y="97946"/>
                </a:cubicBezTo>
                <a:cubicBezTo>
                  <a:pt x="3009839" y="71553"/>
                  <a:pt x="3019006" y="53054"/>
                  <a:pt x="3022570" y="42449"/>
                </a:cubicBezTo>
                <a:cubicBezTo>
                  <a:pt x="3026133" y="31845"/>
                  <a:pt x="3027237" y="22255"/>
                  <a:pt x="3025882" y="13679"/>
                </a:cubicBezTo>
                <a:cubicBezTo>
                  <a:pt x="3025205" y="9392"/>
                  <a:pt x="3026255" y="7017"/>
                  <a:pt x="3029034" y="6557"/>
                </a:cubicBezTo>
                <a:close/>
                <a:moveTo>
                  <a:pt x="3395076" y="4"/>
                </a:moveTo>
                <a:cubicBezTo>
                  <a:pt x="3399682" y="-100"/>
                  <a:pt x="3406929" y="2222"/>
                  <a:pt x="3416817" y="6968"/>
                </a:cubicBezTo>
                <a:cubicBezTo>
                  <a:pt x="3430440" y="16820"/>
                  <a:pt x="3431322" y="26076"/>
                  <a:pt x="3419463" y="34738"/>
                </a:cubicBezTo>
                <a:cubicBezTo>
                  <a:pt x="3418187" y="34738"/>
                  <a:pt x="3406571" y="46382"/>
                  <a:pt x="3384616" y="69671"/>
                </a:cubicBezTo>
                <a:cubicBezTo>
                  <a:pt x="3401265" y="67161"/>
                  <a:pt x="3412307" y="64056"/>
                  <a:pt x="3417742" y="60357"/>
                </a:cubicBezTo>
                <a:cubicBezTo>
                  <a:pt x="3423177" y="56657"/>
                  <a:pt x="3429540" y="56492"/>
                  <a:pt x="3436832" y="59862"/>
                </a:cubicBezTo>
                <a:cubicBezTo>
                  <a:pt x="3444124" y="63232"/>
                  <a:pt x="3451642" y="67767"/>
                  <a:pt x="3459386" y="73467"/>
                </a:cubicBezTo>
                <a:cubicBezTo>
                  <a:pt x="3467130" y="79167"/>
                  <a:pt x="3468768" y="84520"/>
                  <a:pt x="3464301" y="89525"/>
                </a:cubicBezTo>
                <a:cubicBezTo>
                  <a:pt x="3459834" y="94529"/>
                  <a:pt x="3455690" y="99369"/>
                  <a:pt x="3451868" y="104044"/>
                </a:cubicBezTo>
                <a:cubicBezTo>
                  <a:pt x="3448047" y="108719"/>
                  <a:pt x="3443436" y="118259"/>
                  <a:pt x="3438037" y="132664"/>
                </a:cubicBezTo>
                <a:cubicBezTo>
                  <a:pt x="3432638" y="147068"/>
                  <a:pt x="3426113" y="157967"/>
                  <a:pt x="3418462" y="165359"/>
                </a:cubicBezTo>
                <a:cubicBezTo>
                  <a:pt x="3410812" y="172752"/>
                  <a:pt x="3405237" y="171952"/>
                  <a:pt x="3401738" y="162961"/>
                </a:cubicBezTo>
                <a:lnTo>
                  <a:pt x="3373818" y="165349"/>
                </a:lnTo>
                <a:lnTo>
                  <a:pt x="3373818" y="191139"/>
                </a:lnTo>
                <a:cubicBezTo>
                  <a:pt x="3393736" y="189433"/>
                  <a:pt x="3414483" y="187433"/>
                  <a:pt x="3436058" y="185138"/>
                </a:cubicBezTo>
                <a:cubicBezTo>
                  <a:pt x="3457633" y="182844"/>
                  <a:pt x="3473543" y="182654"/>
                  <a:pt x="3483789" y="184568"/>
                </a:cubicBezTo>
                <a:cubicBezTo>
                  <a:pt x="3494036" y="186482"/>
                  <a:pt x="3501438" y="190946"/>
                  <a:pt x="3505999" y="197958"/>
                </a:cubicBezTo>
                <a:cubicBezTo>
                  <a:pt x="3510559" y="204971"/>
                  <a:pt x="3507680" y="208764"/>
                  <a:pt x="3497362" y="209337"/>
                </a:cubicBezTo>
                <a:cubicBezTo>
                  <a:pt x="3487045" y="209911"/>
                  <a:pt x="3470220" y="209972"/>
                  <a:pt x="3446888" y="209520"/>
                </a:cubicBezTo>
                <a:cubicBezTo>
                  <a:pt x="3423557" y="209068"/>
                  <a:pt x="3399200" y="210484"/>
                  <a:pt x="3373818" y="213768"/>
                </a:cubicBezTo>
                <a:cubicBezTo>
                  <a:pt x="3373818" y="248988"/>
                  <a:pt x="3372868" y="276327"/>
                  <a:pt x="3370968" y="295787"/>
                </a:cubicBezTo>
                <a:cubicBezTo>
                  <a:pt x="3369068" y="315247"/>
                  <a:pt x="3364766" y="326095"/>
                  <a:pt x="3358061" y="328332"/>
                </a:cubicBezTo>
                <a:cubicBezTo>
                  <a:pt x="3351358" y="330569"/>
                  <a:pt x="3348005" y="319958"/>
                  <a:pt x="3348005" y="296497"/>
                </a:cubicBezTo>
                <a:lnTo>
                  <a:pt x="3348005" y="215597"/>
                </a:lnTo>
                <a:cubicBezTo>
                  <a:pt x="3330683" y="217361"/>
                  <a:pt x="3313855" y="219375"/>
                  <a:pt x="3297521" y="221641"/>
                </a:cubicBezTo>
                <a:cubicBezTo>
                  <a:pt x="3281187" y="223907"/>
                  <a:pt x="3267604" y="225717"/>
                  <a:pt x="3256769" y="227072"/>
                </a:cubicBezTo>
                <a:cubicBezTo>
                  <a:pt x="3245936" y="228428"/>
                  <a:pt x="3235037" y="224807"/>
                  <a:pt x="3224074" y="216210"/>
                </a:cubicBezTo>
                <a:cubicBezTo>
                  <a:pt x="3213111" y="207613"/>
                  <a:pt x="3214405" y="203314"/>
                  <a:pt x="3227956" y="203314"/>
                </a:cubicBezTo>
                <a:cubicBezTo>
                  <a:pt x="3239845" y="203314"/>
                  <a:pt x="3255117" y="202647"/>
                  <a:pt x="3273773" y="201314"/>
                </a:cubicBezTo>
                <a:cubicBezTo>
                  <a:pt x="3292430" y="199980"/>
                  <a:pt x="3317174" y="197643"/>
                  <a:pt x="3348005" y="194301"/>
                </a:cubicBezTo>
                <a:lnTo>
                  <a:pt x="3348005" y="168360"/>
                </a:lnTo>
                <a:cubicBezTo>
                  <a:pt x="3340262" y="168360"/>
                  <a:pt x="3329600" y="169156"/>
                  <a:pt x="3316020" y="170748"/>
                </a:cubicBezTo>
                <a:cubicBezTo>
                  <a:pt x="3309739" y="183553"/>
                  <a:pt x="3303870" y="184798"/>
                  <a:pt x="3298413" y="174480"/>
                </a:cubicBezTo>
                <a:cubicBezTo>
                  <a:pt x="3292957" y="164162"/>
                  <a:pt x="3288217" y="151184"/>
                  <a:pt x="3284195" y="135546"/>
                </a:cubicBezTo>
                <a:cubicBezTo>
                  <a:pt x="3280173" y="119908"/>
                  <a:pt x="3277043" y="108949"/>
                  <a:pt x="3274806" y="102668"/>
                </a:cubicBezTo>
                <a:cubicBezTo>
                  <a:pt x="3272569" y="96387"/>
                  <a:pt x="3269590" y="89539"/>
                  <a:pt x="3265868" y="82125"/>
                </a:cubicBezTo>
                <a:cubicBezTo>
                  <a:pt x="3262147" y="74711"/>
                  <a:pt x="3264495" y="71700"/>
                  <a:pt x="3272913" y="73091"/>
                </a:cubicBezTo>
                <a:cubicBezTo>
                  <a:pt x="3281331" y="74482"/>
                  <a:pt x="3287959" y="75837"/>
                  <a:pt x="3292799" y="77156"/>
                </a:cubicBezTo>
                <a:cubicBezTo>
                  <a:pt x="3297639" y="78476"/>
                  <a:pt x="3302124" y="79135"/>
                  <a:pt x="3306254" y="79135"/>
                </a:cubicBezTo>
                <a:cubicBezTo>
                  <a:pt x="3310585" y="79135"/>
                  <a:pt x="3319605" y="78250"/>
                  <a:pt x="3333314" y="76479"/>
                </a:cubicBezTo>
                <a:cubicBezTo>
                  <a:pt x="3347023" y="74708"/>
                  <a:pt x="3358201" y="73428"/>
                  <a:pt x="3366848" y="72639"/>
                </a:cubicBezTo>
                <a:cubicBezTo>
                  <a:pt x="3372384" y="63963"/>
                  <a:pt x="3377826" y="53430"/>
                  <a:pt x="3383175" y="41040"/>
                </a:cubicBezTo>
                <a:cubicBezTo>
                  <a:pt x="3388524" y="28651"/>
                  <a:pt x="3390524" y="17501"/>
                  <a:pt x="3389176" y="7592"/>
                </a:cubicBezTo>
                <a:cubicBezTo>
                  <a:pt x="3388502" y="2637"/>
                  <a:pt x="3390469" y="108"/>
                  <a:pt x="3395076" y="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92962" y="2193759"/>
            <a:ext cx="2063760" cy="2115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25" name="AutoShape 27"/>
          <p:cNvSpPr/>
          <p:nvPr/>
        </p:nvSpPr>
        <p:spPr>
          <a:xfrm>
            <a:off x="2923151" y="4725658"/>
            <a:ext cx="2660650" cy="1531938"/>
          </a:xfrm>
          <a:prstGeom prst="wedgeRoundRectCallout">
            <a:avLst>
              <a:gd name="adj1" fmla="val -53760"/>
              <a:gd name="adj2" fmla="val 17138"/>
              <a:gd name="adj3" fmla="val 16667"/>
            </a:avLst>
          </a:prstGeom>
          <a:noFill/>
          <a:ln w="19050" cap="flat" cmpd="sng">
            <a:solidFill>
              <a:srgbClr val="1E9BD3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指针指着几，就表示所称的物品有多重。</a:t>
            </a:r>
          </a:p>
        </p:txBody>
      </p:sp>
      <p:sp>
        <p:nvSpPr>
          <p:cNvPr id="6" name="AutoShape 27"/>
          <p:cNvSpPr/>
          <p:nvPr/>
        </p:nvSpPr>
        <p:spPr>
          <a:xfrm>
            <a:off x="6332464" y="4708046"/>
            <a:ext cx="2608454" cy="1532334"/>
          </a:xfrm>
          <a:prstGeom prst="wedgeRoundRectCallout">
            <a:avLst>
              <a:gd name="adj1" fmla="val 57278"/>
              <a:gd name="adj2" fmla="val 1333"/>
              <a:gd name="adj3" fmla="val 16667"/>
            </a:avLst>
          </a:prstGeom>
          <a:noFill/>
          <a:ln w="19050" cap="flat" cmpd="sng">
            <a:solidFill>
              <a:srgbClr val="1E9BD3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</a:rPr>
              <a:t>掂一掂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</a:rPr>
              <a:t>1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</a:rPr>
              <a:t>千克的物品，体会一下有多重。</a:t>
            </a:r>
          </a:p>
        </p:txBody>
      </p:sp>
      <p:sp>
        <p:nvSpPr>
          <p:cNvPr id="16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44488" y="368300"/>
            <a:ext cx="777302" cy="523220"/>
          </a:xfrm>
        </p:spPr>
        <p:txBody>
          <a:bodyPr/>
          <a:lstStyle/>
          <a:p>
            <a:r>
              <a:rPr lang="en-US" altLang="zh-CN"/>
              <a:t>02</a:t>
            </a:r>
            <a:endParaRPr lang="zh-CN" altLang="en-US"/>
          </a:p>
        </p:txBody>
      </p:sp>
      <p:sp>
        <p:nvSpPr>
          <p:cNvPr id="17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1048544" y="368300"/>
            <a:ext cx="2234153" cy="523220"/>
          </a:xfrm>
        </p:spPr>
        <p:txBody>
          <a:bodyPr/>
          <a:lstStyle/>
          <a:p>
            <a:r>
              <a:rPr lang="zh-CN" altLang="en-US"/>
              <a:t>新知探究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50"/>
          <p:cNvGrpSpPr/>
          <p:nvPr/>
        </p:nvGrpSpPr>
        <p:grpSpPr>
          <a:xfrm>
            <a:off x="6853064" y="3435301"/>
            <a:ext cx="2627312" cy="2222500"/>
            <a:chOff x="4286" y="1343"/>
            <a:chExt cx="1655" cy="1400"/>
          </a:xfrm>
        </p:grpSpPr>
        <p:pic>
          <p:nvPicPr>
            <p:cNvPr id="14356" name="Picture 40" descr="未标题-00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86" y="1343"/>
              <a:ext cx="1655" cy="115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4357" name="Text Box 49"/>
            <p:cNvSpPr txBox="1"/>
            <p:nvPr/>
          </p:nvSpPr>
          <p:spPr>
            <a:xfrm>
              <a:off x="4651" y="2414"/>
              <a:ext cx="724" cy="329"/>
            </a:xfrm>
            <a:prstGeom prst="rect">
              <a:avLst/>
            </a:prstGeom>
            <a:noFill/>
            <a:ln w="12700">
              <a:noFill/>
            </a:ln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磅秤</a:t>
              </a:r>
            </a:p>
          </p:txBody>
        </p:sp>
      </p:grpSp>
      <p:grpSp>
        <p:nvGrpSpPr>
          <p:cNvPr id="12" name="Group 44"/>
          <p:cNvGrpSpPr/>
          <p:nvPr/>
        </p:nvGrpSpPr>
        <p:grpSpPr>
          <a:xfrm>
            <a:off x="2894793" y="4149082"/>
            <a:ext cx="1298575" cy="1511791"/>
            <a:chOff x="155" y="1661"/>
            <a:chExt cx="1137" cy="1323"/>
          </a:xfrm>
        </p:grpSpPr>
        <p:pic>
          <p:nvPicPr>
            <p:cNvPr id="14354" name="Picture 41" descr="未标题-00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8" y="1661"/>
              <a:ext cx="1134" cy="87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4355" name="Text Box 43"/>
            <p:cNvSpPr txBox="1"/>
            <p:nvPr/>
          </p:nvSpPr>
          <p:spPr>
            <a:xfrm>
              <a:off x="155" y="2526"/>
              <a:ext cx="1137" cy="458"/>
            </a:xfrm>
            <a:prstGeom prst="rect">
              <a:avLst/>
            </a:prstGeom>
            <a:noFill/>
            <a:ln w="12700">
              <a:noFill/>
            </a:ln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电子秤</a:t>
              </a:r>
            </a:p>
          </p:txBody>
        </p:sp>
      </p:grpSp>
      <p:grpSp>
        <p:nvGrpSpPr>
          <p:cNvPr id="15" name="Group 46"/>
          <p:cNvGrpSpPr/>
          <p:nvPr/>
        </p:nvGrpSpPr>
        <p:grpSpPr>
          <a:xfrm>
            <a:off x="5013029" y="4092528"/>
            <a:ext cx="1319213" cy="1562441"/>
            <a:chOff x="1718" y="1525"/>
            <a:chExt cx="1442" cy="1254"/>
          </a:xfrm>
        </p:grpSpPr>
        <p:pic>
          <p:nvPicPr>
            <p:cNvPr id="14352" name="Picture 42" descr="未标题-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37" y="1525"/>
              <a:ext cx="1270" cy="99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4353" name="Text Box 45"/>
            <p:cNvSpPr txBox="1"/>
            <p:nvPr/>
          </p:nvSpPr>
          <p:spPr>
            <a:xfrm>
              <a:off x="1718" y="2360"/>
              <a:ext cx="1442" cy="419"/>
            </a:xfrm>
            <a:prstGeom prst="rect">
              <a:avLst/>
            </a:prstGeom>
            <a:noFill/>
            <a:ln w="12700">
              <a:noFill/>
            </a:ln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体重秤</a:t>
              </a:r>
            </a:p>
          </p:txBody>
        </p:sp>
      </p:grpSp>
      <p:pic>
        <p:nvPicPr>
          <p:cNvPr id="28" name="图片 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37276" y="3740101"/>
            <a:ext cx="990600" cy="10207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5291" y="3933056"/>
            <a:ext cx="741362" cy="5667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" name="Picture 47" descr="未标题-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55915" y="2420890"/>
            <a:ext cx="1001712" cy="2593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" name="任意多边形: 形状 15"/>
          <p:cNvSpPr/>
          <p:nvPr/>
        </p:nvSpPr>
        <p:spPr>
          <a:xfrm>
            <a:off x="2109144" y="1489611"/>
            <a:ext cx="7803373" cy="739914"/>
          </a:xfrm>
          <a:custGeom>
            <a:avLst/>
            <a:gdLst/>
            <a:ahLst/>
            <a:cxnLst/>
            <a:rect l="l" t="t" r="r" b="b"/>
            <a:pathLst>
              <a:path w="7803373" h="739914">
                <a:moveTo>
                  <a:pt x="1484933" y="657443"/>
                </a:moveTo>
                <a:lnTo>
                  <a:pt x="1530986" y="657443"/>
                </a:lnTo>
                <a:lnTo>
                  <a:pt x="1530986" y="703475"/>
                </a:lnTo>
                <a:lnTo>
                  <a:pt x="1484933" y="703475"/>
                </a:lnTo>
                <a:close/>
                <a:moveTo>
                  <a:pt x="3634121" y="641956"/>
                </a:moveTo>
                <a:cubicBezTo>
                  <a:pt x="3630749" y="642146"/>
                  <a:pt x="3627470" y="643426"/>
                  <a:pt x="3624282" y="645795"/>
                </a:cubicBezTo>
                <a:cubicBezTo>
                  <a:pt x="3617908" y="650535"/>
                  <a:pt x="3614721" y="656852"/>
                  <a:pt x="3614721" y="664746"/>
                </a:cubicBezTo>
                <a:cubicBezTo>
                  <a:pt x="3614721" y="672640"/>
                  <a:pt x="3618270" y="678566"/>
                  <a:pt x="3625369" y="682524"/>
                </a:cubicBezTo>
                <a:cubicBezTo>
                  <a:pt x="3632467" y="686482"/>
                  <a:pt x="3639415" y="686281"/>
                  <a:pt x="3646212" y="681922"/>
                </a:cubicBezTo>
                <a:cubicBezTo>
                  <a:pt x="3653009" y="677548"/>
                  <a:pt x="3656204" y="671238"/>
                  <a:pt x="3655795" y="662993"/>
                </a:cubicBezTo>
                <a:cubicBezTo>
                  <a:pt x="3655386" y="654747"/>
                  <a:pt x="3651626" y="648635"/>
                  <a:pt x="3644513" y="644655"/>
                </a:cubicBezTo>
                <a:cubicBezTo>
                  <a:pt x="3640957" y="642666"/>
                  <a:pt x="3637493" y="641766"/>
                  <a:pt x="3634121" y="641956"/>
                </a:cubicBezTo>
                <a:close/>
                <a:moveTo>
                  <a:pt x="2723026" y="639353"/>
                </a:moveTo>
                <a:cubicBezTo>
                  <a:pt x="2721987" y="638908"/>
                  <a:pt x="2715523" y="639582"/>
                  <a:pt x="2703634" y="641375"/>
                </a:cubicBezTo>
                <a:lnTo>
                  <a:pt x="2659947" y="647591"/>
                </a:lnTo>
                <a:cubicBezTo>
                  <a:pt x="2660807" y="658576"/>
                  <a:pt x="2661632" y="669948"/>
                  <a:pt x="2662421" y="681707"/>
                </a:cubicBezTo>
                <a:lnTo>
                  <a:pt x="2722004" y="676738"/>
                </a:lnTo>
                <a:cubicBezTo>
                  <a:pt x="2722822" y="662914"/>
                  <a:pt x="2723456" y="653338"/>
                  <a:pt x="2723908" y="648011"/>
                </a:cubicBezTo>
                <a:cubicBezTo>
                  <a:pt x="2724360" y="642683"/>
                  <a:pt x="2724066" y="639797"/>
                  <a:pt x="2723026" y="639353"/>
                </a:cubicBezTo>
                <a:close/>
                <a:moveTo>
                  <a:pt x="2268227" y="626404"/>
                </a:moveTo>
                <a:cubicBezTo>
                  <a:pt x="2275483" y="626404"/>
                  <a:pt x="2274759" y="630136"/>
                  <a:pt x="2266054" y="637600"/>
                </a:cubicBezTo>
                <a:cubicBezTo>
                  <a:pt x="2257350" y="645064"/>
                  <a:pt x="2244049" y="653496"/>
                  <a:pt x="2226153" y="662896"/>
                </a:cubicBezTo>
                <a:cubicBezTo>
                  <a:pt x="2208256" y="672296"/>
                  <a:pt x="2196709" y="679609"/>
                  <a:pt x="2191510" y="684836"/>
                </a:cubicBezTo>
                <a:cubicBezTo>
                  <a:pt x="2186312" y="690064"/>
                  <a:pt x="2177761" y="687877"/>
                  <a:pt x="2165859" y="678276"/>
                </a:cubicBezTo>
                <a:cubicBezTo>
                  <a:pt x="2153957" y="668675"/>
                  <a:pt x="2152526" y="663276"/>
                  <a:pt x="2161568" y="662079"/>
                </a:cubicBezTo>
                <a:cubicBezTo>
                  <a:pt x="2170609" y="660881"/>
                  <a:pt x="2184336" y="656690"/>
                  <a:pt x="2202749" y="649506"/>
                </a:cubicBezTo>
                <a:cubicBezTo>
                  <a:pt x="2221162" y="642321"/>
                  <a:pt x="2235115" y="637001"/>
                  <a:pt x="2244608" y="633545"/>
                </a:cubicBezTo>
                <a:cubicBezTo>
                  <a:pt x="2256037" y="628784"/>
                  <a:pt x="2263910" y="626404"/>
                  <a:pt x="2268227" y="626404"/>
                </a:cubicBezTo>
                <a:close/>
                <a:moveTo>
                  <a:pt x="2378897" y="625178"/>
                </a:moveTo>
                <a:cubicBezTo>
                  <a:pt x="2372846" y="625178"/>
                  <a:pt x="2364787" y="626081"/>
                  <a:pt x="2354720" y="627888"/>
                </a:cubicBezTo>
                <a:lnTo>
                  <a:pt x="2316905" y="632814"/>
                </a:lnTo>
                <a:cubicBezTo>
                  <a:pt x="2317751" y="647383"/>
                  <a:pt x="2318575" y="662333"/>
                  <a:pt x="2319378" y="677663"/>
                </a:cubicBezTo>
                <a:cubicBezTo>
                  <a:pt x="2349378" y="675053"/>
                  <a:pt x="2369304" y="673368"/>
                  <a:pt x="2379155" y="672608"/>
                </a:cubicBezTo>
                <a:cubicBezTo>
                  <a:pt x="2382540" y="651470"/>
                  <a:pt x="2384232" y="637883"/>
                  <a:pt x="2384232" y="631846"/>
                </a:cubicBezTo>
                <a:cubicBezTo>
                  <a:pt x="2384232" y="627400"/>
                  <a:pt x="2382453" y="625178"/>
                  <a:pt x="2378897" y="625178"/>
                </a:cubicBezTo>
                <a:close/>
                <a:moveTo>
                  <a:pt x="3636602" y="619036"/>
                </a:moveTo>
                <a:cubicBezTo>
                  <a:pt x="3642124" y="619158"/>
                  <a:pt x="3647768" y="620431"/>
                  <a:pt x="3653536" y="622855"/>
                </a:cubicBezTo>
                <a:cubicBezTo>
                  <a:pt x="3665073" y="627701"/>
                  <a:pt x="3672734" y="635381"/>
                  <a:pt x="3676520" y="645892"/>
                </a:cubicBezTo>
                <a:cubicBezTo>
                  <a:pt x="3680306" y="656403"/>
                  <a:pt x="3680751" y="666800"/>
                  <a:pt x="3677854" y="677082"/>
                </a:cubicBezTo>
                <a:cubicBezTo>
                  <a:pt x="3674957" y="687364"/>
                  <a:pt x="3669537" y="695233"/>
                  <a:pt x="3661592" y="700690"/>
                </a:cubicBezTo>
                <a:cubicBezTo>
                  <a:pt x="3653648" y="706146"/>
                  <a:pt x="3644208" y="708874"/>
                  <a:pt x="3633274" y="708874"/>
                </a:cubicBezTo>
                <a:cubicBezTo>
                  <a:pt x="3622339" y="708874"/>
                  <a:pt x="3612438" y="704436"/>
                  <a:pt x="3603568" y="695559"/>
                </a:cubicBezTo>
                <a:cubicBezTo>
                  <a:pt x="3594699" y="686683"/>
                  <a:pt x="3590264" y="677139"/>
                  <a:pt x="3590264" y="666929"/>
                </a:cubicBezTo>
                <a:cubicBezTo>
                  <a:pt x="3590264" y="656719"/>
                  <a:pt x="3592651" y="647789"/>
                  <a:pt x="3597427" y="640138"/>
                </a:cubicBezTo>
                <a:cubicBezTo>
                  <a:pt x="3602202" y="632488"/>
                  <a:pt x="3609863" y="626483"/>
                  <a:pt x="3620410" y="622123"/>
                </a:cubicBezTo>
                <a:cubicBezTo>
                  <a:pt x="3625684" y="619943"/>
                  <a:pt x="3631082" y="618915"/>
                  <a:pt x="3636602" y="619036"/>
                </a:cubicBezTo>
                <a:close/>
                <a:moveTo>
                  <a:pt x="2615055" y="618526"/>
                </a:moveTo>
                <a:cubicBezTo>
                  <a:pt x="2617464" y="618938"/>
                  <a:pt x="2616159" y="621686"/>
                  <a:pt x="2611140" y="626769"/>
                </a:cubicBezTo>
                <a:cubicBezTo>
                  <a:pt x="2601102" y="636937"/>
                  <a:pt x="2590304" y="645577"/>
                  <a:pt x="2578746" y="652689"/>
                </a:cubicBezTo>
                <a:cubicBezTo>
                  <a:pt x="2567187" y="659802"/>
                  <a:pt x="2558583" y="666893"/>
                  <a:pt x="2552933" y="673963"/>
                </a:cubicBezTo>
                <a:cubicBezTo>
                  <a:pt x="2547283" y="681033"/>
                  <a:pt x="2537360" y="678021"/>
                  <a:pt x="2523163" y="664929"/>
                </a:cubicBezTo>
                <a:cubicBezTo>
                  <a:pt x="2508966" y="651836"/>
                  <a:pt x="2508643" y="645290"/>
                  <a:pt x="2522195" y="645290"/>
                </a:cubicBezTo>
                <a:cubicBezTo>
                  <a:pt x="2533395" y="645290"/>
                  <a:pt x="2545078" y="643336"/>
                  <a:pt x="2557246" y="639428"/>
                </a:cubicBezTo>
                <a:cubicBezTo>
                  <a:pt x="2569414" y="635520"/>
                  <a:pt x="2582560" y="630476"/>
                  <a:pt x="2596685" y="624296"/>
                </a:cubicBezTo>
                <a:cubicBezTo>
                  <a:pt x="2606522" y="620037"/>
                  <a:pt x="2612646" y="618113"/>
                  <a:pt x="2615055" y="618526"/>
                </a:cubicBezTo>
                <a:close/>
                <a:moveTo>
                  <a:pt x="2732243" y="614361"/>
                </a:moveTo>
                <a:cubicBezTo>
                  <a:pt x="2735441" y="614624"/>
                  <a:pt x="2738969" y="615835"/>
                  <a:pt x="2742826" y="617993"/>
                </a:cubicBezTo>
                <a:cubicBezTo>
                  <a:pt x="2750541" y="622310"/>
                  <a:pt x="2757328" y="626981"/>
                  <a:pt x="2763186" y="632007"/>
                </a:cubicBezTo>
                <a:cubicBezTo>
                  <a:pt x="2769044" y="637033"/>
                  <a:pt x="2768700" y="641658"/>
                  <a:pt x="2762153" y="645881"/>
                </a:cubicBezTo>
                <a:cubicBezTo>
                  <a:pt x="2755607" y="650104"/>
                  <a:pt x="2749437" y="660103"/>
                  <a:pt x="2743644" y="675877"/>
                </a:cubicBezTo>
                <a:cubicBezTo>
                  <a:pt x="2753538" y="686575"/>
                  <a:pt x="2752452" y="692498"/>
                  <a:pt x="2740385" y="693645"/>
                </a:cubicBezTo>
                <a:cubicBezTo>
                  <a:pt x="2728318" y="694792"/>
                  <a:pt x="2702401" y="697094"/>
                  <a:pt x="2662636" y="700550"/>
                </a:cubicBezTo>
                <a:cubicBezTo>
                  <a:pt x="2653415" y="715091"/>
                  <a:pt x="2647077" y="714761"/>
                  <a:pt x="2643621" y="699560"/>
                </a:cubicBezTo>
                <a:cubicBezTo>
                  <a:pt x="2640165" y="684360"/>
                  <a:pt x="2637078" y="671328"/>
                  <a:pt x="2634360" y="660465"/>
                </a:cubicBezTo>
                <a:cubicBezTo>
                  <a:pt x="2631643" y="649603"/>
                  <a:pt x="2628678" y="640984"/>
                  <a:pt x="2625466" y="634610"/>
                </a:cubicBezTo>
                <a:cubicBezTo>
                  <a:pt x="2622254" y="628236"/>
                  <a:pt x="2624276" y="625049"/>
                  <a:pt x="2631532" y="625049"/>
                </a:cubicBezTo>
                <a:cubicBezTo>
                  <a:pt x="2636694" y="625049"/>
                  <a:pt x="2642355" y="626171"/>
                  <a:pt x="2648514" y="628415"/>
                </a:cubicBezTo>
                <a:cubicBezTo>
                  <a:pt x="2654673" y="630659"/>
                  <a:pt x="2662668" y="631125"/>
                  <a:pt x="2672498" y="629813"/>
                </a:cubicBezTo>
                <a:cubicBezTo>
                  <a:pt x="2682328" y="628501"/>
                  <a:pt x="2692040" y="626755"/>
                  <a:pt x="2701634" y="624575"/>
                </a:cubicBezTo>
                <a:cubicBezTo>
                  <a:pt x="2711228" y="622396"/>
                  <a:pt x="2718563" y="619675"/>
                  <a:pt x="2723639" y="616412"/>
                </a:cubicBezTo>
                <a:cubicBezTo>
                  <a:pt x="2726177" y="614781"/>
                  <a:pt x="2729045" y="614097"/>
                  <a:pt x="2732243" y="614361"/>
                </a:cubicBezTo>
                <a:close/>
                <a:moveTo>
                  <a:pt x="2393099" y="601078"/>
                </a:moveTo>
                <a:cubicBezTo>
                  <a:pt x="2396659" y="601488"/>
                  <a:pt x="2400372" y="602914"/>
                  <a:pt x="2404236" y="605356"/>
                </a:cubicBezTo>
                <a:cubicBezTo>
                  <a:pt x="2411966" y="610239"/>
                  <a:pt x="2418462" y="615297"/>
                  <a:pt x="2423725" y="620531"/>
                </a:cubicBezTo>
                <a:cubicBezTo>
                  <a:pt x="2428988" y="625766"/>
                  <a:pt x="2428156" y="631598"/>
                  <a:pt x="2421230" y="638030"/>
                </a:cubicBezTo>
                <a:cubicBezTo>
                  <a:pt x="2414303" y="644462"/>
                  <a:pt x="2408323" y="656102"/>
                  <a:pt x="2403290" y="672952"/>
                </a:cubicBezTo>
                <a:cubicBezTo>
                  <a:pt x="2415881" y="684926"/>
                  <a:pt x="2415673" y="691207"/>
                  <a:pt x="2402666" y="691795"/>
                </a:cubicBezTo>
                <a:cubicBezTo>
                  <a:pt x="2389659" y="692383"/>
                  <a:pt x="2361861" y="693953"/>
                  <a:pt x="2319271" y="696506"/>
                </a:cubicBezTo>
                <a:cubicBezTo>
                  <a:pt x="2318324" y="709254"/>
                  <a:pt x="2314564" y="715338"/>
                  <a:pt x="2307989" y="714757"/>
                </a:cubicBezTo>
                <a:cubicBezTo>
                  <a:pt x="2301414" y="714177"/>
                  <a:pt x="2297635" y="707802"/>
                  <a:pt x="2296653" y="695635"/>
                </a:cubicBezTo>
                <a:cubicBezTo>
                  <a:pt x="2295670" y="683467"/>
                  <a:pt x="2294290" y="671131"/>
                  <a:pt x="2292512" y="658626"/>
                </a:cubicBezTo>
                <a:cubicBezTo>
                  <a:pt x="2290734" y="646121"/>
                  <a:pt x="2287801" y="635144"/>
                  <a:pt x="2283714" y="625694"/>
                </a:cubicBezTo>
                <a:cubicBezTo>
                  <a:pt x="2279627" y="616244"/>
                  <a:pt x="2282183" y="612426"/>
                  <a:pt x="2291383" y="614240"/>
                </a:cubicBezTo>
                <a:cubicBezTo>
                  <a:pt x="2300582" y="616054"/>
                  <a:pt x="2309706" y="616746"/>
                  <a:pt x="2318754" y="616315"/>
                </a:cubicBezTo>
                <a:cubicBezTo>
                  <a:pt x="2327803" y="615885"/>
                  <a:pt x="2339125" y="614351"/>
                  <a:pt x="2352719" y="611712"/>
                </a:cubicBezTo>
                <a:cubicBezTo>
                  <a:pt x="2366314" y="609074"/>
                  <a:pt x="2376366" y="606134"/>
                  <a:pt x="2382877" y="602893"/>
                </a:cubicBezTo>
                <a:cubicBezTo>
                  <a:pt x="2386132" y="601272"/>
                  <a:pt x="2389539" y="600668"/>
                  <a:pt x="2393099" y="601078"/>
                </a:cubicBezTo>
                <a:close/>
                <a:moveTo>
                  <a:pt x="2703366" y="569692"/>
                </a:moveTo>
                <a:cubicBezTo>
                  <a:pt x="2711948" y="567892"/>
                  <a:pt x="2720129" y="570305"/>
                  <a:pt x="2727909" y="576930"/>
                </a:cubicBezTo>
                <a:cubicBezTo>
                  <a:pt x="2735689" y="583555"/>
                  <a:pt x="2731788" y="588753"/>
                  <a:pt x="2716207" y="592525"/>
                </a:cubicBezTo>
                <a:cubicBezTo>
                  <a:pt x="2700627" y="596296"/>
                  <a:pt x="2686799" y="598182"/>
                  <a:pt x="2674725" y="598182"/>
                </a:cubicBezTo>
                <a:cubicBezTo>
                  <a:pt x="2661904" y="598182"/>
                  <a:pt x="2653286" y="595698"/>
                  <a:pt x="2648869" y="590729"/>
                </a:cubicBezTo>
                <a:cubicBezTo>
                  <a:pt x="2644452" y="585760"/>
                  <a:pt x="2650561" y="581476"/>
                  <a:pt x="2667196" y="577876"/>
                </a:cubicBezTo>
                <a:cubicBezTo>
                  <a:pt x="2682726" y="574220"/>
                  <a:pt x="2694783" y="571491"/>
                  <a:pt x="2703366" y="569692"/>
                </a:cubicBezTo>
                <a:close/>
                <a:moveTo>
                  <a:pt x="137572" y="546894"/>
                </a:moveTo>
                <a:cubicBezTo>
                  <a:pt x="139510" y="546965"/>
                  <a:pt x="141896" y="547481"/>
                  <a:pt x="144730" y="548440"/>
                </a:cubicBezTo>
                <a:cubicBezTo>
                  <a:pt x="156066" y="552276"/>
                  <a:pt x="164190" y="557241"/>
                  <a:pt x="169101" y="563335"/>
                </a:cubicBezTo>
                <a:cubicBezTo>
                  <a:pt x="174013" y="569430"/>
                  <a:pt x="174099" y="576761"/>
                  <a:pt x="169359" y="585330"/>
                </a:cubicBezTo>
                <a:cubicBezTo>
                  <a:pt x="164620" y="593898"/>
                  <a:pt x="159303" y="594959"/>
                  <a:pt x="153409" y="588513"/>
                </a:cubicBezTo>
                <a:cubicBezTo>
                  <a:pt x="147515" y="582067"/>
                  <a:pt x="143196" y="576787"/>
                  <a:pt x="140450" y="572671"/>
                </a:cubicBezTo>
                <a:cubicBezTo>
                  <a:pt x="137703" y="568555"/>
                  <a:pt x="134961" y="563744"/>
                  <a:pt x="132222" y="558238"/>
                </a:cubicBezTo>
                <a:cubicBezTo>
                  <a:pt x="129974" y="550462"/>
                  <a:pt x="131757" y="546680"/>
                  <a:pt x="137572" y="546894"/>
                </a:cubicBezTo>
                <a:close/>
                <a:moveTo>
                  <a:pt x="62477" y="534783"/>
                </a:moveTo>
                <a:cubicBezTo>
                  <a:pt x="64982" y="534323"/>
                  <a:pt x="67820" y="534827"/>
                  <a:pt x="70993" y="536297"/>
                </a:cubicBezTo>
                <a:cubicBezTo>
                  <a:pt x="77338" y="539237"/>
                  <a:pt x="83232" y="543223"/>
                  <a:pt x="88675" y="548257"/>
                </a:cubicBezTo>
                <a:cubicBezTo>
                  <a:pt x="94117" y="553290"/>
                  <a:pt x="92962" y="558539"/>
                  <a:pt x="85211" y="564002"/>
                </a:cubicBezTo>
                <a:cubicBezTo>
                  <a:pt x="77460" y="569466"/>
                  <a:pt x="72961" y="577152"/>
                  <a:pt x="71713" y="587061"/>
                </a:cubicBezTo>
                <a:cubicBezTo>
                  <a:pt x="70466" y="596970"/>
                  <a:pt x="71867" y="605542"/>
                  <a:pt x="75918" y="612777"/>
                </a:cubicBezTo>
                <a:cubicBezTo>
                  <a:pt x="79970" y="620012"/>
                  <a:pt x="80640" y="630785"/>
                  <a:pt x="77930" y="645096"/>
                </a:cubicBezTo>
                <a:cubicBezTo>
                  <a:pt x="114655" y="656109"/>
                  <a:pt x="141338" y="664093"/>
                  <a:pt x="157981" y="669048"/>
                </a:cubicBezTo>
                <a:cubicBezTo>
                  <a:pt x="174622" y="674002"/>
                  <a:pt x="193368" y="678032"/>
                  <a:pt x="214219" y="681137"/>
                </a:cubicBezTo>
                <a:cubicBezTo>
                  <a:pt x="235070" y="684241"/>
                  <a:pt x="260086" y="684439"/>
                  <a:pt x="289268" y="681728"/>
                </a:cubicBezTo>
                <a:cubicBezTo>
                  <a:pt x="318451" y="679018"/>
                  <a:pt x="323395" y="683040"/>
                  <a:pt x="304100" y="693796"/>
                </a:cubicBezTo>
                <a:cubicBezTo>
                  <a:pt x="284805" y="704551"/>
                  <a:pt x="268558" y="712000"/>
                  <a:pt x="255357" y="716145"/>
                </a:cubicBezTo>
                <a:cubicBezTo>
                  <a:pt x="242157" y="720289"/>
                  <a:pt x="224315" y="718045"/>
                  <a:pt x="201829" y="709412"/>
                </a:cubicBezTo>
                <a:cubicBezTo>
                  <a:pt x="179344" y="700779"/>
                  <a:pt x="158203" y="692638"/>
                  <a:pt x="138406" y="684987"/>
                </a:cubicBezTo>
                <a:cubicBezTo>
                  <a:pt x="118609" y="677337"/>
                  <a:pt x="102179" y="670855"/>
                  <a:pt x="89115" y="665542"/>
                </a:cubicBezTo>
                <a:cubicBezTo>
                  <a:pt x="76051" y="660229"/>
                  <a:pt x="64888" y="659096"/>
                  <a:pt x="55624" y="662143"/>
                </a:cubicBezTo>
                <a:cubicBezTo>
                  <a:pt x="46360" y="665190"/>
                  <a:pt x="38265" y="668568"/>
                  <a:pt x="31338" y="672274"/>
                </a:cubicBezTo>
                <a:cubicBezTo>
                  <a:pt x="24412" y="675981"/>
                  <a:pt x="16249" y="674221"/>
                  <a:pt x="6849" y="666994"/>
                </a:cubicBezTo>
                <a:cubicBezTo>
                  <a:pt x="-2551" y="659766"/>
                  <a:pt x="-2275" y="655267"/>
                  <a:pt x="7677" y="653496"/>
                </a:cubicBezTo>
                <a:cubicBezTo>
                  <a:pt x="17629" y="651725"/>
                  <a:pt x="34866" y="647878"/>
                  <a:pt x="59388" y="641956"/>
                </a:cubicBezTo>
                <a:cubicBezTo>
                  <a:pt x="60851" y="637295"/>
                  <a:pt x="60023" y="630820"/>
                  <a:pt x="56904" y="622532"/>
                </a:cubicBezTo>
                <a:cubicBezTo>
                  <a:pt x="53784" y="614243"/>
                  <a:pt x="51085" y="607292"/>
                  <a:pt x="48805" y="601678"/>
                </a:cubicBezTo>
                <a:cubicBezTo>
                  <a:pt x="46525" y="596063"/>
                  <a:pt x="46510" y="589119"/>
                  <a:pt x="48762" y="580845"/>
                </a:cubicBezTo>
                <a:cubicBezTo>
                  <a:pt x="51013" y="572571"/>
                  <a:pt x="51730" y="567992"/>
                  <a:pt x="50913" y="567111"/>
                </a:cubicBezTo>
                <a:cubicBezTo>
                  <a:pt x="50096" y="566229"/>
                  <a:pt x="46395" y="566913"/>
                  <a:pt x="39813" y="569165"/>
                </a:cubicBezTo>
                <a:cubicBezTo>
                  <a:pt x="33232" y="571416"/>
                  <a:pt x="26663" y="569724"/>
                  <a:pt x="20110" y="564088"/>
                </a:cubicBezTo>
                <a:cubicBezTo>
                  <a:pt x="13557" y="558453"/>
                  <a:pt x="13905" y="555298"/>
                  <a:pt x="21153" y="554624"/>
                </a:cubicBezTo>
                <a:cubicBezTo>
                  <a:pt x="28402" y="553950"/>
                  <a:pt x="35099" y="552383"/>
                  <a:pt x="41244" y="549924"/>
                </a:cubicBezTo>
                <a:cubicBezTo>
                  <a:pt x="47389" y="547464"/>
                  <a:pt x="52297" y="543844"/>
                  <a:pt x="55968" y="539061"/>
                </a:cubicBezTo>
                <a:cubicBezTo>
                  <a:pt x="57803" y="536670"/>
                  <a:pt x="59973" y="535244"/>
                  <a:pt x="62477" y="534783"/>
                </a:cubicBezTo>
                <a:close/>
                <a:moveTo>
                  <a:pt x="1950401" y="531682"/>
                </a:moveTo>
                <a:cubicBezTo>
                  <a:pt x="1951959" y="531441"/>
                  <a:pt x="1954003" y="531556"/>
                  <a:pt x="1956532" y="532027"/>
                </a:cubicBezTo>
                <a:cubicBezTo>
                  <a:pt x="1966649" y="533913"/>
                  <a:pt x="1974726" y="536871"/>
                  <a:pt x="1980763" y="540900"/>
                </a:cubicBezTo>
                <a:cubicBezTo>
                  <a:pt x="1987905" y="545331"/>
                  <a:pt x="1990117" y="550315"/>
                  <a:pt x="1987399" y="555850"/>
                </a:cubicBezTo>
                <a:cubicBezTo>
                  <a:pt x="1984682" y="561385"/>
                  <a:pt x="1983545" y="576779"/>
                  <a:pt x="1983990" y="602033"/>
                </a:cubicBezTo>
                <a:cubicBezTo>
                  <a:pt x="1984435" y="627286"/>
                  <a:pt x="1984886" y="647839"/>
                  <a:pt x="1985345" y="663692"/>
                </a:cubicBezTo>
                <a:cubicBezTo>
                  <a:pt x="1985804" y="679545"/>
                  <a:pt x="1984925" y="697563"/>
                  <a:pt x="1982710" y="717747"/>
                </a:cubicBezTo>
                <a:cubicBezTo>
                  <a:pt x="1980494" y="737931"/>
                  <a:pt x="1974625" y="741154"/>
                  <a:pt x="1965103" y="727416"/>
                </a:cubicBezTo>
                <a:cubicBezTo>
                  <a:pt x="1955582" y="713678"/>
                  <a:pt x="1952394" y="700804"/>
                  <a:pt x="1955543" y="688794"/>
                </a:cubicBezTo>
                <a:cubicBezTo>
                  <a:pt x="1958690" y="676784"/>
                  <a:pt x="1960489" y="662096"/>
                  <a:pt x="1960941" y="644731"/>
                </a:cubicBezTo>
                <a:cubicBezTo>
                  <a:pt x="1961393" y="627364"/>
                  <a:pt x="1960952" y="608525"/>
                  <a:pt x="1959618" y="588212"/>
                </a:cubicBezTo>
                <a:cubicBezTo>
                  <a:pt x="1958285" y="567899"/>
                  <a:pt x="1954908" y="552985"/>
                  <a:pt x="1949487" y="543471"/>
                </a:cubicBezTo>
                <a:cubicBezTo>
                  <a:pt x="1945422" y="536335"/>
                  <a:pt x="1945726" y="532405"/>
                  <a:pt x="1950401" y="531682"/>
                </a:cubicBezTo>
                <a:close/>
                <a:moveTo>
                  <a:pt x="1226443" y="519820"/>
                </a:moveTo>
                <a:cubicBezTo>
                  <a:pt x="1235076" y="520767"/>
                  <a:pt x="1242752" y="523054"/>
                  <a:pt x="1249470" y="526682"/>
                </a:cubicBezTo>
                <a:cubicBezTo>
                  <a:pt x="1256189" y="530310"/>
                  <a:pt x="1259254" y="536387"/>
                  <a:pt x="1258666" y="544912"/>
                </a:cubicBezTo>
                <a:cubicBezTo>
                  <a:pt x="1258078" y="553437"/>
                  <a:pt x="1252306" y="556703"/>
                  <a:pt x="1241350" y="554710"/>
                </a:cubicBezTo>
                <a:cubicBezTo>
                  <a:pt x="1229763" y="545059"/>
                  <a:pt x="1222224" y="536595"/>
                  <a:pt x="1218732" y="529317"/>
                </a:cubicBezTo>
                <a:cubicBezTo>
                  <a:pt x="1215241" y="522039"/>
                  <a:pt x="1217811" y="518874"/>
                  <a:pt x="1226443" y="519820"/>
                </a:cubicBezTo>
                <a:close/>
                <a:moveTo>
                  <a:pt x="3397648" y="498242"/>
                </a:moveTo>
                <a:cubicBezTo>
                  <a:pt x="3407175" y="497359"/>
                  <a:pt x="3414471" y="499740"/>
                  <a:pt x="3419536" y="505387"/>
                </a:cubicBezTo>
                <a:cubicBezTo>
                  <a:pt x="3426291" y="512915"/>
                  <a:pt x="3421655" y="519013"/>
                  <a:pt x="3405630" y="523681"/>
                </a:cubicBezTo>
                <a:cubicBezTo>
                  <a:pt x="3389605" y="528349"/>
                  <a:pt x="3375569" y="531307"/>
                  <a:pt x="3363524" y="532554"/>
                </a:cubicBezTo>
                <a:cubicBezTo>
                  <a:pt x="3370723" y="540872"/>
                  <a:pt x="3371217" y="546188"/>
                  <a:pt x="3365008" y="548504"/>
                </a:cubicBezTo>
                <a:cubicBezTo>
                  <a:pt x="3358799" y="550820"/>
                  <a:pt x="3350209" y="554846"/>
                  <a:pt x="3339238" y="560582"/>
                </a:cubicBezTo>
                <a:cubicBezTo>
                  <a:pt x="3349334" y="564583"/>
                  <a:pt x="3358870" y="571975"/>
                  <a:pt x="3367847" y="582759"/>
                </a:cubicBezTo>
                <a:lnTo>
                  <a:pt x="3375634" y="585878"/>
                </a:lnTo>
                <a:cubicBezTo>
                  <a:pt x="3398951" y="560410"/>
                  <a:pt x="3410158" y="543697"/>
                  <a:pt x="3409254" y="535738"/>
                </a:cubicBezTo>
                <a:cubicBezTo>
                  <a:pt x="3408351" y="527779"/>
                  <a:pt x="3412216" y="525269"/>
                  <a:pt x="3420849" y="528209"/>
                </a:cubicBezTo>
                <a:cubicBezTo>
                  <a:pt x="3429482" y="531149"/>
                  <a:pt x="3436709" y="536225"/>
                  <a:pt x="3442531" y="543438"/>
                </a:cubicBezTo>
                <a:cubicBezTo>
                  <a:pt x="3448353" y="550652"/>
                  <a:pt x="3447751" y="555663"/>
                  <a:pt x="3440724" y="558474"/>
                </a:cubicBezTo>
                <a:cubicBezTo>
                  <a:pt x="3433698" y="561285"/>
                  <a:pt x="3416511" y="573216"/>
                  <a:pt x="3389164" y="594267"/>
                </a:cubicBezTo>
                <a:cubicBezTo>
                  <a:pt x="3420311" y="612436"/>
                  <a:pt x="3442743" y="624174"/>
                  <a:pt x="3456459" y="629480"/>
                </a:cubicBezTo>
                <a:cubicBezTo>
                  <a:pt x="3470175" y="634786"/>
                  <a:pt x="3486237" y="639489"/>
                  <a:pt x="3504642" y="643590"/>
                </a:cubicBezTo>
                <a:cubicBezTo>
                  <a:pt x="3523048" y="647692"/>
                  <a:pt x="3525575" y="651725"/>
                  <a:pt x="3512224" y="655690"/>
                </a:cubicBezTo>
                <a:cubicBezTo>
                  <a:pt x="3498874" y="659655"/>
                  <a:pt x="3483755" y="662760"/>
                  <a:pt x="3466870" y="665004"/>
                </a:cubicBezTo>
                <a:cubicBezTo>
                  <a:pt x="3449984" y="667248"/>
                  <a:pt x="3433924" y="660343"/>
                  <a:pt x="3418687" y="644290"/>
                </a:cubicBezTo>
                <a:cubicBezTo>
                  <a:pt x="3403450" y="628236"/>
                  <a:pt x="3387766" y="613318"/>
                  <a:pt x="3371633" y="599537"/>
                </a:cubicBezTo>
                <a:cubicBezTo>
                  <a:pt x="3381528" y="620904"/>
                  <a:pt x="3386475" y="640672"/>
                  <a:pt x="3386475" y="658841"/>
                </a:cubicBezTo>
                <a:cubicBezTo>
                  <a:pt x="3386475" y="676336"/>
                  <a:pt x="3384816" y="690537"/>
                  <a:pt x="3381495" y="701442"/>
                </a:cubicBezTo>
                <a:cubicBezTo>
                  <a:pt x="3378176" y="712348"/>
                  <a:pt x="3372361" y="721486"/>
                  <a:pt x="3364051" y="728857"/>
                </a:cubicBezTo>
                <a:cubicBezTo>
                  <a:pt x="3355741" y="736228"/>
                  <a:pt x="3349219" y="735895"/>
                  <a:pt x="3344487" y="727857"/>
                </a:cubicBezTo>
                <a:cubicBezTo>
                  <a:pt x="3339755" y="719819"/>
                  <a:pt x="3331821" y="711244"/>
                  <a:pt x="3320686" y="702131"/>
                </a:cubicBezTo>
                <a:cubicBezTo>
                  <a:pt x="3309551" y="693018"/>
                  <a:pt x="3310956" y="689813"/>
                  <a:pt x="3324902" y="692516"/>
                </a:cubicBezTo>
                <a:cubicBezTo>
                  <a:pt x="3338848" y="695219"/>
                  <a:pt x="3348072" y="694860"/>
                  <a:pt x="3352575" y="691440"/>
                </a:cubicBezTo>
                <a:cubicBezTo>
                  <a:pt x="3357078" y="688020"/>
                  <a:pt x="3359552" y="678448"/>
                  <a:pt x="3359996" y="662724"/>
                </a:cubicBezTo>
                <a:cubicBezTo>
                  <a:pt x="3360441" y="647000"/>
                  <a:pt x="3359881" y="634040"/>
                  <a:pt x="3358318" y="623844"/>
                </a:cubicBezTo>
                <a:cubicBezTo>
                  <a:pt x="3346358" y="639446"/>
                  <a:pt x="3333477" y="652080"/>
                  <a:pt x="3319675" y="661745"/>
                </a:cubicBezTo>
                <a:cubicBezTo>
                  <a:pt x="3305873" y="671410"/>
                  <a:pt x="3289908" y="678082"/>
                  <a:pt x="3271782" y="681761"/>
                </a:cubicBezTo>
                <a:cubicBezTo>
                  <a:pt x="3253656" y="685439"/>
                  <a:pt x="3250465" y="683546"/>
                  <a:pt x="3262210" y="676082"/>
                </a:cubicBezTo>
                <a:cubicBezTo>
                  <a:pt x="3273955" y="668618"/>
                  <a:pt x="3288030" y="658899"/>
                  <a:pt x="3304435" y="646925"/>
                </a:cubicBezTo>
                <a:cubicBezTo>
                  <a:pt x="3320840" y="634950"/>
                  <a:pt x="3335983" y="619979"/>
                  <a:pt x="3349864" y="602011"/>
                </a:cubicBezTo>
                <a:cubicBezTo>
                  <a:pt x="3348302" y="597910"/>
                  <a:pt x="3347154" y="594389"/>
                  <a:pt x="3346423" y="591449"/>
                </a:cubicBezTo>
                <a:cubicBezTo>
                  <a:pt x="3341648" y="597931"/>
                  <a:pt x="3333929" y="605341"/>
                  <a:pt x="3323267" y="613680"/>
                </a:cubicBezTo>
                <a:cubicBezTo>
                  <a:pt x="3312605" y="622019"/>
                  <a:pt x="3298627" y="628497"/>
                  <a:pt x="3281333" y="633115"/>
                </a:cubicBezTo>
                <a:cubicBezTo>
                  <a:pt x="3264038" y="637732"/>
                  <a:pt x="3264092" y="634112"/>
                  <a:pt x="3281494" y="622252"/>
                </a:cubicBezTo>
                <a:cubicBezTo>
                  <a:pt x="3298896" y="610393"/>
                  <a:pt x="3315835" y="593830"/>
                  <a:pt x="3332312" y="572563"/>
                </a:cubicBezTo>
                <a:cubicBezTo>
                  <a:pt x="3330978" y="570556"/>
                  <a:pt x="3329853" y="568749"/>
                  <a:pt x="3328935" y="567143"/>
                </a:cubicBezTo>
                <a:cubicBezTo>
                  <a:pt x="3308701" y="578787"/>
                  <a:pt x="3291385" y="585298"/>
                  <a:pt x="3276988" y="586674"/>
                </a:cubicBezTo>
                <a:cubicBezTo>
                  <a:pt x="3262590" y="588051"/>
                  <a:pt x="3261260" y="585233"/>
                  <a:pt x="3272997" y="578221"/>
                </a:cubicBezTo>
                <a:cubicBezTo>
                  <a:pt x="3284735" y="571208"/>
                  <a:pt x="3296985" y="563303"/>
                  <a:pt x="3309748" y="554505"/>
                </a:cubicBezTo>
                <a:cubicBezTo>
                  <a:pt x="3322511" y="545708"/>
                  <a:pt x="3331387" y="539122"/>
                  <a:pt x="3336378" y="534748"/>
                </a:cubicBezTo>
                <a:cubicBezTo>
                  <a:pt x="3324791" y="534748"/>
                  <a:pt x="3315369" y="531762"/>
                  <a:pt x="3308113" y="525789"/>
                </a:cubicBezTo>
                <a:cubicBezTo>
                  <a:pt x="3300857" y="519816"/>
                  <a:pt x="3301782" y="516214"/>
                  <a:pt x="3310888" y="514980"/>
                </a:cubicBezTo>
                <a:cubicBezTo>
                  <a:pt x="3319994" y="513747"/>
                  <a:pt x="3331348" y="511997"/>
                  <a:pt x="3344949" y="509732"/>
                </a:cubicBezTo>
                <a:cubicBezTo>
                  <a:pt x="3358551" y="507466"/>
                  <a:pt x="3372694" y="504293"/>
                  <a:pt x="3387378" y="500213"/>
                </a:cubicBezTo>
                <a:cubicBezTo>
                  <a:pt x="3391050" y="499193"/>
                  <a:pt x="3394473" y="498536"/>
                  <a:pt x="3397648" y="498242"/>
                </a:cubicBezTo>
                <a:close/>
                <a:moveTo>
                  <a:pt x="1330965" y="490617"/>
                </a:moveTo>
                <a:cubicBezTo>
                  <a:pt x="1333465" y="489952"/>
                  <a:pt x="1337329" y="490824"/>
                  <a:pt x="1342556" y="493233"/>
                </a:cubicBezTo>
                <a:cubicBezTo>
                  <a:pt x="1350199" y="497048"/>
                  <a:pt x="1356498" y="501637"/>
                  <a:pt x="1361453" y="507000"/>
                </a:cubicBezTo>
                <a:cubicBezTo>
                  <a:pt x="1366407" y="512363"/>
                  <a:pt x="1366483" y="516016"/>
                  <a:pt x="1361679" y="517959"/>
                </a:cubicBezTo>
                <a:cubicBezTo>
                  <a:pt x="1356875" y="519903"/>
                  <a:pt x="1350454" y="523552"/>
                  <a:pt x="1342416" y="528908"/>
                </a:cubicBezTo>
                <a:cubicBezTo>
                  <a:pt x="1334378" y="534264"/>
                  <a:pt x="1323928" y="539728"/>
                  <a:pt x="1311065" y="545299"/>
                </a:cubicBezTo>
                <a:cubicBezTo>
                  <a:pt x="1298202" y="550870"/>
                  <a:pt x="1294990" y="549404"/>
                  <a:pt x="1301428" y="540900"/>
                </a:cubicBezTo>
                <a:cubicBezTo>
                  <a:pt x="1307867" y="532396"/>
                  <a:pt x="1313944" y="524861"/>
                  <a:pt x="1319659" y="518293"/>
                </a:cubicBezTo>
                <a:cubicBezTo>
                  <a:pt x="1325373" y="511725"/>
                  <a:pt x="1328004" y="504702"/>
                  <a:pt x="1327553" y="497224"/>
                </a:cubicBezTo>
                <a:cubicBezTo>
                  <a:pt x="1327327" y="493484"/>
                  <a:pt x="1328464" y="491282"/>
                  <a:pt x="1330965" y="490617"/>
                </a:cubicBezTo>
                <a:close/>
                <a:moveTo>
                  <a:pt x="907971" y="475990"/>
                </a:moveTo>
                <a:cubicBezTo>
                  <a:pt x="910273" y="474992"/>
                  <a:pt x="913838" y="476054"/>
                  <a:pt x="918667" y="479176"/>
                </a:cubicBezTo>
                <a:cubicBezTo>
                  <a:pt x="928325" y="485421"/>
                  <a:pt x="936001" y="492126"/>
                  <a:pt x="941694" y="499289"/>
                </a:cubicBezTo>
                <a:cubicBezTo>
                  <a:pt x="947387" y="506451"/>
                  <a:pt x="947107" y="512611"/>
                  <a:pt x="940855" y="517766"/>
                </a:cubicBezTo>
                <a:cubicBezTo>
                  <a:pt x="934603" y="522921"/>
                  <a:pt x="923804" y="533888"/>
                  <a:pt x="908461" y="550666"/>
                </a:cubicBezTo>
                <a:cubicBezTo>
                  <a:pt x="893116" y="567444"/>
                  <a:pt x="875826" y="586972"/>
                  <a:pt x="856588" y="609249"/>
                </a:cubicBezTo>
                <a:cubicBezTo>
                  <a:pt x="837351" y="631527"/>
                  <a:pt x="825205" y="644673"/>
                  <a:pt x="820150" y="648688"/>
                </a:cubicBezTo>
                <a:cubicBezTo>
                  <a:pt x="815095" y="652704"/>
                  <a:pt x="815177" y="654726"/>
                  <a:pt x="820397" y="654754"/>
                </a:cubicBezTo>
                <a:cubicBezTo>
                  <a:pt x="825617" y="654783"/>
                  <a:pt x="840495" y="653457"/>
                  <a:pt x="865031" y="650775"/>
                </a:cubicBezTo>
                <a:cubicBezTo>
                  <a:pt x="889567" y="648093"/>
                  <a:pt x="908919" y="645655"/>
                  <a:pt x="923088" y="643461"/>
                </a:cubicBezTo>
                <a:cubicBezTo>
                  <a:pt x="918886" y="637051"/>
                  <a:pt x="914010" y="627877"/>
                  <a:pt x="908461" y="615939"/>
                </a:cubicBezTo>
                <a:cubicBezTo>
                  <a:pt x="902911" y="604001"/>
                  <a:pt x="906947" y="601341"/>
                  <a:pt x="920571" y="607959"/>
                </a:cubicBezTo>
                <a:cubicBezTo>
                  <a:pt x="934194" y="614577"/>
                  <a:pt x="946559" y="623209"/>
                  <a:pt x="957666" y="633857"/>
                </a:cubicBezTo>
                <a:cubicBezTo>
                  <a:pt x="968772" y="644505"/>
                  <a:pt x="975483" y="655500"/>
                  <a:pt x="977799" y="666843"/>
                </a:cubicBezTo>
                <a:cubicBezTo>
                  <a:pt x="980115" y="678186"/>
                  <a:pt x="978910" y="688027"/>
                  <a:pt x="974185" y="696366"/>
                </a:cubicBezTo>
                <a:cubicBezTo>
                  <a:pt x="969460" y="704705"/>
                  <a:pt x="963029" y="704318"/>
                  <a:pt x="954891" y="695204"/>
                </a:cubicBezTo>
                <a:cubicBezTo>
                  <a:pt x="946752" y="686091"/>
                  <a:pt x="938589" y="673999"/>
                  <a:pt x="930401" y="658927"/>
                </a:cubicBezTo>
                <a:cubicBezTo>
                  <a:pt x="904460" y="663430"/>
                  <a:pt x="876553" y="669471"/>
                  <a:pt x="846683" y="677050"/>
                </a:cubicBezTo>
                <a:cubicBezTo>
                  <a:pt x="816812" y="684629"/>
                  <a:pt x="795689" y="691827"/>
                  <a:pt x="783314" y="698646"/>
                </a:cubicBezTo>
                <a:cubicBezTo>
                  <a:pt x="770938" y="705465"/>
                  <a:pt x="763692" y="702163"/>
                  <a:pt x="761578" y="688741"/>
                </a:cubicBezTo>
                <a:cubicBezTo>
                  <a:pt x="759462" y="675318"/>
                  <a:pt x="762413" y="666223"/>
                  <a:pt x="770429" y="661455"/>
                </a:cubicBezTo>
                <a:cubicBezTo>
                  <a:pt x="778445" y="656687"/>
                  <a:pt x="788003" y="649197"/>
                  <a:pt x="799102" y="638987"/>
                </a:cubicBezTo>
                <a:cubicBezTo>
                  <a:pt x="810201" y="628777"/>
                  <a:pt x="826062" y="610665"/>
                  <a:pt x="846683" y="584652"/>
                </a:cubicBezTo>
                <a:cubicBezTo>
                  <a:pt x="867304" y="558639"/>
                  <a:pt x="882268" y="538115"/>
                  <a:pt x="891575" y="523079"/>
                </a:cubicBezTo>
                <a:cubicBezTo>
                  <a:pt x="900882" y="508043"/>
                  <a:pt x="905309" y="495406"/>
                  <a:pt x="904858" y="485167"/>
                </a:cubicBezTo>
                <a:cubicBezTo>
                  <a:pt x="904631" y="480048"/>
                  <a:pt x="905669" y="476989"/>
                  <a:pt x="907971" y="475990"/>
                </a:cubicBezTo>
                <a:close/>
                <a:moveTo>
                  <a:pt x="2396028" y="465216"/>
                </a:moveTo>
                <a:cubicBezTo>
                  <a:pt x="2398886" y="465467"/>
                  <a:pt x="2402128" y="466439"/>
                  <a:pt x="2405753" y="468131"/>
                </a:cubicBezTo>
                <a:cubicBezTo>
                  <a:pt x="2413002" y="471515"/>
                  <a:pt x="2419577" y="475939"/>
                  <a:pt x="2425478" y="481403"/>
                </a:cubicBezTo>
                <a:cubicBezTo>
                  <a:pt x="2431379" y="486866"/>
                  <a:pt x="2431343" y="491889"/>
                  <a:pt x="2425370" y="496471"/>
                </a:cubicBezTo>
                <a:cubicBezTo>
                  <a:pt x="2419398" y="501052"/>
                  <a:pt x="2415347" y="509302"/>
                  <a:pt x="2413217" y="521218"/>
                </a:cubicBezTo>
                <a:cubicBezTo>
                  <a:pt x="2411087" y="533135"/>
                  <a:pt x="2408137" y="546159"/>
                  <a:pt x="2404366" y="560292"/>
                </a:cubicBezTo>
                <a:cubicBezTo>
                  <a:pt x="2400594" y="574424"/>
                  <a:pt x="2393327" y="585850"/>
                  <a:pt x="2382565" y="594568"/>
                </a:cubicBezTo>
                <a:cubicBezTo>
                  <a:pt x="2371802" y="603287"/>
                  <a:pt x="2364768" y="603990"/>
                  <a:pt x="2361463" y="596676"/>
                </a:cubicBezTo>
                <a:cubicBezTo>
                  <a:pt x="2358158" y="589363"/>
                  <a:pt x="2352350" y="581010"/>
                  <a:pt x="2344040" y="571617"/>
                </a:cubicBezTo>
                <a:cubicBezTo>
                  <a:pt x="2335730" y="562224"/>
                  <a:pt x="2335755" y="558879"/>
                  <a:pt x="2344115" y="561582"/>
                </a:cubicBezTo>
                <a:cubicBezTo>
                  <a:pt x="2352475" y="564285"/>
                  <a:pt x="2359749" y="565487"/>
                  <a:pt x="2365937" y="565185"/>
                </a:cubicBezTo>
                <a:cubicBezTo>
                  <a:pt x="2372125" y="564884"/>
                  <a:pt x="2377621" y="553763"/>
                  <a:pt x="2382425" y="531823"/>
                </a:cubicBezTo>
                <a:cubicBezTo>
                  <a:pt x="2387229" y="509882"/>
                  <a:pt x="2389025" y="497686"/>
                  <a:pt x="2387813" y="495234"/>
                </a:cubicBezTo>
                <a:cubicBezTo>
                  <a:pt x="2386601" y="492782"/>
                  <a:pt x="2383755" y="492007"/>
                  <a:pt x="2379274" y="492911"/>
                </a:cubicBezTo>
                <a:cubicBezTo>
                  <a:pt x="2374792" y="493814"/>
                  <a:pt x="2362549" y="495442"/>
                  <a:pt x="2342545" y="497794"/>
                </a:cubicBezTo>
                <a:cubicBezTo>
                  <a:pt x="2355135" y="501192"/>
                  <a:pt x="2359964" y="505207"/>
                  <a:pt x="2357032" y="509839"/>
                </a:cubicBezTo>
                <a:cubicBezTo>
                  <a:pt x="2354099" y="514471"/>
                  <a:pt x="2350174" y="521935"/>
                  <a:pt x="2345255" y="532232"/>
                </a:cubicBezTo>
                <a:cubicBezTo>
                  <a:pt x="2340336" y="542528"/>
                  <a:pt x="2333277" y="554574"/>
                  <a:pt x="2324078" y="568369"/>
                </a:cubicBezTo>
                <a:cubicBezTo>
                  <a:pt x="2314879" y="582164"/>
                  <a:pt x="2301682" y="593507"/>
                  <a:pt x="2284489" y="602398"/>
                </a:cubicBezTo>
                <a:cubicBezTo>
                  <a:pt x="2267295" y="611289"/>
                  <a:pt x="2264620" y="608769"/>
                  <a:pt x="2276465" y="594837"/>
                </a:cubicBezTo>
                <a:cubicBezTo>
                  <a:pt x="2288310" y="580906"/>
                  <a:pt x="2299334" y="564866"/>
                  <a:pt x="2309537" y="546719"/>
                </a:cubicBezTo>
                <a:cubicBezTo>
                  <a:pt x="2319740" y="528571"/>
                  <a:pt x="2324490" y="513783"/>
                  <a:pt x="2323788" y="502354"/>
                </a:cubicBezTo>
                <a:cubicBezTo>
                  <a:pt x="2322655" y="503157"/>
                  <a:pt x="2319310" y="504483"/>
                  <a:pt x="2313753" y="506333"/>
                </a:cubicBezTo>
                <a:cubicBezTo>
                  <a:pt x="2308197" y="508183"/>
                  <a:pt x="2301231" y="505570"/>
                  <a:pt x="2292856" y="498493"/>
                </a:cubicBezTo>
                <a:cubicBezTo>
                  <a:pt x="2284481" y="491416"/>
                  <a:pt x="2286001" y="487580"/>
                  <a:pt x="2297416" y="486985"/>
                </a:cubicBezTo>
                <a:cubicBezTo>
                  <a:pt x="2308831" y="486389"/>
                  <a:pt x="2320787" y="484977"/>
                  <a:pt x="2333285" y="482747"/>
                </a:cubicBezTo>
                <a:cubicBezTo>
                  <a:pt x="2345782" y="480517"/>
                  <a:pt x="2357079" y="477868"/>
                  <a:pt x="2367174" y="474799"/>
                </a:cubicBezTo>
                <a:cubicBezTo>
                  <a:pt x="2377269" y="471730"/>
                  <a:pt x="2384411" y="469005"/>
                  <a:pt x="2388598" y="466625"/>
                </a:cubicBezTo>
                <a:cubicBezTo>
                  <a:pt x="2390692" y="465435"/>
                  <a:pt x="2393169" y="464965"/>
                  <a:pt x="2396028" y="465216"/>
                </a:cubicBezTo>
                <a:close/>
                <a:moveTo>
                  <a:pt x="56581" y="453740"/>
                </a:moveTo>
                <a:cubicBezTo>
                  <a:pt x="67645" y="455633"/>
                  <a:pt x="77120" y="459591"/>
                  <a:pt x="85007" y="465614"/>
                </a:cubicBezTo>
                <a:cubicBezTo>
                  <a:pt x="92894" y="471637"/>
                  <a:pt x="95160" y="479718"/>
                  <a:pt x="91804" y="489856"/>
                </a:cubicBezTo>
                <a:cubicBezTo>
                  <a:pt x="88448" y="499995"/>
                  <a:pt x="83243" y="502874"/>
                  <a:pt x="76188" y="498493"/>
                </a:cubicBezTo>
                <a:cubicBezTo>
                  <a:pt x="69132" y="494112"/>
                  <a:pt x="62758" y="489067"/>
                  <a:pt x="57065" y="483360"/>
                </a:cubicBezTo>
                <a:cubicBezTo>
                  <a:pt x="52447" y="476907"/>
                  <a:pt x="48446" y="469884"/>
                  <a:pt x="45062" y="462291"/>
                </a:cubicBezTo>
                <a:cubicBezTo>
                  <a:pt x="41678" y="454698"/>
                  <a:pt x="45517" y="451847"/>
                  <a:pt x="56581" y="453740"/>
                </a:cubicBezTo>
                <a:close/>
                <a:moveTo>
                  <a:pt x="1322536" y="449328"/>
                </a:moveTo>
                <a:cubicBezTo>
                  <a:pt x="1326232" y="449538"/>
                  <a:pt x="1329614" y="450571"/>
                  <a:pt x="1332683" y="452428"/>
                </a:cubicBezTo>
                <a:cubicBezTo>
                  <a:pt x="1338820" y="456142"/>
                  <a:pt x="1341581" y="460075"/>
                  <a:pt x="1340964" y="464227"/>
                </a:cubicBezTo>
                <a:cubicBezTo>
                  <a:pt x="1340348" y="468378"/>
                  <a:pt x="1333504" y="472390"/>
                  <a:pt x="1320433" y="476262"/>
                </a:cubicBezTo>
                <a:cubicBezTo>
                  <a:pt x="1307362" y="480134"/>
                  <a:pt x="1298761" y="482256"/>
                  <a:pt x="1294631" y="482629"/>
                </a:cubicBezTo>
                <a:cubicBezTo>
                  <a:pt x="1299134" y="487576"/>
                  <a:pt x="1300697" y="492455"/>
                  <a:pt x="1299320" y="497267"/>
                </a:cubicBezTo>
                <a:cubicBezTo>
                  <a:pt x="1297944" y="502078"/>
                  <a:pt x="1297044" y="509911"/>
                  <a:pt x="1296621" y="520767"/>
                </a:cubicBezTo>
                <a:cubicBezTo>
                  <a:pt x="1296198" y="531622"/>
                  <a:pt x="1295986" y="547031"/>
                  <a:pt x="1295986" y="566992"/>
                </a:cubicBezTo>
                <a:cubicBezTo>
                  <a:pt x="1311617" y="564354"/>
                  <a:pt x="1323261" y="562353"/>
                  <a:pt x="1330919" y="560991"/>
                </a:cubicBezTo>
                <a:cubicBezTo>
                  <a:pt x="1338577" y="559629"/>
                  <a:pt x="1348034" y="557811"/>
                  <a:pt x="1359291" y="555538"/>
                </a:cubicBezTo>
                <a:cubicBezTo>
                  <a:pt x="1370548" y="553265"/>
                  <a:pt x="1379683" y="557330"/>
                  <a:pt x="1386695" y="567734"/>
                </a:cubicBezTo>
                <a:cubicBezTo>
                  <a:pt x="1393708" y="578138"/>
                  <a:pt x="1392266" y="583114"/>
                  <a:pt x="1382372" y="582663"/>
                </a:cubicBezTo>
                <a:cubicBezTo>
                  <a:pt x="1372477" y="582211"/>
                  <a:pt x="1360919" y="582429"/>
                  <a:pt x="1347697" y="583319"/>
                </a:cubicBezTo>
                <a:cubicBezTo>
                  <a:pt x="1334475" y="584208"/>
                  <a:pt x="1317239" y="585871"/>
                  <a:pt x="1295986" y="588309"/>
                </a:cubicBezTo>
                <a:lnTo>
                  <a:pt x="1295986" y="653442"/>
                </a:lnTo>
                <a:cubicBezTo>
                  <a:pt x="1295986" y="671568"/>
                  <a:pt x="1294542" y="690512"/>
                  <a:pt x="1291652" y="710272"/>
                </a:cubicBezTo>
                <a:cubicBezTo>
                  <a:pt x="1288762" y="730033"/>
                  <a:pt x="1284335" y="739914"/>
                  <a:pt x="1278369" y="739914"/>
                </a:cubicBezTo>
                <a:cubicBezTo>
                  <a:pt x="1272949" y="739914"/>
                  <a:pt x="1270005" y="726627"/>
                  <a:pt x="1269539" y="700055"/>
                </a:cubicBezTo>
                <a:cubicBezTo>
                  <a:pt x="1269073" y="673483"/>
                  <a:pt x="1268841" y="637281"/>
                  <a:pt x="1268841" y="591449"/>
                </a:cubicBezTo>
                <a:cubicBezTo>
                  <a:pt x="1256121" y="594963"/>
                  <a:pt x="1246312" y="597641"/>
                  <a:pt x="1239414" y="599484"/>
                </a:cubicBezTo>
                <a:cubicBezTo>
                  <a:pt x="1232517" y="601326"/>
                  <a:pt x="1224221" y="598494"/>
                  <a:pt x="1214527" y="590987"/>
                </a:cubicBezTo>
                <a:cubicBezTo>
                  <a:pt x="1204833" y="583480"/>
                  <a:pt x="1205478" y="579418"/>
                  <a:pt x="1216463" y="578801"/>
                </a:cubicBezTo>
                <a:cubicBezTo>
                  <a:pt x="1227448" y="578185"/>
                  <a:pt x="1244907" y="575811"/>
                  <a:pt x="1268841" y="571681"/>
                </a:cubicBezTo>
                <a:lnTo>
                  <a:pt x="1268841" y="521175"/>
                </a:lnTo>
                <a:cubicBezTo>
                  <a:pt x="1268841" y="507251"/>
                  <a:pt x="1268116" y="495929"/>
                  <a:pt x="1266668" y="487210"/>
                </a:cubicBezTo>
                <a:cubicBezTo>
                  <a:pt x="1258408" y="486465"/>
                  <a:pt x="1251080" y="484249"/>
                  <a:pt x="1244685" y="480564"/>
                </a:cubicBezTo>
                <a:cubicBezTo>
                  <a:pt x="1238288" y="476878"/>
                  <a:pt x="1238447" y="473978"/>
                  <a:pt x="1245158" y="471863"/>
                </a:cubicBezTo>
                <a:cubicBezTo>
                  <a:pt x="1251868" y="469748"/>
                  <a:pt x="1262276" y="466489"/>
                  <a:pt x="1276379" y="462086"/>
                </a:cubicBezTo>
                <a:cubicBezTo>
                  <a:pt x="1290483" y="457684"/>
                  <a:pt x="1301859" y="454045"/>
                  <a:pt x="1310506" y="451170"/>
                </a:cubicBezTo>
                <a:cubicBezTo>
                  <a:pt x="1314829" y="449732"/>
                  <a:pt x="1318839" y="449118"/>
                  <a:pt x="1322536" y="449328"/>
                </a:cubicBezTo>
                <a:close/>
                <a:moveTo>
                  <a:pt x="1513499" y="448363"/>
                </a:moveTo>
                <a:cubicBezTo>
                  <a:pt x="1539483" y="444663"/>
                  <a:pt x="1560111" y="457483"/>
                  <a:pt x="1575384" y="486823"/>
                </a:cubicBezTo>
                <a:cubicBezTo>
                  <a:pt x="1584476" y="518788"/>
                  <a:pt x="1572035" y="550508"/>
                  <a:pt x="1538063" y="581985"/>
                </a:cubicBezTo>
                <a:cubicBezTo>
                  <a:pt x="1527939" y="597186"/>
                  <a:pt x="1522877" y="615182"/>
                  <a:pt x="1522877" y="635976"/>
                </a:cubicBezTo>
                <a:lnTo>
                  <a:pt x="1490440" y="635976"/>
                </a:lnTo>
                <a:cubicBezTo>
                  <a:pt x="1489464" y="599466"/>
                  <a:pt x="1504414" y="566218"/>
                  <a:pt x="1535289" y="536232"/>
                </a:cubicBezTo>
                <a:cubicBezTo>
                  <a:pt x="1542215" y="525879"/>
                  <a:pt x="1545241" y="514873"/>
                  <a:pt x="1544366" y="503214"/>
                </a:cubicBezTo>
                <a:cubicBezTo>
                  <a:pt x="1539648" y="487340"/>
                  <a:pt x="1530692" y="479854"/>
                  <a:pt x="1517499" y="480757"/>
                </a:cubicBezTo>
                <a:lnTo>
                  <a:pt x="1512208" y="480757"/>
                </a:lnTo>
                <a:cubicBezTo>
                  <a:pt x="1495932" y="481532"/>
                  <a:pt x="1488246" y="495478"/>
                  <a:pt x="1489149" y="522595"/>
                </a:cubicBezTo>
                <a:lnTo>
                  <a:pt x="1455335" y="522595"/>
                </a:lnTo>
                <a:cubicBezTo>
                  <a:pt x="1454374" y="485482"/>
                  <a:pt x="1466112" y="462696"/>
                  <a:pt x="1490547" y="454235"/>
                </a:cubicBezTo>
                <a:cubicBezTo>
                  <a:pt x="1494519" y="451252"/>
                  <a:pt x="1502170" y="449295"/>
                  <a:pt x="1513499" y="448363"/>
                </a:cubicBezTo>
                <a:close/>
                <a:moveTo>
                  <a:pt x="845249" y="443637"/>
                </a:moveTo>
                <a:cubicBezTo>
                  <a:pt x="847074" y="443647"/>
                  <a:pt x="849241" y="444197"/>
                  <a:pt x="851749" y="445287"/>
                </a:cubicBezTo>
                <a:cubicBezTo>
                  <a:pt x="861779" y="449646"/>
                  <a:pt x="869229" y="454730"/>
                  <a:pt x="874098" y="460538"/>
                </a:cubicBezTo>
                <a:cubicBezTo>
                  <a:pt x="878966" y="466345"/>
                  <a:pt x="878977" y="471608"/>
                  <a:pt x="874130" y="476326"/>
                </a:cubicBezTo>
                <a:cubicBezTo>
                  <a:pt x="869283" y="481044"/>
                  <a:pt x="859876" y="492194"/>
                  <a:pt x="845909" y="509775"/>
                </a:cubicBezTo>
                <a:cubicBezTo>
                  <a:pt x="831941" y="527356"/>
                  <a:pt x="817397" y="542564"/>
                  <a:pt x="802275" y="555398"/>
                </a:cubicBezTo>
                <a:cubicBezTo>
                  <a:pt x="787153" y="568233"/>
                  <a:pt x="772687" y="577224"/>
                  <a:pt x="758878" y="582372"/>
                </a:cubicBezTo>
                <a:cubicBezTo>
                  <a:pt x="745068" y="587520"/>
                  <a:pt x="745696" y="583096"/>
                  <a:pt x="760760" y="569100"/>
                </a:cubicBezTo>
                <a:cubicBezTo>
                  <a:pt x="775824" y="555104"/>
                  <a:pt x="792695" y="535444"/>
                  <a:pt x="811373" y="510119"/>
                </a:cubicBezTo>
                <a:cubicBezTo>
                  <a:pt x="830052" y="484794"/>
                  <a:pt x="838939" y="467464"/>
                  <a:pt x="838036" y="458128"/>
                </a:cubicBezTo>
                <a:cubicBezTo>
                  <a:pt x="837369" y="448438"/>
                  <a:pt x="839774" y="443608"/>
                  <a:pt x="845249" y="443637"/>
                </a:cubicBezTo>
                <a:close/>
                <a:moveTo>
                  <a:pt x="1181802" y="441116"/>
                </a:moveTo>
                <a:cubicBezTo>
                  <a:pt x="1184048" y="440581"/>
                  <a:pt x="1187130" y="441279"/>
                  <a:pt x="1191048" y="443211"/>
                </a:cubicBezTo>
                <a:cubicBezTo>
                  <a:pt x="1198885" y="447076"/>
                  <a:pt x="1205737" y="451923"/>
                  <a:pt x="1211601" y="457752"/>
                </a:cubicBezTo>
                <a:cubicBezTo>
                  <a:pt x="1217466" y="463581"/>
                  <a:pt x="1216377" y="467934"/>
                  <a:pt x="1208332" y="470809"/>
                </a:cubicBezTo>
                <a:cubicBezTo>
                  <a:pt x="1200287" y="473684"/>
                  <a:pt x="1187216" y="479962"/>
                  <a:pt x="1169118" y="489641"/>
                </a:cubicBezTo>
                <a:cubicBezTo>
                  <a:pt x="1178110" y="495191"/>
                  <a:pt x="1181680" y="499608"/>
                  <a:pt x="1179831" y="502891"/>
                </a:cubicBezTo>
                <a:cubicBezTo>
                  <a:pt x="1177981" y="506175"/>
                  <a:pt x="1176654" y="511790"/>
                  <a:pt x="1175851" y="519734"/>
                </a:cubicBezTo>
                <a:cubicBezTo>
                  <a:pt x="1183982" y="517138"/>
                  <a:pt x="1190811" y="514916"/>
                  <a:pt x="1196340" y="513066"/>
                </a:cubicBezTo>
                <a:cubicBezTo>
                  <a:pt x="1201868" y="511216"/>
                  <a:pt x="1206360" y="513274"/>
                  <a:pt x="1209816" y="519239"/>
                </a:cubicBezTo>
                <a:cubicBezTo>
                  <a:pt x="1213272" y="525205"/>
                  <a:pt x="1212028" y="528808"/>
                  <a:pt x="1206084" y="530048"/>
                </a:cubicBezTo>
                <a:cubicBezTo>
                  <a:pt x="1200140" y="531289"/>
                  <a:pt x="1190062" y="534275"/>
                  <a:pt x="1175851" y="539007"/>
                </a:cubicBezTo>
                <a:lnTo>
                  <a:pt x="1175851" y="571574"/>
                </a:lnTo>
                <a:cubicBezTo>
                  <a:pt x="1187911" y="573194"/>
                  <a:pt x="1197677" y="576790"/>
                  <a:pt x="1205149" y="582361"/>
                </a:cubicBezTo>
                <a:cubicBezTo>
                  <a:pt x="1212620" y="587933"/>
                  <a:pt x="1214910" y="595339"/>
                  <a:pt x="1212021" y="604582"/>
                </a:cubicBezTo>
                <a:cubicBezTo>
                  <a:pt x="1209131" y="613824"/>
                  <a:pt x="1203424" y="615523"/>
                  <a:pt x="1194898" y="609679"/>
                </a:cubicBezTo>
                <a:cubicBezTo>
                  <a:pt x="1186373" y="603836"/>
                  <a:pt x="1180025" y="595508"/>
                  <a:pt x="1175851" y="584695"/>
                </a:cubicBezTo>
                <a:lnTo>
                  <a:pt x="1175851" y="652109"/>
                </a:lnTo>
                <a:cubicBezTo>
                  <a:pt x="1175851" y="667539"/>
                  <a:pt x="1174693" y="681983"/>
                  <a:pt x="1172377" y="695441"/>
                </a:cubicBezTo>
                <a:cubicBezTo>
                  <a:pt x="1170061" y="708899"/>
                  <a:pt x="1164863" y="711054"/>
                  <a:pt x="1156782" y="701905"/>
                </a:cubicBezTo>
                <a:cubicBezTo>
                  <a:pt x="1148702" y="692756"/>
                  <a:pt x="1145562" y="683926"/>
                  <a:pt x="1147361" y="675415"/>
                </a:cubicBezTo>
                <a:cubicBezTo>
                  <a:pt x="1149160" y="666904"/>
                  <a:pt x="1150734" y="655679"/>
                  <a:pt x="1152082" y="641741"/>
                </a:cubicBezTo>
                <a:cubicBezTo>
                  <a:pt x="1153430" y="627802"/>
                  <a:pt x="1154104" y="606084"/>
                  <a:pt x="1154104" y="576586"/>
                </a:cubicBezTo>
                <a:cubicBezTo>
                  <a:pt x="1149272" y="592460"/>
                  <a:pt x="1141793" y="606840"/>
                  <a:pt x="1131669" y="619725"/>
                </a:cubicBezTo>
                <a:cubicBezTo>
                  <a:pt x="1121545" y="632609"/>
                  <a:pt x="1107455" y="644390"/>
                  <a:pt x="1089402" y="655066"/>
                </a:cubicBezTo>
                <a:cubicBezTo>
                  <a:pt x="1071347" y="665742"/>
                  <a:pt x="1068680" y="663462"/>
                  <a:pt x="1081399" y="648226"/>
                </a:cubicBezTo>
                <a:cubicBezTo>
                  <a:pt x="1094119" y="632989"/>
                  <a:pt x="1105867" y="617746"/>
                  <a:pt x="1116644" y="602495"/>
                </a:cubicBezTo>
                <a:cubicBezTo>
                  <a:pt x="1127421" y="587244"/>
                  <a:pt x="1137656" y="569609"/>
                  <a:pt x="1147350" y="549590"/>
                </a:cubicBezTo>
                <a:cubicBezTo>
                  <a:pt x="1136408" y="554036"/>
                  <a:pt x="1127966" y="557535"/>
                  <a:pt x="1122022" y="560087"/>
                </a:cubicBezTo>
                <a:cubicBezTo>
                  <a:pt x="1116077" y="562640"/>
                  <a:pt x="1109520" y="565580"/>
                  <a:pt x="1102350" y="568907"/>
                </a:cubicBezTo>
                <a:cubicBezTo>
                  <a:pt x="1095180" y="572234"/>
                  <a:pt x="1086490" y="569229"/>
                  <a:pt x="1076280" y="559894"/>
                </a:cubicBezTo>
                <a:cubicBezTo>
                  <a:pt x="1066070" y="550558"/>
                  <a:pt x="1066443" y="545600"/>
                  <a:pt x="1077398" y="545019"/>
                </a:cubicBezTo>
                <a:cubicBezTo>
                  <a:pt x="1088354" y="544439"/>
                  <a:pt x="1100321" y="542356"/>
                  <a:pt x="1113299" y="538771"/>
                </a:cubicBezTo>
                <a:cubicBezTo>
                  <a:pt x="1126277" y="535186"/>
                  <a:pt x="1139879" y="531414"/>
                  <a:pt x="1154104" y="527456"/>
                </a:cubicBezTo>
                <a:cubicBezTo>
                  <a:pt x="1154104" y="515683"/>
                  <a:pt x="1153165" y="505516"/>
                  <a:pt x="1151286" y="496955"/>
                </a:cubicBezTo>
                <a:cubicBezTo>
                  <a:pt x="1143500" y="501271"/>
                  <a:pt x="1135272" y="504376"/>
                  <a:pt x="1126603" y="506269"/>
                </a:cubicBezTo>
                <a:cubicBezTo>
                  <a:pt x="1117934" y="508162"/>
                  <a:pt x="1119386" y="504315"/>
                  <a:pt x="1130959" y="494728"/>
                </a:cubicBezTo>
                <a:cubicBezTo>
                  <a:pt x="1142532" y="485142"/>
                  <a:pt x="1152907" y="476197"/>
                  <a:pt x="1162085" y="467894"/>
                </a:cubicBezTo>
                <a:cubicBezTo>
                  <a:pt x="1171262" y="459591"/>
                  <a:pt x="1176425" y="452435"/>
                  <a:pt x="1177572" y="446427"/>
                </a:cubicBezTo>
                <a:cubicBezTo>
                  <a:pt x="1178146" y="443423"/>
                  <a:pt x="1179555" y="441652"/>
                  <a:pt x="1181802" y="441116"/>
                </a:cubicBezTo>
                <a:close/>
                <a:moveTo>
                  <a:pt x="2218723" y="437438"/>
                </a:moveTo>
                <a:cubicBezTo>
                  <a:pt x="2221998" y="437458"/>
                  <a:pt x="2227250" y="439737"/>
                  <a:pt x="2234477" y="444276"/>
                </a:cubicBezTo>
                <a:cubicBezTo>
                  <a:pt x="2248932" y="453353"/>
                  <a:pt x="2253033" y="461057"/>
                  <a:pt x="2246781" y="467389"/>
                </a:cubicBezTo>
                <a:cubicBezTo>
                  <a:pt x="2240529" y="473720"/>
                  <a:pt x="2233179" y="483113"/>
                  <a:pt x="2224733" y="495567"/>
                </a:cubicBezTo>
                <a:cubicBezTo>
                  <a:pt x="2216286" y="508022"/>
                  <a:pt x="2209288" y="517328"/>
                  <a:pt x="2203739" y="523488"/>
                </a:cubicBezTo>
                <a:cubicBezTo>
                  <a:pt x="2198189" y="529647"/>
                  <a:pt x="2196554" y="532816"/>
                  <a:pt x="2198834" y="532995"/>
                </a:cubicBezTo>
                <a:cubicBezTo>
                  <a:pt x="2201115" y="533174"/>
                  <a:pt x="2203997" y="533264"/>
                  <a:pt x="2207482" y="533264"/>
                </a:cubicBezTo>
                <a:lnTo>
                  <a:pt x="2235961" y="533264"/>
                </a:lnTo>
                <a:cubicBezTo>
                  <a:pt x="2245727" y="519411"/>
                  <a:pt x="2250893" y="508520"/>
                  <a:pt x="2251459" y="500590"/>
                </a:cubicBezTo>
                <a:cubicBezTo>
                  <a:pt x="2252026" y="492660"/>
                  <a:pt x="2255934" y="490441"/>
                  <a:pt x="2263183" y="493932"/>
                </a:cubicBezTo>
                <a:cubicBezTo>
                  <a:pt x="2270432" y="497424"/>
                  <a:pt x="2276021" y="501870"/>
                  <a:pt x="2279950" y="507269"/>
                </a:cubicBezTo>
                <a:cubicBezTo>
                  <a:pt x="2283879" y="512668"/>
                  <a:pt x="2282922" y="517967"/>
                  <a:pt x="2277078" y="523165"/>
                </a:cubicBezTo>
                <a:cubicBezTo>
                  <a:pt x="2271235" y="528363"/>
                  <a:pt x="2264531" y="535193"/>
                  <a:pt x="2256966" y="543654"/>
                </a:cubicBezTo>
                <a:cubicBezTo>
                  <a:pt x="2249402" y="552114"/>
                  <a:pt x="2240403" y="561496"/>
                  <a:pt x="2229971" y="571800"/>
                </a:cubicBezTo>
                <a:cubicBezTo>
                  <a:pt x="2219538" y="582103"/>
                  <a:pt x="2214745" y="587255"/>
                  <a:pt x="2215591" y="587255"/>
                </a:cubicBezTo>
                <a:cubicBezTo>
                  <a:pt x="2219735" y="587255"/>
                  <a:pt x="2225787" y="586369"/>
                  <a:pt x="2233746" y="584598"/>
                </a:cubicBezTo>
                <a:cubicBezTo>
                  <a:pt x="2241704" y="582827"/>
                  <a:pt x="2251029" y="581024"/>
                  <a:pt x="2261720" y="579189"/>
                </a:cubicBezTo>
                <a:cubicBezTo>
                  <a:pt x="2272410" y="577353"/>
                  <a:pt x="2272375" y="580017"/>
                  <a:pt x="2261612" y="587180"/>
                </a:cubicBezTo>
                <a:cubicBezTo>
                  <a:pt x="2250850" y="594343"/>
                  <a:pt x="2238356" y="600814"/>
                  <a:pt x="2224131" y="606593"/>
                </a:cubicBezTo>
                <a:cubicBezTo>
                  <a:pt x="2209905" y="612372"/>
                  <a:pt x="2199612" y="617366"/>
                  <a:pt x="2193253" y="621575"/>
                </a:cubicBezTo>
                <a:cubicBezTo>
                  <a:pt x="2186893" y="625783"/>
                  <a:pt x="2182039" y="622736"/>
                  <a:pt x="2178690" y="612433"/>
                </a:cubicBezTo>
                <a:cubicBezTo>
                  <a:pt x="2175342" y="602129"/>
                  <a:pt x="2177421" y="595285"/>
                  <a:pt x="2184928" y="591901"/>
                </a:cubicBezTo>
                <a:cubicBezTo>
                  <a:pt x="2192435" y="588517"/>
                  <a:pt x="2207123" y="573969"/>
                  <a:pt x="2228992" y="548257"/>
                </a:cubicBezTo>
                <a:cubicBezTo>
                  <a:pt x="2202219" y="551756"/>
                  <a:pt x="2184967" y="555778"/>
                  <a:pt x="2177238" y="560324"/>
                </a:cubicBezTo>
                <a:cubicBezTo>
                  <a:pt x="2169509" y="564870"/>
                  <a:pt x="2164504" y="562206"/>
                  <a:pt x="2162224" y="552333"/>
                </a:cubicBezTo>
                <a:cubicBezTo>
                  <a:pt x="2159944" y="542460"/>
                  <a:pt x="2161876" y="536071"/>
                  <a:pt x="2168021" y="533167"/>
                </a:cubicBezTo>
                <a:cubicBezTo>
                  <a:pt x="2174166" y="530263"/>
                  <a:pt x="2180719" y="523810"/>
                  <a:pt x="2187681" y="513808"/>
                </a:cubicBezTo>
                <a:cubicBezTo>
                  <a:pt x="2194644" y="503806"/>
                  <a:pt x="2201247" y="491946"/>
                  <a:pt x="2207492" y="478230"/>
                </a:cubicBezTo>
                <a:cubicBezTo>
                  <a:pt x="2213737" y="464513"/>
                  <a:pt x="2216183" y="453156"/>
                  <a:pt x="2214827" y="444157"/>
                </a:cubicBezTo>
                <a:cubicBezTo>
                  <a:pt x="2214150" y="439658"/>
                  <a:pt x="2215448" y="437419"/>
                  <a:pt x="2218723" y="437438"/>
                </a:cubicBezTo>
                <a:close/>
                <a:moveTo>
                  <a:pt x="456451" y="437094"/>
                </a:moveTo>
                <a:cubicBezTo>
                  <a:pt x="459952" y="437336"/>
                  <a:pt x="465427" y="439723"/>
                  <a:pt x="472877" y="444254"/>
                </a:cubicBezTo>
                <a:cubicBezTo>
                  <a:pt x="487776" y="453317"/>
                  <a:pt x="493043" y="460075"/>
                  <a:pt x="488676" y="464528"/>
                </a:cubicBezTo>
                <a:cubicBezTo>
                  <a:pt x="484309" y="468980"/>
                  <a:pt x="477455" y="478771"/>
                  <a:pt x="468112" y="493900"/>
                </a:cubicBezTo>
                <a:cubicBezTo>
                  <a:pt x="458769" y="509029"/>
                  <a:pt x="450262" y="522631"/>
                  <a:pt x="442590" y="534705"/>
                </a:cubicBezTo>
                <a:cubicBezTo>
                  <a:pt x="451581" y="544155"/>
                  <a:pt x="455629" y="556291"/>
                  <a:pt x="454733" y="571111"/>
                </a:cubicBezTo>
                <a:cubicBezTo>
                  <a:pt x="453836" y="585932"/>
                  <a:pt x="453388" y="610680"/>
                  <a:pt x="453388" y="645354"/>
                </a:cubicBezTo>
                <a:cubicBezTo>
                  <a:pt x="453388" y="680387"/>
                  <a:pt x="450488" y="701306"/>
                  <a:pt x="444687" y="708111"/>
                </a:cubicBezTo>
                <a:cubicBezTo>
                  <a:pt x="438887" y="714915"/>
                  <a:pt x="433459" y="712266"/>
                  <a:pt x="428404" y="700163"/>
                </a:cubicBezTo>
                <a:cubicBezTo>
                  <a:pt x="423349" y="688059"/>
                  <a:pt x="422177" y="678763"/>
                  <a:pt x="424887" y="672274"/>
                </a:cubicBezTo>
                <a:cubicBezTo>
                  <a:pt x="427597" y="665785"/>
                  <a:pt x="429849" y="644627"/>
                  <a:pt x="431641" y="608798"/>
                </a:cubicBezTo>
                <a:cubicBezTo>
                  <a:pt x="433434" y="572968"/>
                  <a:pt x="432975" y="552788"/>
                  <a:pt x="430265" y="548257"/>
                </a:cubicBezTo>
                <a:cubicBezTo>
                  <a:pt x="411321" y="571115"/>
                  <a:pt x="392865" y="587628"/>
                  <a:pt x="374897" y="597795"/>
                </a:cubicBezTo>
                <a:cubicBezTo>
                  <a:pt x="356929" y="607962"/>
                  <a:pt x="355656" y="604513"/>
                  <a:pt x="371079" y="587449"/>
                </a:cubicBezTo>
                <a:cubicBezTo>
                  <a:pt x="386502" y="570384"/>
                  <a:pt x="402273" y="549096"/>
                  <a:pt x="418391" y="523584"/>
                </a:cubicBezTo>
                <a:cubicBezTo>
                  <a:pt x="434509" y="498073"/>
                  <a:pt x="444343" y="480255"/>
                  <a:pt x="447892" y="470131"/>
                </a:cubicBezTo>
                <a:cubicBezTo>
                  <a:pt x="451442" y="460007"/>
                  <a:pt x="452768" y="450897"/>
                  <a:pt x="451872" y="442802"/>
                </a:cubicBezTo>
                <a:cubicBezTo>
                  <a:pt x="451424" y="438755"/>
                  <a:pt x="452950" y="436852"/>
                  <a:pt x="456451" y="437094"/>
                </a:cubicBezTo>
                <a:close/>
                <a:moveTo>
                  <a:pt x="2678706" y="436554"/>
                </a:moveTo>
                <a:cubicBezTo>
                  <a:pt x="2680209" y="436536"/>
                  <a:pt x="2682112" y="436880"/>
                  <a:pt x="2684415" y="437586"/>
                </a:cubicBezTo>
                <a:cubicBezTo>
                  <a:pt x="2693629" y="440411"/>
                  <a:pt x="2701978" y="444297"/>
                  <a:pt x="2709464" y="449245"/>
                </a:cubicBezTo>
                <a:cubicBezTo>
                  <a:pt x="2716949" y="454192"/>
                  <a:pt x="2718559" y="458616"/>
                  <a:pt x="2714293" y="462517"/>
                </a:cubicBezTo>
                <a:cubicBezTo>
                  <a:pt x="2710027" y="466417"/>
                  <a:pt x="2704961" y="476448"/>
                  <a:pt x="2699096" y="492610"/>
                </a:cubicBezTo>
                <a:cubicBezTo>
                  <a:pt x="2712891" y="507896"/>
                  <a:pt x="2729128" y="522875"/>
                  <a:pt x="2747806" y="537545"/>
                </a:cubicBezTo>
                <a:cubicBezTo>
                  <a:pt x="2766484" y="552215"/>
                  <a:pt x="2785080" y="563611"/>
                  <a:pt x="2803593" y="571735"/>
                </a:cubicBezTo>
                <a:cubicBezTo>
                  <a:pt x="2822106" y="579859"/>
                  <a:pt x="2828118" y="584717"/>
                  <a:pt x="2821630" y="586308"/>
                </a:cubicBezTo>
                <a:cubicBezTo>
                  <a:pt x="2815140" y="587900"/>
                  <a:pt x="2803582" y="589603"/>
                  <a:pt x="2786955" y="591417"/>
                </a:cubicBezTo>
                <a:cubicBezTo>
                  <a:pt x="2770327" y="593231"/>
                  <a:pt x="2758403" y="589639"/>
                  <a:pt x="2751183" y="580641"/>
                </a:cubicBezTo>
                <a:cubicBezTo>
                  <a:pt x="2743963" y="571642"/>
                  <a:pt x="2724198" y="546450"/>
                  <a:pt x="2691890" y="505064"/>
                </a:cubicBezTo>
                <a:cubicBezTo>
                  <a:pt x="2681952" y="528854"/>
                  <a:pt x="2671236" y="549024"/>
                  <a:pt x="2659743" y="565573"/>
                </a:cubicBezTo>
                <a:cubicBezTo>
                  <a:pt x="2648249" y="582121"/>
                  <a:pt x="2632787" y="596192"/>
                  <a:pt x="2613356" y="607787"/>
                </a:cubicBezTo>
                <a:cubicBezTo>
                  <a:pt x="2593925" y="619381"/>
                  <a:pt x="2593272" y="614401"/>
                  <a:pt x="2611398" y="592848"/>
                </a:cubicBezTo>
                <a:cubicBezTo>
                  <a:pt x="2629524" y="571294"/>
                  <a:pt x="2643043" y="551838"/>
                  <a:pt x="2651956" y="534479"/>
                </a:cubicBezTo>
                <a:cubicBezTo>
                  <a:pt x="2660868" y="517121"/>
                  <a:pt x="2668003" y="500307"/>
                  <a:pt x="2673359" y="484038"/>
                </a:cubicBezTo>
                <a:cubicBezTo>
                  <a:pt x="2678715" y="467769"/>
                  <a:pt x="2679593" y="455253"/>
                  <a:pt x="2675994" y="446491"/>
                </a:cubicBezTo>
                <a:cubicBezTo>
                  <a:pt x="2673294" y="439920"/>
                  <a:pt x="2674198" y="436607"/>
                  <a:pt x="2678706" y="436554"/>
                </a:cubicBezTo>
                <a:close/>
                <a:moveTo>
                  <a:pt x="2572265" y="433867"/>
                </a:moveTo>
                <a:cubicBezTo>
                  <a:pt x="2573775" y="434100"/>
                  <a:pt x="2575555" y="434763"/>
                  <a:pt x="2577606" y="435855"/>
                </a:cubicBezTo>
                <a:cubicBezTo>
                  <a:pt x="2585808" y="440221"/>
                  <a:pt x="2592358" y="444609"/>
                  <a:pt x="2597255" y="449019"/>
                </a:cubicBezTo>
                <a:cubicBezTo>
                  <a:pt x="2602152" y="453428"/>
                  <a:pt x="2601299" y="458465"/>
                  <a:pt x="2594695" y="464130"/>
                </a:cubicBezTo>
                <a:cubicBezTo>
                  <a:pt x="2588092" y="469794"/>
                  <a:pt x="2574752" y="489792"/>
                  <a:pt x="2554676" y="524122"/>
                </a:cubicBezTo>
                <a:lnTo>
                  <a:pt x="2580466" y="523800"/>
                </a:lnTo>
                <a:cubicBezTo>
                  <a:pt x="2594649" y="505659"/>
                  <a:pt x="2601066" y="493025"/>
                  <a:pt x="2599718" y="485898"/>
                </a:cubicBezTo>
                <a:cubicBezTo>
                  <a:pt x="2598370" y="478771"/>
                  <a:pt x="2601987" y="476907"/>
                  <a:pt x="2610570" y="480306"/>
                </a:cubicBezTo>
                <a:cubicBezTo>
                  <a:pt x="2619153" y="483704"/>
                  <a:pt x="2625928" y="487920"/>
                  <a:pt x="2630897" y="492954"/>
                </a:cubicBezTo>
                <a:cubicBezTo>
                  <a:pt x="2635866" y="497987"/>
                  <a:pt x="2634547" y="503325"/>
                  <a:pt x="2626939" y="508968"/>
                </a:cubicBezTo>
                <a:cubicBezTo>
                  <a:pt x="2619332" y="514611"/>
                  <a:pt x="2610835" y="523018"/>
                  <a:pt x="2601450" y="534189"/>
                </a:cubicBezTo>
                <a:cubicBezTo>
                  <a:pt x="2592064" y="545360"/>
                  <a:pt x="2578272" y="559442"/>
                  <a:pt x="2560075" y="576435"/>
                </a:cubicBezTo>
                <a:cubicBezTo>
                  <a:pt x="2585098" y="575560"/>
                  <a:pt x="2602375" y="575543"/>
                  <a:pt x="2611904" y="576381"/>
                </a:cubicBezTo>
                <a:cubicBezTo>
                  <a:pt x="2621433" y="577220"/>
                  <a:pt x="2614557" y="581687"/>
                  <a:pt x="2591275" y="589782"/>
                </a:cubicBezTo>
                <a:cubicBezTo>
                  <a:pt x="2567994" y="597877"/>
                  <a:pt x="2551524" y="604901"/>
                  <a:pt x="2541866" y="610852"/>
                </a:cubicBezTo>
                <a:cubicBezTo>
                  <a:pt x="2532208" y="616803"/>
                  <a:pt x="2526275" y="613856"/>
                  <a:pt x="2524066" y="602011"/>
                </a:cubicBezTo>
                <a:cubicBezTo>
                  <a:pt x="2521858" y="590166"/>
                  <a:pt x="2524324" y="583276"/>
                  <a:pt x="2531466" y="581340"/>
                </a:cubicBezTo>
                <a:cubicBezTo>
                  <a:pt x="2538607" y="579404"/>
                  <a:pt x="2553033" y="565221"/>
                  <a:pt x="2574745" y="538792"/>
                </a:cubicBezTo>
                <a:cubicBezTo>
                  <a:pt x="2554181" y="541416"/>
                  <a:pt x="2540274" y="544772"/>
                  <a:pt x="2533025" y="548859"/>
                </a:cubicBezTo>
                <a:cubicBezTo>
                  <a:pt x="2525776" y="552946"/>
                  <a:pt x="2521019" y="549960"/>
                  <a:pt x="2518753" y="539900"/>
                </a:cubicBezTo>
                <a:cubicBezTo>
                  <a:pt x="2516487" y="529840"/>
                  <a:pt x="2518244" y="524068"/>
                  <a:pt x="2524023" y="522584"/>
                </a:cubicBezTo>
                <a:cubicBezTo>
                  <a:pt x="2529802" y="521100"/>
                  <a:pt x="2535453" y="516317"/>
                  <a:pt x="2540973" y="508237"/>
                </a:cubicBezTo>
                <a:cubicBezTo>
                  <a:pt x="2546494" y="500156"/>
                  <a:pt x="2552155" y="489663"/>
                  <a:pt x="2557956" y="476756"/>
                </a:cubicBezTo>
                <a:cubicBezTo>
                  <a:pt x="2563756" y="463850"/>
                  <a:pt x="2566431" y="452715"/>
                  <a:pt x="2565979" y="443351"/>
                </a:cubicBezTo>
                <a:cubicBezTo>
                  <a:pt x="2565641" y="436328"/>
                  <a:pt x="2567735" y="433166"/>
                  <a:pt x="2572265" y="433867"/>
                </a:cubicBezTo>
                <a:close/>
                <a:moveTo>
                  <a:pt x="550790" y="433486"/>
                </a:moveTo>
                <a:cubicBezTo>
                  <a:pt x="553837" y="433861"/>
                  <a:pt x="557561" y="434725"/>
                  <a:pt x="561962" y="436080"/>
                </a:cubicBezTo>
                <a:cubicBezTo>
                  <a:pt x="579564" y="441501"/>
                  <a:pt x="586340" y="448653"/>
                  <a:pt x="582289" y="457537"/>
                </a:cubicBezTo>
                <a:cubicBezTo>
                  <a:pt x="578238" y="466421"/>
                  <a:pt x="576212" y="494352"/>
                  <a:pt x="576212" y="541330"/>
                </a:cubicBezTo>
                <a:cubicBezTo>
                  <a:pt x="592044" y="539567"/>
                  <a:pt x="604401" y="537796"/>
                  <a:pt x="613285" y="536017"/>
                </a:cubicBezTo>
                <a:cubicBezTo>
                  <a:pt x="622169" y="534239"/>
                  <a:pt x="630630" y="532432"/>
                  <a:pt x="638668" y="530597"/>
                </a:cubicBezTo>
                <a:cubicBezTo>
                  <a:pt x="646705" y="528761"/>
                  <a:pt x="654503" y="532594"/>
                  <a:pt x="662060" y="542094"/>
                </a:cubicBezTo>
                <a:cubicBezTo>
                  <a:pt x="669617" y="551594"/>
                  <a:pt x="664820" y="556345"/>
                  <a:pt x="647669" y="556345"/>
                </a:cubicBezTo>
                <a:cubicBezTo>
                  <a:pt x="633530" y="556345"/>
                  <a:pt x="609711" y="558022"/>
                  <a:pt x="576212" y="561378"/>
                </a:cubicBezTo>
                <a:cubicBezTo>
                  <a:pt x="576212" y="617807"/>
                  <a:pt x="575266" y="660939"/>
                  <a:pt x="573373" y="690773"/>
                </a:cubicBezTo>
                <a:cubicBezTo>
                  <a:pt x="571480" y="720608"/>
                  <a:pt x="566955" y="735809"/>
                  <a:pt x="559800" y="736375"/>
                </a:cubicBezTo>
                <a:cubicBezTo>
                  <a:pt x="552644" y="736942"/>
                  <a:pt x="549066" y="722799"/>
                  <a:pt x="549066" y="693946"/>
                </a:cubicBezTo>
                <a:lnTo>
                  <a:pt x="549066" y="565788"/>
                </a:lnTo>
                <a:cubicBezTo>
                  <a:pt x="526839" y="571036"/>
                  <a:pt x="511499" y="574600"/>
                  <a:pt x="503045" y="576478"/>
                </a:cubicBezTo>
                <a:cubicBezTo>
                  <a:pt x="494591" y="578357"/>
                  <a:pt x="484851" y="574998"/>
                  <a:pt x="473823" y="566401"/>
                </a:cubicBezTo>
                <a:cubicBezTo>
                  <a:pt x="462795" y="557804"/>
                  <a:pt x="464954" y="553505"/>
                  <a:pt x="480298" y="553505"/>
                </a:cubicBezTo>
                <a:cubicBezTo>
                  <a:pt x="492544" y="553505"/>
                  <a:pt x="515467" y="550565"/>
                  <a:pt x="549066" y="544686"/>
                </a:cubicBezTo>
                <a:cubicBezTo>
                  <a:pt x="549066" y="514744"/>
                  <a:pt x="548844" y="492939"/>
                  <a:pt x="548400" y="479273"/>
                </a:cubicBezTo>
                <a:cubicBezTo>
                  <a:pt x="547955" y="465607"/>
                  <a:pt x="545703" y="453636"/>
                  <a:pt x="541645" y="443362"/>
                </a:cubicBezTo>
                <a:cubicBezTo>
                  <a:pt x="538601" y="435656"/>
                  <a:pt x="541650" y="432364"/>
                  <a:pt x="550790" y="433486"/>
                </a:cubicBezTo>
                <a:close/>
                <a:moveTo>
                  <a:pt x="2980048" y="429906"/>
                </a:moveTo>
                <a:cubicBezTo>
                  <a:pt x="2981824" y="429815"/>
                  <a:pt x="2984084" y="430120"/>
                  <a:pt x="2986829" y="430821"/>
                </a:cubicBezTo>
                <a:cubicBezTo>
                  <a:pt x="2997806" y="433625"/>
                  <a:pt x="3006833" y="436876"/>
                  <a:pt x="3013910" y="440576"/>
                </a:cubicBezTo>
                <a:cubicBezTo>
                  <a:pt x="3020987" y="444276"/>
                  <a:pt x="3022485" y="450274"/>
                  <a:pt x="3018406" y="458569"/>
                </a:cubicBezTo>
                <a:cubicBezTo>
                  <a:pt x="3014326" y="466865"/>
                  <a:pt x="3011863" y="492653"/>
                  <a:pt x="3011017" y="535931"/>
                </a:cubicBezTo>
                <a:cubicBezTo>
                  <a:pt x="3037317" y="532418"/>
                  <a:pt x="3058472" y="528618"/>
                  <a:pt x="3074483" y="524531"/>
                </a:cubicBezTo>
                <a:cubicBezTo>
                  <a:pt x="3090494" y="520444"/>
                  <a:pt x="3102594" y="521946"/>
                  <a:pt x="3110782" y="529037"/>
                </a:cubicBezTo>
                <a:cubicBezTo>
                  <a:pt x="3118970" y="536128"/>
                  <a:pt x="3120999" y="541094"/>
                  <a:pt x="3116869" y="543933"/>
                </a:cubicBezTo>
                <a:cubicBezTo>
                  <a:pt x="3112739" y="546773"/>
                  <a:pt x="3097134" y="549318"/>
                  <a:pt x="3070052" y="551569"/>
                </a:cubicBezTo>
                <a:cubicBezTo>
                  <a:pt x="3042971" y="553821"/>
                  <a:pt x="3022711" y="556137"/>
                  <a:pt x="3009275" y="558517"/>
                </a:cubicBezTo>
                <a:lnTo>
                  <a:pt x="3006973" y="578823"/>
                </a:lnTo>
                <a:cubicBezTo>
                  <a:pt x="3027350" y="608034"/>
                  <a:pt x="3044831" y="630150"/>
                  <a:pt x="3059415" y="645171"/>
                </a:cubicBezTo>
                <a:cubicBezTo>
                  <a:pt x="3073999" y="660193"/>
                  <a:pt x="3089920" y="671912"/>
                  <a:pt x="3107179" y="680330"/>
                </a:cubicBezTo>
                <a:cubicBezTo>
                  <a:pt x="3124437" y="688748"/>
                  <a:pt x="3140398" y="696509"/>
                  <a:pt x="3155061" y="703615"/>
                </a:cubicBezTo>
                <a:cubicBezTo>
                  <a:pt x="3169723" y="710721"/>
                  <a:pt x="3164428" y="714273"/>
                  <a:pt x="3139175" y="714273"/>
                </a:cubicBezTo>
                <a:cubicBezTo>
                  <a:pt x="3117450" y="714273"/>
                  <a:pt x="3100392" y="714033"/>
                  <a:pt x="3088002" y="713553"/>
                </a:cubicBezTo>
                <a:cubicBezTo>
                  <a:pt x="3075612" y="713072"/>
                  <a:pt x="3064929" y="706451"/>
                  <a:pt x="3055952" y="693688"/>
                </a:cubicBezTo>
                <a:cubicBezTo>
                  <a:pt x="3046975" y="680925"/>
                  <a:pt x="3038615" y="668166"/>
                  <a:pt x="3030871" y="655410"/>
                </a:cubicBezTo>
                <a:cubicBezTo>
                  <a:pt x="3023127" y="642655"/>
                  <a:pt x="3013792" y="623579"/>
                  <a:pt x="3002864" y="598182"/>
                </a:cubicBezTo>
                <a:cubicBezTo>
                  <a:pt x="2995451" y="632785"/>
                  <a:pt x="2983613" y="658450"/>
                  <a:pt x="2967351" y="675178"/>
                </a:cubicBezTo>
                <a:cubicBezTo>
                  <a:pt x="2951089" y="691906"/>
                  <a:pt x="2931328" y="703730"/>
                  <a:pt x="2908068" y="710649"/>
                </a:cubicBezTo>
                <a:cubicBezTo>
                  <a:pt x="2884809" y="717568"/>
                  <a:pt x="2881224" y="715546"/>
                  <a:pt x="2897313" y="704583"/>
                </a:cubicBezTo>
                <a:cubicBezTo>
                  <a:pt x="2913403" y="693620"/>
                  <a:pt x="2927159" y="681990"/>
                  <a:pt x="2938581" y="669693"/>
                </a:cubicBezTo>
                <a:cubicBezTo>
                  <a:pt x="2950003" y="657396"/>
                  <a:pt x="2959736" y="641633"/>
                  <a:pt x="2967781" y="622403"/>
                </a:cubicBezTo>
                <a:cubicBezTo>
                  <a:pt x="2975826" y="603173"/>
                  <a:pt x="2980738" y="583405"/>
                  <a:pt x="2982516" y="563099"/>
                </a:cubicBezTo>
                <a:cubicBezTo>
                  <a:pt x="2954208" y="567602"/>
                  <a:pt x="2936688" y="570753"/>
                  <a:pt x="2929956" y="572553"/>
                </a:cubicBezTo>
                <a:cubicBezTo>
                  <a:pt x="2923223" y="574352"/>
                  <a:pt x="2913654" y="570276"/>
                  <a:pt x="2901250" y="560324"/>
                </a:cubicBezTo>
                <a:cubicBezTo>
                  <a:pt x="2888846" y="550372"/>
                  <a:pt x="2890893" y="545851"/>
                  <a:pt x="2907391" y="546762"/>
                </a:cubicBezTo>
                <a:cubicBezTo>
                  <a:pt x="2923890" y="547672"/>
                  <a:pt x="2949411" y="545604"/>
                  <a:pt x="2983957" y="540556"/>
                </a:cubicBezTo>
                <a:cubicBezTo>
                  <a:pt x="2984803" y="518716"/>
                  <a:pt x="2985004" y="499199"/>
                  <a:pt x="2984559" y="482005"/>
                </a:cubicBezTo>
                <a:cubicBezTo>
                  <a:pt x="2984115" y="464811"/>
                  <a:pt x="2981637" y="451281"/>
                  <a:pt x="2977128" y="441415"/>
                </a:cubicBezTo>
                <a:cubicBezTo>
                  <a:pt x="2973745" y="434015"/>
                  <a:pt x="2974718" y="430179"/>
                  <a:pt x="2980048" y="429906"/>
                </a:cubicBezTo>
                <a:close/>
                <a:moveTo>
                  <a:pt x="191562" y="424120"/>
                </a:moveTo>
                <a:cubicBezTo>
                  <a:pt x="193077" y="423943"/>
                  <a:pt x="195034" y="424148"/>
                  <a:pt x="197430" y="424734"/>
                </a:cubicBezTo>
                <a:cubicBezTo>
                  <a:pt x="207017" y="427078"/>
                  <a:pt x="215144" y="429835"/>
                  <a:pt x="221813" y="433004"/>
                </a:cubicBezTo>
                <a:cubicBezTo>
                  <a:pt x="228481" y="436174"/>
                  <a:pt x="230893" y="440583"/>
                  <a:pt x="229051" y="446233"/>
                </a:cubicBezTo>
                <a:cubicBezTo>
                  <a:pt x="227208" y="451883"/>
                  <a:pt x="225856" y="459000"/>
                  <a:pt x="224996" y="467582"/>
                </a:cubicBezTo>
                <a:cubicBezTo>
                  <a:pt x="224135" y="476165"/>
                  <a:pt x="223705" y="485002"/>
                  <a:pt x="223705" y="494094"/>
                </a:cubicBezTo>
                <a:cubicBezTo>
                  <a:pt x="228710" y="493420"/>
                  <a:pt x="237103" y="491452"/>
                  <a:pt x="248883" y="488189"/>
                </a:cubicBezTo>
                <a:cubicBezTo>
                  <a:pt x="260664" y="484927"/>
                  <a:pt x="270888" y="487415"/>
                  <a:pt x="279557" y="495653"/>
                </a:cubicBezTo>
                <a:cubicBezTo>
                  <a:pt x="288225" y="503892"/>
                  <a:pt x="288358" y="508638"/>
                  <a:pt x="279954" y="509893"/>
                </a:cubicBezTo>
                <a:cubicBezTo>
                  <a:pt x="271551" y="511148"/>
                  <a:pt x="263582" y="511997"/>
                  <a:pt x="256046" y="512442"/>
                </a:cubicBezTo>
                <a:cubicBezTo>
                  <a:pt x="248510" y="512887"/>
                  <a:pt x="237730" y="513890"/>
                  <a:pt x="223705" y="515454"/>
                </a:cubicBezTo>
                <a:cubicBezTo>
                  <a:pt x="223705" y="549268"/>
                  <a:pt x="223924" y="577055"/>
                  <a:pt x="224361" y="598817"/>
                </a:cubicBezTo>
                <a:cubicBezTo>
                  <a:pt x="224798" y="620578"/>
                  <a:pt x="223099" y="635779"/>
                  <a:pt x="219263" y="644419"/>
                </a:cubicBezTo>
                <a:cubicBezTo>
                  <a:pt x="215427" y="653059"/>
                  <a:pt x="209953" y="659888"/>
                  <a:pt x="202840" y="664907"/>
                </a:cubicBezTo>
                <a:cubicBezTo>
                  <a:pt x="195727" y="669926"/>
                  <a:pt x="190099" y="667707"/>
                  <a:pt x="185955" y="658250"/>
                </a:cubicBezTo>
                <a:cubicBezTo>
                  <a:pt x="181810" y="648792"/>
                  <a:pt x="174443" y="639539"/>
                  <a:pt x="163853" y="630491"/>
                </a:cubicBezTo>
                <a:cubicBezTo>
                  <a:pt x="153263" y="621442"/>
                  <a:pt x="153879" y="618043"/>
                  <a:pt x="165702" y="620295"/>
                </a:cubicBezTo>
                <a:cubicBezTo>
                  <a:pt x="177526" y="622546"/>
                  <a:pt x="185051" y="623736"/>
                  <a:pt x="188278" y="623866"/>
                </a:cubicBezTo>
                <a:cubicBezTo>
                  <a:pt x="191504" y="623995"/>
                  <a:pt x="193691" y="621947"/>
                  <a:pt x="194838" y="617724"/>
                </a:cubicBezTo>
                <a:cubicBezTo>
                  <a:pt x="195986" y="613501"/>
                  <a:pt x="196785" y="606926"/>
                  <a:pt x="197237" y="597999"/>
                </a:cubicBezTo>
                <a:cubicBezTo>
                  <a:pt x="197689" y="589073"/>
                  <a:pt x="197914" y="563493"/>
                  <a:pt x="197914" y="521261"/>
                </a:cubicBezTo>
                <a:cubicBezTo>
                  <a:pt x="173679" y="526538"/>
                  <a:pt x="156507" y="530331"/>
                  <a:pt x="146397" y="532640"/>
                </a:cubicBezTo>
                <a:cubicBezTo>
                  <a:pt x="136287" y="534949"/>
                  <a:pt x="125697" y="532425"/>
                  <a:pt x="114626" y="525069"/>
                </a:cubicBezTo>
                <a:cubicBezTo>
                  <a:pt x="103556" y="517712"/>
                  <a:pt x="103947" y="513428"/>
                  <a:pt x="115799" y="512216"/>
                </a:cubicBezTo>
                <a:cubicBezTo>
                  <a:pt x="127651" y="511004"/>
                  <a:pt x="140457" y="509033"/>
                  <a:pt x="154216" y="506301"/>
                </a:cubicBezTo>
                <a:cubicBezTo>
                  <a:pt x="167976" y="503569"/>
                  <a:pt x="182542" y="501113"/>
                  <a:pt x="197914" y="498934"/>
                </a:cubicBezTo>
                <a:cubicBezTo>
                  <a:pt x="197914" y="489598"/>
                  <a:pt x="197692" y="479244"/>
                  <a:pt x="197248" y="467873"/>
                </a:cubicBezTo>
                <a:cubicBezTo>
                  <a:pt x="196803" y="456501"/>
                  <a:pt x="194326" y="445882"/>
                  <a:pt x="189816" y="436016"/>
                </a:cubicBezTo>
                <a:cubicBezTo>
                  <a:pt x="186433" y="428616"/>
                  <a:pt x="187015" y="424651"/>
                  <a:pt x="191562" y="424120"/>
                </a:cubicBezTo>
                <a:close/>
                <a:moveTo>
                  <a:pt x="3343196" y="423927"/>
                </a:moveTo>
                <a:cubicBezTo>
                  <a:pt x="3352704" y="423927"/>
                  <a:pt x="3360731" y="424938"/>
                  <a:pt x="3367277" y="426960"/>
                </a:cubicBezTo>
                <a:cubicBezTo>
                  <a:pt x="3373824" y="428982"/>
                  <a:pt x="3379334" y="432804"/>
                  <a:pt x="3383808" y="438425"/>
                </a:cubicBezTo>
                <a:cubicBezTo>
                  <a:pt x="3388282" y="444046"/>
                  <a:pt x="3388268" y="450908"/>
                  <a:pt x="3383765" y="459010"/>
                </a:cubicBezTo>
                <a:cubicBezTo>
                  <a:pt x="3417809" y="455526"/>
                  <a:pt x="3438925" y="451729"/>
                  <a:pt x="3447113" y="447621"/>
                </a:cubicBezTo>
                <a:cubicBezTo>
                  <a:pt x="3455301" y="443512"/>
                  <a:pt x="3464604" y="444319"/>
                  <a:pt x="3475022" y="450041"/>
                </a:cubicBezTo>
                <a:cubicBezTo>
                  <a:pt x="3485441" y="455762"/>
                  <a:pt x="3493984" y="462606"/>
                  <a:pt x="3500652" y="470572"/>
                </a:cubicBezTo>
                <a:cubicBezTo>
                  <a:pt x="3507320" y="478538"/>
                  <a:pt x="3504811" y="483331"/>
                  <a:pt x="3493123" y="484952"/>
                </a:cubicBezTo>
                <a:cubicBezTo>
                  <a:pt x="3481436" y="486572"/>
                  <a:pt x="3468587" y="491229"/>
                  <a:pt x="3454577" y="498923"/>
                </a:cubicBezTo>
                <a:cubicBezTo>
                  <a:pt x="3440566" y="506616"/>
                  <a:pt x="3435587" y="505207"/>
                  <a:pt x="3439638" y="494696"/>
                </a:cubicBezTo>
                <a:cubicBezTo>
                  <a:pt x="3443689" y="484185"/>
                  <a:pt x="3446611" y="477208"/>
                  <a:pt x="3448403" y="473766"/>
                </a:cubicBezTo>
                <a:cubicBezTo>
                  <a:pt x="3450196" y="470325"/>
                  <a:pt x="3449321" y="468604"/>
                  <a:pt x="3445779" y="468604"/>
                </a:cubicBezTo>
                <a:cubicBezTo>
                  <a:pt x="3439914" y="468604"/>
                  <a:pt x="3423089" y="470845"/>
                  <a:pt x="3395305" y="475326"/>
                </a:cubicBezTo>
                <a:cubicBezTo>
                  <a:pt x="3367521" y="479807"/>
                  <a:pt x="3344233" y="483184"/>
                  <a:pt x="3325440" y="485457"/>
                </a:cubicBezTo>
                <a:cubicBezTo>
                  <a:pt x="3306647" y="487730"/>
                  <a:pt x="3294160" y="488415"/>
                  <a:pt x="3287979" y="487512"/>
                </a:cubicBezTo>
                <a:cubicBezTo>
                  <a:pt x="3282215" y="505078"/>
                  <a:pt x="3274621" y="518469"/>
                  <a:pt x="3265200" y="527682"/>
                </a:cubicBezTo>
                <a:cubicBezTo>
                  <a:pt x="3255778" y="536896"/>
                  <a:pt x="3249311" y="536742"/>
                  <a:pt x="3245798" y="527220"/>
                </a:cubicBezTo>
                <a:cubicBezTo>
                  <a:pt x="3242284" y="517698"/>
                  <a:pt x="3243059" y="509423"/>
                  <a:pt x="3248121" y="502397"/>
                </a:cubicBezTo>
                <a:cubicBezTo>
                  <a:pt x="3253183" y="495370"/>
                  <a:pt x="3257908" y="488078"/>
                  <a:pt x="3262296" y="480521"/>
                </a:cubicBezTo>
                <a:cubicBezTo>
                  <a:pt x="3266684" y="472963"/>
                  <a:pt x="3271743" y="465012"/>
                  <a:pt x="3277472" y="456666"/>
                </a:cubicBezTo>
                <a:cubicBezTo>
                  <a:pt x="3283201" y="448320"/>
                  <a:pt x="3287893" y="453145"/>
                  <a:pt x="3291550" y="471142"/>
                </a:cubicBezTo>
                <a:cubicBezTo>
                  <a:pt x="3304714" y="471228"/>
                  <a:pt x="3330900" y="468504"/>
                  <a:pt x="3370106" y="462968"/>
                </a:cubicBezTo>
                <a:cubicBezTo>
                  <a:pt x="3357372" y="455095"/>
                  <a:pt x="3346990" y="446620"/>
                  <a:pt x="3338959" y="437543"/>
                </a:cubicBezTo>
                <a:cubicBezTo>
                  <a:pt x="3330928" y="428466"/>
                  <a:pt x="3332341" y="423927"/>
                  <a:pt x="3343196" y="423927"/>
                </a:cubicBezTo>
                <a:close/>
                <a:moveTo>
                  <a:pt x="1922497" y="417050"/>
                </a:moveTo>
                <a:cubicBezTo>
                  <a:pt x="1924155" y="416954"/>
                  <a:pt x="1926164" y="417329"/>
                  <a:pt x="1928525" y="418173"/>
                </a:cubicBezTo>
                <a:cubicBezTo>
                  <a:pt x="1937968" y="421550"/>
                  <a:pt x="1946321" y="426630"/>
                  <a:pt x="1953585" y="433413"/>
                </a:cubicBezTo>
                <a:cubicBezTo>
                  <a:pt x="1960848" y="440196"/>
                  <a:pt x="1962264" y="445534"/>
                  <a:pt x="1957833" y="449428"/>
                </a:cubicBezTo>
                <a:cubicBezTo>
                  <a:pt x="1953402" y="453321"/>
                  <a:pt x="1950219" y="456149"/>
                  <a:pt x="1948282" y="457913"/>
                </a:cubicBezTo>
                <a:cubicBezTo>
                  <a:pt x="1979071" y="486350"/>
                  <a:pt x="2006493" y="509259"/>
                  <a:pt x="2030548" y="526639"/>
                </a:cubicBezTo>
                <a:cubicBezTo>
                  <a:pt x="2054604" y="544019"/>
                  <a:pt x="2075476" y="556269"/>
                  <a:pt x="2093165" y="563389"/>
                </a:cubicBezTo>
                <a:cubicBezTo>
                  <a:pt x="2110854" y="570509"/>
                  <a:pt x="2113202" y="575614"/>
                  <a:pt x="2100210" y="578705"/>
                </a:cubicBezTo>
                <a:cubicBezTo>
                  <a:pt x="2087217" y="581795"/>
                  <a:pt x="2073125" y="582870"/>
                  <a:pt x="2057931" y="581931"/>
                </a:cubicBezTo>
                <a:cubicBezTo>
                  <a:pt x="2042738" y="580992"/>
                  <a:pt x="2031987" y="576636"/>
                  <a:pt x="2025676" y="568864"/>
                </a:cubicBezTo>
                <a:cubicBezTo>
                  <a:pt x="2019367" y="561091"/>
                  <a:pt x="2009382" y="549278"/>
                  <a:pt x="1995724" y="533425"/>
                </a:cubicBezTo>
                <a:cubicBezTo>
                  <a:pt x="1982064" y="517572"/>
                  <a:pt x="1963333" y="496417"/>
                  <a:pt x="1939528" y="469959"/>
                </a:cubicBezTo>
                <a:cubicBezTo>
                  <a:pt x="1926872" y="492373"/>
                  <a:pt x="1914578" y="511816"/>
                  <a:pt x="1902643" y="528287"/>
                </a:cubicBezTo>
                <a:lnTo>
                  <a:pt x="1889483" y="545065"/>
                </a:lnTo>
                <a:lnTo>
                  <a:pt x="1894389" y="545546"/>
                </a:lnTo>
                <a:cubicBezTo>
                  <a:pt x="1902670" y="547454"/>
                  <a:pt x="1910346" y="550318"/>
                  <a:pt x="1917415" y="554140"/>
                </a:cubicBezTo>
                <a:cubicBezTo>
                  <a:pt x="1924485" y="557961"/>
                  <a:pt x="1926636" y="561815"/>
                  <a:pt x="1923868" y="565702"/>
                </a:cubicBezTo>
                <a:cubicBezTo>
                  <a:pt x="1921101" y="569588"/>
                  <a:pt x="1918602" y="579328"/>
                  <a:pt x="1916372" y="594923"/>
                </a:cubicBezTo>
                <a:cubicBezTo>
                  <a:pt x="1914142" y="610518"/>
                  <a:pt x="1908123" y="626956"/>
                  <a:pt x="1898314" y="644236"/>
                </a:cubicBezTo>
                <a:cubicBezTo>
                  <a:pt x="1888505" y="661516"/>
                  <a:pt x="1872756" y="675035"/>
                  <a:pt x="1851067" y="684793"/>
                </a:cubicBezTo>
                <a:cubicBezTo>
                  <a:pt x="1829377" y="694552"/>
                  <a:pt x="1826036" y="692451"/>
                  <a:pt x="1841043" y="678491"/>
                </a:cubicBezTo>
                <a:cubicBezTo>
                  <a:pt x="1856050" y="664531"/>
                  <a:pt x="1867461" y="650180"/>
                  <a:pt x="1875276" y="635438"/>
                </a:cubicBezTo>
                <a:cubicBezTo>
                  <a:pt x="1884253" y="619248"/>
                  <a:pt x="1889412" y="603746"/>
                  <a:pt x="1890753" y="588933"/>
                </a:cubicBezTo>
                <a:cubicBezTo>
                  <a:pt x="1892094" y="574119"/>
                  <a:pt x="1890964" y="562708"/>
                  <a:pt x="1887365" y="554699"/>
                </a:cubicBezTo>
                <a:lnTo>
                  <a:pt x="1885817" y="549740"/>
                </a:lnTo>
                <a:lnTo>
                  <a:pt x="1885011" y="550766"/>
                </a:lnTo>
                <a:cubicBezTo>
                  <a:pt x="1879224" y="557516"/>
                  <a:pt x="1873527" y="563524"/>
                  <a:pt x="1867920" y="568788"/>
                </a:cubicBezTo>
                <a:cubicBezTo>
                  <a:pt x="1845492" y="589847"/>
                  <a:pt x="1822881" y="604736"/>
                  <a:pt x="1800087" y="613455"/>
                </a:cubicBezTo>
                <a:cubicBezTo>
                  <a:pt x="1777294" y="622173"/>
                  <a:pt x="1774336" y="619528"/>
                  <a:pt x="1791214" y="605517"/>
                </a:cubicBezTo>
                <a:cubicBezTo>
                  <a:pt x="1808093" y="591507"/>
                  <a:pt x="1825717" y="574869"/>
                  <a:pt x="1844087" y="555603"/>
                </a:cubicBezTo>
                <a:cubicBezTo>
                  <a:pt x="1862456" y="536336"/>
                  <a:pt x="1879661" y="513600"/>
                  <a:pt x="1895700" y="487393"/>
                </a:cubicBezTo>
                <a:cubicBezTo>
                  <a:pt x="1911740" y="461186"/>
                  <a:pt x="1918860" y="442254"/>
                  <a:pt x="1917060" y="430595"/>
                </a:cubicBezTo>
                <a:cubicBezTo>
                  <a:pt x="1915710" y="421851"/>
                  <a:pt x="1917523" y="417336"/>
                  <a:pt x="1922497" y="417050"/>
                </a:cubicBezTo>
                <a:close/>
                <a:moveTo>
                  <a:pt x="5236993" y="256592"/>
                </a:moveTo>
                <a:cubicBezTo>
                  <a:pt x="5248699" y="256237"/>
                  <a:pt x="5257757" y="258955"/>
                  <a:pt x="5264167" y="264747"/>
                </a:cubicBezTo>
                <a:cubicBezTo>
                  <a:pt x="5272714" y="272469"/>
                  <a:pt x="5275449" y="278345"/>
                  <a:pt x="5272373" y="282375"/>
                </a:cubicBezTo>
                <a:cubicBezTo>
                  <a:pt x="5269297" y="286404"/>
                  <a:pt x="5263282" y="287738"/>
                  <a:pt x="5254326" y="286376"/>
                </a:cubicBezTo>
                <a:cubicBezTo>
                  <a:pt x="5245370" y="285013"/>
                  <a:pt x="5236106" y="284113"/>
                  <a:pt x="5226534" y="283676"/>
                </a:cubicBezTo>
                <a:cubicBezTo>
                  <a:pt x="5216962" y="283239"/>
                  <a:pt x="5206007" y="283464"/>
                  <a:pt x="5193667" y="284354"/>
                </a:cubicBezTo>
                <a:cubicBezTo>
                  <a:pt x="5181327" y="285243"/>
                  <a:pt x="5164051" y="287240"/>
                  <a:pt x="5141838" y="290344"/>
                </a:cubicBezTo>
                <a:cubicBezTo>
                  <a:pt x="5119625" y="293449"/>
                  <a:pt x="5102725" y="295930"/>
                  <a:pt x="5091138" y="297787"/>
                </a:cubicBezTo>
                <a:cubicBezTo>
                  <a:pt x="5079551" y="299644"/>
                  <a:pt x="5070832" y="300572"/>
                  <a:pt x="5064981" y="300572"/>
                </a:cubicBezTo>
                <a:cubicBezTo>
                  <a:pt x="5058686" y="300572"/>
                  <a:pt x="5051165" y="297654"/>
                  <a:pt x="5042417" y="291818"/>
                </a:cubicBezTo>
                <a:cubicBezTo>
                  <a:pt x="5033111" y="282267"/>
                  <a:pt x="5036136" y="277492"/>
                  <a:pt x="5051494" y="277492"/>
                </a:cubicBezTo>
                <a:cubicBezTo>
                  <a:pt x="5064888" y="277492"/>
                  <a:pt x="5084796" y="275925"/>
                  <a:pt x="5111218" y="272792"/>
                </a:cubicBezTo>
                <a:cubicBezTo>
                  <a:pt x="5137640" y="269658"/>
                  <a:pt x="5158619" y="267206"/>
                  <a:pt x="5174157" y="265435"/>
                </a:cubicBezTo>
                <a:cubicBezTo>
                  <a:pt x="5189695" y="263664"/>
                  <a:pt x="5206444" y="261176"/>
                  <a:pt x="5224405" y="257971"/>
                </a:cubicBezTo>
                <a:cubicBezTo>
                  <a:pt x="5228895" y="257170"/>
                  <a:pt x="5233092" y="256710"/>
                  <a:pt x="5236993" y="256592"/>
                </a:cubicBezTo>
                <a:close/>
                <a:moveTo>
                  <a:pt x="2741443" y="256592"/>
                </a:moveTo>
                <a:cubicBezTo>
                  <a:pt x="2753149" y="256237"/>
                  <a:pt x="2762207" y="258955"/>
                  <a:pt x="2768617" y="264747"/>
                </a:cubicBezTo>
                <a:cubicBezTo>
                  <a:pt x="2777164" y="272469"/>
                  <a:pt x="2779899" y="278345"/>
                  <a:pt x="2776823" y="282375"/>
                </a:cubicBezTo>
                <a:cubicBezTo>
                  <a:pt x="2773747" y="286404"/>
                  <a:pt x="2767732" y="287738"/>
                  <a:pt x="2758776" y="286376"/>
                </a:cubicBezTo>
                <a:cubicBezTo>
                  <a:pt x="2749821" y="285013"/>
                  <a:pt x="2740557" y="284113"/>
                  <a:pt x="2730985" y="283676"/>
                </a:cubicBezTo>
                <a:cubicBezTo>
                  <a:pt x="2721413" y="283239"/>
                  <a:pt x="2710457" y="283464"/>
                  <a:pt x="2698117" y="284354"/>
                </a:cubicBezTo>
                <a:cubicBezTo>
                  <a:pt x="2685777" y="285243"/>
                  <a:pt x="2668501" y="287240"/>
                  <a:pt x="2646288" y="290344"/>
                </a:cubicBezTo>
                <a:cubicBezTo>
                  <a:pt x="2624075" y="293449"/>
                  <a:pt x="2607175" y="295930"/>
                  <a:pt x="2595588" y="297787"/>
                </a:cubicBezTo>
                <a:cubicBezTo>
                  <a:pt x="2584001" y="299644"/>
                  <a:pt x="2575282" y="300572"/>
                  <a:pt x="2569432" y="300572"/>
                </a:cubicBezTo>
                <a:cubicBezTo>
                  <a:pt x="2563136" y="300572"/>
                  <a:pt x="2555615" y="297654"/>
                  <a:pt x="2546867" y="291818"/>
                </a:cubicBezTo>
                <a:cubicBezTo>
                  <a:pt x="2537560" y="282267"/>
                  <a:pt x="2540586" y="277492"/>
                  <a:pt x="2555945" y="277492"/>
                </a:cubicBezTo>
                <a:cubicBezTo>
                  <a:pt x="2569339" y="277492"/>
                  <a:pt x="2589246" y="275925"/>
                  <a:pt x="2615668" y="272792"/>
                </a:cubicBezTo>
                <a:cubicBezTo>
                  <a:pt x="2642090" y="269658"/>
                  <a:pt x="2663069" y="267206"/>
                  <a:pt x="2678607" y="265435"/>
                </a:cubicBezTo>
                <a:cubicBezTo>
                  <a:pt x="2694145" y="263664"/>
                  <a:pt x="2710894" y="261176"/>
                  <a:pt x="2728855" y="257971"/>
                </a:cubicBezTo>
                <a:cubicBezTo>
                  <a:pt x="2733346" y="257170"/>
                  <a:pt x="2737542" y="256710"/>
                  <a:pt x="2741443" y="256592"/>
                </a:cubicBezTo>
                <a:close/>
                <a:moveTo>
                  <a:pt x="3628058" y="238343"/>
                </a:moveTo>
                <a:lnTo>
                  <a:pt x="3674112" y="238343"/>
                </a:lnTo>
                <a:lnTo>
                  <a:pt x="3674112" y="284375"/>
                </a:lnTo>
                <a:lnTo>
                  <a:pt x="3628058" y="284375"/>
                </a:lnTo>
                <a:close/>
                <a:moveTo>
                  <a:pt x="5406680" y="233038"/>
                </a:moveTo>
                <a:cubicBezTo>
                  <a:pt x="5410663" y="232395"/>
                  <a:pt x="5415065" y="232693"/>
                  <a:pt x="5419887" y="233933"/>
                </a:cubicBezTo>
                <a:cubicBezTo>
                  <a:pt x="5429531" y="236414"/>
                  <a:pt x="5435830" y="241631"/>
                  <a:pt x="5438784" y="249582"/>
                </a:cubicBezTo>
                <a:cubicBezTo>
                  <a:pt x="5441738" y="257534"/>
                  <a:pt x="5441322" y="267482"/>
                  <a:pt x="5437536" y="279428"/>
                </a:cubicBezTo>
                <a:cubicBezTo>
                  <a:pt x="5433750" y="291373"/>
                  <a:pt x="5426874" y="302799"/>
                  <a:pt x="5416908" y="313704"/>
                </a:cubicBezTo>
                <a:cubicBezTo>
                  <a:pt x="5406941" y="324610"/>
                  <a:pt x="5397333" y="330547"/>
                  <a:pt x="5388084" y="331515"/>
                </a:cubicBezTo>
                <a:cubicBezTo>
                  <a:pt x="5378834" y="332483"/>
                  <a:pt x="5377027" y="329998"/>
                  <a:pt x="5382663" y="324062"/>
                </a:cubicBezTo>
                <a:cubicBezTo>
                  <a:pt x="5388299" y="318125"/>
                  <a:pt x="5393494" y="312134"/>
                  <a:pt x="5398248" y="306090"/>
                </a:cubicBezTo>
                <a:cubicBezTo>
                  <a:pt x="5403001" y="300045"/>
                  <a:pt x="5407135" y="292807"/>
                  <a:pt x="5410648" y="284375"/>
                </a:cubicBezTo>
                <a:cubicBezTo>
                  <a:pt x="5404324" y="284375"/>
                  <a:pt x="5399008" y="282758"/>
                  <a:pt x="5394699" y="279524"/>
                </a:cubicBezTo>
                <a:cubicBezTo>
                  <a:pt x="5390389" y="276291"/>
                  <a:pt x="5387471" y="272060"/>
                  <a:pt x="5385944" y="266833"/>
                </a:cubicBezTo>
                <a:cubicBezTo>
                  <a:pt x="5384417" y="261606"/>
                  <a:pt x="5384137" y="256724"/>
                  <a:pt x="5385105" y="252185"/>
                </a:cubicBezTo>
                <a:cubicBezTo>
                  <a:pt x="5386073" y="247646"/>
                  <a:pt x="5389701" y="242849"/>
                  <a:pt x="5395989" y="237794"/>
                </a:cubicBezTo>
                <a:cubicBezTo>
                  <a:pt x="5399133" y="235267"/>
                  <a:pt x="5402697" y="233682"/>
                  <a:pt x="5406680" y="233038"/>
                </a:cubicBezTo>
                <a:close/>
                <a:moveTo>
                  <a:pt x="777355" y="231263"/>
                </a:moveTo>
                <a:cubicBezTo>
                  <a:pt x="782087" y="231269"/>
                  <a:pt x="786827" y="232521"/>
                  <a:pt x="791573" y="235020"/>
                </a:cubicBezTo>
                <a:cubicBezTo>
                  <a:pt x="801066" y="240017"/>
                  <a:pt x="805813" y="247908"/>
                  <a:pt x="805813" y="258692"/>
                </a:cubicBezTo>
                <a:cubicBezTo>
                  <a:pt x="805813" y="269476"/>
                  <a:pt x="800317" y="277126"/>
                  <a:pt x="789326" y="281643"/>
                </a:cubicBezTo>
                <a:cubicBezTo>
                  <a:pt x="778334" y="286160"/>
                  <a:pt x="768633" y="285612"/>
                  <a:pt x="760222" y="279998"/>
                </a:cubicBezTo>
                <a:cubicBezTo>
                  <a:pt x="751812" y="274384"/>
                  <a:pt x="747843" y="266722"/>
                  <a:pt x="748316" y="257014"/>
                </a:cubicBezTo>
                <a:cubicBezTo>
                  <a:pt x="748789" y="247306"/>
                  <a:pt x="753744" y="239963"/>
                  <a:pt x="763180" y="234987"/>
                </a:cubicBezTo>
                <a:cubicBezTo>
                  <a:pt x="767898" y="232499"/>
                  <a:pt x="772623" y="231258"/>
                  <a:pt x="777355" y="231263"/>
                </a:cubicBezTo>
                <a:close/>
                <a:moveTo>
                  <a:pt x="4044207" y="214042"/>
                </a:moveTo>
                <a:cubicBezTo>
                  <a:pt x="4047038" y="213456"/>
                  <a:pt x="4049382" y="217709"/>
                  <a:pt x="4051237" y="226803"/>
                </a:cubicBezTo>
                <a:cubicBezTo>
                  <a:pt x="4053711" y="238927"/>
                  <a:pt x="4049147" y="251328"/>
                  <a:pt x="4037545" y="264005"/>
                </a:cubicBezTo>
                <a:cubicBezTo>
                  <a:pt x="4025944" y="276682"/>
                  <a:pt x="4018946" y="277761"/>
                  <a:pt x="4016551" y="267242"/>
                </a:cubicBezTo>
                <a:cubicBezTo>
                  <a:pt x="4014156" y="256724"/>
                  <a:pt x="4017139" y="246739"/>
                  <a:pt x="4025500" y="237289"/>
                </a:cubicBezTo>
                <a:cubicBezTo>
                  <a:pt x="4031766" y="228341"/>
                  <a:pt x="4037004" y="221325"/>
                  <a:pt x="4041213" y="216241"/>
                </a:cubicBezTo>
                <a:cubicBezTo>
                  <a:pt x="4042266" y="214970"/>
                  <a:pt x="4043263" y="214237"/>
                  <a:pt x="4044207" y="214042"/>
                </a:cubicBezTo>
                <a:close/>
                <a:moveTo>
                  <a:pt x="4148821" y="212533"/>
                </a:moveTo>
                <a:cubicBezTo>
                  <a:pt x="4152093" y="213071"/>
                  <a:pt x="4156171" y="214164"/>
                  <a:pt x="4161058" y="215811"/>
                </a:cubicBezTo>
                <a:cubicBezTo>
                  <a:pt x="4180603" y="222400"/>
                  <a:pt x="4192778" y="229839"/>
                  <a:pt x="4197582" y="238128"/>
                </a:cubicBezTo>
                <a:cubicBezTo>
                  <a:pt x="4202386" y="246417"/>
                  <a:pt x="4203006" y="254845"/>
                  <a:pt x="4199443" y="263413"/>
                </a:cubicBezTo>
                <a:cubicBezTo>
                  <a:pt x="4195880" y="271982"/>
                  <a:pt x="4189057" y="271784"/>
                  <a:pt x="4178976" y="262822"/>
                </a:cubicBezTo>
                <a:cubicBezTo>
                  <a:pt x="4168895" y="253859"/>
                  <a:pt x="4161377" y="246227"/>
                  <a:pt x="4156423" y="239924"/>
                </a:cubicBezTo>
                <a:cubicBezTo>
                  <a:pt x="4151468" y="233621"/>
                  <a:pt x="4146388" y="227867"/>
                  <a:pt x="4141182" y="222662"/>
                </a:cubicBezTo>
                <a:cubicBezTo>
                  <a:pt x="4136461" y="214294"/>
                  <a:pt x="4139007" y="210918"/>
                  <a:pt x="4148821" y="212533"/>
                </a:cubicBezTo>
                <a:close/>
                <a:moveTo>
                  <a:pt x="5176870" y="208253"/>
                </a:moveTo>
                <a:cubicBezTo>
                  <a:pt x="5182289" y="208642"/>
                  <a:pt x="5187569" y="210258"/>
                  <a:pt x="5192710" y="213101"/>
                </a:cubicBezTo>
                <a:cubicBezTo>
                  <a:pt x="5202992" y="218787"/>
                  <a:pt x="5204971" y="223282"/>
                  <a:pt x="5198647" y="226588"/>
                </a:cubicBezTo>
                <a:cubicBezTo>
                  <a:pt x="5192322" y="229893"/>
                  <a:pt x="5182879" y="232700"/>
                  <a:pt x="5170317" y="235009"/>
                </a:cubicBezTo>
                <a:cubicBezTo>
                  <a:pt x="5157755" y="237318"/>
                  <a:pt x="5146219" y="239150"/>
                  <a:pt x="5135707" y="240505"/>
                </a:cubicBezTo>
                <a:cubicBezTo>
                  <a:pt x="5125196" y="241860"/>
                  <a:pt x="5115337" y="241182"/>
                  <a:pt x="5106131" y="238472"/>
                </a:cubicBezTo>
                <a:cubicBezTo>
                  <a:pt x="5095749" y="233482"/>
                  <a:pt x="5092350" y="230001"/>
                  <a:pt x="5095935" y="228029"/>
                </a:cubicBezTo>
                <a:cubicBezTo>
                  <a:pt x="5099520" y="226057"/>
                  <a:pt x="5108278" y="223720"/>
                  <a:pt x="5122209" y="221016"/>
                </a:cubicBezTo>
                <a:cubicBezTo>
                  <a:pt x="5136141" y="218313"/>
                  <a:pt x="5148804" y="214897"/>
                  <a:pt x="5160197" y="210767"/>
                </a:cubicBezTo>
                <a:cubicBezTo>
                  <a:pt x="5165893" y="208702"/>
                  <a:pt x="5171451" y="207864"/>
                  <a:pt x="5176870" y="208253"/>
                </a:cubicBezTo>
                <a:close/>
                <a:moveTo>
                  <a:pt x="2681320" y="208253"/>
                </a:moveTo>
                <a:cubicBezTo>
                  <a:pt x="2686739" y="208642"/>
                  <a:pt x="2692019" y="210258"/>
                  <a:pt x="2697160" y="213101"/>
                </a:cubicBezTo>
                <a:cubicBezTo>
                  <a:pt x="2707442" y="218787"/>
                  <a:pt x="2709421" y="223282"/>
                  <a:pt x="2703097" y="226588"/>
                </a:cubicBezTo>
                <a:cubicBezTo>
                  <a:pt x="2696773" y="229893"/>
                  <a:pt x="2687330" y="232700"/>
                  <a:pt x="2674768" y="235009"/>
                </a:cubicBezTo>
                <a:cubicBezTo>
                  <a:pt x="2662206" y="237318"/>
                  <a:pt x="2650669" y="239150"/>
                  <a:pt x="2640158" y="240505"/>
                </a:cubicBezTo>
                <a:cubicBezTo>
                  <a:pt x="2629646" y="241860"/>
                  <a:pt x="2619787" y="241182"/>
                  <a:pt x="2610581" y="238472"/>
                </a:cubicBezTo>
                <a:cubicBezTo>
                  <a:pt x="2600199" y="233482"/>
                  <a:pt x="2596800" y="230001"/>
                  <a:pt x="2600385" y="228029"/>
                </a:cubicBezTo>
                <a:cubicBezTo>
                  <a:pt x="2603970" y="226057"/>
                  <a:pt x="2612728" y="223720"/>
                  <a:pt x="2626660" y="221016"/>
                </a:cubicBezTo>
                <a:cubicBezTo>
                  <a:pt x="2640591" y="218313"/>
                  <a:pt x="2653254" y="214897"/>
                  <a:pt x="2664647" y="210767"/>
                </a:cubicBezTo>
                <a:cubicBezTo>
                  <a:pt x="2670344" y="208702"/>
                  <a:pt x="2675902" y="207864"/>
                  <a:pt x="2681320" y="208253"/>
                </a:cubicBezTo>
                <a:close/>
                <a:moveTo>
                  <a:pt x="6295083" y="200259"/>
                </a:moveTo>
                <a:cubicBezTo>
                  <a:pt x="6292373" y="199650"/>
                  <a:pt x="6285386" y="200230"/>
                  <a:pt x="6274122" y="202001"/>
                </a:cubicBezTo>
                <a:cubicBezTo>
                  <a:pt x="6262858" y="203772"/>
                  <a:pt x="6247410" y="205877"/>
                  <a:pt x="6227778" y="208315"/>
                </a:cubicBezTo>
                <a:cubicBezTo>
                  <a:pt x="6228638" y="223788"/>
                  <a:pt x="6229456" y="238737"/>
                  <a:pt x="6230230" y="253164"/>
                </a:cubicBezTo>
                <a:cubicBezTo>
                  <a:pt x="6246148" y="251414"/>
                  <a:pt x="6266576" y="248883"/>
                  <a:pt x="6291513" y="245570"/>
                </a:cubicBezTo>
                <a:cubicBezTo>
                  <a:pt x="6294811" y="230714"/>
                  <a:pt x="6296909" y="219600"/>
                  <a:pt x="6297804" y="212229"/>
                </a:cubicBezTo>
                <a:cubicBezTo>
                  <a:pt x="6298701" y="204859"/>
                  <a:pt x="6297793" y="200868"/>
                  <a:pt x="6295083" y="200259"/>
                </a:cubicBezTo>
                <a:close/>
                <a:moveTo>
                  <a:pt x="3430429" y="186010"/>
                </a:moveTo>
                <a:cubicBezTo>
                  <a:pt x="3439157" y="185482"/>
                  <a:pt x="3446747" y="188815"/>
                  <a:pt x="3453200" y="196011"/>
                </a:cubicBezTo>
                <a:cubicBezTo>
                  <a:pt x="3461804" y="205604"/>
                  <a:pt x="3460890" y="211244"/>
                  <a:pt x="3450458" y="212929"/>
                </a:cubicBezTo>
                <a:cubicBezTo>
                  <a:pt x="3440025" y="214614"/>
                  <a:pt x="3425018" y="216367"/>
                  <a:pt x="3405437" y="218188"/>
                </a:cubicBezTo>
                <a:cubicBezTo>
                  <a:pt x="3385855" y="220009"/>
                  <a:pt x="3368787" y="222239"/>
                  <a:pt x="3354231" y="224878"/>
                </a:cubicBezTo>
                <a:cubicBezTo>
                  <a:pt x="3339676" y="227516"/>
                  <a:pt x="3328208" y="229993"/>
                  <a:pt x="3319826" y="232309"/>
                </a:cubicBezTo>
                <a:cubicBezTo>
                  <a:pt x="3311444" y="234625"/>
                  <a:pt x="3302209" y="231263"/>
                  <a:pt x="3292120" y="222221"/>
                </a:cubicBezTo>
                <a:cubicBezTo>
                  <a:pt x="3282032" y="213180"/>
                  <a:pt x="3284208" y="208659"/>
                  <a:pt x="3298649" y="208659"/>
                </a:cubicBezTo>
                <a:cubicBezTo>
                  <a:pt x="3311010" y="208659"/>
                  <a:pt x="3331682" y="205948"/>
                  <a:pt x="3360663" y="200528"/>
                </a:cubicBezTo>
                <a:cubicBezTo>
                  <a:pt x="3388454" y="196197"/>
                  <a:pt x="3408674" y="191963"/>
                  <a:pt x="3421322" y="187826"/>
                </a:cubicBezTo>
                <a:cubicBezTo>
                  <a:pt x="3424484" y="186792"/>
                  <a:pt x="3427520" y="186187"/>
                  <a:pt x="3430429" y="186010"/>
                </a:cubicBezTo>
                <a:close/>
                <a:moveTo>
                  <a:pt x="474469" y="183793"/>
                </a:moveTo>
                <a:cubicBezTo>
                  <a:pt x="482327" y="185241"/>
                  <a:pt x="489181" y="187909"/>
                  <a:pt x="495033" y="191795"/>
                </a:cubicBezTo>
                <a:cubicBezTo>
                  <a:pt x="501457" y="195480"/>
                  <a:pt x="503493" y="199295"/>
                  <a:pt x="501141" y="203238"/>
                </a:cubicBezTo>
                <a:cubicBezTo>
                  <a:pt x="498790" y="207182"/>
                  <a:pt x="496266" y="215886"/>
                  <a:pt x="493570" y="229352"/>
                </a:cubicBezTo>
                <a:cubicBezTo>
                  <a:pt x="490873" y="242817"/>
                  <a:pt x="485249" y="255494"/>
                  <a:pt x="476694" y="267382"/>
                </a:cubicBezTo>
                <a:cubicBezTo>
                  <a:pt x="468141" y="279270"/>
                  <a:pt x="455790" y="287322"/>
                  <a:pt x="439643" y="291538"/>
                </a:cubicBezTo>
                <a:cubicBezTo>
                  <a:pt x="423496" y="295754"/>
                  <a:pt x="419155" y="294435"/>
                  <a:pt x="426619" y="287580"/>
                </a:cubicBezTo>
                <a:cubicBezTo>
                  <a:pt x="434083" y="280725"/>
                  <a:pt x="441981" y="272917"/>
                  <a:pt x="450312" y="264155"/>
                </a:cubicBezTo>
                <a:cubicBezTo>
                  <a:pt x="458644" y="255394"/>
                  <a:pt x="464362" y="243194"/>
                  <a:pt x="467467" y="227556"/>
                </a:cubicBezTo>
                <a:cubicBezTo>
                  <a:pt x="470571" y="211918"/>
                  <a:pt x="470550" y="200352"/>
                  <a:pt x="467402" y="192859"/>
                </a:cubicBezTo>
                <a:cubicBezTo>
                  <a:pt x="464254" y="185367"/>
                  <a:pt x="466610" y="182344"/>
                  <a:pt x="474469" y="183793"/>
                </a:cubicBezTo>
                <a:close/>
                <a:moveTo>
                  <a:pt x="7028910" y="183215"/>
                </a:moveTo>
                <a:cubicBezTo>
                  <a:pt x="7032649" y="183837"/>
                  <a:pt x="7037451" y="185177"/>
                  <a:pt x="7043316" y="187234"/>
                </a:cubicBezTo>
                <a:cubicBezTo>
                  <a:pt x="7064483" y="194935"/>
                  <a:pt x="7077209" y="203615"/>
                  <a:pt x="7081497" y="213273"/>
                </a:cubicBezTo>
                <a:cubicBezTo>
                  <a:pt x="7085784" y="222931"/>
                  <a:pt x="7086179" y="232697"/>
                  <a:pt x="7082680" y="242570"/>
                </a:cubicBezTo>
                <a:cubicBezTo>
                  <a:pt x="7079181" y="252443"/>
                  <a:pt x="7071161" y="251005"/>
                  <a:pt x="7058621" y="238257"/>
                </a:cubicBezTo>
                <a:cubicBezTo>
                  <a:pt x="7046080" y="225508"/>
                  <a:pt x="7034529" y="211760"/>
                  <a:pt x="7023967" y="197011"/>
                </a:cubicBezTo>
                <a:cubicBezTo>
                  <a:pt x="7016047" y="185949"/>
                  <a:pt x="7017693" y="181351"/>
                  <a:pt x="7028910" y="183215"/>
                </a:cubicBezTo>
                <a:close/>
                <a:moveTo>
                  <a:pt x="1313911" y="183215"/>
                </a:moveTo>
                <a:cubicBezTo>
                  <a:pt x="1317650" y="183837"/>
                  <a:pt x="1322451" y="185177"/>
                  <a:pt x="1328316" y="187234"/>
                </a:cubicBezTo>
                <a:cubicBezTo>
                  <a:pt x="1349483" y="194935"/>
                  <a:pt x="1362209" y="203615"/>
                  <a:pt x="1366497" y="213273"/>
                </a:cubicBezTo>
                <a:cubicBezTo>
                  <a:pt x="1370785" y="222931"/>
                  <a:pt x="1371180" y="232697"/>
                  <a:pt x="1367681" y="242570"/>
                </a:cubicBezTo>
                <a:cubicBezTo>
                  <a:pt x="1364182" y="252443"/>
                  <a:pt x="1356162" y="251005"/>
                  <a:pt x="1343621" y="238257"/>
                </a:cubicBezTo>
                <a:cubicBezTo>
                  <a:pt x="1331081" y="225508"/>
                  <a:pt x="1319529" y="211760"/>
                  <a:pt x="1308968" y="197011"/>
                </a:cubicBezTo>
                <a:cubicBezTo>
                  <a:pt x="1301047" y="185949"/>
                  <a:pt x="1302694" y="181351"/>
                  <a:pt x="1313911" y="183215"/>
                </a:cubicBezTo>
                <a:close/>
                <a:moveTo>
                  <a:pt x="511850" y="177252"/>
                </a:moveTo>
                <a:cubicBezTo>
                  <a:pt x="513179" y="177106"/>
                  <a:pt x="514879" y="177272"/>
                  <a:pt x="516951" y="177748"/>
                </a:cubicBezTo>
                <a:cubicBezTo>
                  <a:pt x="525240" y="179656"/>
                  <a:pt x="531693" y="181993"/>
                  <a:pt x="536310" y="184761"/>
                </a:cubicBezTo>
                <a:cubicBezTo>
                  <a:pt x="543122" y="188432"/>
                  <a:pt x="545395" y="193057"/>
                  <a:pt x="543130" y="198635"/>
                </a:cubicBezTo>
                <a:cubicBezTo>
                  <a:pt x="540864" y="204213"/>
                  <a:pt x="539957" y="216643"/>
                  <a:pt x="540409" y="235923"/>
                </a:cubicBezTo>
                <a:cubicBezTo>
                  <a:pt x="540860" y="255204"/>
                  <a:pt x="539006" y="269899"/>
                  <a:pt x="534848" y="280008"/>
                </a:cubicBezTo>
                <a:cubicBezTo>
                  <a:pt x="530689" y="290118"/>
                  <a:pt x="525721" y="291477"/>
                  <a:pt x="519941" y="284085"/>
                </a:cubicBezTo>
                <a:cubicBezTo>
                  <a:pt x="514162" y="276692"/>
                  <a:pt x="511947" y="268949"/>
                  <a:pt x="513295" y="260854"/>
                </a:cubicBezTo>
                <a:cubicBezTo>
                  <a:pt x="514642" y="252759"/>
                  <a:pt x="515316" y="240322"/>
                  <a:pt x="515316" y="223544"/>
                </a:cubicBezTo>
                <a:cubicBezTo>
                  <a:pt x="515316" y="207225"/>
                  <a:pt x="513517" y="195036"/>
                  <a:pt x="509917" y="186976"/>
                </a:cubicBezTo>
                <a:cubicBezTo>
                  <a:pt x="507218" y="180932"/>
                  <a:pt x="507862" y="177691"/>
                  <a:pt x="511850" y="177252"/>
                </a:cubicBezTo>
                <a:close/>
                <a:moveTo>
                  <a:pt x="6931556" y="170408"/>
                </a:moveTo>
                <a:cubicBezTo>
                  <a:pt x="6934028" y="171566"/>
                  <a:pt x="6935427" y="176630"/>
                  <a:pt x="6935753" y="185600"/>
                </a:cubicBezTo>
                <a:cubicBezTo>
                  <a:pt x="6936406" y="203539"/>
                  <a:pt x="6931587" y="220436"/>
                  <a:pt x="6921299" y="236289"/>
                </a:cubicBezTo>
                <a:cubicBezTo>
                  <a:pt x="6911009" y="252142"/>
                  <a:pt x="6903785" y="254411"/>
                  <a:pt x="6899627" y="243097"/>
                </a:cubicBezTo>
                <a:cubicBezTo>
                  <a:pt x="6895469" y="231782"/>
                  <a:pt x="6896781" y="221092"/>
                  <a:pt x="6903563" y="211025"/>
                </a:cubicBezTo>
                <a:cubicBezTo>
                  <a:pt x="6910346" y="200958"/>
                  <a:pt x="6916132" y="190167"/>
                  <a:pt x="6920923" y="178652"/>
                </a:cubicBezTo>
                <a:cubicBezTo>
                  <a:pt x="6925539" y="171998"/>
                  <a:pt x="6929085" y="169250"/>
                  <a:pt x="6931556" y="170408"/>
                </a:cubicBezTo>
                <a:close/>
                <a:moveTo>
                  <a:pt x="1216557" y="170408"/>
                </a:moveTo>
                <a:cubicBezTo>
                  <a:pt x="1219029" y="171566"/>
                  <a:pt x="1220428" y="176630"/>
                  <a:pt x="1220754" y="185600"/>
                </a:cubicBezTo>
                <a:cubicBezTo>
                  <a:pt x="1221406" y="203539"/>
                  <a:pt x="1216589" y="220436"/>
                  <a:pt x="1206299" y="236289"/>
                </a:cubicBezTo>
                <a:cubicBezTo>
                  <a:pt x="1196010" y="252142"/>
                  <a:pt x="1188786" y="254411"/>
                  <a:pt x="1184628" y="243097"/>
                </a:cubicBezTo>
                <a:cubicBezTo>
                  <a:pt x="1180469" y="231782"/>
                  <a:pt x="1181781" y="221092"/>
                  <a:pt x="1188564" y="211025"/>
                </a:cubicBezTo>
                <a:cubicBezTo>
                  <a:pt x="1195347" y="200958"/>
                  <a:pt x="1201134" y="190167"/>
                  <a:pt x="1205922" y="178652"/>
                </a:cubicBezTo>
                <a:cubicBezTo>
                  <a:pt x="1210541" y="171998"/>
                  <a:pt x="1214085" y="169250"/>
                  <a:pt x="1216557" y="170408"/>
                </a:cubicBezTo>
                <a:close/>
                <a:moveTo>
                  <a:pt x="6161658" y="162188"/>
                </a:moveTo>
                <a:cubicBezTo>
                  <a:pt x="6164824" y="161945"/>
                  <a:pt x="6163811" y="170315"/>
                  <a:pt x="6158622" y="187299"/>
                </a:cubicBezTo>
                <a:cubicBezTo>
                  <a:pt x="6146146" y="218475"/>
                  <a:pt x="6138564" y="242448"/>
                  <a:pt x="6135875" y="259219"/>
                </a:cubicBezTo>
                <a:cubicBezTo>
                  <a:pt x="6133186" y="275990"/>
                  <a:pt x="6127873" y="280213"/>
                  <a:pt x="6119936" y="271888"/>
                </a:cubicBezTo>
                <a:cubicBezTo>
                  <a:pt x="6111998" y="263564"/>
                  <a:pt x="6106141" y="254533"/>
                  <a:pt x="6102362" y="244796"/>
                </a:cubicBezTo>
                <a:cubicBezTo>
                  <a:pt x="6098583" y="235059"/>
                  <a:pt x="6099132" y="229413"/>
                  <a:pt x="6104008" y="227857"/>
                </a:cubicBezTo>
                <a:cubicBezTo>
                  <a:pt x="6108883" y="226301"/>
                  <a:pt x="6114738" y="220823"/>
                  <a:pt x="6121570" y="211423"/>
                </a:cubicBezTo>
                <a:cubicBezTo>
                  <a:pt x="6128404" y="202023"/>
                  <a:pt x="6138363" y="188859"/>
                  <a:pt x="6151448" y="171930"/>
                </a:cubicBezTo>
                <a:cubicBezTo>
                  <a:pt x="6156356" y="165582"/>
                  <a:pt x="6159759" y="162334"/>
                  <a:pt x="6161658" y="162188"/>
                </a:cubicBezTo>
                <a:close/>
                <a:moveTo>
                  <a:pt x="558235" y="161165"/>
                </a:moveTo>
                <a:cubicBezTo>
                  <a:pt x="559674" y="160967"/>
                  <a:pt x="561504" y="161110"/>
                  <a:pt x="563725" y="161594"/>
                </a:cubicBezTo>
                <a:cubicBezTo>
                  <a:pt x="572609" y="163530"/>
                  <a:pt x="579454" y="166420"/>
                  <a:pt x="584257" y="170263"/>
                </a:cubicBezTo>
                <a:cubicBezTo>
                  <a:pt x="590596" y="173848"/>
                  <a:pt x="592833" y="177361"/>
                  <a:pt x="590968" y="180803"/>
                </a:cubicBezTo>
                <a:cubicBezTo>
                  <a:pt x="589104" y="184245"/>
                  <a:pt x="587523" y="191382"/>
                  <a:pt x="586225" y="202216"/>
                </a:cubicBezTo>
                <a:cubicBezTo>
                  <a:pt x="584927" y="213050"/>
                  <a:pt x="584494" y="224548"/>
                  <a:pt x="584924" y="236708"/>
                </a:cubicBezTo>
                <a:cubicBezTo>
                  <a:pt x="585354" y="248869"/>
                  <a:pt x="587645" y="256455"/>
                  <a:pt x="591796" y="259466"/>
                </a:cubicBezTo>
                <a:cubicBezTo>
                  <a:pt x="595948" y="262478"/>
                  <a:pt x="603323" y="263983"/>
                  <a:pt x="613920" y="263983"/>
                </a:cubicBezTo>
                <a:cubicBezTo>
                  <a:pt x="625794" y="263983"/>
                  <a:pt x="633975" y="263051"/>
                  <a:pt x="638463" y="261187"/>
                </a:cubicBezTo>
                <a:cubicBezTo>
                  <a:pt x="642952" y="259323"/>
                  <a:pt x="648322" y="249195"/>
                  <a:pt x="654575" y="230804"/>
                </a:cubicBezTo>
                <a:cubicBezTo>
                  <a:pt x="660827" y="212412"/>
                  <a:pt x="663720" y="211699"/>
                  <a:pt x="663254" y="228663"/>
                </a:cubicBezTo>
                <a:cubicBezTo>
                  <a:pt x="662788" y="245628"/>
                  <a:pt x="665035" y="258186"/>
                  <a:pt x="669997" y="266339"/>
                </a:cubicBezTo>
                <a:cubicBezTo>
                  <a:pt x="674959" y="274491"/>
                  <a:pt x="670786" y="280883"/>
                  <a:pt x="657478" y="285515"/>
                </a:cubicBezTo>
                <a:cubicBezTo>
                  <a:pt x="644171" y="290147"/>
                  <a:pt x="629264" y="292234"/>
                  <a:pt x="612758" y="291775"/>
                </a:cubicBezTo>
                <a:cubicBezTo>
                  <a:pt x="596253" y="291316"/>
                  <a:pt x="583759" y="287343"/>
                  <a:pt x="575277" y="279858"/>
                </a:cubicBezTo>
                <a:cubicBezTo>
                  <a:pt x="566794" y="272372"/>
                  <a:pt x="562553" y="261251"/>
                  <a:pt x="562553" y="246495"/>
                </a:cubicBezTo>
                <a:cubicBezTo>
                  <a:pt x="562553" y="233130"/>
                  <a:pt x="562335" y="219640"/>
                  <a:pt x="561897" y="206024"/>
                </a:cubicBezTo>
                <a:cubicBezTo>
                  <a:pt x="561460" y="192408"/>
                  <a:pt x="559434" y="181115"/>
                  <a:pt x="555820" y="172145"/>
                </a:cubicBezTo>
                <a:cubicBezTo>
                  <a:pt x="553110" y="165418"/>
                  <a:pt x="553915" y="161758"/>
                  <a:pt x="558235" y="161165"/>
                </a:cubicBezTo>
                <a:close/>
                <a:moveTo>
                  <a:pt x="440054" y="146561"/>
                </a:moveTo>
                <a:cubicBezTo>
                  <a:pt x="441247" y="147907"/>
                  <a:pt x="440697" y="153313"/>
                  <a:pt x="438406" y="162777"/>
                </a:cubicBezTo>
                <a:cubicBezTo>
                  <a:pt x="433825" y="181706"/>
                  <a:pt x="428386" y="200614"/>
                  <a:pt x="422091" y="219500"/>
                </a:cubicBezTo>
                <a:cubicBezTo>
                  <a:pt x="415882" y="238085"/>
                  <a:pt x="411407" y="255117"/>
                  <a:pt x="408668" y="270598"/>
                </a:cubicBezTo>
                <a:cubicBezTo>
                  <a:pt x="405930" y="286078"/>
                  <a:pt x="398049" y="285823"/>
                  <a:pt x="385028" y="269834"/>
                </a:cubicBezTo>
                <a:cubicBezTo>
                  <a:pt x="372007" y="253845"/>
                  <a:pt x="368530" y="244326"/>
                  <a:pt x="374596" y="241279"/>
                </a:cubicBezTo>
                <a:cubicBezTo>
                  <a:pt x="380662" y="238232"/>
                  <a:pt x="389284" y="226426"/>
                  <a:pt x="400462" y="205862"/>
                </a:cubicBezTo>
                <a:cubicBezTo>
                  <a:pt x="411640" y="185299"/>
                  <a:pt x="421904" y="168244"/>
                  <a:pt x="431254" y="154700"/>
                </a:cubicBezTo>
                <a:cubicBezTo>
                  <a:pt x="435929" y="147928"/>
                  <a:pt x="438863" y="145215"/>
                  <a:pt x="440054" y="146561"/>
                </a:cubicBezTo>
                <a:close/>
                <a:moveTo>
                  <a:pt x="158865" y="131693"/>
                </a:moveTo>
                <a:cubicBezTo>
                  <a:pt x="160501" y="131877"/>
                  <a:pt x="162505" y="132451"/>
                  <a:pt x="164874" y="133416"/>
                </a:cubicBezTo>
                <a:cubicBezTo>
                  <a:pt x="174353" y="137273"/>
                  <a:pt x="181581" y="141608"/>
                  <a:pt x="186557" y="146419"/>
                </a:cubicBezTo>
                <a:cubicBezTo>
                  <a:pt x="191533" y="151230"/>
                  <a:pt x="192297" y="155826"/>
                  <a:pt x="188848" y="160207"/>
                </a:cubicBezTo>
                <a:cubicBezTo>
                  <a:pt x="185399" y="164588"/>
                  <a:pt x="181040" y="171392"/>
                  <a:pt x="175769" y="180620"/>
                </a:cubicBezTo>
                <a:cubicBezTo>
                  <a:pt x="170499" y="189848"/>
                  <a:pt x="163985" y="200062"/>
                  <a:pt x="156227" y="211262"/>
                </a:cubicBezTo>
                <a:cubicBezTo>
                  <a:pt x="165305" y="218217"/>
                  <a:pt x="179813" y="227900"/>
                  <a:pt x="199754" y="240311"/>
                </a:cubicBezTo>
                <a:cubicBezTo>
                  <a:pt x="219693" y="252723"/>
                  <a:pt x="237472" y="260441"/>
                  <a:pt x="253088" y="263467"/>
                </a:cubicBezTo>
                <a:cubicBezTo>
                  <a:pt x="268705" y="266493"/>
                  <a:pt x="284809" y="269995"/>
                  <a:pt x="301400" y="273975"/>
                </a:cubicBezTo>
                <a:cubicBezTo>
                  <a:pt x="317992" y="277954"/>
                  <a:pt x="320096" y="282479"/>
                  <a:pt x="307714" y="287548"/>
                </a:cubicBezTo>
                <a:cubicBezTo>
                  <a:pt x="295331" y="292617"/>
                  <a:pt x="279359" y="296503"/>
                  <a:pt x="259800" y="299206"/>
                </a:cubicBezTo>
                <a:cubicBezTo>
                  <a:pt x="240240" y="301910"/>
                  <a:pt x="224157" y="297937"/>
                  <a:pt x="211552" y="287290"/>
                </a:cubicBezTo>
                <a:cubicBezTo>
                  <a:pt x="198947" y="276642"/>
                  <a:pt x="176110" y="257222"/>
                  <a:pt x="143042" y="229029"/>
                </a:cubicBezTo>
                <a:cubicBezTo>
                  <a:pt x="128214" y="246538"/>
                  <a:pt x="110668" y="260129"/>
                  <a:pt x="90406" y="269802"/>
                </a:cubicBezTo>
                <a:cubicBezTo>
                  <a:pt x="70143" y="279474"/>
                  <a:pt x="49701" y="284995"/>
                  <a:pt x="29080" y="286365"/>
                </a:cubicBezTo>
                <a:cubicBezTo>
                  <a:pt x="8459" y="287734"/>
                  <a:pt x="7918" y="284418"/>
                  <a:pt x="27456" y="276416"/>
                </a:cubicBezTo>
                <a:cubicBezTo>
                  <a:pt x="46994" y="268414"/>
                  <a:pt x="66009" y="258692"/>
                  <a:pt x="84501" y="247248"/>
                </a:cubicBezTo>
                <a:cubicBezTo>
                  <a:pt x="102993" y="235805"/>
                  <a:pt x="116046" y="224519"/>
                  <a:pt x="123661" y="213391"/>
                </a:cubicBezTo>
                <a:cubicBezTo>
                  <a:pt x="116362" y="205059"/>
                  <a:pt x="108589" y="197857"/>
                  <a:pt x="100344" y="191784"/>
                </a:cubicBezTo>
                <a:cubicBezTo>
                  <a:pt x="92098" y="185711"/>
                  <a:pt x="84477" y="180656"/>
                  <a:pt x="77478" y="176619"/>
                </a:cubicBezTo>
                <a:cubicBezTo>
                  <a:pt x="70480" y="172582"/>
                  <a:pt x="71943" y="169033"/>
                  <a:pt x="81866" y="165972"/>
                </a:cubicBezTo>
                <a:cubicBezTo>
                  <a:pt x="91790" y="162910"/>
                  <a:pt x="100143" y="164444"/>
                  <a:pt x="106926" y="170575"/>
                </a:cubicBezTo>
                <a:cubicBezTo>
                  <a:pt x="113709" y="176705"/>
                  <a:pt x="123948" y="185342"/>
                  <a:pt x="137642" y="196484"/>
                </a:cubicBezTo>
                <a:cubicBezTo>
                  <a:pt x="141042" y="191479"/>
                  <a:pt x="145186" y="183065"/>
                  <a:pt x="150075" y="171242"/>
                </a:cubicBezTo>
                <a:cubicBezTo>
                  <a:pt x="154965" y="159418"/>
                  <a:pt x="156285" y="149194"/>
                  <a:pt x="154033" y="140568"/>
                </a:cubicBezTo>
                <a:cubicBezTo>
                  <a:pt x="152344" y="134099"/>
                  <a:pt x="153955" y="131140"/>
                  <a:pt x="158865" y="131693"/>
                </a:cubicBezTo>
                <a:close/>
                <a:moveTo>
                  <a:pt x="777372" y="130030"/>
                </a:moveTo>
                <a:cubicBezTo>
                  <a:pt x="782103" y="130036"/>
                  <a:pt x="786841" y="131286"/>
                  <a:pt x="791584" y="133781"/>
                </a:cubicBezTo>
                <a:cubicBezTo>
                  <a:pt x="801071" y="138772"/>
                  <a:pt x="805813" y="146666"/>
                  <a:pt x="805813" y="157464"/>
                </a:cubicBezTo>
                <a:cubicBezTo>
                  <a:pt x="805813" y="168248"/>
                  <a:pt x="800317" y="175899"/>
                  <a:pt x="789326" y="180416"/>
                </a:cubicBezTo>
                <a:cubicBezTo>
                  <a:pt x="778334" y="184933"/>
                  <a:pt x="768633" y="184384"/>
                  <a:pt x="760222" y="178770"/>
                </a:cubicBezTo>
                <a:cubicBezTo>
                  <a:pt x="751812" y="173156"/>
                  <a:pt x="747843" y="165491"/>
                  <a:pt x="748316" y="155776"/>
                </a:cubicBezTo>
                <a:cubicBezTo>
                  <a:pt x="748789" y="146060"/>
                  <a:pt x="753748" y="138718"/>
                  <a:pt x="763191" y="133749"/>
                </a:cubicBezTo>
                <a:cubicBezTo>
                  <a:pt x="767912" y="131265"/>
                  <a:pt x="772639" y="130025"/>
                  <a:pt x="777372" y="130030"/>
                </a:cubicBezTo>
                <a:close/>
                <a:moveTo>
                  <a:pt x="7363407" y="129538"/>
                </a:moveTo>
                <a:cubicBezTo>
                  <a:pt x="7367203" y="129791"/>
                  <a:pt x="7372001" y="130621"/>
                  <a:pt x="7377801" y="132028"/>
                </a:cubicBezTo>
                <a:cubicBezTo>
                  <a:pt x="7401003" y="137657"/>
                  <a:pt x="7414978" y="146325"/>
                  <a:pt x="7419725" y="158034"/>
                </a:cubicBezTo>
                <a:cubicBezTo>
                  <a:pt x="7424471" y="169743"/>
                  <a:pt x="7424726" y="178655"/>
                  <a:pt x="7420489" y="184772"/>
                </a:cubicBezTo>
                <a:cubicBezTo>
                  <a:pt x="7416251" y="190888"/>
                  <a:pt x="7406446" y="187378"/>
                  <a:pt x="7391073" y="174242"/>
                </a:cubicBezTo>
                <a:cubicBezTo>
                  <a:pt x="7375700" y="161107"/>
                  <a:pt x="7364113" y="150638"/>
                  <a:pt x="7356312" y="142837"/>
                </a:cubicBezTo>
                <a:cubicBezTo>
                  <a:pt x="7349655" y="133211"/>
                  <a:pt x="7352019" y="128778"/>
                  <a:pt x="7363407" y="129538"/>
                </a:cubicBezTo>
                <a:close/>
                <a:moveTo>
                  <a:pt x="1928272" y="127794"/>
                </a:moveTo>
                <a:cubicBezTo>
                  <a:pt x="1930210" y="127865"/>
                  <a:pt x="1932596" y="128380"/>
                  <a:pt x="1935430" y="129339"/>
                </a:cubicBezTo>
                <a:cubicBezTo>
                  <a:pt x="1946766" y="133175"/>
                  <a:pt x="1954890" y="138141"/>
                  <a:pt x="1959801" y="144235"/>
                </a:cubicBezTo>
                <a:cubicBezTo>
                  <a:pt x="1964713" y="150330"/>
                  <a:pt x="1964799" y="157661"/>
                  <a:pt x="1960060" y="166230"/>
                </a:cubicBezTo>
                <a:cubicBezTo>
                  <a:pt x="1955320" y="174798"/>
                  <a:pt x="1950004" y="175859"/>
                  <a:pt x="1944109" y="169413"/>
                </a:cubicBezTo>
                <a:cubicBezTo>
                  <a:pt x="1938216" y="162967"/>
                  <a:pt x="1933896" y="157687"/>
                  <a:pt x="1931150" y="153571"/>
                </a:cubicBezTo>
                <a:cubicBezTo>
                  <a:pt x="1928403" y="149455"/>
                  <a:pt x="1925661" y="144644"/>
                  <a:pt x="1922922" y="139137"/>
                </a:cubicBezTo>
                <a:cubicBezTo>
                  <a:pt x="1920674" y="131361"/>
                  <a:pt x="1922458" y="127580"/>
                  <a:pt x="1928272" y="127794"/>
                </a:cubicBezTo>
                <a:close/>
                <a:moveTo>
                  <a:pt x="6974461" y="126317"/>
                </a:moveTo>
                <a:cubicBezTo>
                  <a:pt x="6981559" y="126317"/>
                  <a:pt x="6989197" y="128443"/>
                  <a:pt x="6997370" y="132695"/>
                </a:cubicBezTo>
                <a:cubicBezTo>
                  <a:pt x="7005544" y="136947"/>
                  <a:pt x="7008283" y="141858"/>
                  <a:pt x="7005587" y="147430"/>
                </a:cubicBezTo>
                <a:cubicBezTo>
                  <a:pt x="7002891" y="153001"/>
                  <a:pt x="7001543" y="167130"/>
                  <a:pt x="7001543" y="189816"/>
                </a:cubicBezTo>
                <a:cubicBezTo>
                  <a:pt x="7001543" y="212660"/>
                  <a:pt x="7002217" y="232069"/>
                  <a:pt x="7003565" y="248044"/>
                </a:cubicBezTo>
                <a:cubicBezTo>
                  <a:pt x="7004913" y="264019"/>
                  <a:pt x="7000750" y="278341"/>
                  <a:pt x="6991078" y="291011"/>
                </a:cubicBezTo>
                <a:cubicBezTo>
                  <a:pt x="6981405" y="303681"/>
                  <a:pt x="6973881" y="305312"/>
                  <a:pt x="6968503" y="295905"/>
                </a:cubicBezTo>
                <a:cubicBezTo>
                  <a:pt x="6963126" y="286497"/>
                  <a:pt x="6954887" y="277248"/>
                  <a:pt x="6943787" y="268156"/>
                </a:cubicBezTo>
                <a:cubicBezTo>
                  <a:pt x="6932688" y="259065"/>
                  <a:pt x="6933047" y="255419"/>
                  <a:pt x="6944863" y="257218"/>
                </a:cubicBezTo>
                <a:cubicBezTo>
                  <a:pt x="6956679" y="259018"/>
                  <a:pt x="6964563" y="259982"/>
                  <a:pt x="6968514" y="260111"/>
                </a:cubicBezTo>
                <a:cubicBezTo>
                  <a:pt x="6972464" y="260240"/>
                  <a:pt x="6974655" y="251511"/>
                  <a:pt x="6975085" y="233923"/>
                </a:cubicBezTo>
                <a:cubicBezTo>
                  <a:pt x="6975515" y="216334"/>
                  <a:pt x="6975289" y="197818"/>
                  <a:pt x="6974407" y="178372"/>
                </a:cubicBezTo>
                <a:cubicBezTo>
                  <a:pt x="6973525" y="158927"/>
                  <a:pt x="6971277" y="145390"/>
                  <a:pt x="6967664" y="137761"/>
                </a:cubicBezTo>
                <a:cubicBezTo>
                  <a:pt x="6964050" y="130132"/>
                  <a:pt x="6966315" y="126317"/>
                  <a:pt x="6974461" y="126317"/>
                </a:cubicBezTo>
                <a:close/>
                <a:moveTo>
                  <a:pt x="1259462" y="126317"/>
                </a:moveTo>
                <a:cubicBezTo>
                  <a:pt x="1266561" y="126317"/>
                  <a:pt x="1274196" y="128443"/>
                  <a:pt x="1282370" y="132695"/>
                </a:cubicBezTo>
                <a:cubicBezTo>
                  <a:pt x="1290545" y="136947"/>
                  <a:pt x="1293284" y="141858"/>
                  <a:pt x="1290587" y="147430"/>
                </a:cubicBezTo>
                <a:cubicBezTo>
                  <a:pt x="1287891" y="153001"/>
                  <a:pt x="1286544" y="167130"/>
                  <a:pt x="1286544" y="189816"/>
                </a:cubicBezTo>
                <a:cubicBezTo>
                  <a:pt x="1286544" y="212660"/>
                  <a:pt x="1287218" y="232069"/>
                  <a:pt x="1288565" y="248044"/>
                </a:cubicBezTo>
                <a:cubicBezTo>
                  <a:pt x="1289913" y="264019"/>
                  <a:pt x="1285751" y="278341"/>
                  <a:pt x="1276078" y="291011"/>
                </a:cubicBezTo>
                <a:cubicBezTo>
                  <a:pt x="1266406" y="303681"/>
                  <a:pt x="1258881" y="305312"/>
                  <a:pt x="1253503" y="295905"/>
                </a:cubicBezTo>
                <a:cubicBezTo>
                  <a:pt x="1248126" y="286497"/>
                  <a:pt x="1239887" y="277248"/>
                  <a:pt x="1228788" y="268156"/>
                </a:cubicBezTo>
                <a:cubicBezTo>
                  <a:pt x="1217689" y="259065"/>
                  <a:pt x="1218048" y="255419"/>
                  <a:pt x="1229864" y="257218"/>
                </a:cubicBezTo>
                <a:cubicBezTo>
                  <a:pt x="1241680" y="259018"/>
                  <a:pt x="1249564" y="259982"/>
                  <a:pt x="1253515" y="260111"/>
                </a:cubicBezTo>
                <a:cubicBezTo>
                  <a:pt x="1257465" y="260240"/>
                  <a:pt x="1259655" y="251511"/>
                  <a:pt x="1260085" y="233923"/>
                </a:cubicBezTo>
                <a:cubicBezTo>
                  <a:pt x="1260516" y="216334"/>
                  <a:pt x="1260290" y="197818"/>
                  <a:pt x="1259408" y="178372"/>
                </a:cubicBezTo>
                <a:cubicBezTo>
                  <a:pt x="1258527" y="158927"/>
                  <a:pt x="1256279" y="145390"/>
                  <a:pt x="1252664" y="137761"/>
                </a:cubicBezTo>
                <a:cubicBezTo>
                  <a:pt x="1249051" y="130132"/>
                  <a:pt x="1251317" y="126317"/>
                  <a:pt x="1259462" y="126317"/>
                </a:cubicBezTo>
                <a:close/>
                <a:moveTo>
                  <a:pt x="4139760" y="121042"/>
                </a:moveTo>
                <a:cubicBezTo>
                  <a:pt x="4143473" y="121791"/>
                  <a:pt x="4147435" y="123492"/>
                  <a:pt x="4151647" y="126145"/>
                </a:cubicBezTo>
                <a:cubicBezTo>
                  <a:pt x="4160072" y="131451"/>
                  <a:pt x="4159247" y="136420"/>
                  <a:pt x="4149174" y="141052"/>
                </a:cubicBezTo>
                <a:cubicBezTo>
                  <a:pt x="4139099" y="145684"/>
                  <a:pt x="4127487" y="148695"/>
                  <a:pt x="4114337" y="150086"/>
                </a:cubicBezTo>
                <a:cubicBezTo>
                  <a:pt x="4122440" y="151635"/>
                  <a:pt x="4125795" y="154119"/>
                  <a:pt x="4124404" y="157540"/>
                </a:cubicBezTo>
                <a:cubicBezTo>
                  <a:pt x="4123013" y="160960"/>
                  <a:pt x="4121909" y="166291"/>
                  <a:pt x="4121092" y="173532"/>
                </a:cubicBezTo>
                <a:cubicBezTo>
                  <a:pt x="4133883" y="171812"/>
                  <a:pt x="4145388" y="169356"/>
                  <a:pt x="4155605" y="166165"/>
                </a:cubicBezTo>
                <a:cubicBezTo>
                  <a:pt x="4165823" y="162974"/>
                  <a:pt x="4174774" y="165799"/>
                  <a:pt x="4182461" y="174640"/>
                </a:cubicBezTo>
                <a:cubicBezTo>
                  <a:pt x="4190147" y="183481"/>
                  <a:pt x="4187602" y="188450"/>
                  <a:pt x="4174824" y="189547"/>
                </a:cubicBezTo>
                <a:cubicBezTo>
                  <a:pt x="4162047" y="190644"/>
                  <a:pt x="4144136" y="192834"/>
                  <a:pt x="4121092" y="196118"/>
                </a:cubicBezTo>
                <a:cubicBezTo>
                  <a:pt x="4121092" y="220912"/>
                  <a:pt x="4121310" y="239239"/>
                  <a:pt x="4121748" y="251099"/>
                </a:cubicBezTo>
                <a:cubicBezTo>
                  <a:pt x="4122185" y="262958"/>
                  <a:pt x="4121199" y="272742"/>
                  <a:pt x="4118790" y="280449"/>
                </a:cubicBezTo>
                <a:cubicBezTo>
                  <a:pt x="4116381" y="288157"/>
                  <a:pt x="4111104" y="295012"/>
                  <a:pt x="4102958" y="301013"/>
                </a:cubicBezTo>
                <a:cubicBezTo>
                  <a:pt x="4094813" y="307015"/>
                  <a:pt x="4089120" y="305921"/>
                  <a:pt x="4085879" y="297733"/>
                </a:cubicBezTo>
                <a:cubicBezTo>
                  <a:pt x="4082638" y="289545"/>
                  <a:pt x="4076196" y="280743"/>
                  <a:pt x="4066552" y="271329"/>
                </a:cubicBezTo>
                <a:cubicBezTo>
                  <a:pt x="4056908" y="261915"/>
                  <a:pt x="4057973" y="258559"/>
                  <a:pt x="4069746" y="261262"/>
                </a:cubicBezTo>
                <a:cubicBezTo>
                  <a:pt x="4081520" y="263965"/>
                  <a:pt x="4088081" y="264933"/>
                  <a:pt x="4089428" y="264166"/>
                </a:cubicBezTo>
                <a:cubicBezTo>
                  <a:pt x="4090776" y="263399"/>
                  <a:pt x="4091866" y="261556"/>
                  <a:pt x="4092698" y="258638"/>
                </a:cubicBezTo>
                <a:cubicBezTo>
                  <a:pt x="4093530" y="255720"/>
                  <a:pt x="4094168" y="248697"/>
                  <a:pt x="4094612" y="237569"/>
                </a:cubicBezTo>
                <a:cubicBezTo>
                  <a:pt x="4095057" y="226441"/>
                  <a:pt x="4094914" y="213248"/>
                  <a:pt x="4094182" y="197990"/>
                </a:cubicBezTo>
                <a:cubicBezTo>
                  <a:pt x="4070550" y="202435"/>
                  <a:pt x="4055858" y="204894"/>
                  <a:pt x="4050107" y="205368"/>
                </a:cubicBezTo>
                <a:cubicBezTo>
                  <a:pt x="4044357" y="205841"/>
                  <a:pt x="4038076" y="202682"/>
                  <a:pt x="4031264" y="195892"/>
                </a:cubicBezTo>
                <a:cubicBezTo>
                  <a:pt x="4024453" y="189102"/>
                  <a:pt x="4026475" y="185707"/>
                  <a:pt x="4037330" y="185707"/>
                </a:cubicBezTo>
                <a:cubicBezTo>
                  <a:pt x="4045132" y="185707"/>
                  <a:pt x="4064003" y="183212"/>
                  <a:pt x="4093946" y="178222"/>
                </a:cubicBezTo>
                <a:cubicBezTo>
                  <a:pt x="4093946" y="171123"/>
                  <a:pt x="4093236" y="163315"/>
                  <a:pt x="4091816" y="154797"/>
                </a:cubicBezTo>
                <a:cubicBezTo>
                  <a:pt x="4083671" y="154797"/>
                  <a:pt x="4075913" y="152653"/>
                  <a:pt x="4068542" y="148365"/>
                </a:cubicBezTo>
                <a:cubicBezTo>
                  <a:pt x="4061171" y="144078"/>
                  <a:pt x="4062910" y="140708"/>
                  <a:pt x="4073758" y="138256"/>
                </a:cubicBezTo>
                <a:cubicBezTo>
                  <a:pt x="4084607" y="135803"/>
                  <a:pt x="4094982" y="133000"/>
                  <a:pt x="4104884" y="129845"/>
                </a:cubicBezTo>
                <a:cubicBezTo>
                  <a:pt x="4114786" y="126690"/>
                  <a:pt x="4122949" y="123958"/>
                  <a:pt x="4129373" y="121650"/>
                </a:cubicBezTo>
                <a:cubicBezTo>
                  <a:pt x="4132585" y="120495"/>
                  <a:pt x="4136048" y="120293"/>
                  <a:pt x="4139760" y="121042"/>
                </a:cubicBezTo>
                <a:close/>
                <a:moveTo>
                  <a:pt x="1853177" y="115683"/>
                </a:moveTo>
                <a:cubicBezTo>
                  <a:pt x="1855682" y="115222"/>
                  <a:pt x="1858520" y="115727"/>
                  <a:pt x="1861693" y="117197"/>
                </a:cubicBezTo>
                <a:cubicBezTo>
                  <a:pt x="1868038" y="120137"/>
                  <a:pt x="1873932" y="124123"/>
                  <a:pt x="1879375" y="129157"/>
                </a:cubicBezTo>
                <a:cubicBezTo>
                  <a:pt x="1884817" y="134190"/>
                  <a:pt x="1883662" y="139439"/>
                  <a:pt x="1875911" y="144902"/>
                </a:cubicBezTo>
                <a:cubicBezTo>
                  <a:pt x="1868160" y="150366"/>
                  <a:pt x="1863661" y="158052"/>
                  <a:pt x="1862413" y="167961"/>
                </a:cubicBezTo>
                <a:cubicBezTo>
                  <a:pt x="1861166" y="177870"/>
                  <a:pt x="1862568" y="186442"/>
                  <a:pt x="1866619" y="193677"/>
                </a:cubicBezTo>
                <a:cubicBezTo>
                  <a:pt x="1870670" y="200911"/>
                  <a:pt x="1871340" y="211685"/>
                  <a:pt x="1868630" y="225996"/>
                </a:cubicBezTo>
                <a:cubicBezTo>
                  <a:pt x="1905356" y="237009"/>
                  <a:pt x="1932039" y="244993"/>
                  <a:pt x="1948681" y="249948"/>
                </a:cubicBezTo>
                <a:cubicBezTo>
                  <a:pt x="1965322" y="254902"/>
                  <a:pt x="1984069" y="258932"/>
                  <a:pt x="2004919" y="262037"/>
                </a:cubicBezTo>
                <a:cubicBezTo>
                  <a:pt x="2025770" y="265141"/>
                  <a:pt x="2050786" y="265338"/>
                  <a:pt x="2079968" y="262628"/>
                </a:cubicBezTo>
                <a:cubicBezTo>
                  <a:pt x="2109151" y="259918"/>
                  <a:pt x="2114095" y="263940"/>
                  <a:pt x="2094800" y="274695"/>
                </a:cubicBezTo>
                <a:cubicBezTo>
                  <a:pt x="2075505" y="285451"/>
                  <a:pt x="2059258" y="292900"/>
                  <a:pt x="2046057" y="297045"/>
                </a:cubicBezTo>
                <a:cubicBezTo>
                  <a:pt x="2032858" y="301189"/>
                  <a:pt x="2015015" y="298945"/>
                  <a:pt x="1992529" y="290312"/>
                </a:cubicBezTo>
                <a:cubicBezTo>
                  <a:pt x="1970044" y="281679"/>
                  <a:pt x="1948903" y="273537"/>
                  <a:pt x="1929106" y="265887"/>
                </a:cubicBezTo>
                <a:cubicBezTo>
                  <a:pt x="1909309" y="258236"/>
                  <a:pt x="1892879" y="251755"/>
                  <a:pt x="1879816" y="246442"/>
                </a:cubicBezTo>
                <a:cubicBezTo>
                  <a:pt x="1866751" y="241129"/>
                  <a:pt x="1855587" y="239996"/>
                  <a:pt x="1846324" y="243043"/>
                </a:cubicBezTo>
                <a:cubicBezTo>
                  <a:pt x="1837060" y="246090"/>
                  <a:pt x="1828965" y="249467"/>
                  <a:pt x="1822038" y="253174"/>
                </a:cubicBezTo>
                <a:cubicBezTo>
                  <a:pt x="1815113" y="256881"/>
                  <a:pt x="1806950" y="255121"/>
                  <a:pt x="1797549" y="247894"/>
                </a:cubicBezTo>
                <a:cubicBezTo>
                  <a:pt x="1788149" y="240666"/>
                  <a:pt x="1788425" y="236167"/>
                  <a:pt x="1798377" y="234396"/>
                </a:cubicBezTo>
                <a:cubicBezTo>
                  <a:pt x="1808330" y="232625"/>
                  <a:pt x="1825567" y="228778"/>
                  <a:pt x="1850088" y="222856"/>
                </a:cubicBezTo>
                <a:cubicBezTo>
                  <a:pt x="1851551" y="218195"/>
                  <a:pt x="1850723" y="211720"/>
                  <a:pt x="1847603" y="203432"/>
                </a:cubicBezTo>
                <a:cubicBezTo>
                  <a:pt x="1844485" y="195143"/>
                  <a:pt x="1841785" y="188192"/>
                  <a:pt x="1839505" y="182578"/>
                </a:cubicBezTo>
                <a:cubicBezTo>
                  <a:pt x="1837225" y="176963"/>
                  <a:pt x="1837210" y="170019"/>
                  <a:pt x="1839462" y="161745"/>
                </a:cubicBezTo>
                <a:cubicBezTo>
                  <a:pt x="1841714" y="153470"/>
                  <a:pt x="1842430" y="148892"/>
                  <a:pt x="1841613" y="148010"/>
                </a:cubicBezTo>
                <a:cubicBezTo>
                  <a:pt x="1840795" y="147129"/>
                  <a:pt x="1837096" y="147813"/>
                  <a:pt x="1830514" y="150065"/>
                </a:cubicBezTo>
                <a:cubicBezTo>
                  <a:pt x="1823932" y="152316"/>
                  <a:pt x="1817363" y="150624"/>
                  <a:pt x="1810811" y="144988"/>
                </a:cubicBezTo>
                <a:cubicBezTo>
                  <a:pt x="1804257" y="139353"/>
                  <a:pt x="1804605" y="136198"/>
                  <a:pt x="1811853" y="135524"/>
                </a:cubicBezTo>
                <a:cubicBezTo>
                  <a:pt x="1819103" y="134850"/>
                  <a:pt x="1825799" y="133283"/>
                  <a:pt x="1831944" y="130824"/>
                </a:cubicBezTo>
                <a:cubicBezTo>
                  <a:pt x="1838089" y="128364"/>
                  <a:pt x="1842997" y="124743"/>
                  <a:pt x="1846668" y="119961"/>
                </a:cubicBezTo>
                <a:cubicBezTo>
                  <a:pt x="1848503" y="117570"/>
                  <a:pt x="1850674" y="116144"/>
                  <a:pt x="1853177" y="115683"/>
                </a:cubicBezTo>
                <a:close/>
                <a:moveTo>
                  <a:pt x="7197010" y="113809"/>
                </a:moveTo>
                <a:cubicBezTo>
                  <a:pt x="7199597" y="113443"/>
                  <a:pt x="7202557" y="113870"/>
                  <a:pt x="7205891" y="115089"/>
                </a:cubicBezTo>
                <a:cubicBezTo>
                  <a:pt x="7212559" y="117527"/>
                  <a:pt x="7218435" y="120986"/>
                  <a:pt x="7223519" y="125468"/>
                </a:cubicBezTo>
                <a:cubicBezTo>
                  <a:pt x="7228602" y="129949"/>
                  <a:pt x="7228117" y="135219"/>
                  <a:pt x="7222067" y="141278"/>
                </a:cubicBezTo>
                <a:cubicBezTo>
                  <a:pt x="7216015" y="147336"/>
                  <a:pt x="7211289" y="155127"/>
                  <a:pt x="7207891" y="164649"/>
                </a:cubicBezTo>
                <a:cubicBezTo>
                  <a:pt x="7204493" y="174171"/>
                  <a:pt x="7205493" y="182771"/>
                  <a:pt x="7210892" y="190450"/>
                </a:cubicBezTo>
                <a:cubicBezTo>
                  <a:pt x="7216291" y="198129"/>
                  <a:pt x="7215843" y="209089"/>
                  <a:pt x="7209548" y="223329"/>
                </a:cubicBezTo>
                <a:cubicBezTo>
                  <a:pt x="7252525" y="234342"/>
                  <a:pt x="7289874" y="242975"/>
                  <a:pt x="7321595" y="249227"/>
                </a:cubicBezTo>
                <a:cubicBezTo>
                  <a:pt x="7353315" y="255480"/>
                  <a:pt x="7381433" y="258161"/>
                  <a:pt x="7405947" y="257272"/>
                </a:cubicBezTo>
                <a:cubicBezTo>
                  <a:pt x="7430462" y="256383"/>
                  <a:pt x="7447724" y="255476"/>
                  <a:pt x="7457734" y="254551"/>
                </a:cubicBezTo>
                <a:cubicBezTo>
                  <a:pt x="7467743" y="253626"/>
                  <a:pt x="7460551" y="259929"/>
                  <a:pt x="7436159" y="273459"/>
                </a:cubicBezTo>
                <a:cubicBezTo>
                  <a:pt x="7411766" y="286989"/>
                  <a:pt x="7394321" y="294216"/>
                  <a:pt x="7383825" y="295141"/>
                </a:cubicBezTo>
                <a:cubicBezTo>
                  <a:pt x="7373327" y="296066"/>
                  <a:pt x="7356133" y="292251"/>
                  <a:pt x="7332243" y="283697"/>
                </a:cubicBezTo>
                <a:cubicBezTo>
                  <a:pt x="7308351" y="275144"/>
                  <a:pt x="7285331" y="266579"/>
                  <a:pt x="7263183" y="258003"/>
                </a:cubicBezTo>
                <a:cubicBezTo>
                  <a:pt x="7241035" y="249428"/>
                  <a:pt x="7225225" y="244029"/>
                  <a:pt x="7215753" y="241806"/>
                </a:cubicBezTo>
                <a:cubicBezTo>
                  <a:pt x="7206281" y="239583"/>
                  <a:pt x="7196619" y="240218"/>
                  <a:pt x="7186768" y="243710"/>
                </a:cubicBezTo>
                <a:cubicBezTo>
                  <a:pt x="7176916" y="247202"/>
                  <a:pt x="7169205" y="250579"/>
                  <a:pt x="7163634" y="253841"/>
                </a:cubicBezTo>
                <a:cubicBezTo>
                  <a:pt x="7158063" y="257104"/>
                  <a:pt x="7150347" y="254637"/>
                  <a:pt x="7140489" y="246442"/>
                </a:cubicBezTo>
                <a:cubicBezTo>
                  <a:pt x="7130629" y="238246"/>
                  <a:pt x="7131124" y="233295"/>
                  <a:pt x="7141973" y="231589"/>
                </a:cubicBezTo>
                <a:cubicBezTo>
                  <a:pt x="7152821" y="229882"/>
                  <a:pt x="7169969" y="226935"/>
                  <a:pt x="7193415" y="222748"/>
                </a:cubicBezTo>
                <a:cubicBezTo>
                  <a:pt x="7195064" y="210616"/>
                  <a:pt x="7192737" y="200445"/>
                  <a:pt x="7186435" y="192236"/>
                </a:cubicBezTo>
                <a:cubicBezTo>
                  <a:pt x="7180133" y="184026"/>
                  <a:pt x="7179455" y="173708"/>
                  <a:pt x="7184402" y="161282"/>
                </a:cubicBezTo>
                <a:cubicBezTo>
                  <a:pt x="7189349" y="148857"/>
                  <a:pt x="7187929" y="143995"/>
                  <a:pt x="7180143" y="146698"/>
                </a:cubicBezTo>
                <a:cubicBezTo>
                  <a:pt x="7172356" y="149401"/>
                  <a:pt x="7164257" y="147770"/>
                  <a:pt x="7155847" y="141805"/>
                </a:cubicBezTo>
                <a:cubicBezTo>
                  <a:pt x="7147437" y="135839"/>
                  <a:pt x="7148153" y="132243"/>
                  <a:pt x="7157998" y="131017"/>
                </a:cubicBezTo>
                <a:cubicBezTo>
                  <a:pt x="7167843" y="129791"/>
                  <a:pt x="7174779" y="128171"/>
                  <a:pt x="7178809" y="126156"/>
                </a:cubicBezTo>
                <a:cubicBezTo>
                  <a:pt x="7182839" y="124141"/>
                  <a:pt x="7186693" y="121183"/>
                  <a:pt x="7190371" y="117283"/>
                </a:cubicBezTo>
                <a:cubicBezTo>
                  <a:pt x="7192211" y="115333"/>
                  <a:pt x="7194423" y="114175"/>
                  <a:pt x="7197010" y="113809"/>
                </a:cubicBezTo>
                <a:close/>
                <a:moveTo>
                  <a:pt x="373306" y="108766"/>
                </a:moveTo>
                <a:cubicBezTo>
                  <a:pt x="375403" y="108745"/>
                  <a:pt x="377969" y="109036"/>
                  <a:pt x="381006" y="109636"/>
                </a:cubicBezTo>
                <a:cubicBezTo>
                  <a:pt x="393152" y="112038"/>
                  <a:pt x="401728" y="116025"/>
                  <a:pt x="406732" y="121596"/>
                </a:cubicBezTo>
                <a:cubicBezTo>
                  <a:pt x="411737" y="127167"/>
                  <a:pt x="413372" y="134093"/>
                  <a:pt x="411637" y="142375"/>
                </a:cubicBezTo>
                <a:cubicBezTo>
                  <a:pt x="409902" y="150656"/>
                  <a:pt x="405170" y="153320"/>
                  <a:pt x="397440" y="150366"/>
                </a:cubicBezTo>
                <a:cubicBezTo>
                  <a:pt x="389711" y="147412"/>
                  <a:pt x="383408" y="143009"/>
                  <a:pt x="378533" y="137158"/>
                </a:cubicBezTo>
                <a:cubicBezTo>
                  <a:pt x="373829" y="131465"/>
                  <a:pt x="370029" y="124855"/>
                  <a:pt x="367132" y="117326"/>
                </a:cubicBezTo>
                <a:cubicBezTo>
                  <a:pt x="364960" y="111679"/>
                  <a:pt x="367018" y="108826"/>
                  <a:pt x="373306" y="108766"/>
                </a:cubicBezTo>
                <a:close/>
                <a:moveTo>
                  <a:pt x="3007618" y="100720"/>
                </a:moveTo>
                <a:cubicBezTo>
                  <a:pt x="3016251" y="101666"/>
                  <a:pt x="3023927" y="103954"/>
                  <a:pt x="3030645" y="107582"/>
                </a:cubicBezTo>
                <a:cubicBezTo>
                  <a:pt x="3037363" y="111210"/>
                  <a:pt x="3040429" y="117287"/>
                  <a:pt x="3039841" y="125812"/>
                </a:cubicBezTo>
                <a:cubicBezTo>
                  <a:pt x="3039253" y="134337"/>
                  <a:pt x="3033481" y="137603"/>
                  <a:pt x="3022525" y="135610"/>
                </a:cubicBezTo>
                <a:cubicBezTo>
                  <a:pt x="3010938" y="125959"/>
                  <a:pt x="3003399" y="117494"/>
                  <a:pt x="2999907" y="110217"/>
                </a:cubicBezTo>
                <a:cubicBezTo>
                  <a:pt x="2996415" y="102939"/>
                  <a:pt x="2998985" y="99774"/>
                  <a:pt x="3007618" y="100720"/>
                </a:cubicBezTo>
                <a:close/>
                <a:moveTo>
                  <a:pt x="6103282" y="100099"/>
                </a:moveTo>
                <a:cubicBezTo>
                  <a:pt x="6106469" y="99886"/>
                  <a:pt x="6110747" y="100390"/>
                  <a:pt x="6116118" y="101613"/>
                </a:cubicBezTo>
                <a:cubicBezTo>
                  <a:pt x="6126859" y="104058"/>
                  <a:pt x="6133982" y="108320"/>
                  <a:pt x="6137488" y="114401"/>
                </a:cubicBezTo>
                <a:cubicBezTo>
                  <a:pt x="6140994" y="120481"/>
                  <a:pt x="6141558" y="127608"/>
                  <a:pt x="6139177" y="135782"/>
                </a:cubicBezTo>
                <a:cubicBezTo>
                  <a:pt x="6136797" y="143956"/>
                  <a:pt x="6130838" y="145555"/>
                  <a:pt x="6121302" y="140579"/>
                </a:cubicBezTo>
                <a:cubicBezTo>
                  <a:pt x="6114691" y="135861"/>
                  <a:pt x="6108485" y="129225"/>
                  <a:pt x="6102684" y="120671"/>
                </a:cubicBezTo>
                <a:cubicBezTo>
                  <a:pt x="6096884" y="112117"/>
                  <a:pt x="6094988" y="106191"/>
                  <a:pt x="6096995" y="102893"/>
                </a:cubicBezTo>
                <a:cubicBezTo>
                  <a:pt x="6097999" y="101243"/>
                  <a:pt x="6100094" y="100312"/>
                  <a:pt x="6103282" y="100099"/>
                </a:cubicBezTo>
                <a:close/>
                <a:moveTo>
                  <a:pt x="6563833" y="99451"/>
                </a:moveTo>
                <a:cubicBezTo>
                  <a:pt x="6534092" y="102993"/>
                  <a:pt x="6513901" y="105517"/>
                  <a:pt x="6503260" y="107023"/>
                </a:cubicBezTo>
                <a:cubicBezTo>
                  <a:pt x="6505024" y="126023"/>
                  <a:pt x="6507132" y="145046"/>
                  <a:pt x="6509585" y="164089"/>
                </a:cubicBezTo>
                <a:cubicBezTo>
                  <a:pt x="6523437" y="163272"/>
                  <a:pt x="6541520" y="161214"/>
                  <a:pt x="6563833" y="157916"/>
                </a:cubicBezTo>
                <a:close/>
                <a:moveTo>
                  <a:pt x="94367" y="98962"/>
                </a:moveTo>
                <a:cubicBezTo>
                  <a:pt x="96256" y="99223"/>
                  <a:pt x="98459" y="99960"/>
                  <a:pt x="100978" y="101172"/>
                </a:cubicBezTo>
                <a:cubicBezTo>
                  <a:pt x="111052" y="106019"/>
                  <a:pt x="118506" y="111608"/>
                  <a:pt x="123338" y="117939"/>
                </a:cubicBezTo>
                <a:cubicBezTo>
                  <a:pt x="128171" y="124270"/>
                  <a:pt x="127748" y="128332"/>
                  <a:pt x="122069" y="130125"/>
                </a:cubicBezTo>
                <a:cubicBezTo>
                  <a:pt x="116390" y="131917"/>
                  <a:pt x="107048" y="138198"/>
                  <a:pt x="94042" y="148968"/>
                </a:cubicBezTo>
                <a:cubicBezTo>
                  <a:pt x="81035" y="159737"/>
                  <a:pt x="66522" y="168126"/>
                  <a:pt x="50504" y="174135"/>
                </a:cubicBezTo>
                <a:cubicBezTo>
                  <a:pt x="34486" y="180143"/>
                  <a:pt x="32435" y="177494"/>
                  <a:pt x="44352" y="166187"/>
                </a:cubicBezTo>
                <a:cubicBezTo>
                  <a:pt x="56269" y="154879"/>
                  <a:pt x="66393" y="143999"/>
                  <a:pt x="74725" y="133545"/>
                </a:cubicBezTo>
                <a:cubicBezTo>
                  <a:pt x="83056" y="123091"/>
                  <a:pt x="86771" y="115053"/>
                  <a:pt x="85867" y="109432"/>
                </a:cubicBezTo>
                <a:cubicBezTo>
                  <a:pt x="85867" y="101666"/>
                  <a:pt x="88700" y="98176"/>
                  <a:pt x="94367" y="98962"/>
                </a:cubicBezTo>
                <a:close/>
                <a:moveTo>
                  <a:pt x="169631" y="96308"/>
                </a:moveTo>
                <a:cubicBezTo>
                  <a:pt x="172834" y="96306"/>
                  <a:pt x="177078" y="96873"/>
                  <a:pt x="182363" y="98010"/>
                </a:cubicBezTo>
                <a:cubicBezTo>
                  <a:pt x="201593" y="100892"/>
                  <a:pt x="214868" y="106270"/>
                  <a:pt x="222189" y="114142"/>
                </a:cubicBezTo>
                <a:cubicBezTo>
                  <a:pt x="229509" y="122015"/>
                  <a:pt x="232033" y="130533"/>
                  <a:pt x="229760" y="139697"/>
                </a:cubicBezTo>
                <a:cubicBezTo>
                  <a:pt x="227488" y="148860"/>
                  <a:pt x="219812" y="149903"/>
                  <a:pt x="206734" y="142826"/>
                </a:cubicBezTo>
                <a:cubicBezTo>
                  <a:pt x="193655" y="135750"/>
                  <a:pt x="181040" y="125374"/>
                  <a:pt x="168886" y="111701"/>
                </a:cubicBezTo>
                <a:cubicBezTo>
                  <a:pt x="159771" y="101446"/>
                  <a:pt x="160019" y="96315"/>
                  <a:pt x="169631" y="96308"/>
                </a:cubicBezTo>
                <a:close/>
                <a:moveTo>
                  <a:pt x="3284174" y="94639"/>
                </a:moveTo>
                <a:cubicBezTo>
                  <a:pt x="3282995" y="94361"/>
                  <a:pt x="3281636" y="94391"/>
                  <a:pt x="3280096" y="94729"/>
                </a:cubicBezTo>
                <a:cubicBezTo>
                  <a:pt x="3273937" y="96085"/>
                  <a:pt x="3264404" y="98253"/>
                  <a:pt x="3251498" y="101236"/>
                </a:cubicBezTo>
                <a:cubicBezTo>
                  <a:pt x="3254137" y="120309"/>
                  <a:pt x="3255836" y="134957"/>
                  <a:pt x="3256596" y="145182"/>
                </a:cubicBezTo>
                <a:cubicBezTo>
                  <a:pt x="3270406" y="142586"/>
                  <a:pt x="3281283" y="140206"/>
                  <a:pt x="3289227" y="138040"/>
                </a:cubicBezTo>
                <a:cubicBezTo>
                  <a:pt x="3290059" y="124862"/>
                  <a:pt x="3290285" y="114010"/>
                  <a:pt x="3289905" y="105485"/>
                </a:cubicBezTo>
                <a:cubicBezTo>
                  <a:pt x="3289620" y="99091"/>
                  <a:pt x="3287709" y="95476"/>
                  <a:pt x="3284174" y="94639"/>
                </a:cubicBezTo>
                <a:close/>
                <a:moveTo>
                  <a:pt x="6644365" y="90164"/>
                </a:moveTo>
                <a:cubicBezTo>
                  <a:pt x="6641603" y="89830"/>
                  <a:pt x="6637951" y="90001"/>
                  <a:pt x="6633408" y="90675"/>
                </a:cubicBezTo>
                <a:cubicBezTo>
                  <a:pt x="6624324" y="92023"/>
                  <a:pt x="6610575" y="93901"/>
                  <a:pt x="6592163" y="96310"/>
                </a:cubicBezTo>
                <a:cubicBezTo>
                  <a:pt x="6591388" y="117849"/>
                  <a:pt x="6591001" y="136843"/>
                  <a:pt x="6591001" y="153291"/>
                </a:cubicBezTo>
                <a:cubicBezTo>
                  <a:pt x="6607377" y="152459"/>
                  <a:pt x="6626321" y="150395"/>
                  <a:pt x="6647831" y="147096"/>
                </a:cubicBezTo>
                <a:cubicBezTo>
                  <a:pt x="6650341" y="131967"/>
                  <a:pt x="6651818" y="119785"/>
                  <a:pt x="6652262" y="110550"/>
                </a:cubicBezTo>
                <a:cubicBezTo>
                  <a:pt x="6652707" y="101315"/>
                  <a:pt x="6651947" y="95357"/>
                  <a:pt x="6649982" y="92675"/>
                </a:cubicBezTo>
                <a:cubicBezTo>
                  <a:pt x="6648999" y="91334"/>
                  <a:pt x="6647127" y="90497"/>
                  <a:pt x="6644365" y="90164"/>
                </a:cubicBezTo>
                <a:close/>
                <a:moveTo>
                  <a:pt x="7625382" y="72193"/>
                </a:moveTo>
                <a:cubicBezTo>
                  <a:pt x="7626781" y="71880"/>
                  <a:pt x="7628620" y="71961"/>
                  <a:pt x="7630899" y="72434"/>
                </a:cubicBezTo>
                <a:cubicBezTo>
                  <a:pt x="7640011" y="74327"/>
                  <a:pt x="7648135" y="76883"/>
                  <a:pt x="7655269" y="80102"/>
                </a:cubicBezTo>
                <a:cubicBezTo>
                  <a:pt x="7662403" y="83322"/>
                  <a:pt x="7664597" y="87782"/>
                  <a:pt x="7661851" y="93482"/>
                </a:cubicBezTo>
                <a:cubicBezTo>
                  <a:pt x="7659105" y="99182"/>
                  <a:pt x="7657287" y="106703"/>
                  <a:pt x="7656399" y="116046"/>
                </a:cubicBezTo>
                <a:cubicBezTo>
                  <a:pt x="7655509" y="125389"/>
                  <a:pt x="7653301" y="139539"/>
                  <a:pt x="7649774" y="158497"/>
                </a:cubicBezTo>
                <a:cubicBezTo>
                  <a:pt x="7670467" y="164935"/>
                  <a:pt x="7678773" y="172844"/>
                  <a:pt x="7674693" y="182223"/>
                </a:cubicBezTo>
                <a:cubicBezTo>
                  <a:pt x="7670613" y="191601"/>
                  <a:pt x="7668133" y="204575"/>
                  <a:pt x="7667251" y="221146"/>
                </a:cubicBezTo>
                <a:cubicBezTo>
                  <a:pt x="7666369" y="237716"/>
                  <a:pt x="7668377" y="249675"/>
                  <a:pt x="7673273" y="257025"/>
                </a:cubicBezTo>
                <a:cubicBezTo>
                  <a:pt x="7678171" y="264374"/>
                  <a:pt x="7691719" y="267834"/>
                  <a:pt x="7713917" y="267403"/>
                </a:cubicBezTo>
                <a:cubicBezTo>
                  <a:pt x="7736117" y="266973"/>
                  <a:pt x="7751477" y="265338"/>
                  <a:pt x="7760003" y="262499"/>
                </a:cubicBezTo>
                <a:cubicBezTo>
                  <a:pt x="7768529" y="259660"/>
                  <a:pt x="7776810" y="246370"/>
                  <a:pt x="7784847" y="222630"/>
                </a:cubicBezTo>
                <a:cubicBezTo>
                  <a:pt x="7792885" y="198889"/>
                  <a:pt x="7796905" y="198298"/>
                  <a:pt x="7796905" y="220855"/>
                </a:cubicBezTo>
                <a:cubicBezTo>
                  <a:pt x="7796905" y="240401"/>
                  <a:pt x="7798704" y="253440"/>
                  <a:pt x="7802303" y="259972"/>
                </a:cubicBezTo>
                <a:cubicBezTo>
                  <a:pt x="7805902" y="266504"/>
                  <a:pt x="7800425" y="274004"/>
                  <a:pt x="7785869" y="282471"/>
                </a:cubicBezTo>
                <a:cubicBezTo>
                  <a:pt x="7771313" y="290939"/>
                  <a:pt x="7745982" y="294248"/>
                  <a:pt x="7709874" y="292398"/>
                </a:cubicBezTo>
                <a:cubicBezTo>
                  <a:pt x="7673765" y="290549"/>
                  <a:pt x="7654018" y="281159"/>
                  <a:pt x="7650635" y="264231"/>
                </a:cubicBezTo>
                <a:cubicBezTo>
                  <a:pt x="7647249" y="247302"/>
                  <a:pt x="7646009" y="229319"/>
                  <a:pt x="7646913" y="210283"/>
                </a:cubicBezTo>
                <a:cubicBezTo>
                  <a:pt x="7647817" y="191246"/>
                  <a:pt x="7647443" y="179046"/>
                  <a:pt x="7645795" y="173683"/>
                </a:cubicBezTo>
                <a:cubicBezTo>
                  <a:pt x="7636373" y="206766"/>
                  <a:pt x="7621491" y="231399"/>
                  <a:pt x="7601149" y="247582"/>
                </a:cubicBezTo>
                <a:cubicBezTo>
                  <a:pt x="7580808" y="263765"/>
                  <a:pt x="7561754" y="273943"/>
                  <a:pt x="7543987" y="278116"/>
                </a:cubicBezTo>
                <a:cubicBezTo>
                  <a:pt x="7526219" y="282289"/>
                  <a:pt x="7522497" y="280665"/>
                  <a:pt x="7532823" y="273243"/>
                </a:cubicBezTo>
                <a:cubicBezTo>
                  <a:pt x="7543147" y="265822"/>
                  <a:pt x="7556490" y="255698"/>
                  <a:pt x="7572853" y="242871"/>
                </a:cubicBezTo>
                <a:cubicBezTo>
                  <a:pt x="7589215" y="230044"/>
                  <a:pt x="7601605" y="214990"/>
                  <a:pt x="7610023" y="197710"/>
                </a:cubicBezTo>
                <a:cubicBezTo>
                  <a:pt x="7618440" y="180430"/>
                  <a:pt x="7624219" y="160096"/>
                  <a:pt x="7627360" y="136707"/>
                </a:cubicBezTo>
                <a:cubicBezTo>
                  <a:pt x="7630501" y="113318"/>
                  <a:pt x="7629597" y="96285"/>
                  <a:pt x="7624650" y="85609"/>
                </a:cubicBezTo>
                <a:cubicBezTo>
                  <a:pt x="7620939" y="77602"/>
                  <a:pt x="7621183" y="73130"/>
                  <a:pt x="7625382" y="72193"/>
                </a:cubicBezTo>
                <a:close/>
                <a:moveTo>
                  <a:pt x="1548432" y="72193"/>
                </a:moveTo>
                <a:cubicBezTo>
                  <a:pt x="1549832" y="71880"/>
                  <a:pt x="1551670" y="71961"/>
                  <a:pt x="1553949" y="72434"/>
                </a:cubicBezTo>
                <a:cubicBezTo>
                  <a:pt x="1563062" y="74327"/>
                  <a:pt x="1571186" y="76883"/>
                  <a:pt x="1578320" y="80102"/>
                </a:cubicBezTo>
                <a:cubicBezTo>
                  <a:pt x="1585454" y="83322"/>
                  <a:pt x="1587649" y="87782"/>
                  <a:pt x="1584902" y="93482"/>
                </a:cubicBezTo>
                <a:cubicBezTo>
                  <a:pt x="1582156" y="99182"/>
                  <a:pt x="1580339" y="106703"/>
                  <a:pt x="1579449" y="116046"/>
                </a:cubicBezTo>
                <a:cubicBezTo>
                  <a:pt x="1578561" y="125389"/>
                  <a:pt x="1576352" y="139539"/>
                  <a:pt x="1572825" y="158497"/>
                </a:cubicBezTo>
                <a:cubicBezTo>
                  <a:pt x="1593517" y="164935"/>
                  <a:pt x="1601824" y="172844"/>
                  <a:pt x="1597744" y="182223"/>
                </a:cubicBezTo>
                <a:cubicBezTo>
                  <a:pt x="1593664" y="191601"/>
                  <a:pt x="1591183" y="204575"/>
                  <a:pt x="1590301" y="221146"/>
                </a:cubicBezTo>
                <a:cubicBezTo>
                  <a:pt x="1589419" y="237716"/>
                  <a:pt x="1591427" y="249675"/>
                  <a:pt x="1596324" y="257025"/>
                </a:cubicBezTo>
                <a:cubicBezTo>
                  <a:pt x="1601221" y="264374"/>
                  <a:pt x="1614770" y="267834"/>
                  <a:pt x="1636968" y="267403"/>
                </a:cubicBezTo>
                <a:cubicBezTo>
                  <a:pt x="1659166" y="266973"/>
                  <a:pt x="1674529" y="265338"/>
                  <a:pt x="1683054" y="262499"/>
                </a:cubicBezTo>
                <a:cubicBezTo>
                  <a:pt x="1691579" y="259660"/>
                  <a:pt x="1699861" y="246370"/>
                  <a:pt x="1707898" y="222630"/>
                </a:cubicBezTo>
                <a:cubicBezTo>
                  <a:pt x="1715936" y="198889"/>
                  <a:pt x="1719955" y="198298"/>
                  <a:pt x="1719955" y="220855"/>
                </a:cubicBezTo>
                <a:cubicBezTo>
                  <a:pt x="1719955" y="240401"/>
                  <a:pt x="1721755" y="253440"/>
                  <a:pt x="1725354" y="259972"/>
                </a:cubicBezTo>
                <a:cubicBezTo>
                  <a:pt x="1728953" y="266504"/>
                  <a:pt x="1723475" y="274004"/>
                  <a:pt x="1708920" y="282471"/>
                </a:cubicBezTo>
                <a:cubicBezTo>
                  <a:pt x="1694364" y="290939"/>
                  <a:pt x="1669033" y="294248"/>
                  <a:pt x="1632924" y="292398"/>
                </a:cubicBezTo>
                <a:cubicBezTo>
                  <a:pt x="1596815" y="290549"/>
                  <a:pt x="1577069" y="281159"/>
                  <a:pt x="1573684" y="264231"/>
                </a:cubicBezTo>
                <a:cubicBezTo>
                  <a:pt x="1570300" y="247302"/>
                  <a:pt x="1569060" y="229319"/>
                  <a:pt x="1569963" y="210283"/>
                </a:cubicBezTo>
                <a:cubicBezTo>
                  <a:pt x="1570867" y="191246"/>
                  <a:pt x="1570494" y="179046"/>
                  <a:pt x="1568845" y="173683"/>
                </a:cubicBezTo>
                <a:cubicBezTo>
                  <a:pt x="1559423" y="206766"/>
                  <a:pt x="1544541" y="231399"/>
                  <a:pt x="1524200" y="247582"/>
                </a:cubicBezTo>
                <a:cubicBezTo>
                  <a:pt x="1503859" y="263765"/>
                  <a:pt x="1484804" y="273943"/>
                  <a:pt x="1467037" y="278116"/>
                </a:cubicBezTo>
                <a:cubicBezTo>
                  <a:pt x="1449269" y="282289"/>
                  <a:pt x="1445548" y="280665"/>
                  <a:pt x="1455873" y="273243"/>
                </a:cubicBezTo>
                <a:cubicBezTo>
                  <a:pt x="1466197" y="265822"/>
                  <a:pt x="1479541" y="255698"/>
                  <a:pt x="1495903" y="242871"/>
                </a:cubicBezTo>
                <a:cubicBezTo>
                  <a:pt x="1512265" y="230044"/>
                  <a:pt x="1524656" y="214990"/>
                  <a:pt x="1533073" y="197710"/>
                </a:cubicBezTo>
                <a:cubicBezTo>
                  <a:pt x="1541491" y="180430"/>
                  <a:pt x="1547270" y="160096"/>
                  <a:pt x="1550410" y="136707"/>
                </a:cubicBezTo>
                <a:cubicBezTo>
                  <a:pt x="1553551" y="113318"/>
                  <a:pt x="1552648" y="96285"/>
                  <a:pt x="1547700" y="85609"/>
                </a:cubicBezTo>
                <a:cubicBezTo>
                  <a:pt x="1543990" y="77602"/>
                  <a:pt x="1544233" y="73130"/>
                  <a:pt x="1548432" y="72193"/>
                </a:cubicBezTo>
                <a:close/>
                <a:moveTo>
                  <a:pt x="3112139" y="71517"/>
                </a:moveTo>
                <a:cubicBezTo>
                  <a:pt x="3114640" y="70852"/>
                  <a:pt x="3118504" y="71724"/>
                  <a:pt x="3123731" y="74133"/>
                </a:cubicBezTo>
                <a:cubicBezTo>
                  <a:pt x="3131374" y="77948"/>
                  <a:pt x="3137673" y="82537"/>
                  <a:pt x="3142628" y="87900"/>
                </a:cubicBezTo>
                <a:cubicBezTo>
                  <a:pt x="3147582" y="93263"/>
                  <a:pt x="3147658" y="96916"/>
                  <a:pt x="3142854" y="98859"/>
                </a:cubicBezTo>
                <a:cubicBezTo>
                  <a:pt x="3138050" y="100802"/>
                  <a:pt x="3131629" y="104452"/>
                  <a:pt x="3123591" y="109808"/>
                </a:cubicBezTo>
                <a:cubicBezTo>
                  <a:pt x="3115553" y="115164"/>
                  <a:pt x="3105103" y="120628"/>
                  <a:pt x="3092240" y="126199"/>
                </a:cubicBezTo>
                <a:cubicBezTo>
                  <a:pt x="3079377" y="131770"/>
                  <a:pt x="3076165" y="130304"/>
                  <a:pt x="3082603" y="121800"/>
                </a:cubicBezTo>
                <a:cubicBezTo>
                  <a:pt x="3089042" y="113296"/>
                  <a:pt x="3095119" y="105761"/>
                  <a:pt x="3100833" y="99193"/>
                </a:cubicBezTo>
                <a:cubicBezTo>
                  <a:pt x="3106548" y="92625"/>
                  <a:pt x="3109179" y="85602"/>
                  <a:pt x="3108727" y="78123"/>
                </a:cubicBezTo>
                <a:cubicBezTo>
                  <a:pt x="3108502" y="74384"/>
                  <a:pt x="3109639" y="72182"/>
                  <a:pt x="3112139" y="71517"/>
                </a:cubicBezTo>
                <a:close/>
                <a:moveTo>
                  <a:pt x="3296629" y="67860"/>
                </a:moveTo>
                <a:cubicBezTo>
                  <a:pt x="3299929" y="67751"/>
                  <a:pt x="3303754" y="68412"/>
                  <a:pt x="3308102" y="69842"/>
                </a:cubicBezTo>
                <a:cubicBezTo>
                  <a:pt x="3316800" y="72703"/>
                  <a:pt x="3323938" y="76334"/>
                  <a:pt x="3329516" y="80737"/>
                </a:cubicBezTo>
                <a:cubicBezTo>
                  <a:pt x="3335094" y="85139"/>
                  <a:pt x="3335087" y="90624"/>
                  <a:pt x="3329494" y="97192"/>
                </a:cubicBezTo>
                <a:cubicBezTo>
                  <a:pt x="3323902" y="103760"/>
                  <a:pt x="3318152" y="116050"/>
                  <a:pt x="3312243" y="134061"/>
                </a:cubicBezTo>
                <a:cubicBezTo>
                  <a:pt x="3323041" y="147426"/>
                  <a:pt x="3322737" y="154661"/>
                  <a:pt x="3311329" y="155765"/>
                </a:cubicBezTo>
                <a:cubicBezTo>
                  <a:pt x="3299922" y="156869"/>
                  <a:pt x="3282545" y="159092"/>
                  <a:pt x="3259199" y="162433"/>
                </a:cubicBezTo>
                <a:cubicBezTo>
                  <a:pt x="3258453" y="170062"/>
                  <a:pt x="3256044" y="175870"/>
                  <a:pt x="3251971" y="179856"/>
                </a:cubicBezTo>
                <a:cubicBezTo>
                  <a:pt x="3247899" y="183843"/>
                  <a:pt x="3244332" y="181803"/>
                  <a:pt x="3241270" y="173737"/>
                </a:cubicBezTo>
                <a:cubicBezTo>
                  <a:pt x="3238208" y="165670"/>
                  <a:pt x="3234885" y="153123"/>
                  <a:pt x="3231300" y="136094"/>
                </a:cubicBezTo>
                <a:cubicBezTo>
                  <a:pt x="3227715" y="119065"/>
                  <a:pt x="3223409" y="106517"/>
                  <a:pt x="3218383" y="98451"/>
                </a:cubicBezTo>
                <a:cubicBezTo>
                  <a:pt x="3213357" y="90384"/>
                  <a:pt x="3214479" y="86039"/>
                  <a:pt x="3221749" y="85415"/>
                </a:cubicBezTo>
                <a:cubicBezTo>
                  <a:pt x="3229020" y="84792"/>
                  <a:pt x="3234369" y="84473"/>
                  <a:pt x="3237796" y="84458"/>
                </a:cubicBezTo>
                <a:cubicBezTo>
                  <a:pt x="3241223" y="84444"/>
                  <a:pt x="3249372" y="82938"/>
                  <a:pt x="3262242" y="79941"/>
                </a:cubicBezTo>
                <a:cubicBezTo>
                  <a:pt x="3275113" y="76944"/>
                  <a:pt x="3283799" y="73796"/>
                  <a:pt x="3288302" y="70498"/>
                </a:cubicBezTo>
                <a:cubicBezTo>
                  <a:pt x="3290554" y="68849"/>
                  <a:pt x="3293330" y="67970"/>
                  <a:pt x="3296629" y="67860"/>
                </a:cubicBezTo>
                <a:close/>
                <a:moveTo>
                  <a:pt x="4885284" y="61697"/>
                </a:moveTo>
                <a:cubicBezTo>
                  <a:pt x="4894542" y="60916"/>
                  <a:pt x="4902605" y="63609"/>
                  <a:pt x="4909472" y="69777"/>
                </a:cubicBezTo>
                <a:cubicBezTo>
                  <a:pt x="4918629" y="78002"/>
                  <a:pt x="4917106" y="82978"/>
                  <a:pt x="4904902" y="84706"/>
                </a:cubicBezTo>
                <a:cubicBezTo>
                  <a:pt x="4892698" y="86434"/>
                  <a:pt x="4875404" y="88997"/>
                  <a:pt x="4853019" y="92396"/>
                </a:cubicBezTo>
                <a:cubicBezTo>
                  <a:pt x="4865610" y="98476"/>
                  <a:pt x="4870697" y="104187"/>
                  <a:pt x="4868280" y="109528"/>
                </a:cubicBezTo>
                <a:cubicBezTo>
                  <a:pt x="4865864" y="114870"/>
                  <a:pt x="4858977" y="132462"/>
                  <a:pt x="4847620" y="162304"/>
                </a:cubicBezTo>
                <a:cubicBezTo>
                  <a:pt x="4869618" y="180545"/>
                  <a:pt x="4884116" y="194211"/>
                  <a:pt x="4891114" y="203303"/>
                </a:cubicBezTo>
                <a:cubicBezTo>
                  <a:pt x="4898112" y="212394"/>
                  <a:pt x="4899004" y="221206"/>
                  <a:pt x="4893791" y="229739"/>
                </a:cubicBezTo>
                <a:cubicBezTo>
                  <a:pt x="4888579" y="238271"/>
                  <a:pt x="4880409" y="236472"/>
                  <a:pt x="4869281" y="224340"/>
                </a:cubicBezTo>
                <a:cubicBezTo>
                  <a:pt x="4858153" y="212208"/>
                  <a:pt x="4846544" y="199825"/>
                  <a:pt x="4834455" y="187191"/>
                </a:cubicBezTo>
                <a:cubicBezTo>
                  <a:pt x="4820703" y="205475"/>
                  <a:pt x="4807288" y="218353"/>
                  <a:pt x="4794210" y="225824"/>
                </a:cubicBezTo>
                <a:cubicBezTo>
                  <a:pt x="4787670" y="229560"/>
                  <a:pt x="4781416" y="232534"/>
                  <a:pt x="4775444" y="234748"/>
                </a:cubicBezTo>
                <a:lnTo>
                  <a:pt x="4761395" y="238337"/>
                </a:lnTo>
                <a:lnTo>
                  <a:pt x="4768591" y="239892"/>
                </a:lnTo>
                <a:cubicBezTo>
                  <a:pt x="4786803" y="244337"/>
                  <a:pt x="4811271" y="248560"/>
                  <a:pt x="4841994" y="252561"/>
                </a:cubicBezTo>
                <a:cubicBezTo>
                  <a:pt x="4872719" y="256562"/>
                  <a:pt x="4902708" y="256763"/>
                  <a:pt x="4931962" y="253164"/>
                </a:cubicBezTo>
                <a:cubicBezTo>
                  <a:pt x="4961216" y="249564"/>
                  <a:pt x="4971357" y="251353"/>
                  <a:pt x="4962388" y="258530"/>
                </a:cubicBezTo>
                <a:cubicBezTo>
                  <a:pt x="4953418" y="265708"/>
                  <a:pt x="4940036" y="273609"/>
                  <a:pt x="4922239" y="282235"/>
                </a:cubicBezTo>
                <a:cubicBezTo>
                  <a:pt x="4904443" y="290860"/>
                  <a:pt x="4890543" y="294714"/>
                  <a:pt x="4880541" y="293797"/>
                </a:cubicBezTo>
                <a:cubicBezTo>
                  <a:pt x="4870539" y="292879"/>
                  <a:pt x="4853646" y="288380"/>
                  <a:pt x="4829863" y="280299"/>
                </a:cubicBezTo>
                <a:cubicBezTo>
                  <a:pt x="4806080" y="272218"/>
                  <a:pt x="4785605" y="265632"/>
                  <a:pt x="4768440" y="260542"/>
                </a:cubicBezTo>
                <a:cubicBezTo>
                  <a:pt x="4751275" y="255451"/>
                  <a:pt x="4737100" y="251400"/>
                  <a:pt x="4725914" y="248388"/>
                </a:cubicBezTo>
                <a:cubicBezTo>
                  <a:pt x="4714729" y="245377"/>
                  <a:pt x="4705068" y="246280"/>
                  <a:pt x="4696929" y="251099"/>
                </a:cubicBezTo>
                <a:cubicBezTo>
                  <a:pt x="4688791" y="255917"/>
                  <a:pt x="4681843" y="259516"/>
                  <a:pt x="4676086" y="261897"/>
                </a:cubicBezTo>
                <a:cubicBezTo>
                  <a:pt x="4670328" y="264277"/>
                  <a:pt x="4663255" y="261800"/>
                  <a:pt x="4654866" y="254465"/>
                </a:cubicBezTo>
                <a:cubicBezTo>
                  <a:pt x="4646477" y="247130"/>
                  <a:pt x="4646563" y="242860"/>
                  <a:pt x="4655124" y="241656"/>
                </a:cubicBezTo>
                <a:cubicBezTo>
                  <a:pt x="4663685" y="240451"/>
                  <a:pt x="4672182" y="238293"/>
                  <a:pt x="4680614" y="235181"/>
                </a:cubicBezTo>
                <a:cubicBezTo>
                  <a:pt x="4689046" y="232069"/>
                  <a:pt x="4696969" y="229782"/>
                  <a:pt x="4704383" y="228319"/>
                </a:cubicBezTo>
                <a:cubicBezTo>
                  <a:pt x="4703522" y="216962"/>
                  <a:pt x="4700607" y="206239"/>
                  <a:pt x="4695639" y="196151"/>
                </a:cubicBezTo>
                <a:cubicBezTo>
                  <a:pt x="4690670" y="186062"/>
                  <a:pt x="4688863" y="177705"/>
                  <a:pt x="4690218" y="171080"/>
                </a:cubicBezTo>
                <a:cubicBezTo>
                  <a:pt x="4691573" y="164455"/>
                  <a:pt x="4693147" y="159185"/>
                  <a:pt x="4694939" y="155270"/>
                </a:cubicBezTo>
                <a:cubicBezTo>
                  <a:pt x="4696732" y="151355"/>
                  <a:pt x="4694040" y="151198"/>
                  <a:pt x="4686862" y="154797"/>
                </a:cubicBezTo>
                <a:cubicBezTo>
                  <a:pt x="4679685" y="158396"/>
                  <a:pt x="4672039" y="158124"/>
                  <a:pt x="4663922" y="153980"/>
                </a:cubicBezTo>
                <a:cubicBezTo>
                  <a:pt x="4655805" y="149835"/>
                  <a:pt x="4655035" y="146713"/>
                  <a:pt x="4661609" y="144612"/>
                </a:cubicBezTo>
                <a:cubicBezTo>
                  <a:pt x="4668184" y="142511"/>
                  <a:pt x="4674663" y="139761"/>
                  <a:pt x="4681044" y="136363"/>
                </a:cubicBezTo>
                <a:cubicBezTo>
                  <a:pt x="4687425" y="132964"/>
                  <a:pt x="4693007" y="128859"/>
                  <a:pt x="4697790" y="124048"/>
                </a:cubicBezTo>
                <a:cubicBezTo>
                  <a:pt x="4702572" y="119237"/>
                  <a:pt x="4710743" y="120492"/>
                  <a:pt x="4722301" y="127812"/>
                </a:cubicBezTo>
                <a:cubicBezTo>
                  <a:pt x="4733859" y="135133"/>
                  <a:pt x="4735963" y="141851"/>
                  <a:pt x="4728614" y="147967"/>
                </a:cubicBezTo>
                <a:cubicBezTo>
                  <a:pt x="4721265" y="154084"/>
                  <a:pt x="4716765" y="161415"/>
                  <a:pt x="4715116" y="169962"/>
                </a:cubicBezTo>
                <a:cubicBezTo>
                  <a:pt x="4713467" y="178508"/>
                  <a:pt x="4715568" y="187794"/>
                  <a:pt x="4721419" y="197818"/>
                </a:cubicBezTo>
                <a:cubicBezTo>
                  <a:pt x="4727269" y="207841"/>
                  <a:pt x="4727492" y="218518"/>
                  <a:pt x="4722085" y="229846"/>
                </a:cubicBezTo>
                <a:lnTo>
                  <a:pt x="4751886" y="236284"/>
                </a:lnTo>
                <a:lnTo>
                  <a:pt x="4758180" y="230137"/>
                </a:lnTo>
                <a:cubicBezTo>
                  <a:pt x="4768849" y="222773"/>
                  <a:pt x="4779270" y="213782"/>
                  <a:pt x="4789445" y="203163"/>
                </a:cubicBezTo>
                <a:cubicBezTo>
                  <a:pt x="4799619" y="192544"/>
                  <a:pt x="4808156" y="181706"/>
                  <a:pt x="4815053" y="170650"/>
                </a:cubicBezTo>
                <a:cubicBezTo>
                  <a:pt x="4798003" y="155837"/>
                  <a:pt x="4784968" y="143615"/>
                  <a:pt x="4775947" y="133986"/>
                </a:cubicBezTo>
                <a:cubicBezTo>
                  <a:pt x="4766928" y="124356"/>
                  <a:pt x="4770032" y="122345"/>
                  <a:pt x="4785261" y="127952"/>
                </a:cubicBezTo>
                <a:cubicBezTo>
                  <a:pt x="4800491" y="133559"/>
                  <a:pt x="4814687" y="140650"/>
                  <a:pt x="4827852" y="149226"/>
                </a:cubicBezTo>
                <a:cubicBezTo>
                  <a:pt x="4835524" y="131085"/>
                  <a:pt x="4838973" y="113146"/>
                  <a:pt x="4838198" y="95407"/>
                </a:cubicBezTo>
                <a:cubicBezTo>
                  <a:pt x="4817950" y="98978"/>
                  <a:pt x="4802190" y="102344"/>
                  <a:pt x="4790919" y="105506"/>
                </a:cubicBezTo>
                <a:cubicBezTo>
                  <a:pt x="4779647" y="108668"/>
                  <a:pt x="4768706" y="106176"/>
                  <a:pt x="4758094" y="98031"/>
                </a:cubicBezTo>
                <a:cubicBezTo>
                  <a:pt x="4747482" y="89886"/>
                  <a:pt x="4747604" y="85813"/>
                  <a:pt x="4758459" y="85813"/>
                </a:cubicBezTo>
                <a:cubicBezTo>
                  <a:pt x="4767150" y="85813"/>
                  <a:pt x="4779292" y="84480"/>
                  <a:pt x="4794887" y="81812"/>
                </a:cubicBezTo>
                <a:cubicBezTo>
                  <a:pt x="4810482" y="79145"/>
                  <a:pt x="4824485" y="76481"/>
                  <a:pt x="4836897" y="73821"/>
                </a:cubicBezTo>
                <a:cubicBezTo>
                  <a:pt x="4849308" y="71161"/>
                  <a:pt x="4862218" y="67766"/>
                  <a:pt x="4875626" y="63636"/>
                </a:cubicBezTo>
                <a:cubicBezTo>
                  <a:pt x="4878978" y="62604"/>
                  <a:pt x="4882197" y="61957"/>
                  <a:pt x="4885284" y="61697"/>
                </a:cubicBezTo>
                <a:close/>
                <a:moveTo>
                  <a:pt x="2380209" y="61697"/>
                </a:moveTo>
                <a:cubicBezTo>
                  <a:pt x="2389468" y="60916"/>
                  <a:pt x="2397531" y="63609"/>
                  <a:pt x="2404398" y="69777"/>
                </a:cubicBezTo>
                <a:cubicBezTo>
                  <a:pt x="2413554" y="78002"/>
                  <a:pt x="2412030" y="82978"/>
                  <a:pt x="2399827" y="84706"/>
                </a:cubicBezTo>
                <a:cubicBezTo>
                  <a:pt x="2387623" y="86434"/>
                  <a:pt x="2370329" y="88997"/>
                  <a:pt x="2347944" y="92396"/>
                </a:cubicBezTo>
                <a:cubicBezTo>
                  <a:pt x="2360535" y="98476"/>
                  <a:pt x="2365622" y="104187"/>
                  <a:pt x="2363206" y="109528"/>
                </a:cubicBezTo>
                <a:cubicBezTo>
                  <a:pt x="2360789" y="114870"/>
                  <a:pt x="2353902" y="132462"/>
                  <a:pt x="2342545" y="162304"/>
                </a:cubicBezTo>
                <a:cubicBezTo>
                  <a:pt x="2364543" y="180545"/>
                  <a:pt x="2379041" y="194211"/>
                  <a:pt x="2386039" y="203303"/>
                </a:cubicBezTo>
                <a:cubicBezTo>
                  <a:pt x="2393037" y="212394"/>
                  <a:pt x="2393929" y="221206"/>
                  <a:pt x="2388717" y="229739"/>
                </a:cubicBezTo>
                <a:cubicBezTo>
                  <a:pt x="2383504" y="238271"/>
                  <a:pt x="2375334" y="236472"/>
                  <a:pt x="2364206" y="224340"/>
                </a:cubicBezTo>
                <a:cubicBezTo>
                  <a:pt x="2353078" y="212208"/>
                  <a:pt x="2341469" y="199825"/>
                  <a:pt x="2329381" y="187191"/>
                </a:cubicBezTo>
                <a:cubicBezTo>
                  <a:pt x="2315628" y="205475"/>
                  <a:pt x="2302213" y="218353"/>
                  <a:pt x="2289135" y="225824"/>
                </a:cubicBezTo>
                <a:cubicBezTo>
                  <a:pt x="2282596" y="229560"/>
                  <a:pt x="2276341" y="232534"/>
                  <a:pt x="2270370" y="234748"/>
                </a:cubicBezTo>
                <a:lnTo>
                  <a:pt x="2256320" y="238337"/>
                </a:lnTo>
                <a:lnTo>
                  <a:pt x="2263516" y="239892"/>
                </a:lnTo>
                <a:cubicBezTo>
                  <a:pt x="2281728" y="244337"/>
                  <a:pt x="2306196" y="248560"/>
                  <a:pt x="2336920" y="252561"/>
                </a:cubicBezTo>
                <a:cubicBezTo>
                  <a:pt x="2367644" y="256562"/>
                  <a:pt x="2397633" y="256763"/>
                  <a:pt x="2426887" y="253164"/>
                </a:cubicBezTo>
                <a:cubicBezTo>
                  <a:pt x="2456141" y="249564"/>
                  <a:pt x="2466283" y="251353"/>
                  <a:pt x="2457313" y="258530"/>
                </a:cubicBezTo>
                <a:cubicBezTo>
                  <a:pt x="2448343" y="265708"/>
                  <a:pt x="2434960" y="273609"/>
                  <a:pt x="2417164" y="282235"/>
                </a:cubicBezTo>
                <a:cubicBezTo>
                  <a:pt x="2399368" y="290860"/>
                  <a:pt x="2385469" y="294714"/>
                  <a:pt x="2375466" y="293797"/>
                </a:cubicBezTo>
                <a:cubicBezTo>
                  <a:pt x="2365464" y="292879"/>
                  <a:pt x="2348572" y="288380"/>
                  <a:pt x="2324788" y="280299"/>
                </a:cubicBezTo>
                <a:cubicBezTo>
                  <a:pt x="2301005" y="272218"/>
                  <a:pt x="2280531" y="265632"/>
                  <a:pt x="2263365" y="260542"/>
                </a:cubicBezTo>
                <a:cubicBezTo>
                  <a:pt x="2246200" y="255451"/>
                  <a:pt x="2232025" y="251400"/>
                  <a:pt x="2220839" y="248388"/>
                </a:cubicBezTo>
                <a:cubicBezTo>
                  <a:pt x="2209654" y="245377"/>
                  <a:pt x="2199993" y="246280"/>
                  <a:pt x="2191854" y="251099"/>
                </a:cubicBezTo>
                <a:cubicBezTo>
                  <a:pt x="2183716" y="255917"/>
                  <a:pt x="2176768" y="259516"/>
                  <a:pt x="2171011" y="261897"/>
                </a:cubicBezTo>
                <a:cubicBezTo>
                  <a:pt x="2165253" y="264277"/>
                  <a:pt x="2158180" y="261800"/>
                  <a:pt x="2149791" y="254465"/>
                </a:cubicBezTo>
                <a:cubicBezTo>
                  <a:pt x="2141402" y="247130"/>
                  <a:pt x="2141488" y="242860"/>
                  <a:pt x="2150049" y="241656"/>
                </a:cubicBezTo>
                <a:cubicBezTo>
                  <a:pt x="2158610" y="240451"/>
                  <a:pt x="2167107" y="238293"/>
                  <a:pt x="2175539" y="235181"/>
                </a:cubicBezTo>
                <a:cubicBezTo>
                  <a:pt x="2183971" y="232069"/>
                  <a:pt x="2191894" y="229782"/>
                  <a:pt x="2199308" y="228319"/>
                </a:cubicBezTo>
                <a:cubicBezTo>
                  <a:pt x="2198447" y="216962"/>
                  <a:pt x="2195533" y="206239"/>
                  <a:pt x="2190564" y="196151"/>
                </a:cubicBezTo>
                <a:cubicBezTo>
                  <a:pt x="2185595" y="186062"/>
                  <a:pt x="2183788" y="177705"/>
                  <a:pt x="2185143" y="171080"/>
                </a:cubicBezTo>
                <a:cubicBezTo>
                  <a:pt x="2186498" y="164455"/>
                  <a:pt x="2188072" y="159185"/>
                  <a:pt x="2189865" y="155270"/>
                </a:cubicBezTo>
                <a:cubicBezTo>
                  <a:pt x="2191657" y="151355"/>
                  <a:pt x="2188965" y="151198"/>
                  <a:pt x="2181788" y="154797"/>
                </a:cubicBezTo>
                <a:cubicBezTo>
                  <a:pt x="2174610" y="158396"/>
                  <a:pt x="2166963" y="158124"/>
                  <a:pt x="2158847" y="153980"/>
                </a:cubicBezTo>
                <a:cubicBezTo>
                  <a:pt x="2150730" y="149835"/>
                  <a:pt x="2149960" y="146713"/>
                  <a:pt x="2156535" y="144612"/>
                </a:cubicBezTo>
                <a:cubicBezTo>
                  <a:pt x="2163109" y="142511"/>
                  <a:pt x="2169588" y="139761"/>
                  <a:pt x="2175969" y="136363"/>
                </a:cubicBezTo>
                <a:cubicBezTo>
                  <a:pt x="2182350" y="132964"/>
                  <a:pt x="2187932" y="128859"/>
                  <a:pt x="2192715" y="124048"/>
                </a:cubicBezTo>
                <a:cubicBezTo>
                  <a:pt x="2197497" y="119237"/>
                  <a:pt x="2205668" y="120492"/>
                  <a:pt x="2217226" y="127812"/>
                </a:cubicBezTo>
                <a:cubicBezTo>
                  <a:pt x="2228784" y="135133"/>
                  <a:pt x="2230888" y="141851"/>
                  <a:pt x="2223539" y="147967"/>
                </a:cubicBezTo>
                <a:cubicBezTo>
                  <a:pt x="2216190" y="154084"/>
                  <a:pt x="2211690" y="161415"/>
                  <a:pt x="2210041" y="169962"/>
                </a:cubicBezTo>
                <a:cubicBezTo>
                  <a:pt x="2208392" y="178508"/>
                  <a:pt x="2210493" y="187794"/>
                  <a:pt x="2216344" y="197818"/>
                </a:cubicBezTo>
                <a:cubicBezTo>
                  <a:pt x="2222195" y="207841"/>
                  <a:pt x="2222417" y="218518"/>
                  <a:pt x="2217011" y="229846"/>
                </a:cubicBezTo>
                <a:lnTo>
                  <a:pt x="2246811" y="236283"/>
                </a:lnTo>
                <a:lnTo>
                  <a:pt x="2253105" y="230137"/>
                </a:lnTo>
                <a:cubicBezTo>
                  <a:pt x="2263774" y="222773"/>
                  <a:pt x="2274196" y="213782"/>
                  <a:pt x="2284370" y="203163"/>
                </a:cubicBezTo>
                <a:cubicBezTo>
                  <a:pt x="2294545" y="192544"/>
                  <a:pt x="2303081" y="181706"/>
                  <a:pt x="2309978" y="170650"/>
                </a:cubicBezTo>
                <a:cubicBezTo>
                  <a:pt x="2292928" y="155837"/>
                  <a:pt x="2279893" y="143615"/>
                  <a:pt x="2270873" y="133986"/>
                </a:cubicBezTo>
                <a:cubicBezTo>
                  <a:pt x="2261853" y="124356"/>
                  <a:pt x="2264957" y="122345"/>
                  <a:pt x="2280187" y="127952"/>
                </a:cubicBezTo>
                <a:cubicBezTo>
                  <a:pt x="2295416" y="133559"/>
                  <a:pt x="2309613" y="140650"/>
                  <a:pt x="2322777" y="149226"/>
                </a:cubicBezTo>
                <a:cubicBezTo>
                  <a:pt x="2330449" y="131085"/>
                  <a:pt x="2333898" y="113146"/>
                  <a:pt x="2333123" y="95407"/>
                </a:cubicBezTo>
                <a:cubicBezTo>
                  <a:pt x="2312875" y="98978"/>
                  <a:pt x="2297115" y="102344"/>
                  <a:pt x="2285844" y="105506"/>
                </a:cubicBezTo>
                <a:cubicBezTo>
                  <a:pt x="2274572" y="108668"/>
                  <a:pt x="2263631" y="106176"/>
                  <a:pt x="2253019" y="98031"/>
                </a:cubicBezTo>
                <a:cubicBezTo>
                  <a:pt x="2242407" y="89886"/>
                  <a:pt x="2242529" y="85813"/>
                  <a:pt x="2253385" y="85813"/>
                </a:cubicBezTo>
                <a:cubicBezTo>
                  <a:pt x="2262075" y="85813"/>
                  <a:pt x="2274217" y="84480"/>
                  <a:pt x="2289812" y="81812"/>
                </a:cubicBezTo>
                <a:cubicBezTo>
                  <a:pt x="2305407" y="79145"/>
                  <a:pt x="2319411" y="76481"/>
                  <a:pt x="2331822" y="73821"/>
                </a:cubicBezTo>
                <a:cubicBezTo>
                  <a:pt x="2344233" y="71161"/>
                  <a:pt x="2357143" y="67766"/>
                  <a:pt x="2370551" y="63636"/>
                </a:cubicBezTo>
                <a:cubicBezTo>
                  <a:pt x="2373903" y="62604"/>
                  <a:pt x="2377122" y="61957"/>
                  <a:pt x="2380209" y="61697"/>
                </a:cubicBezTo>
                <a:close/>
                <a:moveTo>
                  <a:pt x="595318" y="53797"/>
                </a:moveTo>
                <a:cubicBezTo>
                  <a:pt x="602528" y="53909"/>
                  <a:pt x="609188" y="57221"/>
                  <a:pt x="615297" y="63733"/>
                </a:cubicBezTo>
                <a:cubicBezTo>
                  <a:pt x="623442" y="72416"/>
                  <a:pt x="620276" y="77840"/>
                  <a:pt x="605800" y="80006"/>
                </a:cubicBezTo>
                <a:cubicBezTo>
                  <a:pt x="591323" y="82171"/>
                  <a:pt x="580632" y="83917"/>
                  <a:pt x="573728" y="85243"/>
                </a:cubicBezTo>
                <a:cubicBezTo>
                  <a:pt x="566823" y="86570"/>
                  <a:pt x="555505" y="88516"/>
                  <a:pt x="539774" y="91083"/>
                </a:cubicBezTo>
                <a:cubicBezTo>
                  <a:pt x="547876" y="95887"/>
                  <a:pt x="549267" y="101437"/>
                  <a:pt x="543947" y="107732"/>
                </a:cubicBezTo>
                <a:lnTo>
                  <a:pt x="529105" y="122596"/>
                </a:lnTo>
                <a:cubicBezTo>
                  <a:pt x="523813" y="127873"/>
                  <a:pt x="519317" y="132283"/>
                  <a:pt x="515618" y="135825"/>
                </a:cubicBezTo>
                <a:cubicBezTo>
                  <a:pt x="511918" y="139367"/>
                  <a:pt x="514994" y="140274"/>
                  <a:pt x="524845" y="138546"/>
                </a:cubicBezTo>
                <a:cubicBezTo>
                  <a:pt x="534697" y="136818"/>
                  <a:pt x="549970" y="133710"/>
                  <a:pt x="570662" y="129221"/>
                </a:cubicBezTo>
                <a:cubicBezTo>
                  <a:pt x="565801" y="126367"/>
                  <a:pt x="560987" y="119542"/>
                  <a:pt x="556218" y="108743"/>
                </a:cubicBezTo>
                <a:cubicBezTo>
                  <a:pt x="551450" y="97945"/>
                  <a:pt x="556323" y="96074"/>
                  <a:pt x="570835" y="103129"/>
                </a:cubicBezTo>
                <a:cubicBezTo>
                  <a:pt x="585347" y="110185"/>
                  <a:pt x="595944" y="117340"/>
                  <a:pt x="602627" y="124596"/>
                </a:cubicBezTo>
                <a:cubicBezTo>
                  <a:pt x="609310" y="131853"/>
                  <a:pt x="611220" y="140274"/>
                  <a:pt x="608360" y="149860"/>
                </a:cubicBezTo>
                <a:cubicBezTo>
                  <a:pt x="605498" y="159447"/>
                  <a:pt x="600902" y="162207"/>
                  <a:pt x="594571" y="158142"/>
                </a:cubicBezTo>
                <a:cubicBezTo>
                  <a:pt x="588241" y="154076"/>
                  <a:pt x="582895" y="148910"/>
                  <a:pt x="578535" y="142644"/>
                </a:cubicBezTo>
                <a:cubicBezTo>
                  <a:pt x="526051" y="157701"/>
                  <a:pt x="495179" y="168664"/>
                  <a:pt x="485923" y="175533"/>
                </a:cubicBezTo>
                <a:cubicBezTo>
                  <a:pt x="476666" y="182402"/>
                  <a:pt x="470927" y="179720"/>
                  <a:pt x="468704" y="167488"/>
                </a:cubicBezTo>
                <a:cubicBezTo>
                  <a:pt x="466481" y="155256"/>
                  <a:pt x="468288" y="148147"/>
                  <a:pt x="474124" y="146161"/>
                </a:cubicBezTo>
                <a:cubicBezTo>
                  <a:pt x="479961" y="144174"/>
                  <a:pt x="486959" y="139102"/>
                  <a:pt x="495119" y="130942"/>
                </a:cubicBezTo>
                <a:cubicBezTo>
                  <a:pt x="503278" y="122782"/>
                  <a:pt x="509107" y="110937"/>
                  <a:pt x="512606" y="95407"/>
                </a:cubicBezTo>
                <a:cubicBezTo>
                  <a:pt x="502884" y="98103"/>
                  <a:pt x="495129" y="99903"/>
                  <a:pt x="489343" y="100806"/>
                </a:cubicBezTo>
                <a:cubicBezTo>
                  <a:pt x="483556" y="101709"/>
                  <a:pt x="476315" y="98314"/>
                  <a:pt x="467617" y="90621"/>
                </a:cubicBezTo>
                <a:cubicBezTo>
                  <a:pt x="458920" y="82927"/>
                  <a:pt x="460895" y="79081"/>
                  <a:pt x="473544" y="79081"/>
                </a:cubicBezTo>
                <a:cubicBezTo>
                  <a:pt x="483180" y="79081"/>
                  <a:pt x="494469" y="77786"/>
                  <a:pt x="507412" y="75198"/>
                </a:cubicBezTo>
                <a:cubicBezTo>
                  <a:pt x="520354" y="72610"/>
                  <a:pt x="534482" y="69229"/>
                  <a:pt x="549798" y="65056"/>
                </a:cubicBezTo>
                <a:cubicBezTo>
                  <a:pt x="565113" y="60883"/>
                  <a:pt x="577822" y="57448"/>
                  <a:pt x="587925" y="54752"/>
                </a:cubicBezTo>
                <a:cubicBezTo>
                  <a:pt x="590451" y="54078"/>
                  <a:pt x="592914" y="53760"/>
                  <a:pt x="595318" y="53797"/>
                </a:cubicBezTo>
                <a:close/>
                <a:moveTo>
                  <a:pt x="232021" y="49376"/>
                </a:moveTo>
                <a:cubicBezTo>
                  <a:pt x="240591" y="49726"/>
                  <a:pt x="248604" y="53161"/>
                  <a:pt x="256057" y="59678"/>
                </a:cubicBezTo>
                <a:cubicBezTo>
                  <a:pt x="265995" y="68368"/>
                  <a:pt x="267924" y="74022"/>
                  <a:pt x="261843" y="76639"/>
                </a:cubicBezTo>
                <a:cubicBezTo>
                  <a:pt x="255763" y="79256"/>
                  <a:pt x="242975" y="80339"/>
                  <a:pt x="223479" y="79887"/>
                </a:cubicBezTo>
                <a:cubicBezTo>
                  <a:pt x="203984" y="79436"/>
                  <a:pt x="182670" y="80543"/>
                  <a:pt x="159540" y="83211"/>
                </a:cubicBezTo>
                <a:cubicBezTo>
                  <a:pt x="136409" y="85878"/>
                  <a:pt x="117430" y="88352"/>
                  <a:pt x="102602" y="90632"/>
                </a:cubicBezTo>
                <a:cubicBezTo>
                  <a:pt x="87775" y="92912"/>
                  <a:pt x="74632" y="95177"/>
                  <a:pt x="63174" y="97429"/>
                </a:cubicBezTo>
                <a:cubicBezTo>
                  <a:pt x="51716" y="99680"/>
                  <a:pt x="40488" y="96816"/>
                  <a:pt x="29488" y="88836"/>
                </a:cubicBezTo>
                <a:cubicBezTo>
                  <a:pt x="18490" y="80855"/>
                  <a:pt x="19450" y="76564"/>
                  <a:pt x="32371" y="75962"/>
                </a:cubicBezTo>
                <a:cubicBezTo>
                  <a:pt x="45292" y="75359"/>
                  <a:pt x="60750" y="74162"/>
                  <a:pt x="78747" y="72369"/>
                </a:cubicBezTo>
                <a:cubicBezTo>
                  <a:pt x="96342" y="70606"/>
                  <a:pt x="121847" y="67013"/>
                  <a:pt x="155259" y="61593"/>
                </a:cubicBezTo>
                <a:cubicBezTo>
                  <a:pt x="188672" y="56172"/>
                  <a:pt x="211340" y="52325"/>
                  <a:pt x="223264" y="50052"/>
                </a:cubicBezTo>
                <a:cubicBezTo>
                  <a:pt x="226245" y="49484"/>
                  <a:pt x="229164" y="49259"/>
                  <a:pt x="232021" y="49376"/>
                </a:cubicBezTo>
                <a:close/>
                <a:moveTo>
                  <a:pt x="405169" y="39918"/>
                </a:moveTo>
                <a:cubicBezTo>
                  <a:pt x="407185" y="39892"/>
                  <a:pt x="409639" y="40176"/>
                  <a:pt x="412530" y="40771"/>
                </a:cubicBezTo>
                <a:cubicBezTo>
                  <a:pt x="424095" y="43151"/>
                  <a:pt x="433122" y="46873"/>
                  <a:pt x="439611" y="51935"/>
                </a:cubicBezTo>
                <a:cubicBezTo>
                  <a:pt x="446100" y="56997"/>
                  <a:pt x="448215" y="64156"/>
                  <a:pt x="445956" y="73413"/>
                </a:cubicBezTo>
                <a:cubicBezTo>
                  <a:pt x="443698" y="82669"/>
                  <a:pt x="438762" y="85602"/>
                  <a:pt x="431147" y="82210"/>
                </a:cubicBezTo>
                <a:cubicBezTo>
                  <a:pt x="423532" y="78819"/>
                  <a:pt x="416878" y="74284"/>
                  <a:pt x="411185" y="68605"/>
                </a:cubicBezTo>
                <a:cubicBezTo>
                  <a:pt x="405406" y="62812"/>
                  <a:pt x="401294" y="56129"/>
                  <a:pt x="398849" y="48557"/>
                </a:cubicBezTo>
                <a:cubicBezTo>
                  <a:pt x="397015" y="42879"/>
                  <a:pt x="399122" y="39999"/>
                  <a:pt x="405169" y="39918"/>
                </a:cubicBezTo>
                <a:close/>
                <a:moveTo>
                  <a:pt x="4681950" y="38302"/>
                </a:moveTo>
                <a:cubicBezTo>
                  <a:pt x="4684494" y="37621"/>
                  <a:pt x="4688558" y="37759"/>
                  <a:pt x="4694144" y="38717"/>
                </a:cubicBezTo>
                <a:cubicBezTo>
                  <a:pt x="4705315" y="40631"/>
                  <a:pt x="4714564" y="45306"/>
                  <a:pt x="4721892" y="52741"/>
                </a:cubicBezTo>
                <a:cubicBezTo>
                  <a:pt x="4729220" y="60177"/>
                  <a:pt x="4731468" y="68247"/>
                  <a:pt x="4728635" y="76951"/>
                </a:cubicBezTo>
                <a:cubicBezTo>
                  <a:pt x="4725804" y="85656"/>
                  <a:pt x="4720136" y="87810"/>
                  <a:pt x="4711631" y="83415"/>
                </a:cubicBezTo>
                <a:cubicBezTo>
                  <a:pt x="4703128" y="79020"/>
                  <a:pt x="4695606" y="72613"/>
                  <a:pt x="4689067" y="64195"/>
                </a:cubicBezTo>
                <a:cubicBezTo>
                  <a:pt x="4683274" y="54573"/>
                  <a:pt x="4679879" y="47443"/>
                  <a:pt x="4678882" y="42803"/>
                </a:cubicBezTo>
                <a:cubicBezTo>
                  <a:pt x="4678384" y="40484"/>
                  <a:pt x="4679406" y="38984"/>
                  <a:pt x="4681950" y="38302"/>
                </a:cubicBezTo>
                <a:close/>
                <a:moveTo>
                  <a:pt x="2176875" y="38302"/>
                </a:moveTo>
                <a:cubicBezTo>
                  <a:pt x="2179419" y="37621"/>
                  <a:pt x="2183483" y="37759"/>
                  <a:pt x="2189069" y="38717"/>
                </a:cubicBezTo>
                <a:cubicBezTo>
                  <a:pt x="2200240" y="40631"/>
                  <a:pt x="2209489" y="45306"/>
                  <a:pt x="2216817" y="52741"/>
                </a:cubicBezTo>
                <a:cubicBezTo>
                  <a:pt x="2224145" y="60177"/>
                  <a:pt x="2226393" y="68247"/>
                  <a:pt x="2223561" y="76951"/>
                </a:cubicBezTo>
                <a:cubicBezTo>
                  <a:pt x="2220728" y="85656"/>
                  <a:pt x="2215060" y="87810"/>
                  <a:pt x="2206557" y="83415"/>
                </a:cubicBezTo>
                <a:cubicBezTo>
                  <a:pt x="2198053" y="79020"/>
                  <a:pt x="2190531" y="72613"/>
                  <a:pt x="2183992" y="64195"/>
                </a:cubicBezTo>
                <a:cubicBezTo>
                  <a:pt x="2178199" y="54573"/>
                  <a:pt x="2174804" y="47443"/>
                  <a:pt x="2173807" y="42803"/>
                </a:cubicBezTo>
                <a:cubicBezTo>
                  <a:pt x="2173309" y="40484"/>
                  <a:pt x="2174332" y="38984"/>
                  <a:pt x="2176875" y="38302"/>
                </a:cubicBezTo>
                <a:close/>
                <a:moveTo>
                  <a:pt x="5084166" y="37887"/>
                </a:moveTo>
                <a:cubicBezTo>
                  <a:pt x="5085670" y="37585"/>
                  <a:pt x="5087614" y="37611"/>
                  <a:pt x="5089998" y="37964"/>
                </a:cubicBezTo>
                <a:cubicBezTo>
                  <a:pt x="5099535" y="39376"/>
                  <a:pt x="5107888" y="41947"/>
                  <a:pt x="5115057" y="45675"/>
                </a:cubicBezTo>
                <a:cubicBezTo>
                  <a:pt x="5122228" y="49404"/>
                  <a:pt x="5124895" y="53404"/>
                  <a:pt x="5123059" y="57678"/>
                </a:cubicBezTo>
                <a:cubicBezTo>
                  <a:pt x="5121224" y="61951"/>
                  <a:pt x="5119890" y="74922"/>
                  <a:pt x="5119058" y="96590"/>
                </a:cubicBezTo>
                <a:cubicBezTo>
                  <a:pt x="5124938" y="95041"/>
                  <a:pt x="5131735" y="92629"/>
                  <a:pt x="5139450" y="89352"/>
                </a:cubicBezTo>
                <a:cubicBezTo>
                  <a:pt x="5147165" y="86075"/>
                  <a:pt x="5153794" y="87480"/>
                  <a:pt x="5159336" y="93568"/>
                </a:cubicBezTo>
                <a:cubicBezTo>
                  <a:pt x="5164879" y="99655"/>
                  <a:pt x="5160917" y="105083"/>
                  <a:pt x="5147452" y="109851"/>
                </a:cubicBezTo>
                <a:cubicBezTo>
                  <a:pt x="5133987" y="114619"/>
                  <a:pt x="5124522" y="116100"/>
                  <a:pt x="5119058" y="114293"/>
                </a:cubicBezTo>
                <a:lnTo>
                  <a:pt x="5119058" y="164089"/>
                </a:lnTo>
                <a:cubicBezTo>
                  <a:pt x="5141128" y="155084"/>
                  <a:pt x="5154518" y="152875"/>
                  <a:pt x="5159229" y="157464"/>
                </a:cubicBezTo>
                <a:cubicBezTo>
                  <a:pt x="5163939" y="162053"/>
                  <a:pt x="5158368" y="167685"/>
                  <a:pt x="5142515" y="174361"/>
                </a:cubicBezTo>
                <a:cubicBezTo>
                  <a:pt x="5126662" y="181036"/>
                  <a:pt x="5111695" y="187457"/>
                  <a:pt x="5097613" y="193623"/>
                </a:cubicBezTo>
                <a:cubicBezTo>
                  <a:pt x="5083531" y="199789"/>
                  <a:pt x="5070904" y="206106"/>
                  <a:pt x="5059733" y="212574"/>
                </a:cubicBezTo>
                <a:cubicBezTo>
                  <a:pt x="5048562" y="219041"/>
                  <a:pt x="5040080" y="222035"/>
                  <a:pt x="5034286" y="221554"/>
                </a:cubicBezTo>
                <a:cubicBezTo>
                  <a:pt x="5028493" y="221074"/>
                  <a:pt x="5021799" y="217234"/>
                  <a:pt x="5014206" y="210035"/>
                </a:cubicBezTo>
                <a:cubicBezTo>
                  <a:pt x="5006613" y="202837"/>
                  <a:pt x="5007115" y="198352"/>
                  <a:pt x="5015712" y="196581"/>
                </a:cubicBezTo>
                <a:cubicBezTo>
                  <a:pt x="5024309" y="194810"/>
                  <a:pt x="5036660" y="191106"/>
                  <a:pt x="5052764" y="185471"/>
                </a:cubicBezTo>
                <a:cubicBezTo>
                  <a:pt x="5052764" y="171776"/>
                  <a:pt x="5051437" y="157436"/>
                  <a:pt x="5048784" y="142450"/>
                </a:cubicBezTo>
                <a:cubicBezTo>
                  <a:pt x="5046131" y="127464"/>
                  <a:pt x="5042754" y="116301"/>
                  <a:pt x="5038653" y="108958"/>
                </a:cubicBezTo>
                <a:cubicBezTo>
                  <a:pt x="5034552" y="101616"/>
                  <a:pt x="5036359" y="98422"/>
                  <a:pt x="5044073" y="99376"/>
                </a:cubicBezTo>
                <a:cubicBezTo>
                  <a:pt x="5051789" y="100329"/>
                  <a:pt x="5059464" y="102627"/>
                  <a:pt x="5067100" y="106270"/>
                </a:cubicBezTo>
                <a:cubicBezTo>
                  <a:pt x="5074736" y="109912"/>
                  <a:pt x="5077877" y="114282"/>
                  <a:pt x="5076521" y="119380"/>
                </a:cubicBezTo>
                <a:cubicBezTo>
                  <a:pt x="5075166" y="124478"/>
                  <a:pt x="5075306" y="143877"/>
                  <a:pt x="5076941" y="177576"/>
                </a:cubicBezTo>
                <a:lnTo>
                  <a:pt x="5097290" y="170629"/>
                </a:lnTo>
                <a:cubicBezTo>
                  <a:pt x="5096401" y="128956"/>
                  <a:pt x="5094852" y="100609"/>
                  <a:pt x="5092644" y="85587"/>
                </a:cubicBezTo>
                <a:cubicBezTo>
                  <a:pt x="5090436" y="70566"/>
                  <a:pt x="5087059" y="58520"/>
                  <a:pt x="5082512" y="49450"/>
                </a:cubicBezTo>
                <a:cubicBezTo>
                  <a:pt x="5079103" y="42648"/>
                  <a:pt x="5079654" y="38793"/>
                  <a:pt x="5084166" y="37887"/>
                </a:cubicBezTo>
                <a:close/>
                <a:moveTo>
                  <a:pt x="2588616" y="37887"/>
                </a:moveTo>
                <a:cubicBezTo>
                  <a:pt x="2590120" y="37585"/>
                  <a:pt x="2592064" y="37611"/>
                  <a:pt x="2594448" y="37964"/>
                </a:cubicBezTo>
                <a:cubicBezTo>
                  <a:pt x="2603984" y="39376"/>
                  <a:pt x="2612338" y="41947"/>
                  <a:pt x="2619508" y="45675"/>
                </a:cubicBezTo>
                <a:cubicBezTo>
                  <a:pt x="2626678" y="49404"/>
                  <a:pt x="2629345" y="53404"/>
                  <a:pt x="2627509" y="57678"/>
                </a:cubicBezTo>
                <a:cubicBezTo>
                  <a:pt x="2625674" y="61951"/>
                  <a:pt x="2624340" y="74922"/>
                  <a:pt x="2623509" y="96590"/>
                </a:cubicBezTo>
                <a:cubicBezTo>
                  <a:pt x="2629388" y="95041"/>
                  <a:pt x="2636185" y="92629"/>
                  <a:pt x="2643900" y="89352"/>
                </a:cubicBezTo>
                <a:cubicBezTo>
                  <a:pt x="2651616" y="86075"/>
                  <a:pt x="2658244" y="87480"/>
                  <a:pt x="2663787" y="93568"/>
                </a:cubicBezTo>
                <a:cubicBezTo>
                  <a:pt x="2669329" y="99655"/>
                  <a:pt x="2665368" y="105083"/>
                  <a:pt x="2651902" y="109851"/>
                </a:cubicBezTo>
                <a:cubicBezTo>
                  <a:pt x="2638437" y="114619"/>
                  <a:pt x="2628972" y="116100"/>
                  <a:pt x="2623509" y="114293"/>
                </a:cubicBezTo>
                <a:lnTo>
                  <a:pt x="2623509" y="164089"/>
                </a:lnTo>
                <a:cubicBezTo>
                  <a:pt x="2645578" y="155084"/>
                  <a:pt x="2658968" y="152875"/>
                  <a:pt x="2663679" y="157464"/>
                </a:cubicBezTo>
                <a:cubicBezTo>
                  <a:pt x="2668390" y="162053"/>
                  <a:pt x="2662819" y="167685"/>
                  <a:pt x="2646966" y="174361"/>
                </a:cubicBezTo>
                <a:cubicBezTo>
                  <a:pt x="2631112" y="181036"/>
                  <a:pt x="2616145" y="187457"/>
                  <a:pt x="2602063" y="193623"/>
                </a:cubicBezTo>
                <a:cubicBezTo>
                  <a:pt x="2587981" y="199789"/>
                  <a:pt x="2575354" y="206106"/>
                  <a:pt x="2564183" y="212574"/>
                </a:cubicBezTo>
                <a:cubicBezTo>
                  <a:pt x="2553012" y="219041"/>
                  <a:pt x="2544530" y="222035"/>
                  <a:pt x="2538736" y="221554"/>
                </a:cubicBezTo>
                <a:cubicBezTo>
                  <a:pt x="2532943" y="221074"/>
                  <a:pt x="2526250" y="217234"/>
                  <a:pt x="2518656" y="210035"/>
                </a:cubicBezTo>
                <a:cubicBezTo>
                  <a:pt x="2511063" y="202837"/>
                  <a:pt x="2511565" y="198352"/>
                  <a:pt x="2520162" y="196581"/>
                </a:cubicBezTo>
                <a:cubicBezTo>
                  <a:pt x="2528759" y="194810"/>
                  <a:pt x="2541110" y="191106"/>
                  <a:pt x="2557214" y="185471"/>
                </a:cubicBezTo>
                <a:cubicBezTo>
                  <a:pt x="2557214" y="171776"/>
                  <a:pt x="2555887" y="157436"/>
                  <a:pt x="2553234" y="142450"/>
                </a:cubicBezTo>
                <a:cubicBezTo>
                  <a:pt x="2550582" y="127464"/>
                  <a:pt x="2547204" y="116301"/>
                  <a:pt x="2543103" y="108958"/>
                </a:cubicBezTo>
                <a:cubicBezTo>
                  <a:pt x="2539002" y="101616"/>
                  <a:pt x="2540809" y="98422"/>
                  <a:pt x="2548524" y="99376"/>
                </a:cubicBezTo>
                <a:cubicBezTo>
                  <a:pt x="2556239" y="100329"/>
                  <a:pt x="2563914" y="102627"/>
                  <a:pt x="2571550" y="106270"/>
                </a:cubicBezTo>
                <a:cubicBezTo>
                  <a:pt x="2579187" y="109912"/>
                  <a:pt x="2582327" y="114282"/>
                  <a:pt x="2580972" y="119380"/>
                </a:cubicBezTo>
                <a:cubicBezTo>
                  <a:pt x="2579617" y="124478"/>
                  <a:pt x="2579757" y="143877"/>
                  <a:pt x="2581391" y="177576"/>
                </a:cubicBezTo>
                <a:lnTo>
                  <a:pt x="2601740" y="170629"/>
                </a:lnTo>
                <a:cubicBezTo>
                  <a:pt x="2600851" y="128956"/>
                  <a:pt x="2599302" y="100609"/>
                  <a:pt x="2597094" y="85587"/>
                </a:cubicBezTo>
                <a:cubicBezTo>
                  <a:pt x="2594886" y="70566"/>
                  <a:pt x="2591508" y="58520"/>
                  <a:pt x="2586962" y="49450"/>
                </a:cubicBezTo>
                <a:cubicBezTo>
                  <a:pt x="2583553" y="42648"/>
                  <a:pt x="2584105" y="38793"/>
                  <a:pt x="2588616" y="37887"/>
                </a:cubicBezTo>
                <a:close/>
                <a:moveTo>
                  <a:pt x="1847281" y="34640"/>
                </a:moveTo>
                <a:cubicBezTo>
                  <a:pt x="1858345" y="36533"/>
                  <a:pt x="1867820" y="40491"/>
                  <a:pt x="1875707" y="46514"/>
                </a:cubicBezTo>
                <a:cubicBezTo>
                  <a:pt x="1883594" y="52537"/>
                  <a:pt x="1885860" y="60618"/>
                  <a:pt x="1882504" y="70756"/>
                </a:cubicBezTo>
                <a:cubicBezTo>
                  <a:pt x="1879148" y="80895"/>
                  <a:pt x="1873943" y="83773"/>
                  <a:pt x="1866888" y="79393"/>
                </a:cubicBezTo>
                <a:cubicBezTo>
                  <a:pt x="1859832" y="75012"/>
                  <a:pt x="1853458" y="69967"/>
                  <a:pt x="1847765" y="64260"/>
                </a:cubicBezTo>
                <a:cubicBezTo>
                  <a:pt x="1843148" y="57807"/>
                  <a:pt x="1839147" y="50784"/>
                  <a:pt x="1835762" y="43191"/>
                </a:cubicBezTo>
                <a:cubicBezTo>
                  <a:pt x="1832378" y="35598"/>
                  <a:pt x="1836218" y="32747"/>
                  <a:pt x="1847281" y="34640"/>
                </a:cubicBezTo>
                <a:close/>
                <a:moveTo>
                  <a:pt x="3103710" y="30228"/>
                </a:moveTo>
                <a:cubicBezTo>
                  <a:pt x="3107406" y="30438"/>
                  <a:pt x="3110789" y="31471"/>
                  <a:pt x="3113858" y="33328"/>
                </a:cubicBezTo>
                <a:cubicBezTo>
                  <a:pt x="3119995" y="37042"/>
                  <a:pt x="3122756" y="40975"/>
                  <a:pt x="3122139" y="45127"/>
                </a:cubicBezTo>
                <a:cubicBezTo>
                  <a:pt x="3121523" y="49278"/>
                  <a:pt x="3114679" y="53290"/>
                  <a:pt x="3101608" y="57162"/>
                </a:cubicBezTo>
                <a:cubicBezTo>
                  <a:pt x="3088536" y="61033"/>
                  <a:pt x="3079936" y="63156"/>
                  <a:pt x="3075806" y="63529"/>
                </a:cubicBezTo>
                <a:cubicBezTo>
                  <a:pt x="3080309" y="68476"/>
                  <a:pt x="3081872" y="73355"/>
                  <a:pt x="3080495" y="78166"/>
                </a:cubicBezTo>
                <a:cubicBezTo>
                  <a:pt x="3079119" y="82978"/>
                  <a:pt x="3078219" y="90811"/>
                  <a:pt x="3077796" y="101666"/>
                </a:cubicBezTo>
                <a:cubicBezTo>
                  <a:pt x="3077373" y="112522"/>
                  <a:pt x="3077161" y="127931"/>
                  <a:pt x="3077161" y="147892"/>
                </a:cubicBezTo>
                <a:cubicBezTo>
                  <a:pt x="3092792" y="145254"/>
                  <a:pt x="3104436" y="143253"/>
                  <a:pt x="3112094" y="141891"/>
                </a:cubicBezTo>
                <a:cubicBezTo>
                  <a:pt x="3119751" y="140528"/>
                  <a:pt x="3129209" y="138711"/>
                  <a:pt x="3140466" y="136438"/>
                </a:cubicBezTo>
                <a:cubicBezTo>
                  <a:pt x="3151723" y="134165"/>
                  <a:pt x="3160858" y="138230"/>
                  <a:pt x="3167870" y="148634"/>
                </a:cubicBezTo>
                <a:cubicBezTo>
                  <a:pt x="3174882" y="159038"/>
                  <a:pt x="3173441" y="164014"/>
                  <a:pt x="3163546" y="163562"/>
                </a:cubicBezTo>
                <a:cubicBezTo>
                  <a:pt x="3153652" y="163111"/>
                  <a:pt x="3142094" y="163329"/>
                  <a:pt x="3128872" y="164218"/>
                </a:cubicBezTo>
                <a:cubicBezTo>
                  <a:pt x="3115650" y="165108"/>
                  <a:pt x="3098413" y="166771"/>
                  <a:pt x="3077161" y="169209"/>
                </a:cubicBezTo>
                <a:lnTo>
                  <a:pt x="3077161" y="234342"/>
                </a:lnTo>
                <a:cubicBezTo>
                  <a:pt x="3077161" y="252468"/>
                  <a:pt x="3075716" y="271412"/>
                  <a:pt x="3072827" y="291172"/>
                </a:cubicBezTo>
                <a:cubicBezTo>
                  <a:pt x="3069937" y="310933"/>
                  <a:pt x="3065510" y="320814"/>
                  <a:pt x="3059544" y="320814"/>
                </a:cubicBezTo>
                <a:cubicBezTo>
                  <a:pt x="3054124" y="320814"/>
                  <a:pt x="3051180" y="307527"/>
                  <a:pt x="3050714" y="280955"/>
                </a:cubicBezTo>
                <a:cubicBezTo>
                  <a:pt x="3050248" y="254383"/>
                  <a:pt x="3050015" y="218181"/>
                  <a:pt x="3050015" y="172349"/>
                </a:cubicBezTo>
                <a:cubicBezTo>
                  <a:pt x="3037295" y="175863"/>
                  <a:pt x="3027487" y="178541"/>
                  <a:pt x="3020589" y="180383"/>
                </a:cubicBezTo>
                <a:cubicBezTo>
                  <a:pt x="3013691" y="182226"/>
                  <a:pt x="3005396" y="179394"/>
                  <a:pt x="2995701" y="171887"/>
                </a:cubicBezTo>
                <a:cubicBezTo>
                  <a:pt x="2986008" y="164380"/>
                  <a:pt x="2986653" y="160318"/>
                  <a:pt x="2997637" y="159701"/>
                </a:cubicBezTo>
                <a:cubicBezTo>
                  <a:pt x="3008622" y="159085"/>
                  <a:pt x="3026081" y="156711"/>
                  <a:pt x="3050015" y="152581"/>
                </a:cubicBezTo>
                <a:lnTo>
                  <a:pt x="3050015" y="102075"/>
                </a:lnTo>
                <a:cubicBezTo>
                  <a:pt x="3050015" y="88151"/>
                  <a:pt x="3049291" y="76829"/>
                  <a:pt x="3047843" y="68110"/>
                </a:cubicBezTo>
                <a:cubicBezTo>
                  <a:pt x="3039583" y="67365"/>
                  <a:pt x="3032255" y="65149"/>
                  <a:pt x="3025859" y="61464"/>
                </a:cubicBezTo>
                <a:cubicBezTo>
                  <a:pt x="3019463" y="57778"/>
                  <a:pt x="3019621" y="54878"/>
                  <a:pt x="3026332" y="52763"/>
                </a:cubicBezTo>
                <a:cubicBezTo>
                  <a:pt x="3033043" y="50648"/>
                  <a:pt x="3043451" y="47389"/>
                  <a:pt x="3057554" y="42986"/>
                </a:cubicBezTo>
                <a:cubicBezTo>
                  <a:pt x="3071658" y="38584"/>
                  <a:pt x="3083033" y="34945"/>
                  <a:pt x="3091681" y="32070"/>
                </a:cubicBezTo>
                <a:cubicBezTo>
                  <a:pt x="3096004" y="30632"/>
                  <a:pt x="3100014" y="30018"/>
                  <a:pt x="3103710" y="30228"/>
                </a:cubicBezTo>
                <a:close/>
                <a:moveTo>
                  <a:pt x="3656623" y="29263"/>
                </a:moveTo>
                <a:cubicBezTo>
                  <a:pt x="3682608" y="25563"/>
                  <a:pt x="3703236" y="38383"/>
                  <a:pt x="3718509" y="67723"/>
                </a:cubicBezTo>
                <a:cubicBezTo>
                  <a:pt x="3727600" y="99687"/>
                  <a:pt x="3715160" y="131408"/>
                  <a:pt x="3681188" y="162885"/>
                </a:cubicBezTo>
                <a:cubicBezTo>
                  <a:pt x="3671064" y="178085"/>
                  <a:pt x="3666002" y="196082"/>
                  <a:pt x="3666002" y="216876"/>
                </a:cubicBezTo>
                <a:lnTo>
                  <a:pt x="3633564" y="216876"/>
                </a:lnTo>
                <a:cubicBezTo>
                  <a:pt x="3632589" y="180366"/>
                  <a:pt x="3647539" y="147118"/>
                  <a:pt x="3678413" y="117132"/>
                </a:cubicBezTo>
                <a:cubicBezTo>
                  <a:pt x="3685340" y="106779"/>
                  <a:pt x="3688366" y="95773"/>
                  <a:pt x="3687491" y="84114"/>
                </a:cubicBezTo>
                <a:cubicBezTo>
                  <a:pt x="3682773" y="68239"/>
                  <a:pt x="3673817" y="60754"/>
                  <a:pt x="3660624" y="61657"/>
                </a:cubicBezTo>
                <a:lnTo>
                  <a:pt x="3655333" y="61657"/>
                </a:lnTo>
                <a:cubicBezTo>
                  <a:pt x="3639057" y="62432"/>
                  <a:pt x="3631370" y="76377"/>
                  <a:pt x="3632274" y="103495"/>
                </a:cubicBezTo>
                <a:lnTo>
                  <a:pt x="3598459" y="103495"/>
                </a:lnTo>
                <a:cubicBezTo>
                  <a:pt x="3597499" y="66382"/>
                  <a:pt x="3609236" y="43596"/>
                  <a:pt x="3633672" y="35135"/>
                </a:cubicBezTo>
                <a:cubicBezTo>
                  <a:pt x="3637644" y="32152"/>
                  <a:pt x="3645295" y="30195"/>
                  <a:pt x="3656623" y="29263"/>
                </a:cubicBezTo>
                <a:close/>
                <a:moveTo>
                  <a:pt x="7395061" y="28943"/>
                </a:moveTo>
                <a:cubicBezTo>
                  <a:pt x="7403841" y="28539"/>
                  <a:pt x="7411277" y="31629"/>
                  <a:pt x="7417369" y="38211"/>
                </a:cubicBezTo>
                <a:cubicBezTo>
                  <a:pt x="7425493" y="46987"/>
                  <a:pt x="7424421" y="51963"/>
                  <a:pt x="7414154" y="53139"/>
                </a:cubicBezTo>
                <a:cubicBezTo>
                  <a:pt x="7403886" y="54315"/>
                  <a:pt x="7393511" y="55340"/>
                  <a:pt x="7383028" y="56215"/>
                </a:cubicBezTo>
                <a:cubicBezTo>
                  <a:pt x="7372545" y="57090"/>
                  <a:pt x="7360155" y="58130"/>
                  <a:pt x="7345858" y="59334"/>
                </a:cubicBezTo>
                <a:cubicBezTo>
                  <a:pt x="7354864" y="64798"/>
                  <a:pt x="7356721" y="69932"/>
                  <a:pt x="7351430" y="74736"/>
                </a:cubicBezTo>
                <a:cubicBezTo>
                  <a:pt x="7346139" y="79539"/>
                  <a:pt x="7339333" y="88509"/>
                  <a:pt x="7331016" y="101645"/>
                </a:cubicBezTo>
                <a:cubicBezTo>
                  <a:pt x="7332809" y="110048"/>
                  <a:pt x="7333246" y="118796"/>
                  <a:pt x="7332329" y="127888"/>
                </a:cubicBezTo>
                <a:cubicBezTo>
                  <a:pt x="7331411" y="136979"/>
                  <a:pt x="7331177" y="150975"/>
                  <a:pt x="7331629" y="169876"/>
                </a:cubicBezTo>
                <a:cubicBezTo>
                  <a:pt x="7332081" y="188776"/>
                  <a:pt x="7331841" y="205188"/>
                  <a:pt x="7330909" y="219113"/>
                </a:cubicBezTo>
                <a:cubicBezTo>
                  <a:pt x="7329977" y="233037"/>
                  <a:pt x="7327349" y="242222"/>
                  <a:pt x="7323025" y="246667"/>
                </a:cubicBezTo>
                <a:cubicBezTo>
                  <a:pt x="7318701" y="251113"/>
                  <a:pt x="7313751" y="247790"/>
                  <a:pt x="7308172" y="236697"/>
                </a:cubicBezTo>
                <a:cubicBezTo>
                  <a:pt x="7302594" y="225605"/>
                  <a:pt x="7300705" y="216557"/>
                  <a:pt x="7302505" y="209551"/>
                </a:cubicBezTo>
                <a:cubicBezTo>
                  <a:pt x="7304304" y="202546"/>
                  <a:pt x="7305881" y="190995"/>
                  <a:pt x="7307237" y="174898"/>
                </a:cubicBezTo>
                <a:cubicBezTo>
                  <a:pt x="7308592" y="158801"/>
                  <a:pt x="7308760" y="142651"/>
                  <a:pt x="7307742" y="126446"/>
                </a:cubicBezTo>
                <a:cubicBezTo>
                  <a:pt x="7304745" y="137015"/>
                  <a:pt x="7297019" y="148989"/>
                  <a:pt x="7284565" y="162369"/>
                </a:cubicBezTo>
                <a:cubicBezTo>
                  <a:pt x="7272111" y="175748"/>
                  <a:pt x="7257591" y="185930"/>
                  <a:pt x="7241007" y="192913"/>
                </a:cubicBezTo>
                <a:cubicBezTo>
                  <a:pt x="7224422" y="199897"/>
                  <a:pt x="7221909" y="197248"/>
                  <a:pt x="7233467" y="184965"/>
                </a:cubicBezTo>
                <a:cubicBezTo>
                  <a:pt x="7245025" y="172683"/>
                  <a:pt x="7256329" y="160350"/>
                  <a:pt x="7267378" y="147967"/>
                </a:cubicBezTo>
                <a:cubicBezTo>
                  <a:pt x="7278427" y="135585"/>
                  <a:pt x="7290139" y="119412"/>
                  <a:pt x="7302515" y="99451"/>
                </a:cubicBezTo>
                <a:cubicBezTo>
                  <a:pt x="7300909" y="96009"/>
                  <a:pt x="7299607" y="91972"/>
                  <a:pt x="7298611" y="87341"/>
                </a:cubicBezTo>
                <a:cubicBezTo>
                  <a:pt x="7297614" y="82709"/>
                  <a:pt x="7302387" y="81741"/>
                  <a:pt x="7312927" y="84437"/>
                </a:cubicBezTo>
                <a:cubicBezTo>
                  <a:pt x="7318633" y="77725"/>
                  <a:pt x="7322813" y="70132"/>
                  <a:pt x="7325467" y="61657"/>
                </a:cubicBezTo>
                <a:cubicBezTo>
                  <a:pt x="7302336" y="66160"/>
                  <a:pt x="7287397" y="69085"/>
                  <a:pt x="7280650" y="70433"/>
                </a:cubicBezTo>
                <a:cubicBezTo>
                  <a:pt x="7273903" y="71781"/>
                  <a:pt x="7266187" y="68447"/>
                  <a:pt x="7257505" y="60431"/>
                </a:cubicBezTo>
                <a:cubicBezTo>
                  <a:pt x="7248821" y="52415"/>
                  <a:pt x="7251339" y="48131"/>
                  <a:pt x="7265055" y="47579"/>
                </a:cubicBezTo>
                <a:cubicBezTo>
                  <a:pt x="7278771" y="47027"/>
                  <a:pt x="7293197" y="45862"/>
                  <a:pt x="7308334" y="44083"/>
                </a:cubicBezTo>
                <a:cubicBezTo>
                  <a:pt x="7323469" y="42305"/>
                  <a:pt x="7336946" y="40509"/>
                  <a:pt x="7348763" y="38695"/>
                </a:cubicBezTo>
                <a:cubicBezTo>
                  <a:pt x="7360579" y="36881"/>
                  <a:pt x="7372936" y="34153"/>
                  <a:pt x="7385835" y="30510"/>
                </a:cubicBezTo>
                <a:cubicBezTo>
                  <a:pt x="7389060" y="29600"/>
                  <a:pt x="7392135" y="29077"/>
                  <a:pt x="7395061" y="28943"/>
                </a:cubicBezTo>
                <a:close/>
                <a:moveTo>
                  <a:pt x="6133127" y="28755"/>
                </a:moveTo>
                <a:cubicBezTo>
                  <a:pt x="6135241" y="28600"/>
                  <a:pt x="6137848" y="28759"/>
                  <a:pt x="6140951" y="29230"/>
                </a:cubicBezTo>
                <a:cubicBezTo>
                  <a:pt x="6153363" y="31116"/>
                  <a:pt x="6163064" y="34834"/>
                  <a:pt x="6170055" y="40384"/>
                </a:cubicBezTo>
                <a:cubicBezTo>
                  <a:pt x="6177046" y="45933"/>
                  <a:pt x="6179398" y="53792"/>
                  <a:pt x="6177110" y="63959"/>
                </a:cubicBezTo>
                <a:cubicBezTo>
                  <a:pt x="6174823" y="74126"/>
                  <a:pt x="6166086" y="74427"/>
                  <a:pt x="6150900" y="64862"/>
                </a:cubicBezTo>
                <a:cubicBezTo>
                  <a:pt x="6138697" y="55469"/>
                  <a:pt x="6130884" y="46711"/>
                  <a:pt x="6127464" y="38587"/>
                </a:cubicBezTo>
                <a:cubicBezTo>
                  <a:pt x="6124899" y="32495"/>
                  <a:pt x="6126787" y="29217"/>
                  <a:pt x="6133127" y="28755"/>
                </a:cubicBezTo>
                <a:close/>
                <a:moveTo>
                  <a:pt x="7186101" y="28574"/>
                </a:moveTo>
                <a:cubicBezTo>
                  <a:pt x="7198477" y="30926"/>
                  <a:pt x="7209077" y="35088"/>
                  <a:pt x="7217905" y="41061"/>
                </a:cubicBezTo>
                <a:cubicBezTo>
                  <a:pt x="7226731" y="47034"/>
                  <a:pt x="7229169" y="56011"/>
                  <a:pt x="7225218" y="67992"/>
                </a:cubicBezTo>
                <a:cubicBezTo>
                  <a:pt x="7221267" y="79973"/>
                  <a:pt x="7209583" y="76062"/>
                  <a:pt x="7190167" y="56258"/>
                </a:cubicBezTo>
                <a:cubicBezTo>
                  <a:pt x="7175081" y="35451"/>
                  <a:pt x="7173725" y="26223"/>
                  <a:pt x="7186101" y="28574"/>
                </a:cubicBezTo>
                <a:close/>
                <a:moveTo>
                  <a:pt x="4506944" y="25092"/>
                </a:moveTo>
                <a:cubicBezTo>
                  <a:pt x="4510984" y="25750"/>
                  <a:pt x="4515297" y="27771"/>
                  <a:pt x="4519882" y="31156"/>
                </a:cubicBezTo>
                <a:cubicBezTo>
                  <a:pt x="4529053" y="37924"/>
                  <a:pt x="4535542" y="44704"/>
                  <a:pt x="4539349" y="51494"/>
                </a:cubicBezTo>
                <a:cubicBezTo>
                  <a:pt x="4543157" y="58284"/>
                  <a:pt x="4540822" y="62761"/>
                  <a:pt x="4532347" y="64927"/>
                </a:cubicBezTo>
                <a:cubicBezTo>
                  <a:pt x="4523872" y="67092"/>
                  <a:pt x="4511848" y="73068"/>
                  <a:pt x="4496275" y="82856"/>
                </a:cubicBezTo>
                <a:cubicBezTo>
                  <a:pt x="4480701" y="92643"/>
                  <a:pt x="4465465" y="103036"/>
                  <a:pt x="4450565" y="114035"/>
                </a:cubicBezTo>
                <a:cubicBezTo>
                  <a:pt x="4462267" y="119054"/>
                  <a:pt x="4466744" y="123962"/>
                  <a:pt x="4463999" y="128759"/>
                </a:cubicBezTo>
                <a:cubicBezTo>
                  <a:pt x="4461252" y="133556"/>
                  <a:pt x="4459445" y="142038"/>
                  <a:pt x="4458578" y="154205"/>
                </a:cubicBezTo>
                <a:cubicBezTo>
                  <a:pt x="4457710" y="166373"/>
                  <a:pt x="4457947" y="184119"/>
                  <a:pt x="4459288" y="207443"/>
                </a:cubicBezTo>
                <a:cubicBezTo>
                  <a:pt x="4460628" y="230768"/>
                  <a:pt x="4461069" y="248313"/>
                  <a:pt x="4460610" y="260079"/>
                </a:cubicBezTo>
                <a:cubicBezTo>
                  <a:pt x="4460151" y="271845"/>
                  <a:pt x="4454663" y="284461"/>
                  <a:pt x="4444145" y="297927"/>
                </a:cubicBezTo>
                <a:cubicBezTo>
                  <a:pt x="4433626" y="311392"/>
                  <a:pt x="4425431" y="313159"/>
                  <a:pt x="4419558" y="303229"/>
                </a:cubicBezTo>
                <a:cubicBezTo>
                  <a:pt x="4413686" y="293298"/>
                  <a:pt x="4405211" y="282697"/>
                  <a:pt x="4394133" y="271426"/>
                </a:cubicBezTo>
                <a:cubicBezTo>
                  <a:pt x="4383055" y="260154"/>
                  <a:pt x="4383446" y="256093"/>
                  <a:pt x="4395305" y="259240"/>
                </a:cubicBezTo>
                <a:cubicBezTo>
                  <a:pt x="4407165" y="262388"/>
                  <a:pt x="4415331" y="263829"/>
                  <a:pt x="4419805" y="263564"/>
                </a:cubicBezTo>
                <a:cubicBezTo>
                  <a:pt x="4424280" y="263299"/>
                  <a:pt x="4427126" y="259911"/>
                  <a:pt x="4428345" y="253400"/>
                </a:cubicBezTo>
                <a:cubicBezTo>
                  <a:pt x="4429564" y="246890"/>
                  <a:pt x="4430396" y="230926"/>
                  <a:pt x="4430840" y="205508"/>
                </a:cubicBezTo>
                <a:cubicBezTo>
                  <a:pt x="4431285" y="180090"/>
                  <a:pt x="4430633" y="160390"/>
                  <a:pt x="4428883" y="146408"/>
                </a:cubicBezTo>
                <a:cubicBezTo>
                  <a:pt x="4427133" y="132426"/>
                  <a:pt x="4423760" y="121528"/>
                  <a:pt x="4418762" y="113712"/>
                </a:cubicBezTo>
                <a:cubicBezTo>
                  <a:pt x="4413764" y="105897"/>
                  <a:pt x="4414392" y="102466"/>
                  <a:pt x="4420644" y="103420"/>
                </a:cubicBezTo>
                <a:cubicBezTo>
                  <a:pt x="4426897" y="104373"/>
                  <a:pt x="4432740" y="105244"/>
                  <a:pt x="4438175" y="106033"/>
                </a:cubicBezTo>
                <a:cubicBezTo>
                  <a:pt x="4460245" y="85369"/>
                  <a:pt x="4475449" y="70559"/>
                  <a:pt x="4483788" y="61603"/>
                </a:cubicBezTo>
                <a:cubicBezTo>
                  <a:pt x="4492127" y="52648"/>
                  <a:pt x="4487645" y="49744"/>
                  <a:pt x="4470344" y="52892"/>
                </a:cubicBezTo>
                <a:cubicBezTo>
                  <a:pt x="4453042" y="56039"/>
                  <a:pt x="4433468" y="59832"/>
                  <a:pt x="4411621" y="64271"/>
                </a:cubicBezTo>
                <a:cubicBezTo>
                  <a:pt x="4389774" y="68709"/>
                  <a:pt x="4375494" y="72308"/>
                  <a:pt x="4368783" y="75069"/>
                </a:cubicBezTo>
                <a:cubicBezTo>
                  <a:pt x="4362072" y="77829"/>
                  <a:pt x="4354941" y="77761"/>
                  <a:pt x="4347391" y="74865"/>
                </a:cubicBezTo>
                <a:cubicBezTo>
                  <a:pt x="4339841" y="71968"/>
                  <a:pt x="4333302" y="66766"/>
                  <a:pt x="4327774" y="59259"/>
                </a:cubicBezTo>
                <a:cubicBezTo>
                  <a:pt x="4322246" y="51752"/>
                  <a:pt x="4325293" y="48457"/>
                  <a:pt x="4336916" y="49375"/>
                </a:cubicBezTo>
                <a:cubicBezTo>
                  <a:pt x="4348538" y="50293"/>
                  <a:pt x="4365933" y="49637"/>
                  <a:pt x="4389100" y="47407"/>
                </a:cubicBezTo>
                <a:cubicBezTo>
                  <a:pt x="4412266" y="45177"/>
                  <a:pt x="4434067" y="42287"/>
                  <a:pt x="4454502" y="38738"/>
                </a:cubicBezTo>
                <a:cubicBezTo>
                  <a:pt x="4474936" y="35189"/>
                  <a:pt x="4488649" y="31346"/>
                  <a:pt x="4495640" y="27208"/>
                </a:cubicBezTo>
                <a:cubicBezTo>
                  <a:pt x="4499136" y="25140"/>
                  <a:pt x="4502904" y="24435"/>
                  <a:pt x="4506944" y="25092"/>
                </a:cubicBezTo>
                <a:close/>
                <a:moveTo>
                  <a:pt x="2962976" y="22016"/>
                </a:moveTo>
                <a:cubicBezTo>
                  <a:pt x="2965222" y="21480"/>
                  <a:pt x="2968305" y="22179"/>
                  <a:pt x="2972223" y="24111"/>
                </a:cubicBezTo>
                <a:cubicBezTo>
                  <a:pt x="2980060" y="27976"/>
                  <a:pt x="2986911" y="32823"/>
                  <a:pt x="2992776" y="38652"/>
                </a:cubicBezTo>
                <a:cubicBezTo>
                  <a:pt x="2998641" y="44481"/>
                  <a:pt x="2997551" y="48834"/>
                  <a:pt x="2989507" y="51709"/>
                </a:cubicBezTo>
                <a:cubicBezTo>
                  <a:pt x="2981462" y="54584"/>
                  <a:pt x="2968391" y="60861"/>
                  <a:pt x="2950293" y="70541"/>
                </a:cubicBezTo>
                <a:cubicBezTo>
                  <a:pt x="2959285" y="76091"/>
                  <a:pt x="2962855" y="80507"/>
                  <a:pt x="2961005" y="83791"/>
                </a:cubicBezTo>
                <a:cubicBezTo>
                  <a:pt x="2959155" y="87075"/>
                  <a:pt x="2957829" y="92689"/>
                  <a:pt x="2957026" y="100634"/>
                </a:cubicBezTo>
                <a:cubicBezTo>
                  <a:pt x="2965157" y="98038"/>
                  <a:pt x="2971986" y="95816"/>
                  <a:pt x="2977515" y="93966"/>
                </a:cubicBezTo>
                <a:cubicBezTo>
                  <a:pt x="2983043" y="92116"/>
                  <a:pt x="2987535" y="94174"/>
                  <a:pt x="2990991" y="100139"/>
                </a:cubicBezTo>
                <a:cubicBezTo>
                  <a:pt x="2994447" y="106105"/>
                  <a:pt x="2993203" y="109708"/>
                  <a:pt x="2987259" y="110948"/>
                </a:cubicBezTo>
                <a:cubicBezTo>
                  <a:pt x="2981315" y="112189"/>
                  <a:pt x="2971237" y="115175"/>
                  <a:pt x="2957026" y="119907"/>
                </a:cubicBezTo>
                <a:lnTo>
                  <a:pt x="2957026" y="152474"/>
                </a:lnTo>
                <a:cubicBezTo>
                  <a:pt x="2969086" y="154094"/>
                  <a:pt x="2978852" y="157690"/>
                  <a:pt x="2986323" y="163261"/>
                </a:cubicBezTo>
                <a:cubicBezTo>
                  <a:pt x="2993794" y="168832"/>
                  <a:pt x="2996085" y="176239"/>
                  <a:pt x="2993196" y="185481"/>
                </a:cubicBezTo>
                <a:cubicBezTo>
                  <a:pt x="2990306" y="194724"/>
                  <a:pt x="2984599" y="196423"/>
                  <a:pt x="2976073" y="190579"/>
                </a:cubicBezTo>
                <a:cubicBezTo>
                  <a:pt x="2967548" y="184736"/>
                  <a:pt x="2961199" y="176408"/>
                  <a:pt x="2957026" y="165595"/>
                </a:cubicBezTo>
                <a:lnTo>
                  <a:pt x="2957026" y="233008"/>
                </a:lnTo>
                <a:cubicBezTo>
                  <a:pt x="2957026" y="248439"/>
                  <a:pt x="2955868" y="262883"/>
                  <a:pt x="2953552" y="276341"/>
                </a:cubicBezTo>
                <a:cubicBezTo>
                  <a:pt x="2951236" y="289799"/>
                  <a:pt x="2946038" y="291954"/>
                  <a:pt x="2937957" y="282805"/>
                </a:cubicBezTo>
                <a:cubicBezTo>
                  <a:pt x="2929876" y="273656"/>
                  <a:pt x="2926736" y="264826"/>
                  <a:pt x="2928536" y="256315"/>
                </a:cubicBezTo>
                <a:cubicBezTo>
                  <a:pt x="2930335" y="247804"/>
                  <a:pt x="2931909" y="236579"/>
                  <a:pt x="2933257" y="222640"/>
                </a:cubicBezTo>
                <a:cubicBezTo>
                  <a:pt x="2934605" y="208702"/>
                  <a:pt x="2935279" y="186984"/>
                  <a:pt x="2935279" y="157486"/>
                </a:cubicBezTo>
                <a:cubicBezTo>
                  <a:pt x="2930446" y="173360"/>
                  <a:pt x="2922968" y="187740"/>
                  <a:pt x="2912844" y="200625"/>
                </a:cubicBezTo>
                <a:cubicBezTo>
                  <a:pt x="2902720" y="213509"/>
                  <a:pt x="2888630" y="225290"/>
                  <a:pt x="2870576" y="235966"/>
                </a:cubicBezTo>
                <a:cubicBezTo>
                  <a:pt x="2852522" y="246642"/>
                  <a:pt x="2849855" y="244362"/>
                  <a:pt x="2862574" y="229126"/>
                </a:cubicBezTo>
                <a:cubicBezTo>
                  <a:pt x="2875294" y="213889"/>
                  <a:pt x="2887042" y="198646"/>
                  <a:pt x="2897819" y="183395"/>
                </a:cubicBezTo>
                <a:cubicBezTo>
                  <a:pt x="2908595" y="168144"/>
                  <a:pt x="2918831" y="150509"/>
                  <a:pt x="2928525" y="130490"/>
                </a:cubicBezTo>
                <a:cubicBezTo>
                  <a:pt x="2917583" y="134936"/>
                  <a:pt x="2909141" y="138435"/>
                  <a:pt x="2903196" y="140987"/>
                </a:cubicBezTo>
                <a:cubicBezTo>
                  <a:pt x="2897252" y="143540"/>
                  <a:pt x="2890695" y="146480"/>
                  <a:pt x="2883525" y="149807"/>
                </a:cubicBezTo>
                <a:cubicBezTo>
                  <a:pt x="2876355" y="153133"/>
                  <a:pt x="2867665" y="150129"/>
                  <a:pt x="2857455" y="140794"/>
                </a:cubicBezTo>
                <a:cubicBezTo>
                  <a:pt x="2847245" y="131458"/>
                  <a:pt x="2847618" y="126500"/>
                  <a:pt x="2858573" y="125919"/>
                </a:cubicBezTo>
                <a:cubicBezTo>
                  <a:pt x="2869529" y="125339"/>
                  <a:pt x="2881496" y="123256"/>
                  <a:pt x="2894474" y="119671"/>
                </a:cubicBezTo>
                <a:cubicBezTo>
                  <a:pt x="2907452" y="116086"/>
                  <a:pt x="2921054" y="112314"/>
                  <a:pt x="2935279" y="108356"/>
                </a:cubicBezTo>
                <a:cubicBezTo>
                  <a:pt x="2935279" y="96583"/>
                  <a:pt x="2934340" y="86416"/>
                  <a:pt x="2932461" y="77855"/>
                </a:cubicBezTo>
                <a:cubicBezTo>
                  <a:pt x="2924674" y="82171"/>
                  <a:pt x="2916447" y="85276"/>
                  <a:pt x="2907778" y="87168"/>
                </a:cubicBezTo>
                <a:cubicBezTo>
                  <a:pt x="2899109" y="89061"/>
                  <a:pt x="2900561" y="85215"/>
                  <a:pt x="2912134" y="75628"/>
                </a:cubicBezTo>
                <a:cubicBezTo>
                  <a:pt x="2923706" y="66042"/>
                  <a:pt x="2934082" y="57097"/>
                  <a:pt x="2943259" y="48794"/>
                </a:cubicBezTo>
                <a:cubicBezTo>
                  <a:pt x="2952437" y="40491"/>
                  <a:pt x="2957600" y="33335"/>
                  <a:pt x="2958747" y="27327"/>
                </a:cubicBezTo>
                <a:cubicBezTo>
                  <a:pt x="2959320" y="24323"/>
                  <a:pt x="2960730" y="22552"/>
                  <a:pt x="2962976" y="22016"/>
                </a:cubicBezTo>
                <a:close/>
                <a:moveTo>
                  <a:pt x="6279061" y="21815"/>
                </a:moveTo>
                <a:cubicBezTo>
                  <a:pt x="6281411" y="21152"/>
                  <a:pt x="6285160" y="21655"/>
                  <a:pt x="6290308" y="23326"/>
                </a:cubicBezTo>
                <a:cubicBezTo>
                  <a:pt x="6300605" y="26667"/>
                  <a:pt x="6308954" y="31295"/>
                  <a:pt x="6315357" y="37211"/>
                </a:cubicBezTo>
                <a:cubicBezTo>
                  <a:pt x="6321759" y="43126"/>
                  <a:pt x="6319785" y="47740"/>
                  <a:pt x="6309431" y="51053"/>
                </a:cubicBezTo>
                <a:cubicBezTo>
                  <a:pt x="6299077" y="54365"/>
                  <a:pt x="6281755" y="60962"/>
                  <a:pt x="6257462" y="70842"/>
                </a:cubicBezTo>
                <a:cubicBezTo>
                  <a:pt x="6273667" y="74456"/>
                  <a:pt x="6280173" y="80300"/>
                  <a:pt x="6276982" y="88373"/>
                </a:cubicBezTo>
                <a:cubicBezTo>
                  <a:pt x="6273792" y="96447"/>
                  <a:pt x="6271336" y="106836"/>
                  <a:pt x="6269615" y="119542"/>
                </a:cubicBezTo>
                <a:cubicBezTo>
                  <a:pt x="6298296" y="114135"/>
                  <a:pt x="6320770" y="109858"/>
                  <a:pt x="6337039" y="106711"/>
                </a:cubicBezTo>
                <a:cubicBezTo>
                  <a:pt x="6353309" y="103563"/>
                  <a:pt x="6365935" y="106901"/>
                  <a:pt x="6374919" y="116724"/>
                </a:cubicBezTo>
                <a:cubicBezTo>
                  <a:pt x="6383903" y="126547"/>
                  <a:pt x="6382339" y="131749"/>
                  <a:pt x="6370229" y="132329"/>
                </a:cubicBezTo>
                <a:cubicBezTo>
                  <a:pt x="6358119" y="132910"/>
                  <a:pt x="6342944" y="133645"/>
                  <a:pt x="6324703" y="134534"/>
                </a:cubicBezTo>
                <a:cubicBezTo>
                  <a:pt x="6306463" y="135423"/>
                  <a:pt x="6287397" y="137524"/>
                  <a:pt x="6267507" y="140837"/>
                </a:cubicBezTo>
                <a:cubicBezTo>
                  <a:pt x="6265270" y="150516"/>
                  <a:pt x="6262374" y="165911"/>
                  <a:pt x="6258817" y="187019"/>
                </a:cubicBezTo>
                <a:cubicBezTo>
                  <a:pt x="6278105" y="184510"/>
                  <a:pt x="6290451" y="181183"/>
                  <a:pt x="6295858" y="177039"/>
                </a:cubicBezTo>
                <a:cubicBezTo>
                  <a:pt x="6301265" y="172894"/>
                  <a:pt x="6308126" y="172751"/>
                  <a:pt x="6316443" y="176608"/>
                </a:cubicBezTo>
                <a:cubicBezTo>
                  <a:pt x="6324761" y="180466"/>
                  <a:pt x="6332085" y="185295"/>
                  <a:pt x="6338415" y="191096"/>
                </a:cubicBezTo>
                <a:cubicBezTo>
                  <a:pt x="6344747" y="196896"/>
                  <a:pt x="6344862" y="202604"/>
                  <a:pt x="6338760" y="208218"/>
                </a:cubicBezTo>
                <a:cubicBezTo>
                  <a:pt x="6332659" y="213832"/>
                  <a:pt x="6325356" y="225659"/>
                  <a:pt x="6316852" y="243699"/>
                </a:cubicBezTo>
                <a:cubicBezTo>
                  <a:pt x="6328553" y="259115"/>
                  <a:pt x="6326733" y="266823"/>
                  <a:pt x="6311388" y="266823"/>
                </a:cubicBezTo>
                <a:cubicBezTo>
                  <a:pt x="6299859" y="266823"/>
                  <a:pt x="6288247" y="267274"/>
                  <a:pt x="6276552" y="268178"/>
                </a:cubicBezTo>
                <a:cubicBezTo>
                  <a:pt x="6264858" y="269081"/>
                  <a:pt x="6249217" y="270350"/>
                  <a:pt x="6229628" y="271985"/>
                </a:cubicBezTo>
                <a:cubicBezTo>
                  <a:pt x="6229141" y="273950"/>
                  <a:pt x="6227319" y="277180"/>
                  <a:pt x="6224164" y="281676"/>
                </a:cubicBezTo>
                <a:cubicBezTo>
                  <a:pt x="6221010" y="286171"/>
                  <a:pt x="6217435" y="285013"/>
                  <a:pt x="6213441" y="278202"/>
                </a:cubicBezTo>
                <a:cubicBezTo>
                  <a:pt x="6209448" y="271390"/>
                  <a:pt x="6206106" y="258326"/>
                  <a:pt x="6203417" y="239010"/>
                </a:cubicBezTo>
                <a:cubicBezTo>
                  <a:pt x="6200728" y="219694"/>
                  <a:pt x="6197341" y="205751"/>
                  <a:pt x="6193254" y="197183"/>
                </a:cubicBezTo>
                <a:cubicBezTo>
                  <a:pt x="6189167" y="188615"/>
                  <a:pt x="6190479" y="184807"/>
                  <a:pt x="6197190" y="185761"/>
                </a:cubicBezTo>
                <a:cubicBezTo>
                  <a:pt x="6203901" y="186715"/>
                  <a:pt x="6209491" y="187862"/>
                  <a:pt x="6213957" y="189203"/>
                </a:cubicBezTo>
                <a:cubicBezTo>
                  <a:pt x="6218424" y="190544"/>
                  <a:pt x="6221464" y="191192"/>
                  <a:pt x="6223078" y="191149"/>
                </a:cubicBezTo>
                <a:cubicBezTo>
                  <a:pt x="6224691" y="191106"/>
                  <a:pt x="6228975" y="191214"/>
                  <a:pt x="6235930" y="191472"/>
                </a:cubicBezTo>
                <a:cubicBezTo>
                  <a:pt x="6237580" y="175798"/>
                  <a:pt x="6239307" y="160425"/>
                  <a:pt x="6241114" y="145354"/>
                </a:cubicBezTo>
                <a:cubicBezTo>
                  <a:pt x="6217855" y="149842"/>
                  <a:pt x="6201772" y="152986"/>
                  <a:pt x="6192867" y="154786"/>
                </a:cubicBezTo>
                <a:cubicBezTo>
                  <a:pt x="6183961" y="156586"/>
                  <a:pt x="6174705" y="153417"/>
                  <a:pt x="6165097" y="145279"/>
                </a:cubicBezTo>
                <a:cubicBezTo>
                  <a:pt x="6155489" y="137141"/>
                  <a:pt x="6157905" y="133072"/>
                  <a:pt x="6172346" y="133072"/>
                </a:cubicBezTo>
                <a:cubicBezTo>
                  <a:pt x="6184650" y="133072"/>
                  <a:pt x="6208104" y="130110"/>
                  <a:pt x="6242706" y="124188"/>
                </a:cubicBezTo>
                <a:cubicBezTo>
                  <a:pt x="6243437" y="118208"/>
                  <a:pt x="6243803" y="110837"/>
                  <a:pt x="6243803" y="102075"/>
                </a:cubicBezTo>
                <a:cubicBezTo>
                  <a:pt x="6243803" y="93743"/>
                  <a:pt x="6242592" y="86573"/>
                  <a:pt x="6240168" y="80565"/>
                </a:cubicBezTo>
                <a:cubicBezTo>
                  <a:pt x="6226000" y="85039"/>
                  <a:pt x="6212943" y="87957"/>
                  <a:pt x="6200998" y="89320"/>
                </a:cubicBezTo>
                <a:cubicBezTo>
                  <a:pt x="6189052" y="90682"/>
                  <a:pt x="6190984" y="86950"/>
                  <a:pt x="6206794" y="78123"/>
                </a:cubicBezTo>
                <a:cubicBezTo>
                  <a:pt x="6222604" y="69297"/>
                  <a:pt x="6238350" y="60119"/>
                  <a:pt x="6254031" y="50590"/>
                </a:cubicBezTo>
                <a:cubicBezTo>
                  <a:pt x="6269712" y="41061"/>
                  <a:pt x="6277105" y="33300"/>
                  <a:pt x="6276208" y="27305"/>
                </a:cubicBezTo>
                <a:cubicBezTo>
                  <a:pt x="6275760" y="24308"/>
                  <a:pt x="6276712" y="22478"/>
                  <a:pt x="6279061" y="21815"/>
                </a:cubicBezTo>
                <a:close/>
                <a:moveTo>
                  <a:pt x="7688885" y="19102"/>
                </a:moveTo>
                <a:cubicBezTo>
                  <a:pt x="7692036" y="19139"/>
                  <a:pt x="7695167" y="19891"/>
                  <a:pt x="7698279" y="21358"/>
                </a:cubicBezTo>
                <a:cubicBezTo>
                  <a:pt x="7704503" y="24290"/>
                  <a:pt x="7711472" y="28790"/>
                  <a:pt x="7719188" y="34855"/>
                </a:cubicBezTo>
                <a:cubicBezTo>
                  <a:pt x="7726903" y="40921"/>
                  <a:pt x="7728497" y="47145"/>
                  <a:pt x="7723973" y="53526"/>
                </a:cubicBezTo>
                <a:cubicBezTo>
                  <a:pt x="7719449" y="59908"/>
                  <a:pt x="7716965" y="74180"/>
                  <a:pt x="7716521" y="96343"/>
                </a:cubicBezTo>
                <a:cubicBezTo>
                  <a:pt x="7716075" y="118505"/>
                  <a:pt x="7714935" y="137596"/>
                  <a:pt x="7713101" y="153614"/>
                </a:cubicBezTo>
                <a:cubicBezTo>
                  <a:pt x="7711265" y="169632"/>
                  <a:pt x="7708289" y="180358"/>
                  <a:pt x="7704173" y="185793"/>
                </a:cubicBezTo>
                <a:cubicBezTo>
                  <a:pt x="7700057" y="191228"/>
                  <a:pt x="7695110" y="189088"/>
                  <a:pt x="7689331" y="179372"/>
                </a:cubicBezTo>
                <a:cubicBezTo>
                  <a:pt x="7683551" y="169657"/>
                  <a:pt x="7681562" y="161279"/>
                  <a:pt x="7683362" y="154238"/>
                </a:cubicBezTo>
                <a:cubicBezTo>
                  <a:pt x="7685161" y="147197"/>
                  <a:pt x="7686735" y="129673"/>
                  <a:pt x="7688084" y="101666"/>
                </a:cubicBezTo>
                <a:cubicBezTo>
                  <a:pt x="7689431" y="73660"/>
                  <a:pt x="7688990" y="56843"/>
                  <a:pt x="7686761" y="51214"/>
                </a:cubicBezTo>
                <a:cubicBezTo>
                  <a:pt x="7684531" y="45585"/>
                  <a:pt x="7681547" y="42986"/>
                  <a:pt x="7677813" y="43417"/>
                </a:cubicBezTo>
                <a:cubicBezTo>
                  <a:pt x="7674077" y="43847"/>
                  <a:pt x="7664067" y="45421"/>
                  <a:pt x="7647784" y="48138"/>
                </a:cubicBezTo>
                <a:cubicBezTo>
                  <a:pt x="7631501" y="50855"/>
                  <a:pt x="7620114" y="52770"/>
                  <a:pt x="7613625" y="53881"/>
                </a:cubicBezTo>
                <a:cubicBezTo>
                  <a:pt x="7607137" y="54993"/>
                  <a:pt x="7604103" y="56079"/>
                  <a:pt x="7604527" y="57140"/>
                </a:cubicBezTo>
                <a:cubicBezTo>
                  <a:pt x="7604949" y="58201"/>
                  <a:pt x="7604935" y="76453"/>
                  <a:pt x="7604483" y="111895"/>
                </a:cubicBezTo>
                <a:cubicBezTo>
                  <a:pt x="7604032" y="147336"/>
                  <a:pt x="7601662" y="170094"/>
                  <a:pt x="7597375" y="180168"/>
                </a:cubicBezTo>
                <a:cubicBezTo>
                  <a:pt x="7593087" y="190242"/>
                  <a:pt x="7588125" y="190662"/>
                  <a:pt x="7582489" y="181427"/>
                </a:cubicBezTo>
                <a:cubicBezTo>
                  <a:pt x="7576854" y="172192"/>
                  <a:pt x="7575384" y="160906"/>
                  <a:pt x="7578080" y="147569"/>
                </a:cubicBezTo>
                <a:cubicBezTo>
                  <a:pt x="7580775" y="134233"/>
                  <a:pt x="7581683" y="115662"/>
                  <a:pt x="7580801" y="91858"/>
                </a:cubicBezTo>
                <a:cubicBezTo>
                  <a:pt x="7579919" y="68053"/>
                  <a:pt x="7577893" y="52544"/>
                  <a:pt x="7574725" y="45331"/>
                </a:cubicBezTo>
                <a:cubicBezTo>
                  <a:pt x="7571555" y="38118"/>
                  <a:pt x="7572803" y="34977"/>
                  <a:pt x="7578467" y="35909"/>
                </a:cubicBezTo>
                <a:cubicBezTo>
                  <a:pt x="7584131" y="36842"/>
                  <a:pt x="7591631" y="37723"/>
                  <a:pt x="7600967" y="38555"/>
                </a:cubicBezTo>
                <a:cubicBezTo>
                  <a:pt x="7646855" y="29722"/>
                  <a:pt x="7672990" y="23914"/>
                  <a:pt x="7679372" y="21132"/>
                </a:cubicBezTo>
                <a:cubicBezTo>
                  <a:pt x="7682563" y="19741"/>
                  <a:pt x="7685733" y="19064"/>
                  <a:pt x="7688885" y="19102"/>
                </a:cubicBezTo>
                <a:close/>
                <a:moveTo>
                  <a:pt x="1611935" y="19102"/>
                </a:moveTo>
                <a:cubicBezTo>
                  <a:pt x="1615087" y="19139"/>
                  <a:pt x="1618218" y="19891"/>
                  <a:pt x="1621330" y="21358"/>
                </a:cubicBezTo>
                <a:cubicBezTo>
                  <a:pt x="1627554" y="24290"/>
                  <a:pt x="1634523" y="28790"/>
                  <a:pt x="1642238" y="34855"/>
                </a:cubicBezTo>
                <a:cubicBezTo>
                  <a:pt x="1649953" y="40921"/>
                  <a:pt x="1651548" y="47145"/>
                  <a:pt x="1647024" y="53526"/>
                </a:cubicBezTo>
                <a:cubicBezTo>
                  <a:pt x="1642499" y="59908"/>
                  <a:pt x="1640015" y="74180"/>
                  <a:pt x="1639571" y="96343"/>
                </a:cubicBezTo>
                <a:cubicBezTo>
                  <a:pt x="1639126" y="118505"/>
                  <a:pt x="1637986" y="137596"/>
                  <a:pt x="1636151" y="153614"/>
                </a:cubicBezTo>
                <a:cubicBezTo>
                  <a:pt x="1634315" y="169632"/>
                  <a:pt x="1631339" y="180358"/>
                  <a:pt x="1627224" y="185793"/>
                </a:cubicBezTo>
                <a:cubicBezTo>
                  <a:pt x="1623108" y="191228"/>
                  <a:pt x="1618161" y="189088"/>
                  <a:pt x="1612381" y="179372"/>
                </a:cubicBezTo>
                <a:cubicBezTo>
                  <a:pt x="1606603" y="169657"/>
                  <a:pt x="1604613" y="161279"/>
                  <a:pt x="1606413" y="154238"/>
                </a:cubicBezTo>
                <a:cubicBezTo>
                  <a:pt x="1608212" y="147197"/>
                  <a:pt x="1609786" y="129673"/>
                  <a:pt x="1611134" y="101666"/>
                </a:cubicBezTo>
                <a:cubicBezTo>
                  <a:pt x="1612482" y="73660"/>
                  <a:pt x="1612041" y="56843"/>
                  <a:pt x="1609811" y="51214"/>
                </a:cubicBezTo>
                <a:cubicBezTo>
                  <a:pt x="1607582" y="45585"/>
                  <a:pt x="1604598" y="42986"/>
                  <a:pt x="1600863" y="43417"/>
                </a:cubicBezTo>
                <a:cubicBezTo>
                  <a:pt x="1597127" y="43847"/>
                  <a:pt x="1587118" y="45421"/>
                  <a:pt x="1570835" y="48138"/>
                </a:cubicBezTo>
                <a:cubicBezTo>
                  <a:pt x="1554552" y="50855"/>
                  <a:pt x="1543165" y="52770"/>
                  <a:pt x="1536676" y="53881"/>
                </a:cubicBezTo>
                <a:cubicBezTo>
                  <a:pt x="1530187" y="54993"/>
                  <a:pt x="1527154" y="56079"/>
                  <a:pt x="1527577" y="57140"/>
                </a:cubicBezTo>
                <a:cubicBezTo>
                  <a:pt x="1528001" y="58201"/>
                  <a:pt x="1527986" y="76453"/>
                  <a:pt x="1527534" y="111895"/>
                </a:cubicBezTo>
                <a:cubicBezTo>
                  <a:pt x="1527082" y="147336"/>
                  <a:pt x="1524713" y="170094"/>
                  <a:pt x="1520425" y="180168"/>
                </a:cubicBezTo>
                <a:cubicBezTo>
                  <a:pt x="1516137" y="190242"/>
                  <a:pt x="1511175" y="190662"/>
                  <a:pt x="1505540" y="181427"/>
                </a:cubicBezTo>
                <a:cubicBezTo>
                  <a:pt x="1499905" y="172192"/>
                  <a:pt x="1498435" y="160906"/>
                  <a:pt x="1501130" y="147569"/>
                </a:cubicBezTo>
                <a:cubicBezTo>
                  <a:pt x="1503827" y="134233"/>
                  <a:pt x="1504733" y="115662"/>
                  <a:pt x="1503851" y="91858"/>
                </a:cubicBezTo>
                <a:cubicBezTo>
                  <a:pt x="1502969" y="68053"/>
                  <a:pt x="1500944" y="52544"/>
                  <a:pt x="1497775" y="45331"/>
                </a:cubicBezTo>
                <a:cubicBezTo>
                  <a:pt x="1494605" y="38118"/>
                  <a:pt x="1495853" y="34977"/>
                  <a:pt x="1501518" y="35909"/>
                </a:cubicBezTo>
                <a:cubicBezTo>
                  <a:pt x="1507182" y="36842"/>
                  <a:pt x="1514682" y="37723"/>
                  <a:pt x="1524017" y="38555"/>
                </a:cubicBezTo>
                <a:cubicBezTo>
                  <a:pt x="1569906" y="29722"/>
                  <a:pt x="1596041" y="23914"/>
                  <a:pt x="1602422" y="21132"/>
                </a:cubicBezTo>
                <a:cubicBezTo>
                  <a:pt x="1605613" y="19741"/>
                  <a:pt x="1608784" y="19064"/>
                  <a:pt x="1611935" y="19102"/>
                </a:cubicBezTo>
                <a:close/>
                <a:moveTo>
                  <a:pt x="3425522" y="16741"/>
                </a:moveTo>
                <a:cubicBezTo>
                  <a:pt x="3428497" y="16538"/>
                  <a:pt x="3431719" y="17167"/>
                  <a:pt x="3435185" y="18626"/>
                </a:cubicBezTo>
                <a:cubicBezTo>
                  <a:pt x="3442119" y="21544"/>
                  <a:pt x="3448558" y="25136"/>
                  <a:pt x="3454502" y="29403"/>
                </a:cubicBezTo>
                <a:cubicBezTo>
                  <a:pt x="3460446" y="33669"/>
                  <a:pt x="3460912" y="39028"/>
                  <a:pt x="3455900" y="45482"/>
                </a:cubicBezTo>
                <a:cubicBezTo>
                  <a:pt x="3450888" y="51935"/>
                  <a:pt x="3447719" y="64041"/>
                  <a:pt x="3446392" y="81802"/>
                </a:cubicBezTo>
                <a:cubicBezTo>
                  <a:pt x="3445066" y="99562"/>
                  <a:pt x="3443090" y="117089"/>
                  <a:pt x="3440466" y="134384"/>
                </a:cubicBezTo>
                <a:cubicBezTo>
                  <a:pt x="3450820" y="131917"/>
                  <a:pt x="3458503" y="129053"/>
                  <a:pt x="3463515" y="125790"/>
                </a:cubicBezTo>
                <a:cubicBezTo>
                  <a:pt x="3468526" y="122528"/>
                  <a:pt x="3476327" y="123291"/>
                  <a:pt x="3486918" y="128081"/>
                </a:cubicBezTo>
                <a:cubicBezTo>
                  <a:pt x="3497508" y="132871"/>
                  <a:pt x="3505012" y="138137"/>
                  <a:pt x="3509428" y="143880"/>
                </a:cubicBezTo>
                <a:cubicBezTo>
                  <a:pt x="3513845" y="149624"/>
                  <a:pt x="3513992" y="155177"/>
                  <a:pt x="3509869" y="160540"/>
                </a:cubicBezTo>
                <a:cubicBezTo>
                  <a:pt x="3505747" y="165903"/>
                  <a:pt x="3501893" y="182707"/>
                  <a:pt x="3498307" y="210950"/>
                </a:cubicBezTo>
                <a:cubicBezTo>
                  <a:pt x="3494722" y="239193"/>
                  <a:pt x="3488710" y="260581"/>
                  <a:pt x="3480271" y="275115"/>
                </a:cubicBezTo>
                <a:cubicBezTo>
                  <a:pt x="3471832" y="289649"/>
                  <a:pt x="3461647" y="299551"/>
                  <a:pt x="3449716" y="304821"/>
                </a:cubicBezTo>
                <a:cubicBezTo>
                  <a:pt x="3437785" y="310091"/>
                  <a:pt x="3430801" y="307219"/>
                  <a:pt x="3428765" y="296206"/>
                </a:cubicBezTo>
                <a:cubicBezTo>
                  <a:pt x="3426728" y="285192"/>
                  <a:pt x="3420720" y="274366"/>
                  <a:pt x="3410739" y="263725"/>
                </a:cubicBezTo>
                <a:cubicBezTo>
                  <a:pt x="3400758" y="253085"/>
                  <a:pt x="3403121" y="250468"/>
                  <a:pt x="3417827" y="255874"/>
                </a:cubicBezTo>
                <a:cubicBezTo>
                  <a:pt x="3432532" y="261280"/>
                  <a:pt x="3442302" y="263983"/>
                  <a:pt x="3447134" y="263983"/>
                </a:cubicBezTo>
                <a:cubicBezTo>
                  <a:pt x="3450533" y="263983"/>
                  <a:pt x="3454068" y="260115"/>
                  <a:pt x="3457739" y="252378"/>
                </a:cubicBezTo>
                <a:cubicBezTo>
                  <a:pt x="3461410" y="244642"/>
                  <a:pt x="3465046" y="233134"/>
                  <a:pt x="3468645" y="217854"/>
                </a:cubicBezTo>
                <a:cubicBezTo>
                  <a:pt x="3472244" y="202575"/>
                  <a:pt x="3473822" y="189515"/>
                  <a:pt x="3473377" y="178673"/>
                </a:cubicBezTo>
                <a:cubicBezTo>
                  <a:pt x="3472933" y="167832"/>
                  <a:pt x="3472022" y="160468"/>
                  <a:pt x="3470645" y="156582"/>
                </a:cubicBezTo>
                <a:cubicBezTo>
                  <a:pt x="3469269" y="152696"/>
                  <a:pt x="3464647" y="151198"/>
                  <a:pt x="3456782" y="152087"/>
                </a:cubicBezTo>
                <a:cubicBezTo>
                  <a:pt x="3448916" y="152976"/>
                  <a:pt x="3431937" y="156073"/>
                  <a:pt x="3405845" y="161379"/>
                </a:cubicBezTo>
                <a:cubicBezTo>
                  <a:pt x="3379753" y="166685"/>
                  <a:pt x="3363029" y="172314"/>
                  <a:pt x="3355673" y="178265"/>
                </a:cubicBezTo>
                <a:cubicBezTo>
                  <a:pt x="3348316" y="184216"/>
                  <a:pt x="3342361" y="182893"/>
                  <a:pt x="3337808" y="174296"/>
                </a:cubicBezTo>
                <a:cubicBezTo>
                  <a:pt x="3333255" y="165699"/>
                  <a:pt x="3333474" y="158568"/>
                  <a:pt x="3338464" y="152904"/>
                </a:cubicBezTo>
                <a:cubicBezTo>
                  <a:pt x="3343455" y="147240"/>
                  <a:pt x="3346828" y="140464"/>
                  <a:pt x="3348585" y="132577"/>
                </a:cubicBezTo>
                <a:cubicBezTo>
                  <a:pt x="3350342" y="124690"/>
                  <a:pt x="3351001" y="114899"/>
                  <a:pt x="3350564" y="103204"/>
                </a:cubicBezTo>
                <a:cubicBezTo>
                  <a:pt x="3350127" y="91510"/>
                  <a:pt x="3347875" y="80959"/>
                  <a:pt x="3343810" y="71552"/>
                </a:cubicBezTo>
                <a:cubicBezTo>
                  <a:pt x="3339744" y="62145"/>
                  <a:pt x="3342577" y="58631"/>
                  <a:pt x="3352306" y="61012"/>
                </a:cubicBezTo>
                <a:cubicBezTo>
                  <a:pt x="3362036" y="63392"/>
                  <a:pt x="3369938" y="66727"/>
                  <a:pt x="3376011" y="71014"/>
                </a:cubicBezTo>
                <a:cubicBezTo>
                  <a:pt x="3382084" y="75302"/>
                  <a:pt x="3383288" y="80454"/>
                  <a:pt x="3379624" y="86469"/>
                </a:cubicBezTo>
                <a:cubicBezTo>
                  <a:pt x="3375961" y="92485"/>
                  <a:pt x="3373250" y="102975"/>
                  <a:pt x="3371493" y="117939"/>
                </a:cubicBezTo>
                <a:cubicBezTo>
                  <a:pt x="3369737" y="132903"/>
                  <a:pt x="3368643" y="141636"/>
                  <a:pt x="3368213" y="144139"/>
                </a:cubicBezTo>
                <a:cubicBezTo>
                  <a:pt x="3367783" y="146641"/>
                  <a:pt x="3368980" y="147910"/>
                  <a:pt x="3371805" y="147946"/>
                </a:cubicBezTo>
                <a:cubicBezTo>
                  <a:pt x="3374630" y="147982"/>
                  <a:pt x="3391165" y="144759"/>
                  <a:pt x="3421408" y="138277"/>
                </a:cubicBezTo>
                <a:cubicBezTo>
                  <a:pt x="3416002" y="130748"/>
                  <a:pt x="3413976" y="124829"/>
                  <a:pt x="3415331" y="120520"/>
                </a:cubicBezTo>
                <a:cubicBezTo>
                  <a:pt x="3416687" y="116211"/>
                  <a:pt x="3418042" y="109281"/>
                  <a:pt x="3419397" y="99731"/>
                </a:cubicBezTo>
                <a:cubicBezTo>
                  <a:pt x="3420752" y="90180"/>
                  <a:pt x="3421652" y="78683"/>
                  <a:pt x="3422096" y="65239"/>
                </a:cubicBezTo>
                <a:cubicBezTo>
                  <a:pt x="3422541" y="51795"/>
                  <a:pt x="3421788" y="44463"/>
                  <a:pt x="3419838" y="43244"/>
                </a:cubicBezTo>
                <a:cubicBezTo>
                  <a:pt x="3417888" y="42026"/>
                  <a:pt x="3412023" y="42968"/>
                  <a:pt x="3402242" y="46073"/>
                </a:cubicBezTo>
                <a:cubicBezTo>
                  <a:pt x="3392462" y="49178"/>
                  <a:pt x="3382998" y="52103"/>
                  <a:pt x="3373849" y="54849"/>
                </a:cubicBezTo>
                <a:cubicBezTo>
                  <a:pt x="3364700" y="57595"/>
                  <a:pt x="3355268" y="55122"/>
                  <a:pt x="3345552" y="47428"/>
                </a:cubicBezTo>
                <a:cubicBezTo>
                  <a:pt x="3335837" y="39735"/>
                  <a:pt x="3337754" y="35888"/>
                  <a:pt x="3351306" y="35888"/>
                </a:cubicBezTo>
                <a:cubicBezTo>
                  <a:pt x="3361645" y="35888"/>
                  <a:pt x="3373992" y="34146"/>
                  <a:pt x="3388347" y="30661"/>
                </a:cubicBezTo>
                <a:cubicBezTo>
                  <a:pt x="3402701" y="27176"/>
                  <a:pt x="3412363" y="23570"/>
                  <a:pt x="3417332" y="19841"/>
                </a:cubicBezTo>
                <a:cubicBezTo>
                  <a:pt x="3419816" y="17977"/>
                  <a:pt x="3422546" y="16944"/>
                  <a:pt x="3425522" y="16741"/>
                </a:cubicBezTo>
                <a:close/>
                <a:moveTo>
                  <a:pt x="4809740" y="15625"/>
                </a:moveTo>
                <a:cubicBezTo>
                  <a:pt x="4819635" y="15625"/>
                  <a:pt x="4829770" y="18619"/>
                  <a:pt x="4840145" y="24606"/>
                </a:cubicBezTo>
                <a:cubicBezTo>
                  <a:pt x="4850520" y="30593"/>
                  <a:pt x="4854324" y="39839"/>
                  <a:pt x="4851556" y="52343"/>
                </a:cubicBezTo>
                <a:cubicBezTo>
                  <a:pt x="4848789" y="64848"/>
                  <a:pt x="4839682" y="64780"/>
                  <a:pt x="4824238" y="52139"/>
                </a:cubicBezTo>
                <a:cubicBezTo>
                  <a:pt x="4808794" y="39498"/>
                  <a:pt x="4799580" y="30252"/>
                  <a:pt x="4796597" y="24401"/>
                </a:cubicBezTo>
                <a:cubicBezTo>
                  <a:pt x="4793615" y="18551"/>
                  <a:pt x="4797995" y="15625"/>
                  <a:pt x="4809740" y="15625"/>
                </a:cubicBezTo>
                <a:close/>
                <a:moveTo>
                  <a:pt x="2304665" y="15625"/>
                </a:moveTo>
                <a:cubicBezTo>
                  <a:pt x="2314560" y="15625"/>
                  <a:pt x="2324695" y="18619"/>
                  <a:pt x="2335070" y="24606"/>
                </a:cubicBezTo>
                <a:cubicBezTo>
                  <a:pt x="2345445" y="30593"/>
                  <a:pt x="2349249" y="39839"/>
                  <a:pt x="2346481" y="52343"/>
                </a:cubicBezTo>
                <a:cubicBezTo>
                  <a:pt x="2343713" y="64848"/>
                  <a:pt x="2334608" y="64780"/>
                  <a:pt x="2319163" y="52139"/>
                </a:cubicBezTo>
                <a:cubicBezTo>
                  <a:pt x="2303719" y="39498"/>
                  <a:pt x="2294505" y="30252"/>
                  <a:pt x="2291523" y="24401"/>
                </a:cubicBezTo>
                <a:cubicBezTo>
                  <a:pt x="2288540" y="18551"/>
                  <a:pt x="2292921" y="15625"/>
                  <a:pt x="2304665" y="15625"/>
                </a:cubicBezTo>
                <a:close/>
                <a:moveTo>
                  <a:pt x="6878057" y="14273"/>
                </a:moveTo>
                <a:cubicBezTo>
                  <a:pt x="6881557" y="14077"/>
                  <a:pt x="6887144" y="16586"/>
                  <a:pt x="6894819" y="21799"/>
                </a:cubicBezTo>
                <a:cubicBezTo>
                  <a:pt x="6910171" y="32224"/>
                  <a:pt x="6915889" y="39659"/>
                  <a:pt x="6911974" y="44105"/>
                </a:cubicBezTo>
                <a:cubicBezTo>
                  <a:pt x="6908059" y="48550"/>
                  <a:pt x="6903301" y="55061"/>
                  <a:pt x="6897702" y="63636"/>
                </a:cubicBezTo>
                <a:cubicBezTo>
                  <a:pt x="6892101" y="72212"/>
                  <a:pt x="6883523" y="86330"/>
                  <a:pt x="6871965" y="105990"/>
                </a:cubicBezTo>
                <a:cubicBezTo>
                  <a:pt x="6882763" y="115698"/>
                  <a:pt x="6887036" y="123894"/>
                  <a:pt x="6884785" y="130576"/>
                </a:cubicBezTo>
                <a:cubicBezTo>
                  <a:pt x="6882533" y="137259"/>
                  <a:pt x="6881407" y="148903"/>
                  <a:pt x="6881407" y="165509"/>
                </a:cubicBezTo>
                <a:cubicBezTo>
                  <a:pt x="6881407" y="180724"/>
                  <a:pt x="6880945" y="200431"/>
                  <a:pt x="6880021" y="224630"/>
                </a:cubicBezTo>
                <a:cubicBezTo>
                  <a:pt x="6879095" y="248829"/>
                  <a:pt x="6876220" y="266636"/>
                  <a:pt x="6871395" y="278051"/>
                </a:cubicBezTo>
                <a:cubicBezTo>
                  <a:pt x="6866569" y="289466"/>
                  <a:pt x="6860929" y="288681"/>
                  <a:pt x="6854477" y="275696"/>
                </a:cubicBezTo>
                <a:cubicBezTo>
                  <a:pt x="6848023" y="262711"/>
                  <a:pt x="6846379" y="252067"/>
                  <a:pt x="6849541" y="243764"/>
                </a:cubicBezTo>
                <a:cubicBezTo>
                  <a:pt x="6852703" y="235461"/>
                  <a:pt x="6854953" y="222999"/>
                  <a:pt x="6856295" y="206379"/>
                </a:cubicBezTo>
                <a:cubicBezTo>
                  <a:pt x="6857635" y="189758"/>
                  <a:pt x="6858305" y="172988"/>
                  <a:pt x="6858305" y="156066"/>
                </a:cubicBezTo>
                <a:cubicBezTo>
                  <a:pt x="6858305" y="138585"/>
                  <a:pt x="6858097" y="127364"/>
                  <a:pt x="6857682" y="122402"/>
                </a:cubicBezTo>
                <a:cubicBezTo>
                  <a:pt x="6850153" y="135122"/>
                  <a:pt x="6842040" y="145375"/>
                  <a:pt x="6833343" y="153162"/>
                </a:cubicBezTo>
                <a:cubicBezTo>
                  <a:pt x="6824645" y="160949"/>
                  <a:pt x="6813360" y="168341"/>
                  <a:pt x="6799486" y="175339"/>
                </a:cubicBezTo>
                <a:cubicBezTo>
                  <a:pt x="6785611" y="182337"/>
                  <a:pt x="6784855" y="178838"/>
                  <a:pt x="6797216" y="164842"/>
                </a:cubicBezTo>
                <a:cubicBezTo>
                  <a:pt x="6809577" y="150846"/>
                  <a:pt x="6821301" y="136312"/>
                  <a:pt x="6832386" y="121241"/>
                </a:cubicBezTo>
                <a:cubicBezTo>
                  <a:pt x="6843471" y="106169"/>
                  <a:pt x="6853487" y="88825"/>
                  <a:pt x="6862435" y="69207"/>
                </a:cubicBezTo>
                <a:cubicBezTo>
                  <a:pt x="6871383" y="49590"/>
                  <a:pt x="6875181" y="34178"/>
                  <a:pt x="6873825" y="22971"/>
                </a:cubicBezTo>
                <a:cubicBezTo>
                  <a:pt x="6873147" y="17368"/>
                  <a:pt x="6874559" y="14468"/>
                  <a:pt x="6878057" y="14273"/>
                </a:cubicBezTo>
                <a:close/>
                <a:moveTo>
                  <a:pt x="1163059" y="14273"/>
                </a:moveTo>
                <a:cubicBezTo>
                  <a:pt x="1166557" y="14077"/>
                  <a:pt x="1172144" y="16586"/>
                  <a:pt x="1179820" y="21799"/>
                </a:cubicBezTo>
                <a:cubicBezTo>
                  <a:pt x="1195172" y="32224"/>
                  <a:pt x="1200889" y="39659"/>
                  <a:pt x="1196974" y="44105"/>
                </a:cubicBezTo>
                <a:cubicBezTo>
                  <a:pt x="1193059" y="48550"/>
                  <a:pt x="1188303" y="55061"/>
                  <a:pt x="1182703" y="63636"/>
                </a:cubicBezTo>
                <a:cubicBezTo>
                  <a:pt x="1177103" y="72212"/>
                  <a:pt x="1168524" y="86330"/>
                  <a:pt x="1156965" y="105990"/>
                </a:cubicBezTo>
                <a:cubicBezTo>
                  <a:pt x="1167763" y="115698"/>
                  <a:pt x="1172037" y="123894"/>
                  <a:pt x="1169786" y="130576"/>
                </a:cubicBezTo>
                <a:cubicBezTo>
                  <a:pt x="1167534" y="137259"/>
                  <a:pt x="1166408" y="148903"/>
                  <a:pt x="1166408" y="165509"/>
                </a:cubicBezTo>
                <a:cubicBezTo>
                  <a:pt x="1166408" y="180724"/>
                  <a:pt x="1165946" y="200431"/>
                  <a:pt x="1165021" y="224630"/>
                </a:cubicBezTo>
                <a:cubicBezTo>
                  <a:pt x="1164096" y="248829"/>
                  <a:pt x="1161221" y="266636"/>
                  <a:pt x="1156396" y="278051"/>
                </a:cubicBezTo>
                <a:cubicBezTo>
                  <a:pt x="1151570" y="289466"/>
                  <a:pt x="1145930" y="288681"/>
                  <a:pt x="1139477" y="275696"/>
                </a:cubicBezTo>
                <a:cubicBezTo>
                  <a:pt x="1133024" y="262711"/>
                  <a:pt x="1131378" y="252067"/>
                  <a:pt x="1134540" y="243764"/>
                </a:cubicBezTo>
                <a:cubicBezTo>
                  <a:pt x="1137703" y="235461"/>
                  <a:pt x="1139954" y="222999"/>
                  <a:pt x="1141295" y="206379"/>
                </a:cubicBezTo>
                <a:cubicBezTo>
                  <a:pt x="1142636" y="189758"/>
                  <a:pt x="1143306" y="172988"/>
                  <a:pt x="1143306" y="156066"/>
                </a:cubicBezTo>
                <a:cubicBezTo>
                  <a:pt x="1143306" y="138585"/>
                  <a:pt x="1143098" y="127364"/>
                  <a:pt x="1142682" y="122402"/>
                </a:cubicBezTo>
                <a:cubicBezTo>
                  <a:pt x="1135154" y="135122"/>
                  <a:pt x="1127041" y="145375"/>
                  <a:pt x="1118343" y="153162"/>
                </a:cubicBezTo>
                <a:cubicBezTo>
                  <a:pt x="1109646" y="160949"/>
                  <a:pt x="1098360" y="168341"/>
                  <a:pt x="1084487" y="175339"/>
                </a:cubicBezTo>
                <a:cubicBezTo>
                  <a:pt x="1070612" y="182337"/>
                  <a:pt x="1069856" y="178838"/>
                  <a:pt x="1082217" y="164842"/>
                </a:cubicBezTo>
                <a:cubicBezTo>
                  <a:pt x="1094579" y="150846"/>
                  <a:pt x="1106301" y="136312"/>
                  <a:pt x="1117386" y="121241"/>
                </a:cubicBezTo>
                <a:cubicBezTo>
                  <a:pt x="1128472" y="106169"/>
                  <a:pt x="1138488" y="88825"/>
                  <a:pt x="1147436" y="69207"/>
                </a:cubicBezTo>
                <a:cubicBezTo>
                  <a:pt x="1156385" y="49590"/>
                  <a:pt x="1160181" y="34178"/>
                  <a:pt x="1158826" y="22971"/>
                </a:cubicBezTo>
                <a:cubicBezTo>
                  <a:pt x="1158149" y="17368"/>
                  <a:pt x="1159559" y="14468"/>
                  <a:pt x="1163059" y="14273"/>
                </a:cubicBezTo>
                <a:close/>
                <a:moveTo>
                  <a:pt x="5165639" y="12356"/>
                </a:moveTo>
                <a:cubicBezTo>
                  <a:pt x="5173404" y="13790"/>
                  <a:pt x="5180854" y="16357"/>
                  <a:pt x="5187988" y="20056"/>
                </a:cubicBezTo>
                <a:cubicBezTo>
                  <a:pt x="5195122" y="23756"/>
                  <a:pt x="5197327" y="28861"/>
                  <a:pt x="5194603" y="35372"/>
                </a:cubicBezTo>
                <a:cubicBezTo>
                  <a:pt x="5191878" y="41882"/>
                  <a:pt x="5190093" y="65888"/>
                  <a:pt x="5189247" y="107388"/>
                </a:cubicBezTo>
                <a:cubicBezTo>
                  <a:pt x="5193320" y="103645"/>
                  <a:pt x="5200399" y="97174"/>
                  <a:pt x="5210488" y="87975"/>
                </a:cubicBezTo>
                <a:cubicBezTo>
                  <a:pt x="5220576" y="78776"/>
                  <a:pt x="5226155" y="70713"/>
                  <a:pt x="5227223" y="63787"/>
                </a:cubicBezTo>
                <a:cubicBezTo>
                  <a:pt x="5228291" y="56860"/>
                  <a:pt x="5232780" y="54867"/>
                  <a:pt x="5240688" y="57807"/>
                </a:cubicBezTo>
                <a:cubicBezTo>
                  <a:pt x="5248597" y="60747"/>
                  <a:pt x="5256173" y="65866"/>
                  <a:pt x="5263414" y="73165"/>
                </a:cubicBezTo>
                <a:cubicBezTo>
                  <a:pt x="5270656" y="80464"/>
                  <a:pt x="5268681" y="85724"/>
                  <a:pt x="5257488" y="88943"/>
                </a:cubicBezTo>
                <a:cubicBezTo>
                  <a:pt x="5246295" y="92162"/>
                  <a:pt x="5223484" y="103667"/>
                  <a:pt x="5189053" y="123456"/>
                </a:cubicBezTo>
                <a:cubicBezTo>
                  <a:pt x="5188250" y="137868"/>
                  <a:pt x="5189290" y="149401"/>
                  <a:pt x="5192172" y="158056"/>
                </a:cubicBezTo>
                <a:cubicBezTo>
                  <a:pt x="5195054" y="166710"/>
                  <a:pt x="5206075" y="171227"/>
                  <a:pt x="5225233" y="171607"/>
                </a:cubicBezTo>
                <a:cubicBezTo>
                  <a:pt x="5244392" y="171987"/>
                  <a:pt x="5256947" y="170819"/>
                  <a:pt x="5262898" y="168101"/>
                </a:cubicBezTo>
                <a:cubicBezTo>
                  <a:pt x="5268849" y="165384"/>
                  <a:pt x="5275384" y="156611"/>
                  <a:pt x="5282504" y="141783"/>
                </a:cubicBezTo>
                <a:cubicBezTo>
                  <a:pt x="5289624" y="126955"/>
                  <a:pt x="5293184" y="128117"/>
                  <a:pt x="5293184" y="145268"/>
                </a:cubicBezTo>
                <a:cubicBezTo>
                  <a:pt x="5293184" y="158633"/>
                  <a:pt x="5294758" y="169370"/>
                  <a:pt x="5297906" y="177480"/>
                </a:cubicBezTo>
                <a:cubicBezTo>
                  <a:pt x="5301054" y="185589"/>
                  <a:pt x="5296203" y="191934"/>
                  <a:pt x="5283354" y="196516"/>
                </a:cubicBezTo>
                <a:cubicBezTo>
                  <a:pt x="5270506" y="201098"/>
                  <a:pt x="5253347" y="203156"/>
                  <a:pt x="5231880" y="202690"/>
                </a:cubicBezTo>
                <a:cubicBezTo>
                  <a:pt x="5210413" y="202224"/>
                  <a:pt x="5194546" y="197592"/>
                  <a:pt x="5184278" y="188794"/>
                </a:cubicBezTo>
                <a:cubicBezTo>
                  <a:pt x="5174010" y="179996"/>
                  <a:pt x="5168643" y="165369"/>
                  <a:pt x="5168177" y="144913"/>
                </a:cubicBezTo>
                <a:cubicBezTo>
                  <a:pt x="5167711" y="124457"/>
                  <a:pt x="5167478" y="102075"/>
                  <a:pt x="5167478" y="77768"/>
                </a:cubicBezTo>
                <a:cubicBezTo>
                  <a:pt x="5167478" y="53290"/>
                  <a:pt x="5165230" y="35909"/>
                  <a:pt x="5160734" y="25627"/>
                </a:cubicBezTo>
                <a:cubicBezTo>
                  <a:pt x="5156239" y="15346"/>
                  <a:pt x="5157873" y="10922"/>
                  <a:pt x="5165639" y="12356"/>
                </a:cubicBezTo>
                <a:close/>
                <a:moveTo>
                  <a:pt x="2670089" y="12356"/>
                </a:moveTo>
                <a:cubicBezTo>
                  <a:pt x="2677854" y="13790"/>
                  <a:pt x="2685304" y="16357"/>
                  <a:pt x="2692438" y="20056"/>
                </a:cubicBezTo>
                <a:cubicBezTo>
                  <a:pt x="2699573" y="23756"/>
                  <a:pt x="2701777" y="28861"/>
                  <a:pt x="2699053" y="35372"/>
                </a:cubicBezTo>
                <a:cubicBezTo>
                  <a:pt x="2696328" y="41882"/>
                  <a:pt x="2694543" y="65888"/>
                  <a:pt x="2693697" y="107388"/>
                </a:cubicBezTo>
                <a:cubicBezTo>
                  <a:pt x="2697769" y="103645"/>
                  <a:pt x="2704850" y="97174"/>
                  <a:pt x="2714938" y="87975"/>
                </a:cubicBezTo>
                <a:cubicBezTo>
                  <a:pt x="2725026" y="78776"/>
                  <a:pt x="2730605" y="70713"/>
                  <a:pt x="2731673" y="63787"/>
                </a:cubicBezTo>
                <a:cubicBezTo>
                  <a:pt x="2732742" y="56860"/>
                  <a:pt x="2737230" y="54867"/>
                  <a:pt x="2745139" y="57807"/>
                </a:cubicBezTo>
                <a:cubicBezTo>
                  <a:pt x="2753047" y="60747"/>
                  <a:pt x="2760623" y="65866"/>
                  <a:pt x="2767864" y="73165"/>
                </a:cubicBezTo>
                <a:cubicBezTo>
                  <a:pt x="2775106" y="80464"/>
                  <a:pt x="2773131" y="85724"/>
                  <a:pt x="2761938" y="88943"/>
                </a:cubicBezTo>
                <a:cubicBezTo>
                  <a:pt x="2750746" y="92162"/>
                  <a:pt x="2727934" y="103667"/>
                  <a:pt x="2693503" y="123456"/>
                </a:cubicBezTo>
                <a:cubicBezTo>
                  <a:pt x="2692700" y="137868"/>
                  <a:pt x="2693740" y="149401"/>
                  <a:pt x="2696622" y="158056"/>
                </a:cubicBezTo>
                <a:cubicBezTo>
                  <a:pt x="2699504" y="166710"/>
                  <a:pt x="2710525" y="171227"/>
                  <a:pt x="2729683" y="171607"/>
                </a:cubicBezTo>
                <a:cubicBezTo>
                  <a:pt x="2748842" y="171987"/>
                  <a:pt x="2761397" y="170819"/>
                  <a:pt x="2767348" y="168101"/>
                </a:cubicBezTo>
                <a:cubicBezTo>
                  <a:pt x="2773299" y="165384"/>
                  <a:pt x="2779835" y="156611"/>
                  <a:pt x="2786955" y="141783"/>
                </a:cubicBezTo>
                <a:cubicBezTo>
                  <a:pt x="2794075" y="126955"/>
                  <a:pt x="2797635" y="128117"/>
                  <a:pt x="2797635" y="145268"/>
                </a:cubicBezTo>
                <a:cubicBezTo>
                  <a:pt x="2797635" y="158633"/>
                  <a:pt x="2799208" y="169370"/>
                  <a:pt x="2802356" y="177480"/>
                </a:cubicBezTo>
                <a:cubicBezTo>
                  <a:pt x="2805504" y="185589"/>
                  <a:pt x="2800653" y="191934"/>
                  <a:pt x="2787804" y="196516"/>
                </a:cubicBezTo>
                <a:cubicBezTo>
                  <a:pt x="2774955" y="201098"/>
                  <a:pt x="2757797" y="203156"/>
                  <a:pt x="2736330" y="202690"/>
                </a:cubicBezTo>
                <a:cubicBezTo>
                  <a:pt x="2714863" y="202224"/>
                  <a:pt x="2698995" y="197592"/>
                  <a:pt x="2688728" y="188794"/>
                </a:cubicBezTo>
                <a:cubicBezTo>
                  <a:pt x="2678460" y="179996"/>
                  <a:pt x="2673093" y="165369"/>
                  <a:pt x="2672627" y="144913"/>
                </a:cubicBezTo>
                <a:cubicBezTo>
                  <a:pt x="2672161" y="124457"/>
                  <a:pt x="2671928" y="102075"/>
                  <a:pt x="2671928" y="77768"/>
                </a:cubicBezTo>
                <a:cubicBezTo>
                  <a:pt x="2671928" y="53290"/>
                  <a:pt x="2669680" y="35909"/>
                  <a:pt x="2665185" y="25627"/>
                </a:cubicBezTo>
                <a:cubicBezTo>
                  <a:pt x="2660689" y="15346"/>
                  <a:pt x="2662324" y="10922"/>
                  <a:pt x="2670089" y="12356"/>
                </a:cubicBezTo>
                <a:close/>
                <a:moveTo>
                  <a:pt x="523619" y="11208"/>
                </a:moveTo>
                <a:cubicBezTo>
                  <a:pt x="525440" y="11055"/>
                  <a:pt x="527728" y="11216"/>
                  <a:pt x="530481" y="11689"/>
                </a:cubicBezTo>
                <a:cubicBezTo>
                  <a:pt x="541495" y="13582"/>
                  <a:pt x="550296" y="16833"/>
                  <a:pt x="556885" y="21444"/>
                </a:cubicBezTo>
                <a:cubicBezTo>
                  <a:pt x="563475" y="26054"/>
                  <a:pt x="565629" y="33461"/>
                  <a:pt x="563349" y="43664"/>
                </a:cubicBezTo>
                <a:cubicBezTo>
                  <a:pt x="561069" y="53867"/>
                  <a:pt x="556526" y="56990"/>
                  <a:pt x="549722" y="53032"/>
                </a:cubicBezTo>
                <a:cubicBezTo>
                  <a:pt x="542918" y="49074"/>
                  <a:pt x="537236" y="44815"/>
                  <a:pt x="532675" y="40254"/>
                </a:cubicBezTo>
                <a:cubicBezTo>
                  <a:pt x="527986" y="35565"/>
                  <a:pt x="523695" y="29159"/>
                  <a:pt x="519802" y="21035"/>
                </a:cubicBezTo>
                <a:cubicBezTo>
                  <a:pt x="516882" y="14942"/>
                  <a:pt x="518154" y="11667"/>
                  <a:pt x="523619" y="11208"/>
                </a:cubicBezTo>
                <a:close/>
                <a:moveTo>
                  <a:pt x="6963612" y="6470"/>
                </a:moveTo>
                <a:cubicBezTo>
                  <a:pt x="6967224" y="5998"/>
                  <a:pt x="6973091" y="7881"/>
                  <a:pt x="6981215" y="12119"/>
                </a:cubicBezTo>
                <a:cubicBezTo>
                  <a:pt x="6997463" y="20594"/>
                  <a:pt x="7003210" y="27768"/>
                  <a:pt x="6998456" y="33640"/>
                </a:cubicBezTo>
                <a:cubicBezTo>
                  <a:pt x="6993703" y="39512"/>
                  <a:pt x="6988755" y="47145"/>
                  <a:pt x="6983614" y="56538"/>
                </a:cubicBezTo>
                <a:cubicBezTo>
                  <a:pt x="6978473" y="65931"/>
                  <a:pt x="6969149" y="80644"/>
                  <a:pt x="6955640" y="100677"/>
                </a:cubicBezTo>
                <a:cubicBezTo>
                  <a:pt x="6957848" y="100677"/>
                  <a:pt x="6965352" y="99128"/>
                  <a:pt x="6978151" y="96031"/>
                </a:cubicBezTo>
                <a:cubicBezTo>
                  <a:pt x="6990949" y="92933"/>
                  <a:pt x="7001707" y="89861"/>
                  <a:pt x="7010427" y="86814"/>
                </a:cubicBezTo>
                <a:cubicBezTo>
                  <a:pt x="7019145" y="83766"/>
                  <a:pt x="7026247" y="80360"/>
                  <a:pt x="7031733" y="76596"/>
                </a:cubicBezTo>
                <a:cubicBezTo>
                  <a:pt x="7037218" y="72832"/>
                  <a:pt x="7044093" y="72635"/>
                  <a:pt x="7052361" y="76005"/>
                </a:cubicBezTo>
                <a:cubicBezTo>
                  <a:pt x="7060628" y="79375"/>
                  <a:pt x="7069071" y="84888"/>
                  <a:pt x="7077689" y="92546"/>
                </a:cubicBezTo>
                <a:cubicBezTo>
                  <a:pt x="7086308" y="100204"/>
                  <a:pt x="7084447" y="106119"/>
                  <a:pt x="7072107" y="110292"/>
                </a:cubicBezTo>
                <a:cubicBezTo>
                  <a:pt x="7059767" y="114465"/>
                  <a:pt x="7046919" y="122700"/>
                  <a:pt x="7033561" y="134997"/>
                </a:cubicBezTo>
                <a:cubicBezTo>
                  <a:pt x="7020203" y="147293"/>
                  <a:pt x="7016675" y="144956"/>
                  <a:pt x="7022978" y="127984"/>
                </a:cubicBezTo>
                <a:cubicBezTo>
                  <a:pt x="7029281" y="111013"/>
                  <a:pt x="7032288" y="102240"/>
                  <a:pt x="7032002" y="101666"/>
                </a:cubicBezTo>
                <a:cubicBezTo>
                  <a:pt x="7031715" y="101093"/>
                  <a:pt x="7029177" y="101469"/>
                  <a:pt x="7024387" y="102796"/>
                </a:cubicBezTo>
                <a:cubicBezTo>
                  <a:pt x="7019597" y="104122"/>
                  <a:pt x="7007773" y="107030"/>
                  <a:pt x="6988916" y="111518"/>
                </a:cubicBezTo>
                <a:lnTo>
                  <a:pt x="6978269" y="115519"/>
                </a:lnTo>
                <a:cubicBezTo>
                  <a:pt x="6972088" y="117283"/>
                  <a:pt x="6966603" y="118871"/>
                  <a:pt x="6961813" y="120284"/>
                </a:cubicBezTo>
                <a:cubicBezTo>
                  <a:pt x="6957023" y="121696"/>
                  <a:pt x="6952011" y="119699"/>
                  <a:pt x="6946778" y="114293"/>
                </a:cubicBezTo>
                <a:cubicBezTo>
                  <a:pt x="6938346" y="127070"/>
                  <a:pt x="6927565" y="137463"/>
                  <a:pt x="6914437" y="145472"/>
                </a:cubicBezTo>
                <a:cubicBezTo>
                  <a:pt x="6901308" y="153481"/>
                  <a:pt x="6898401" y="151685"/>
                  <a:pt x="6905714" y="140084"/>
                </a:cubicBezTo>
                <a:cubicBezTo>
                  <a:pt x="6913027" y="128483"/>
                  <a:pt x="6921367" y="115325"/>
                  <a:pt x="6930731" y="100612"/>
                </a:cubicBezTo>
                <a:cubicBezTo>
                  <a:pt x="6940095" y="85899"/>
                  <a:pt x="6947688" y="70534"/>
                  <a:pt x="6953510" y="54516"/>
                </a:cubicBezTo>
                <a:cubicBezTo>
                  <a:pt x="6959333" y="38498"/>
                  <a:pt x="6961343" y="25308"/>
                  <a:pt x="6959544" y="14948"/>
                </a:cubicBezTo>
                <a:cubicBezTo>
                  <a:pt x="6958644" y="9767"/>
                  <a:pt x="6960000" y="6941"/>
                  <a:pt x="6963612" y="6470"/>
                </a:cubicBezTo>
                <a:close/>
                <a:moveTo>
                  <a:pt x="1248612" y="6470"/>
                </a:moveTo>
                <a:cubicBezTo>
                  <a:pt x="1252224" y="5998"/>
                  <a:pt x="1258092" y="7881"/>
                  <a:pt x="1266216" y="12119"/>
                </a:cubicBezTo>
                <a:cubicBezTo>
                  <a:pt x="1282463" y="20594"/>
                  <a:pt x="1288210" y="27768"/>
                  <a:pt x="1283456" y="33640"/>
                </a:cubicBezTo>
                <a:cubicBezTo>
                  <a:pt x="1278703" y="39512"/>
                  <a:pt x="1273756" y="47145"/>
                  <a:pt x="1268614" y="56538"/>
                </a:cubicBezTo>
                <a:cubicBezTo>
                  <a:pt x="1263474" y="65931"/>
                  <a:pt x="1254149" y="80644"/>
                  <a:pt x="1240640" y="100677"/>
                </a:cubicBezTo>
                <a:cubicBezTo>
                  <a:pt x="1242849" y="100677"/>
                  <a:pt x="1250352" y="99128"/>
                  <a:pt x="1263151" y="96031"/>
                </a:cubicBezTo>
                <a:cubicBezTo>
                  <a:pt x="1275949" y="92933"/>
                  <a:pt x="1286708" y="89861"/>
                  <a:pt x="1295427" y="86814"/>
                </a:cubicBezTo>
                <a:cubicBezTo>
                  <a:pt x="1304146" y="83766"/>
                  <a:pt x="1311248" y="80360"/>
                  <a:pt x="1316733" y="76596"/>
                </a:cubicBezTo>
                <a:cubicBezTo>
                  <a:pt x="1322218" y="72832"/>
                  <a:pt x="1329094" y="72635"/>
                  <a:pt x="1337361" y="76005"/>
                </a:cubicBezTo>
                <a:cubicBezTo>
                  <a:pt x="1345628" y="79375"/>
                  <a:pt x="1354072" y="84888"/>
                  <a:pt x="1362690" y="92546"/>
                </a:cubicBezTo>
                <a:cubicBezTo>
                  <a:pt x="1371308" y="100204"/>
                  <a:pt x="1369448" y="106119"/>
                  <a:pt x="1357108" y="110292"/>
                </a:cubicBezTo>
                <a:cubicBezTo>
                  <a:pt x="1344768" y="114465"/>
                  <a:pt x="1331919" y="122700"/>
                  <a:pt x="1318561" y="134997"/>
                </a:cubicBezTo>
                <a:cubicBezTo>
                  <a:pt x="1305204" y="147293"/>
                  <a:pt x="1301676" y="144956"/>
                  <a:pt x="1307979" y="127984"/>
                </a:cubicBezTo>
                <a:cubicBezTo>
                  <a:pt x="1314281" y="111013"/>
                  <a:pt x="1317289" y="102240"/>
                  <a:pt x="1317002" y="101666"/>
                </a:cubicBezTo>
                <a:cubicBezTo>
                  <a:pt x="1316716" y="101093"/>
                  <a:pt x="1314177" y="101469"/>
                  <a:pt x="1309387" y="102796"/>
                </a:cubicBezTo>
                <a:cubicBezTo>
                  <a:pt x="1304598" y="104122"/>
                  <a:pt x="1292775" y="107030"/>
                  <a:pt x="1273917" y="111518"/>
                </a:cubicBezTo>
                <a:lnTo>
                  <a:pt x="1263269" y="115519"/>
                </a:lnTo>
                <a:cubicBezTo>
                  <a:pt x="1257088" y="117283"/>
                  <a:pt x="1251604" y="118871"/>
                  <a:pt x="1246814" y="120284"/>
                </a:cubicBezTo>
                <a:cubicBezTo>
                  <a:pt x="1242025" y="121696"/>
                  <a:pt x="1237012" y="119699"/>
                  <a:pt x="1231778" y="114293"/>
                </a:cubicBezTo>
                <a:cubicBezTo>
                  <a:pt x="1223346" y="127070"/>
                  <a:pt x="1212566" y="137463"/>
                  <a:pt x="1199438" y="145472"/>
                </a:cubicBezTo>
                <a:cubicBezTo>
                  <a:pt x="1186309" y="153481"/>
                  <a:pt x="1183401" y="151685"/>
                  <a:pt x="1190715" y="140084"/>
                </a:cubicBezTo>
                <a:cubicBezTo>
                  <a:pt x="1198029" y="128483"/>
                  <a:pt x="1206368" y="115325"/>
                  <a:pt x="1215731" y="100612"/>
                </a:cubicBezTo>
                <a:cubicBezTo>
                  <a:pt x="1225096" y="85899"/>
                  <a:pt x="1232689" y="70534"/>
                  <a:pt x="1238511" y="54516"/>
                </a:cubicBezTo>
                <a:cubicBezTo>
                  <a:pt x="1244333" y="38498"/>
                  <a:pt x="1246344" y="25308"/>
                  <a:pt x="1244544" y="14948"/>
                </a:cubicBezTo>
                <a:cubicBezTo>
                  <a:pt x="1243645" y="9767"/>
                  <a:pt x="1245001" y="6941"/>
                  <a:pt x="1248612" y="6470"/>
                </a:cubicBezTo>
                <a:close/>
                <a:moveTo>
                  <a:pt x="4090799" y="6283"/>
                </a:moveTo>
                <a:cubicBezTo>
                  <a:pt x="4092313" y="6191"/>
                  <a:pt x="4094171" y="6444"/>
                  <a:pt x="4096376" y="7043"/>
                </a:cubicBezTo>
                <a:cubicBezTo>
                  <a:pt x="4105196" y="9437"/>
                  <a:pt x="4112420" y="12610"/>
                  <a:pt x="4118048" y="16561"/>
                </a:cubicBezTo>
                <a:cubicBezTo>
                  <a:pt x="4123676" y="20512"/>
                  <a:pt x="4125046" y="24215"/>
                  <a:pt x="4122157" y="27671"/>
                </a:cubicBezTo>
                <a:cubicBezTo>
                  <a:pt x="4119267" y="31127"/>
                  <a:pt x="4116216" y="36920"/>
                  <a:pt x="4113004" y="45051"/>
                </a:cubicBezTo>
                <a:cubicBezTo>
                  <a:pt x="4124189" y="55993"/>
                  <a:pt x="4139071" y="68982"/>
                  <a:pt x="4157649" y="84017"/>
                </a:cubicBezTo>
                <a:cubicBezTo>
                  <a:pt x="4176226" y="99053"/>
                  <a:pt x="4195249" y="109812"/>
                  <a:pt x="4214716" y="116293"/>
                </a:cubicBezTo>
                <a:cubicBezTo>
                  <a:pt x="4234182" y="122775"/>
                  <a:pt x="4237710" y="127888"/>
                  <a:pt x="4225299" y="131630"/>
                </a:cubicBezTo>
                <a:cubicBezTo>
                  <a:pt x="4212887" y="135373"/>
                  <a:pt x="4200171" y="137245"/>
                  <a:pt x="4187150" y="137245"/>
                </a:cubicBezTo>
                <a:cubicBezTo>
                  <a:pt x="4174057" y="137245"/>
                  <a:pt x="4161886" y="129985"/>
                  <a:pt x="4150636" y="115465"/>
                </a:cubicBezTo>
                <a:cubicBezTo>
                  <a:pt x="4139386" y="100946"/>
                  <a:pt x="4124447" y="82114"/>
                  <a:pt x="4105819" y="58968"/>
                </a:cubicBezTo>
                <a:cubicBezTo>
                  <a:pt x="4097645" y="78242"/>
                  <a:pt x="4088059" y="96357"/>
                  <a:pt x="4077060" y="113314"/>
                </a:cubicBezTo>
                <a:cubicBezTo>
                  <a:pt x="4066061" y="130272"/>
                  <a:pt x="4052850" y="143673"/>
                  <a:pt x="4037427" y="153517"/>
                </a:cubicBezTo>
                <a:cubicBezTo>
                  <a:pt x="4033572" y="155978"/>
                  <a:pt x="4030536" y="157660"/>
                  <a:pt x="4028321" y="158563"/>
                </a:cubicBezTo>
                <a:lnTo>
                  <a:pt x="4025947" y="158774"/>
                </a:lnTo>
                <a:lnTo>
                  <a:pt x="4026581" y="161922"/>
                </a:lnTo>
                <a:cubicBezTo>
                  <a:pt x="4026355" y="165912"/>
                  <a:pt x="4025220" y="170499"/>
                  <a:pt x="4023177" y="175683"/>
                </a:cubicBezTo>
                <a:cubicBezTo>
                  <a:pt x="4019090" y="186051"/>
                  <a:pt x="4013691" y="187528"/>
                  <a:pt x="4006979" y="180115"/>
                </a:cubicBezTo>
                <a:cubicBezTo>
                  <a:pt x="4000268" y="172701"/>
                  <a:pt x="3990811" y="165929"/>
                  <a:pt x="3978607" y="159798"/>
                </a:cubicBezTo>
                <a:cubicBezTo>
                  <a:pt x="3966404" y="153668"/>
                  <a:pt x="3968433" y="150602"/>
                  <a:pt x="3984695" y="150602"/>
                </a:cubicBezTo>
                <a:cubicBezTo>
                  <a:pt x="3995436" y="150602"/>
                  <a:pt x="3997880" y="145795"/>
                  <a:pt x="3992030" y="136180"/>
                </a:cubicBezTo>
                <a:cubicBezTo>
                  <a:pt x="3986179" y="126565"/>
                  <a:pt x="3984827" y="113816"/>
                  <a:pt x="3987975" y="97934"/>
                </a:cubicBezTo>
                <a:cubicBezTo>
                  <a:pt x="3991123" y="82053"/>
                  <a:pt x="3992141" y="73610"/>
                  <a:pt x="3991030" y="72606"/>
                </a:cubicBezTo>
                <a:cubicBezTo>
                  <a:pt x="3989918" y="71602"/>
                  <a:pt x="3981984" y="74255"/>
                  <a:pt x="3967228" y="80565"/>
                </a:cubicBezTo>
                <a:cubicBezTo>
                  <a:pt x="3969896" y="163595"/>
                  <a:pt x="3968637" y="221694"/>
                  <a:pt x="3963453" y="254863"/>
                </a:cubicBezTo>
                <a:cubicBezTo>
                  <a:pt x="3958269" y="288032"/>
                  <a:pt x="3951727" y="297471"/>
                  <a:pt x="3943825" y="283181"/>
                </a:cubicBezTo>
                <a:cubicBezTo>
                  <a:pt x="3935923" y="268891"/>
                  <a:pt x="3933550" y="257107"/>
                  <a:pt x="3936705" y="247829"/>
                </a:cubicBezTo>
                <a:cubicBezTo>
                  <a:pt x="3939860" y="238551"/>
                  <a:pt x="3942108" y="222938"/>
                  <a:pt x="3943449" y="200990"/>
                </a:cubicBezTo>
                <a:cubicBezTo>
                  <a:pt x="3944789" y="179043"/>
                  <a:pt x="3945237" y="154854"/>
                  <a:pt x="3944793" y="128425"/>
                </a:cubicBezTo>
                <a:cubicBezTo>
                  <a:pt x="3944349" y="101996"/>
                  <a:pt x="3941649" y="85039"/>
                  <a:pt x="3936695" y="77553"/>
                </a:cubicBezTo>
                <a:cubicBezTo>
                  <a:pt x="3931740" y="70068"/>
                  <a:pt x="3932059" y="65744"/>
                  <a:pt x="3937652" y="64583"/>
                </a:cubicBezTo>
                <a:cubicBezTo>
                  <a:pt x="3943244" y="63421"/>
                  <a:pt x="3948124" y="63518"/>
                  <a:pt x="3952290" y="64873"/>
                </a:cubicBezTo>
                <a:cubicBezTo>
                  <a:pt x="3956455" y="66228"/>
                  <a:pt x="3961402" y="65637"/>
                  <a:pt x="3967132" y="63098"/>
                </a:cubicBezTo>
                <a:cubicBezTo>
                  <a:pt x="3972860" y="60560"/>
                  <a:pt x="3978069" y="58230"/>
                  <a:pt x="3982759" y="56108"/>
                </a:cubicBezTo>
                <a:cubicBezTo>
                  <a:pt x="3987448" y="53985"/>
                  <a:pt x="3992030" y="50303"/>
                  <a:pt x="3996504" y="45062"/>
                </a:cubicBezTo>
                <a:cubicBezTo>
                  <a:pt x="4000978" y="39821"/>
                  <a:pt x="4006503" y="38154"/>
                  <a:pt x="4013078" y="40061"/>
                </a:cubicBezTo>
                <a:cubicBezTo>
                  <a:pt x="4019652" y="41968"/>
                  <a:pt x="4026475" y="44940"/>
                  <a:pt x="4033545" y="48977"/>
                </a:cubicBezTo>
                <a:cubicBezTo>
                  <a:pt x="4040614" y="53014"/>
                  <a:pt x="4039119" y="58793"/>
                  <a:pt x="4029060" y="66314"/>
                </a:cubicBezTo>
                <a:cubicBezTo>
                  <a:pt x="4019000" y="73836"/>
                  <a:pt x="4012335" y="84795"/>
                  <a:pt x="4009066" y="99193"/>
                </a:cubicBezTo>
                <a:cubicBezTo>
                  <a:pt x="4006370" y="114436"/>
                  <a:pt x="4007478" y="125607"/>
                  <a:pt x="4012389" y="132706"/>
                </a:cubicBezTo>
                <a:cubicBezTo>
                  <a:pt x="4017301" y="139804"/>
                  <a:pt x="4021348" y="146150"/>
                  <a:pt x="4024532" y="151742"/>
                </a:cubicBezTo>
                <a:lnTo>
                  <a:pt x="4025056" y="154344"/>
                </a:lnTo>
                <a:lnTo>
                  <a:pt x="4030533" y="145655"/>
                </a:lnTo>
                <a:cubicBezTo>
                  <a:pt x="4041360" y="130569"/>
                  <a:pt x="4050401" y="116903"/>
                  <a:pt x="4057658" y="104656"/>
                </a:cubicBezTo>
                <a:cubicBezTo>
                  <a:pt x="4064914" y="92410"/>
                  <a:pt x="4072098" y="76811"/>
                  <a:pt x="4079211" y="57861"/>
                </a:cubicBezTo>
                <a:cubicBezTo>
                  <a:pt x="4086324" y="38910"/>
                  <a:pt x="4088758" y="25104"/>
                  <a:pt x="4086514" y="16443"/>
                </a:cubicBezTo>
                <a:cubicBezTo>
                  <a:pt x="4084831" y="9946"/>
                  <a:pt x="4086259" y="6560"/>
                  <a:pt x="4090799" y="6283"/>
                </a:cubicBezTo>
                <a:close/>
                <a:moveTo>
                  <a:pt x="1982262" y="5020"/>
                </a:moveTo>
                <a:cubicBezTo>
                  <a:pt x="1983778" y="4843"/>
                  <a:pt x="1985734" y="5047"/>
                  <a:pt x="1988130" y="5634"/>
                </a:cubicBezTo>
                <a:cubicBezTo>
                  <a:pt x="1997717" y="7978"/>
                  <a:pt x="2005845" y="10735"/>
                  <a:pt x="2012513" y="13904"/>
                </a:cubicBezTo>
                <a:cubicBezTo>
                  <a:pt x="2019181" y="17074"/>
                  <a:pt x="2021593" y="21483"/>
                  <a:pt x="2019751" y="27133"/>
                </a:cubicBezTo>
                <a:cubicBezTo>
                  <a:pt x="2017908" y="32783"/>
                  <a:pt x="2016556" y="39900"/>
                  <a:pt x="2015696" y="48482"/>
                </a:cubicBezTo>
                <a:cubicBezTo>
                  <a:pt x="2014836" y="57065"/>
                  <a:pt x="2014406" y="65902"/>
                  <a:pt x="2014406" y="74994"/>
                </a:cubicBezTo>
                <a:cubicBezTo>
                  <a:pt x="2019410" y="74320"/>
                  <a:pt x="2027803" y="72351"/>
                  <a:pt x="2039583" y="69089"/>
                </a:cubicBezTo>
                <a:cubicBezTo>
                  <a:pt x="2051364" y="65827"/>
                  <a:pt x="2061588" y="68315"/>
                  <a:pt x="2070257" y="76553"/>
                </a:cubicBezTo>
                <a:cubicBezTo>
                  <a:pt x="2078926" y="84792"/>
                  <a:pt x="2079058" y="89538"/>
                  <a:pt x="2070655" y="90793"/>
                </a:cubicBezTo>
                <a:cubicBezTo>
                  <a:pt x="2062251" y="92048"/>
                  <a:pt x="2054282" y="92897"/>
                  <a:pt x="2046746" y="93342"/>
                </a:cubicBezTo>
                <a:cubicBezTo>
                  <a:pt x="2039210" y="93787"/>
                  <a:pt x="2028430" y="94790"/>
                  <a:pt x="2014406" y="96353"/>
                </a:cubicBezTo>
                <a:cubicBezTo>
                  <a:pt x="2014406" y="130168"/>
                  <a:pt x="2014624" y="157955"/>
                  <a:pt x="2015061" y="179717"/>
                </a:cubicBezTo>
                <a:cubicBezTo>
                  <a:pt x="2015499" y="201478"/>
                  <a:pt x="2013800" y="216679"/>
                  <a:pt x="2009963" y="225319"/>
                </a:cubicBezTo>
                <a:cubicBezTo>
                  <a:pt x="2006127" y="233958"/>
                  <a:pt x="2000654" y="240788"/>
                  <a:pt x="1993540" y="245807"/>
                </a:cubicBezTo>
                <a:cubicBezTo>
                  <a:pt x="1986428" y="250826"/>
                  <a:pt x="1980799" y="248607"/>
                  <a:pt x="1976655" y="239150"/>
                </a:cubicBezTo>
                <a:cubicBezTo>
                  <a:pt x="1972510" y="229692"/>
                  <a:pt x="1965143" y="220439"/>
                  <a:pt x="1954553" y="211391"/>
                </a:cubicBezTo>
                <a:cubicBezTo>
                  <a:pt x="1943962" y="202342"/>
                  <a:pt x="1944579" y="198943"/>
                  <a:pt x="1956402" y="201195"/>
                </a:cubicBezTo>
                <a:cubicBezTo>
                  <a:pt x="1968226" y="203446"/>
                  <a:pt x="1975751" y="204636"/>
                  <a:pt x="1978978" y="204765"/>
                </a:cubicBezTo>
                <a:cubicBezTo>
                  <a:pt x="1982205" y="204894"/>
                  <a:pt x="1984391" y="202847"/>
                  <a:pt x="1985538" y="198624"/>
                </a:cubicBezTo>
                <a:cubicBezTo>
                  <a:pt x="1986686" y="194401"/>
                  <a:pt x="1987485" y="187826"/>
                  <a:pt x="1987937" y="178899"/>
                </a:cubicBezTo>
                <a:cubicBezTo>
                  <a:pt x="1988389" y="169972"/>
                  <a:pt x="1988615" y="144393"/>
                  <a:pt x="1988615" y="102161"/>
                </a:cubicBezTo>
                <a:cubicBezTo>
                  <a:pt x="1964379" y="107438"/>
                  <a:pt x="1947207" y="111231"/>
                  <a:pt x="1937097" y="113540"/>
                </a:cubicBezTo>
                <a:cubicBezTo>
                  <a:pt x="1926987" y="115849"/>
                  <a:pt x="1916397" y="113325"/>
                  <a:pt x="1905327" y="105969"/>
                </a:cubicBezTo>
                <a:cubicBezTo>
                  <a:pt x="1894256" y="98612"/>
                  <a:pt x="1894647" y="94328"/>
                  <a:pt x="1906499" y="93116"/>
                </a:cubicBezTo>
                <a:cubicBezTo>
                  <a:pt x="1918351" y="91904"/>
                  <a:pt x="1931157" y="89933"/>
                  <a:pt x="1944917" y="87201"/>
                </a:cubicBezTo>
                <a:cubicBezTo>
                  <a:pt x="1958676" y="84469"/>
                  <a:pt x="1973242" y="82013"/>
                  <a:pt x="1988615" y="79833"/>
                </a:cubicBezTo>
                <a:cubicBezTo>
                  <a:pt x="1988615" y="70498"/>
                  <a:pt x="1988392" y="60144"/>
                  <a:pt x="1987947" y="48773"/>
                </a:cubicBezTo>
                <a:cubicBezTo>
                  <a:pt x="1987503" y="37401"/>
                  <a:pt x="1985026" y="26782"/>
                  <a:pt x="1980516" y="16916"/>
                </a:cubicBezTo>
                <a:cubicBezTo>
                  <a:pt x="1977133" y="9516"/>
                  <a:pt x="1977715" y="5551"/>
                  <a:pt x="1982262" y="5020"/>
                </a:cubicBezTo>
                <a:close/>
                <a:moveTo>
                  <a:pt x="114000" y="4670"/>
                </a:moveTo>
                <a:cubicBezTo>
                  <a:pt x="116372" y="4183"/>
                  <a:pt x="119578" y="4293"/>
                  <a:pt x="123618" y="4999"/>
                </a:cubicBezTo>
                <a:cubicBezTo>
                  <a:pt x="139779" y="7824"/>
                  <a:pt x="150829" y="12481"/>
                  <a:pt x="156765" y="18970"/>
                </a:cubicBezTo>
                <a:cubicBezTo>
                  <a:pt x="162702" y="25459"/>
                  <a:pt x="164545" y="33748"/>
                  <a:pt x="162293" y="43836"/>
                </a:cubicBezTo>
                <a:cubicBezTo>
                  <a:pt x="160042" y="53924"/>
                  <a:pt x="154162" y="56326"/>
                  <a:pt x="144655" y="51042"/>
                </a:cubicBezTo>
                <a:cubicBezTo>
                  <a:pt x="135147" y="45758"/>
                  <a:pt x="125324" y="37128"/>
                  <a:pt x="115186" y="25154"/>
                </a:cubicBezTo>
                <a:cubicBezTo>
                  <a:pt x="107281" y="12958"/>
                  <a:pt x="106885" y="6130"/>
                  <a:pt x="114000" y="4670"/>
                </a:cubicBezTo>
                <a:close/>
                <a:moveTo>
                  <a:pt x="6556058" y="3278"/>
                </a:moveTo>
                <a:cubicBezTo>
                  <a:pt x="6557739" y="3009"/>
                  <a:pt x="6559943" y="3110"/>
                  <a:pt x="6562671" y="3579"/>
                </a:cubicBezTo>
                <a:cubicBezTo>
                  <a:pt x="6573585" y="5458"/>
                  <a:pt x="6583509" y="8767"/>
                  <a:pt x="6592442" y="13506"/>
                </a:cubicBezTo>
                <a:cubicBezTo>
                  <a:pt x="6601377" y="18246"/>
                  <a:pt x="6603799" y="23433"/>
                  <a:pt x="6599713" y="29069"/>
                </a:cubicBezTo>
                <a:cubicBezTo>
                  <a:pt x="6595625" y="34705"/>
                  <a:pt x="6593173" y="51361"/>
                  <a:pt x="6592356" y="79038"/>
                </a:cubicBezTo>
                <a:cubicBezTo>
                  <a:pt x="6621797" y="74693"/>
                  <a:pt x="6640625" y="70233"/>
                  <a:pt x="6648842" y="65658"/>
                </a:cubicBezTo>
                <a:cubicBezTo>
                  <a:pt x="6657059" y="61084"/>
                  <a:pt x="6664789" y="60976"/>
                  <a:pt x="6672030" y="65336"/>
                </a:cubicBezTo>
                <a:cubicBezTo>
                  <a:pt x="6679272" y="69695"/>
                  <a:pt x="6686700" y="74750"/>
                  <a:pt x="6694315" y="80500"/>
                </a:cubicBezTo>
                <a:cubicBezTo>
                  <a:pt x="6701929" y="86251"/>
                  <a:pt x="6702467" y="91732"/>
                  <a:pt x="6695928" y="96945"/>
                </a:cubicBezTo>
                <a:cubicBezTo>
                  <a:pt x="6689389" y="102158"/>
                  <a:pt x="6681409" y="118559"/>
                  <a:pt x="6671987" y="146150"/>
                </a:cubicBezTo>
                <a:cubicBezTo>
                  <a:pt x="6685481" y="160590"/>
                  <a:pt x="6683058" y="168341"/>
                  <a:pt x="6664717" y="169402"/>
                </a:cubicBezTo>
                <a:cubicBezTo>
                  <a:pt x="6646376" y="170464"/>
                  <a:pt x="6621803" y="172658"/>
                  <a:pt x="6591001" y="175985"/>
                </a:cubicBezTo>
                <a:cubicBezTo>
                  <a:pt x="6591001" y="241950"/>
                  <a:pt x="6590029" y="282453"/>
                  <a:pt x="6588086" y="297496"/>
                </a:cubicBezTo>
                <a:cubicBezTo>
                  <a:pt x="6586143" y="312539"/>
                  <a:pt x="6582106" y="320638"/>
                  <a:pt x="6575975" y="321792"/>
                </a:cubicBezTo>
                <a:cubicBezTo>
                  <a:pt x="6569845" y="322947"/>
                  <a:pt x="6566289" y="313683"/>
                  <a:pt x="6565307" y="294001"/>
                </a:cubicBezTo>
                <a:cubicBezTo>
                  <a:pt x="6564325" y="274319"/>
                  <a:pt x="6563833" y="235568"/>
                  <a:pt x="6563833" y="177748"/>
                </a:cubicBezTo>
                <a:cubicBezTo>
                  <a:pt x="6550023" y="178609"/>
                  <a:pt x="6531955" y="180695"/>
                  <a:pt x="6509627" y="184008"/>
                </a:cubicBezTo>
                <a:cubicBezTo>
                  <a:pt x="6508882" y="191422"/>
                  <a:pt x="6507405" y="196954"/>
                  <a:pt x="6505196" y="200603"/>
                </a:cubicBezTo>
                <a:cubicBezTo>
                  <a:pt x="6502988" y="204253"/>
                  <a:pt x="6499893" y="204869"/>
                  <a:pt x="6495914" y="202453"/>
                </a:cubicBezTo>
                <a:cubicBezTo>
                  <a:pt x="6491935" y="200037"/>
                  <a:pt x="6489031" y="194028"/>
                  <a:pt x="6487203" y="184427"/>
                </a:cubicBezTo>
                <a:cubicBezTo>
                  <a:pt x="6485374" y="174827"/>
                  <a:pt x="6482431" y="160544"/>
                  <a:pt x="6478373" y="141579"/>
                </a:cubicBezTo>
                <a:cubicBezTo>
                  <a:pt x="6474315" y="122614"/>
                  <a:pt x="6469772" y="108578"/>
                  <a:pt x="6464745" y="99472"/>
                </a:cubicBezTo>
                <a:cubicBezTo>
                  <a:pt x="6459720" y="90366"/>
                  <a:pt x="6461287" y="85813"/>
                  <a:pt x="6469446" y="85813"/>
                </a:cubicBezTo>
                <a:cubicBezTo>
                  <a:pt x="6475326" y="85813"/>
                  <a:pt x="6481151" y="86484"/>
                  <a:pt x="6486923" y="87825"/>
                </a:cubicBezTo>
                <a:cubicBezTo>
                  <a:pt x="6492695" y="89165"/>
                  <a:pt x="6503182" y="89187"/>
                  <a:pt x="6518382" y="87889"/>
                </a:cubicBezTo>
                <a:cubicBezTo>
                  <a:pt x="6533583" y="86591"/>
                  <a:pt x="6548733" y="84752"/>
                  <a:pt x="6563833" y="82372"/>
                </a:cubicBezTo>
                <a:cubicBezTo>
                  <a:pt x="6563833" y="47826"/>
                  <a:pt x="6560911" y="25588"/>
                  <a:pt x="6555067" y="15657"/>
                </a:cubicBezTo>
                <a:cubicBezTo>
                  <a:pt x="6550685" y="8210"/>
                  <a:pt x="6551015" y="4083"/>
                  <a:pt x="6556058" y="3278"/>
                </a:cubicBezTo>
                <a:close/>
                <a:moveTo>
                  <a:pt x="5859674" y="381"/>
                </a:moveTo>
                <a:cubicBezTo>
                  <a:pt x="5862805" y="902"/>
                  <a:pt x="5866627" y="1957"/>
                  <a:pt x="5871141" y="3547"/>
                </a:cubicBezTo>
                <a:cubicBezTo>
                  <a:pt x="5889196" y="9907"/>
                  <a:pt x="5896405" y="17299"/>
                  <a:pt x="5892770" y="25724"/>
                </a:cubicBezTo>
                <a:cubicBezTo>
                  <a:pt x="5889135" y="34149"/>
                  <a:pt x="5886883" y="44603"/>
                  <a:pt x="5886016" y="57086"/>
                </a:cubicBezTo>
                <a:cubicBezTo>
                  <a:pt x="5885148" y="69569"/>
                  <a:pt x="5884714" y="84989"/>
                  <a:pt x="5884714" y="103344"/>
                </a:cubicBezTo>
                <a:cubicBezTo>
                  <a:pt x="5900704" y="98841"/>
                  <a:pt x="5913201" y="95464"/>
                  <a:pt x="5922206" y="93213"/>
                </a:cubicBezTo>
                <a:cubicBezTo>
                  <a:pt x="5931212" y="90961"/>
                  <a:pt x="5939139" y="93026"/>
                  <a:pt x="5945986" y="99408"/>
                </a:cubicBezTo>
                <a:cubicBezTo>
                  <a:pt x="5952834" y="105789"/>
                  <a:pt x="5951948" y="110970"/>
                  <a:pt x="5943330" y="114949"/>
                </a:cubicBezTo>
                <a:cubicBezTo>
                  <a:pt x="5934711" y="118928"/>
                  <a:pt x="5925817" y="122065"/>
                  <a:pt x="5916646" y="124360"/>
                </a:cubicBezTo>
                <a:cubicBezTo>
                  <a:pt x="5907475" y="126654"/>
                  <a:pt x="5896387" y="128949"/>
                  <a:pt x="5883380" y="131243"/>
                </a:cubicBezTo>
                <a:lnTo>
                  <a:pt x="5883380" y="173532"/>
                </a:lnTo>
                <a:cubicBezTo>
                  <a:pt x="5894208" y="170937"/>
                  <a:pt x="5903823" y="168262"/>
                  <a:pt x="5912226" y="165509"/>
                </a:cubicBezTo>
                <a:cubicBezTo>
                  <a:pt x="5920629" y="162756"/>
                  <a:pt x="5928495" y="164810"/>
                  <a:pt x="5935822" y="171672"/>
                </a:cubicBezTo>
                <a:cubicBezTo>
                  <a:pt x="5943150" y="178534"/>
                  <a:pt x="5943351" y="183499"/>
                  <a:pt x="5936425" y="186568"/>
                </a:cubicBezTo>
                <a:cubicBezTo>
                  <a:pt x="5929498" y="189636"/>
                  <a:pt x="5921256" y="192257"/>
                  <a:pt x="5911699" y="194430"/>
                </a:cubicBezTo>
                <a:cubicBezTo>
                  <a:pt x="5902141" y="196602"/>
                  <a:pt x="5892637" y="198864"/>
                  <a:pt x="5883187" y="201216"/>
                </a:cubicBezTo>
                <a:cubicBezTo>
                  <a:pt x="5882412" y="220432"/>
                  <a:pt x="5882025" y="236400"/>
                  <a:pt x="5882025" y="249120"/>
                </a:cubicBezTo>
                <a:cubicBezTo>
                  <a:pt x="5900209" y="248288"/>
                  <a:pt x="5914943" y="246972"/>
                  <a:pt x="5926229" y="245173"/>
                </a:cubicBezTo>
                <a:cubicBezTo>
                  <a:pt x="5937515" y="243373"/>
                  <a:pt x="5951672" y="241781"/>
                  <a:pt x="5968701" y="240397"/>
                </a:cubicBezTo>
                <a:cubicBezTo>
                  <a:pt x="5985730" y="239013"/>
                  <a:pt x="5999163" y="242419"/>
                  <a:pt x="6009001" y="250615"/>
                </a:cubicBezTo>
                <a:cubicBezTo>
                  <a:pt x="6018838" y="258810"/>
                  <a:pt x="6021713" y="265134"/>
                  <a:pt x="6017626" y="269587"/>
                </a:cubicBezTo>
                <a:cubicBezTo>
                  <a:pt x="6013539" y="274039"/>
                  <a:pt x="6006886" y="275362"/>
                  <a:pt x="5997665" y="273555"/>
                </a:cubicBezTo>
                <a:cubicBezTo>
                  <a:pt x="5988444" y="271749"/>
                  <a:pt x="5977201" y="270626"/>
                  <a:pt x="5963936" y="270189"/>
                </a:cubicBezTo>
                <a:cubicBezTo>
                  <a:pt x="5950672" y="269752"/>
                  <a:pt x="5935938" y="269533"/>
                  <a:pt x="5919733" y="269533"/>
                </a:cubicBezTo>
                <a:cubicBezTo>
                  <a:pt x="5904733" y="269533"/>
                  <a:pt x="5881656" y="271333"/>
                  <a:pt x="5850502" y="274932"/>
                </a:cubicBezTo>
                <a:cubicBezTo>
                  <a:pt x="5819348" y="278531"/>
                  <a:pt x="5796436" y="281679"/>
                  <a:pt x="5781766" y="284375"/>
                </a:cubicBezTo>
                <a:cubicBezTo>
                  <a:pt x="5767096" y="287071"/>
                  <a:pt x="5756749" y="288871"/>
                  <a:pt x="5750726" y="289774"/>
                </a:cubicBezTo>
                <a:cubicBezTo>
                  <a:pt x="5744703" y="290678"/>
                  <a:pt x="5737383" y="287007"/>
                  <a:pt x="5728764" y="278761"/>
                </a:cubicBezTo>
                <a:cubicBezTo>
                  <a:pt x="5720146" y="270515"/>
                  <a:pt x="5718210" y="266002"/>
                  <a:pt x="5722956" y="265220"/>
                </a:cubicBezTo>
                <a:cubicBezTo>
                  <a:pt x="5727703" y="264439"/>
                  <a:pt x="5735913" y="263826"/>
                  <a:pt x="5747586" y="263381"/>
                </a:cubicBezTo>
                <a:cubicBezTo>
                  <a:pt x="5759259" y="262936"/>
                  <a:pt x="5774596" y="261585"/>
                  <a:pt x="5793596" y="259326"/>
                </a:cubicBezTo>
                <a:cubicBezTo>
                  <a:pt x="5812597" y="257068"/>
                  <a:pt x="5833469" y="254720"/>
                  <a:pt x="5856213" y="252282"/>
                </a:cubicBezTo>
                <a:lnTo>
                  <a:pt x="5856213" y="206078"/>
                </a:lnTo>
                <a:cubicBezTo>
                  <a:pt x="5848340" y="206981"/>
                  <a:pt x="5838467" y="207433"/>
                  <a:pt x="5826593" y="207433"/>
                </a:cubicBezTo>
                <a:cubicBezTo>
                  <a:pt x="5815021" y="207433"/>
                  <a:pt x="5805366" y="204726"/>
                  <a:pt x="5797630" y="199313"/>
                </a:cubicBezTo>
                <a:cubicBezTo>
                  <a:pt x="5789893" y="193899"/>
                  <a:pt x="5791671" y="190303"/>
                  <a:pt x="5802964" y="188525"/>
                </a:cubicBezTo>
                <a:cubicBezTo>
                  <a:pt x="5814257" y="186747"/>
                  <a:pt x="5822668" y="185395"/>
                  <a:pt x="5828196" y="184470"/>
                </a:cubicBezTo>
                <a:cubicBezTo>
                  <a:pt x="5833724" y="183545"/>
                  <a:pt x="5843515" y="181520"/>
                  <a:pt x="5857568" y="178394"/>
                </a:cubicBezTo>
                <a:lnTo>
                  <a:pt x="5857568" y="134556"/>
                </a:lnTo>
                <a:cubicBezTo>
                  <a:pt x="5844547" y="137252"/>
                  <a:pt x="5833326" y="138600"/>
                  <a:pt x="5823904" y="138600"/>
                </a:cubicBezTo>
                <a:cubicBezTo>
                  <a:pt x="5815343" y="138600"/>
                  <a:pt x="5806058" y="137252"/>
                  <a:pt x="5796048" y="134556"/>
                </a:cubicBezTo>
                <a:cubicBezTo>
                  <a:pt x="5784232" y="153528"/>
                  <a:pt x="5771509" y="167043"/>
                  <a:pt x="5757879" y="175103"/>
                </a:cubicBezTo>
                <a:cubicBezTo>
                  <a:pt x="5744248" y="183162"/>
                  <a:pt x="5742861" y="179165"/>
                  <a:pt x="5753716" y="163111"/>
                </a:cubicBezTo>
                <a:cubicBezTo>
                  <a:pt x="5764572" y="147057"/>
                  <a:pt x="5774470" y="128167"/>
                  <a:pt x="5783411" y="106442"/>
                </a:cubicBezTo>
                <a:cubicBezTo>
                  <a:pt x="5792352" y="84716"/>
                  <a:pt x="5795697" y="69770"/>
                  <a:pt x="5793446" y="61603"/>
                </a:cubicBezTo>
                <a:cubicBezTo>
                  <a:pt x="5791195" y="53437"/>
                  <a:pt x="5797296" y="52637"/>
                  <a:pt x="5811751" y="59205"/>
                </a:cubicBezTo>
                <a:cubicBezTo>
                  <a:pt x="5826206" y="65773"/>
                  <a:pt x="5831752" y="71559"/>
                  <a:pt x="5828389" y="76564"/>
                </a:cubicBezTo>
                <a:cubicBezTo>
                  <a:pt x="5825026" y="81569"/>
                  <a:pt x="5821111" y="87864"/>
                  <a:pt x="5816645" y="95450"/>
                </a:cubicBezTo>
                <a:cubicBezTo>
                  <a:pt x="5812178" y="103036"/>
                  <a:pt x="5807872" y="110658"/>
                  <a:pt x="5803728" y="118315"/>
                </a:cubicBezTo>
                <a:cubicBezTo>
                  <a:pt x="5803943" y="117326"/>
                  <a:pt x="5809672" y="116175"/>
                  <a:pt x="5820914" y="114863"/>
                </a:cubicBezTo>
                <a:cubicBezTo>
                  <a:pt x="5832157" y="113551"/>
                  <a:pt x="5844375" y="111346"/>
                  <a:pt x="5857568" y="108249"/>
                </a:cubicBezTo>
                <a:cubicBezTo>
                  <a:pt x="5857568" y="75467"/>
                  <a:pt x="5857349" y="53605"/>
                  <a:pt x="5856912" y="42664"/>
                </a:cubicBezTo>
                <a:cubicBezTo>
                  <a:pt x="5856474" y="31722"/>
                  <a:pt x="5854223" y="20877"/>
                  <a:pt x="5850158" y="10129"/>
                </a:cubicBezTo>
                <a:cubicBezTo>
                  <a:pt x="5847109" y="2068"/>
                  <a:pt x="5850281" y="-1181"/>
                  <a:pt x="5859674" y="38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7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44488" y="368300"/>
            <a:ext cx="777302" cy="523220"/>
          </a:xfrm>
        </p:spPr>
        <p:txBody>
          <a:bodyPr/>
          <a:lstStyle/>
          <a:p>
            <a:r>
              <a:rPr lang="en-US" altLang="zh-CN"/>
              <a:t>02</a:t>
            </a:r>
            <a:endParaRPr lang="zh-CN" altLang="en-US"/>
          </a:p>
        </p:txBody>
      </p:sp>
      <p:sp>
        <p:nvSpPr>
          <p:cNvPr id="19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1048544" y="368300"/>
            <a:ext cx="2234153" cy="523220"/>
          </a:xfrm>
        </p:spPr>
        <p:txBody>
          <a:bodyPr/>
          <a:lstStyle/>
          <a:p>
            <a:r>
              <a:rPr lang="zh-CN" altLang="en-US"/>
              <a:t>新知探究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4"/>
          <p:cNvSpPr>
            <a:spLocks noChangeArrowheads="1"/>
          </p:cNvSpPr>
          <p:nvPr/>
        </p:nvSpPr>
        <p:spPr bwMode="auto">
          <a:xfrm>
            <a:off x="2075721" y="1988842"/>
            <a:ext cx="5616624" cy="919401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称量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较轻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的物品并且需要的准确度较高时，一般用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天平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。一般实验室使用。</a:t>
            </a:r>
          </a:p>
        </p:txBody>
      </p:sp>
      <p:sp>
        <p:nvSpPr>
          <p:cNvPr id="9" name="矩形 4"/>
          <p:cNvSpPr>
            <a:spLocks noChangeArrowheads="1"/>
          </p:cNvSpPr>
          <p:nvPr/>
        </p:nvSpPr>
        <p:spPr bwMode="auto">
          <a:xfrm>
            <a:off x="2099400" y="3246077"/>
            <a:ext cx="5616624" cy="919401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日常生活中，称量一般物品的质量时，多用盘秤、台秤、弹簧秤和电子秤。</a:t>
            </a:r>
          </a:p>
        </p:txBody>
      </p:sp>
      <p:sp>
        <p:nvSpPr>
          <p:cNvPr id="14" name="矩形 4"/>
          <p:cNvSpPr>
            <a:spLocks noChangeArrowheads="1"/>
          </p:cNvSpPr>
          <p:nvPr/>
        </p:nvSpPr>
        <p:spPr bwMode="auto">
          <a:xfrm>
            <a:off x="2075721" y="4695527"/>
            <a:ext cx="5616624" cy="510778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称量较重物品的质量时，一般用磅秤。。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283" b="100000" l="5346" r="92467">
                        <a14:foregroundMark x1="54070" y1="10646" x2="52855" y2="14311"/>
                        <a14:foregroundMark x1="53706" y1="10820" x2="46294" y2="10297"/>
                        <a14:foregroundMark x1="45200" y1="10297" x2="45079" y2="10995"/>
                        <a14:foregroundMark x1="54800" y1="10471" x2="53098" y2="123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2546" y="1556792"/>
            <a:ext cx="1762744" cy="122728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0000" l="4357" r="9668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6403" y="3068960"/>
            <a:ext cx="1644015" cy="109146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7326" l="0" r="898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435" y="4040005"/>
            <a:ext cx="1065037" cy="1520320"/>
          </a:xfrm>
          <a:prstGeom prst="rect">
            <a:avLst/>
          </a:prstGeom>
        </p:spPr>
      </p:pic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9"/>
          <p:cNvSpPr txBox="1"/>
          <p:nvPr/>
        </p:nvSpPr>
        <p:spPr>
          <a:xfrm>
            <a:off x="1121790" y="2545742"/>
            <a:ext cx="9075358" cy="954107"/>
          </a:xfrm>
          <a:prstGeom prst="rect">
            <a:avLst/>
          </a:prstGeom>
          <a:noFill/>
          <a:ln>
            <a:solidFill>
              <a:srgbClr val="1E9BD3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“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斤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”“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两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”是我们日常生活中常用的计量质量的单位，但不是国际通用的质量单位。</a:t>
            </a:r>
          </a:p>
        </p:txBody>
      </p:sp>
      <p:sp>
        <p:nvSpPr>
          <p:cNvPr id="12" name="TextBox 19"/>
          <p:cNvSpPr txBox="1"/>
          <p:nvPr/>
        </p:nvSpPr>
        <p:spPr>
          <a:xfrm>
            <a:off x="1499477" y="3671963"/>
            <a:ext cx="3796739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1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斤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=500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克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1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两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=50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克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</a:t>
            </a:r>
          </a:p>
        </p:txBody>
      </p:sp>
      <p:sp>
        <p:nvSpPr>
          <p:cNvPr id="13" name="TextBox 19"/>
          <p:cNvSpPr txBox="1"/>
          <p:nvPr/>
        </p:nvSpPr>
        <p:spPr>
          <a:xfrm>
            <a:off x="1121790" y="5062433"/>
            <a:ext cx="8640960" cy="523220"/>
          </a:xfrm>
          <a:prstGeom prst="rect">
            <a:avLst/>
          </a:prstGeom>
          <a:noFill/>
          <a:ln>
            <a:solidFill>
              <a:srgbClr val="1E9BD3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妈妈买了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1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斤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4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两糖果，你知道妈妈买了多少克糖果吗？</a:t>
            </a:r>
          </a:p>
        </p:txBody>
      </p:sp>
      <p:sp>
        <p:nvSpPr>
          <p:cNvPr id="14" name="TextBox 19"/>
          <p:cNvSpPr txBox="1"/>
          <p:nvPr/>
        </p:nvSpPr>
        <p:spPr>
          <a:xfrm>
            <a:off x="1499477" y="5757767"/>
            <a:ext cx="372771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500+4×50=700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（克）</a:t>
            </a:r>
          </a:p>
        </p:txBody>
      </p:sp>
      <p:sp>
        <p:nvSpPr>
          <p:cNvPr id="9" name="任意多边形: 形状 8"/>
          <p:cNvSpPr/>
          <p:nvPr/>
        </p:nvSpPr>
        <p:spPr>
          <a:xfrm>
            <a:off x="1121790" y="1414687"/>
            <a:ext cx="7796215" cy="732697"/>
          </a:xfrm>
          <a:custGeom>
            <a:avLst/>
            <a:gdLst/>
            <a:ahLst/>
            <a:cxnLst/>
            <a:rect l="l" t="t" r="r" b="b"/>
            <a:pathLst>
              <a:path w="7796214" h="732697">
                <a:moveTo>
                  <a:pt x="2203256" y="657443"/>
                </a:moveTo>
                <a:lnTo>
                  <a:pt x="2249309" y="657443"/>
                </a:lnTo>
                <a:lnTo>
                  <a:pt x="2249309" y="703475"/>
                </a:lnTo>
                <a:lnTo>
                  <a:pt x="2203256" y="703475"/>
                </a:lnTo>
                <a:close/>
                <a:moveTo>
                  <a:pt x="863279" y="576586"/>
                </a:moveTo>
                <a:lnTo>
                  <a:pt x="812154" y="588842"/>
                </a:lnTo>
                <a:lnTo>
                  <a:pt x="817774" y="591697"/>
                </a:lnTo>
                <a:cubicBezTo>
                  <a:pt x="829526" y="598272"/>
                  <a:pt x="834408" y="603807"/>
                  <a:pt x="832422" y="608303"/>
                </a:cubicBezTo>
                <a:cubicBezTo>
                  <a:pt x="830436" y="612798"/>
                  <a:pt x="827830" y="616538"/>
                  <a:pt x="824603" y="619520"/>
                </a:cubicBezTo>
                <a:lnTo>
                  <a:pt x="864935" y="647979"/>
                </a:lnTo>
                <a:lnTo>
                  <a:pt x="864935" y="598118"/>
                </a:lnTo>
                <a:cubicBezTo>
                  <a:pt x="864935" y="585599"/>
                  <a:pt x="864383" y="578421"/>
                  <a:pt x="863279" y="576586"/>
                </a:cubicBezTo>
                <a:close/>
                <a:moveTo>
                  <a:pt x="184997" y="556054"/>
                </a:moveTo>
                <a:cubicBezTo>
                  <a:pt x="192276" y="555215"/>
                  <a:pt x="202163" y="558797"/>
                  <a:pt x="214661" y="566799"/>
                </a:cubicBezTo>
                <a:cubicBezTo>
                  <a:pt x="228729" y="576995"/>
                  <a:pt x="232733" y="585168"/>
                  <a:pt x="226674" y="591320"/>
                </a:cubicBezTo>
                <a:cubicBezTo>
                  <a:pt x="220616" y="597472"/>
                  <a:pt x="215952" y="605044"/>
                  <a:pt x="212682" y="614035"/>
                </a:cubicBezTo>
                <a:cubicBezTo>
                  <a:pt x="209986" y="649226"/>
                  <a:pt x="204408" y="674805"/>
                  <a:pt x="195947" y="690773"/>
                </a:cubicBezTo>
                <a:cubicBezTo>
                  <a:pt x="187487" y="706741"/>
                  <a:pt x="175831" y="717797"/>
                  <a:pt x="160982" y="723942"/>
                </a:cubicBezTo>
                <a:cubicBezTo>
                  <a:pt x="146132" y="730087"/>
                  <a:pt x="138446" y="728230"/>
                  <a:pt x="137923" y="718371"/>
                </a:cubicBezTo>
                <a:cubicBezTo>
                  <a:pt x="137400" y="708512"/>
                  <a:pt x="133750" y="697915"/>
                  <a:pt x="126974" y="686579"/>
                </a:cubicBezTo>
                <a:cubicBezTo>
                  <a:pt x="120198" y="675243"/>
                  <a:pt x="120765" y="671224"/>
                  <a:pt x="128674" y="674522"/>
                </a:cubicBezTo>
                <a:cubicBezTo>
                  <a:pt x="136582" y="677821"/>
                  <a:pt x="145599" y="681578"/>
                  <a:pt x="155723" y="685794"/>
                </a:cubicBezTo>
                <a:cubicBezTo>
                  <a:pt x="162735" y="685794"/>
                  <a:pt x="169031" y="677864"/>
                  <a:pt x="174609" y="662003"/>
                </a:cubicBezTo>
                <a:cubicBezTo>
                  <a:pt x="180187" y="646143"/>
                  <a:pt x="183424" y="631376"/>
                  <a:pt x="184320" y="617703"/>
                </a:cubicBezTo>
                <a:cubicBezTo>
                  <a:pt x="185217" y="604029"/>
                  <a:pt x="185303" y="594658"/>
                  <a:pt x="184579" y="589589"/>
                </a:cubicBezTo>
                <a:cubicBezTo>
                  <a:pt x="183855" y="584520"/>
                  <a:pt x="180775" y="582211"/>
                  <a:pt x="175340" y="582663"/>
                </a:cubicBezTo>
                <a:cubicBezTo>
                  <a:pt x="169905" y="583114"/>
                  <a:pt x="153600" y="585362"/>
                  <a:pt x="126425" y="589406"/>
                </a:cubicBezTo>
                <a:cubicBezTo>
                  <a:pt x="138127" y="593020"/>
                  <a:pt x="141644" y="597971"/>
                  <a:pt x="136977" y="604259"/>
                </a:cubicBezTo>
                <a:cubicBezTo>
                  <a:pt x="132309" y="610547"/>
                  <a:pt x="128864" y="616810"/>
                  <a:pt x="126641" y="623048"/>
                </a:cubicBezTo>
                <a:cubicBezTo>
                  <a:pt x="124418" y="629286"/>
                  <a:pt x="118022" y="639984"/>
                  <a:pt x="107453" y="655142"/>
                </a:cubicBezTo>
                <a:cubicBezTo>
                  <a:pt x="96885" y="670299"/>
                  <a:pt x="84602" y="683248"/>
                  <a:pt x="70606" y="693989"/>
                </a:cubicBezTo>
                <a:cubicBezTo>
                  <a:pt x="56610" y="704730"/>
                  <a:pt x="43715" y="710796"/>
                  <a:pt x="31920" y="712187"/>
                </a:cubicBezTo>
                <a:cubicBezTo>
                  <a:pt x="20125" y="713578"/>
                  <a:pt x="18236" y="711025"/>
                  <a:pt x="26252" y="704529"/>
                </a:cubicBezTo>
                <a:cubicBezTo>
                  <a:pt x="34269" y="698033"/>
                  <a:pt x="44016" y="689490"/>
                  <a:pt x="55495" y="678900"/>
                </a:cubicBezTo>
                <a:cubicBezTo>
                  <a:pt x="66975" y="668309"/>
                  <a:pt x="78042" y="653955"/>
                  <a:pt x="88696" y="635836"/>
                </a:cubicBezTo>
                <a:cubicBezTo>
                  <a:pt x="99351" y="617717"/>
                  <a:pt x="104005" y="604270"/>
                  <a:pt x="102657" y="595493"/>
                </a:cubicBezTo>
                <a:cubicBezTo>
                  <a:pt x="97824" y="597157"/>
                  <a:pt x="91425" y="599147"/>
                  <a:pt x="83459" y="601463"/>
                </a:cubicBezTo>
                <a:cubicBezTo>
                  <a:pt x="75493" y="603778"/>
                  <a:pt x="66892" y="601523"/>
                  <a:pt x="57657" y="594698"/>
                </a:cubicBezTo>
                <a:cubicBezTo>
                  <a:pt x="49411" y="585491"/>
                  <a:pt x="52140" y="580612"/>
                  <a:pt x="65842" y="580060"/>
                </a:cubicBezTo>
                <a:cubicBezTo>
                  <a:pt x="79544" y="579508"/>
                  <a:pt x="100828" y="576973"/>
                  <a:pt x="129695" y="572456"/>
                </a:cubicBezTo>
                <a:cubicBezTo>
                  <a:pt x="154905" y="568111"/>
                  <a:pt x="171203" y="563414"/>
                  <a:pt x="178588" y="558367"/>
                </a:cubicBezTo>
                <a:cubicBezTo>
                  <a:pt x="180434" y="557105"/>
                  <a:pt x="182571" y="556334"/>
                  <a:pt x="184997" y="556054"/>
                </a:cubicBezTo>
                <a:close/>
                <a:moveTo>
                  <a:pt x="1564468" y="549590"/>
                </a:moveTo>
                <a:cubicBezTo>
                  <a:pt x="1536132" y="554093"/>
                  <a:pt x="1521785" y="556345"/>
                  <a:pt x="1521426" y="556345"/>
                </a:cubicBezTo>
                <a:cubicBezTo>
                  <a:pt x="1526717" y="581942"/>
                  <a:pt x="1530847" y="598533"/>
                  <a:pt x="1533816" y="606119"/>
                </a:cubicBezTo>
                <a:lnTo>
                  <a:pt x="1564468" y="602635"/>
                </a:lnTo>
                <a:lnTo>
                  <a:pt x="1564468" y="586050"/>
                </a:lnTo>
                <a:cubicBezTo>
                  <a:pt x="1555993" y="586939"/>
                  <a:pt x="1546901" y="585337"/>
                  <a:pt x="1537193" y="581243"/>
                </a:cubicBezTo>
                <a:cubicBezTo>
                  <a:pt x="1527485" y="577149"/>
                  <a:pt x="1536576" y="571746"/>
                  <a:pt x="1564468" y="565035"/>
                </a:cubicBezTo>
                <a:close/>
                <a:moveTo>
                  <a:pt x="1954269" y="545971"/>
                </a:moveTo>
                <a:cubicBezTo>
                  <a:pt x="1958445" y="545279"/>
                  <a:pt x="1965610" y="546579"/>
                  <a:pt x="1975763" y="549870"/>
                </a:cubicBezTo>
                <a:cubicBezTo>
                  <a:pt x="1988869" y="556352"/>
                  <a:pt x="1993369" y="562884"/>
                  <a:pt x="1989261" y="569466"/>
                </a:cubicBezTo>
                <a:cubicBezTo>
                  <a:pt x="1985152" y="576048"/>
                  <a:pt x="1981807" y="592317"/>
                  <a:pt x="1979226" y="618273"/>
                </a:cubicBezTo>
                <a:cubicBezTo>
                  <a:pt x="1984015" y="611992"/>
                  <a:pt x="1991755" y="603732"/>
                  <a:pt x="2002446" y="593493"/>
                </a:cubicBezTo>
                <a:cubicBezTo>
                  <a:pt x="2013137" y="583254"/>
                  <a:pt x="2019565" y="575535"/>
                  <a:pt x="2021730" y="570337"/>
                </a:cubicBezTo>
                <a:cubicBezTo>
                  <a:pt x="2023896" y="565139"/>
                  <a:pt x="2025294" y="559231"/>
                  <a:pt x="2025925" y="552613"/>
                </a:cubicBezTo>
                <a:cubicBezTo>
                  <a:pt x="2026556" y="545994"/>
                  <a:pt x="2034572" y="548077"/>
                  <a:pt x="2049973" y="558861"/>
                </a:cubicBezTo>
                <a:cubicBezTo>
                  <a:pt x="2061288" y="573632"/>
                  <a:pt x="2062969" y="582903"/>
                  <a:pt x="2055018" y="586674"/>
                </a:cubicBezTo>
                <a:cubicBezTo>
                  <a:pt x="2047066" y="590446"/>
                  <a:pt x="2033880" y="598257"/>
                  <a:pt x="2015460" y="610110"/>
                </a:cubicBezTo>
                <a:cubicBezTo>
                  <a:pt x="1997040" y="621962"/>
                  <a:pt x="1984862" y="630003"/>
                  <a:pt x="1978925" y="634233"/>
                </a:cubicBezTo>
                <a:cubicBezTo>
                  <a:pt x="1977319" y="646939"/>
                  <a:pt x="1978376" y="657214"/>
                  <a:pt x="1982098" y="665058"/>
                </a:cubicBezTo>
                <a:cubicBezTo>
                  <a:pt x="1985819" y="672902"/>
                  <a:pt x="1994577" y="678043"/>
                  <a:pt x="2008372" y="680481"/>
                </a:cubicBezTo>
                <a:cubicBezTo>
                  <a:pt x="2024434" y="681327"/>
                  <a:pt x="2038526" y="680283"/>
                  <a:pt x="2050651" y="677351"/>
                </a:cubicBezTo>
                <a:cubicBezTo>
                  <a:pt x="2062776" y="674418"/>
                  <a:pt x="2070078" y="669639"/>
                  <a:pt x="2072559" y="663014"/>
                </a:cubicBezTo>
                <a:cubicBezTo>
                  <a:pt x="2075040" y="656389"/>
                  <a:pt x="2078607" y="645250"/>
                  <a:pt x="2083260" y="629598"/>
                </a:cubicBezTo>
                <a:cubicBezTo>
                  <a:pt x="2087914" y="613946"/>
                  <a:pt x="2091294" y="615946"/>
                  <a:pt x="2093402" y="635599"/>
                </a:cubicBezTo>
                <a:cubicBezTo>
                  <a:pt x="2095511" y="655253"/>
                  <a:pt x="2098827" y="669159"/>
                  <a:pt x="2103351" y="677319"/>
                </a:cubicBezTo>
                <a:cubicBezTo>
                  <a:pt x="2107875" y="685478"/>
                  <a:pt x="2100085" y="693272"/>
                  <a:pt x="2079980" y="700700"/>
                </a:cubicBezTo>
                <a:cubicBezTo>
                  <a:pt x="2058068" y="706150"/>
                  <a:pt x="2035626" y="708179"/>
                  <a:pt x="2012653" y="706788"/>
                </a:cubicBezTo>
                <a:cubicBezTo>
                  <a:pt x="1989680" y="705397"/>
                  <a:pt x="1973842" y="698413"/>
                  <a:pt x="1965137" y="685837"/>
                </a:cubicBezTo>
                <a:cubicBezTo>
                  <a:pt x="1956418" y="672185"/>
                  <a:pt x="1952732" y="655676"/>
                  <a:pt x="1954080" y="636309"/>
                </a:cubicBezTo>
                <a:cubicBezTo>
                  <a:pt x="1955428" y="616943"/>
                  <a:pt x="1956102" y="597910"/>
                  <a:pt x="1956102" y="579210"/>
                </a:cubicBezTo>
                <a:cubicBezTo>
                  <a:pt x="1956102" y="571768"/>
                  <a:pt x="1954303" y="563371"/>
                  <a:pt x="1950704" y="554022"/>
                </a:cubicBezTo>
                <a:cubicBezTo>
                  <a:pt x="1948904" y="549347"/>
                  <a:pt x="1950092" y="546663"/>
                  <a:pt x="1954269" y="545971"/>
                </a:cubicBezTo>
                <a:close/>
                <a:moveTo>
                  <a:pt x="1619284" y="543605"/>
                </a:moveTo>
                <a:cubicBezTo>
                  <a:pt x="1612188" y="543802"/>
                  <a:pt x="1602068" y="545152"/>
                  <a:pt x="1588925" y="547654"/>
                </a:cubicBezTo>
                <a:lnTo>
                  <a:pt x="1588925" y="561593"/>
                </a:lnTo>
                <a:cubicBezTo>
                  <a:pt x="1600570" y="558883"/>
                  <a:pt x="1609328" y="560722"/>
                  <a:pt x="1615200" y="567111"/>
                </a:cubicBezTo>
                <a:cubicBezTo>
                  <a:pt x="1621072" y="573499"/>
                  <a:pt x="1612228" y="578737"/>
                  <a:pt x="1588667" y="582824"/>
                </a:cubicBezTo>
                <a:lnTo>
                  <a:pt x="1587570" y="599387"/>
                </a:lnTo>
                <a:cubicBezTo>
                  <a:pt x="1601638" y="597594"/>
                  <a:pt x="1613067" y="596698"/>
                  <a:pt x="1621858" y="596698"/>
                </a:cubicBezTo>
                <a:cubicBezTo>
                  <a:pt x="1630390" y="567430"/>
                  <a:pt x="1633606" y="550687"/>
                  <a:pt x="1631505" y="546471"/>
                </a:cubicBezTo>
                <a:cubicBezTo>
                  <a:pt x="1630454" y="544363"/>
                  <a:pt x="1626381" y="543408"/>
                  <a:pt x="1619284" y="543605"/>
                </a:cubicBezTo>
                <a:close/>
                <a:moveTo>
                  <a:pt x="949397" y="537278"/>
                </a:moveTo>
                <a:cubicBezTo>
                  <a:pt x="959314" y="537171"/>
                  <a:pt x="967459" y="540992"/>
                  <a:pt x="973831" y="548741"/>
                </a:cubicBezTo>
                <a:cubicBezTo>
                  <a:pt x="982328" y="559073"/>
                  <a:pt x="976796" y="564493"/>
                  <a:pt x="957236" y="565003"/>
                </a:cubicBezTo>
                <a:cubicBezTo>
                  <a:pt x="937676" y="565512"/>
                  <a:pt x="915061" y="567724"/>
                  <a:pt x="889392" y="571638"/>
                </a:cubicBezTo>
                <a:cubicBezTo>
                  <a:pt x="892992" y="575711"/>
                  <a:pt x="894100" y="580368"/>
                  <a:pt x="892716" y="585609"/>
                </a:cubicBezTo>
                <a:cubicBezTo>
                  <a:pt x="891332" y="590851"/>
                  <a:pt x="890224" y="596791"/>
                  <a:pt x="889392" y="603431"/>
                </a:cubicBezTo>
                <a:cubicBezTo>
                  <a:pt x="900090" y="600864"/>
                  <a:pt x="909630" y="597971"/>
                  <a:pt x="918012" y="594751"/>
                </a:cubicBezTo>
                <a:cubicBezTo>
                  <a:pt x="926394" y="591532"/>
                  <a:pt x="934517" y="593428"/>
                  <a:pt x="942383" y="600441"/>
                </a:cubicBezTo>
                <a:cubicBezTo>
                  <a:pt x="950249" y="607453"/>
                  <a:pt x="947043" y="613107"/>
                  <a:pt x="932768" y="617402"/>
                </a:cubicBezTo>
                <a:cubicBezTo>
                  <a:pt x="918493" y="621697"/>
                  <a:pt x="903970" y="623392"/>
                  <a:pt x="889199" y="622489"/>
                </a:cubicBezTo>
                <a:lnTo>
                  <a:pt x="888016" y="660261"/>
                </a:lnTo>
                <a:cubicBezTo>
                  <a:pt x="913370" y="672923"/>
                  <a:pt x="936518" y="681036"/>
                  <a:pt x="957462" y="684600"/>
                </a:cubicBezTo>
                <a:cubicBezTo>
                  <a:pt x="978406" y="688163"/>
                  <a:pt x="998167" y="691422"/>
                  <a:pt x="1016744" y="694376"/>
                </a:cubicBezTo>
                <a:cubicBezTo>
                  <a:pt x="1035322" y="697330"/>
                  <a:pt x="1037580" y="701364"/>
                  <a:pt x="1023520" y="706476"/>
                </a:cubicBezTo>
                <a:cubicBezTo>
                  <a:pt x="1009459" y="711588"/>
                  <a:pt x="993413" y="715965"/>
                  <a:pt x="975380" y="719608"/>
                </a:cubicBezTo>
                <a:cubicBezTo>
                  <a:pt x="957347" y="723250"/>
                  <a:pt x="943552" y="723430"/>
                  <a:pt x="933994" y="720146"/>
                </a:cubicBezTo>
                <a:cubicBezTo>
                  <a:pt x="924436" y="716862"/>
                  <a:pt x="907726" y="705759"/>
                  <a:pt x="883864" y="686837"/>
                </a:cubicBezTo>
                <a:cubicBezTo>
                  <a:pt x="860002" y="667915"/>
                  <a:pt x="836871" y="649613"/>
                  <a:pt x="814472" y="631932"/>
                </a:cubicBezTo>
                <a:cubicBezTo>
                  <a:pt x="809926" y="638887"/>
                  <a:pt x="801903" y="648570"/>
                  <a:pt x="790402" y="660982"/>
                </a:cubicBezTo>
                <a:cubicBezTo>
                  <a:pt x="778901" y="673393"/>
                  <a:pt x="767791" y="683094"/>
                  <a:pt x="757072" y="690085"/>
                </a:cubicBezTo>
                <a:cubicBezTo>
                  <a:pt x="746352" y="697076"/>
                  <a:pt x="734654" y="701955"/>
                  <a:pt x="721978" y="704723"/>
                </a:cubicBezTo>
                <a:cubicBezTo>
                  <a:pt x="709301" y="707490"/>
                  <a:pt x="709864" y="703626"/>
                  <a:pt x="723666" y="693129"/>
                </a:cubicBezTo>
                <a:cubicBezTo>
                  <a:pt x="737469" y="682632"/>
                  <a:pt x="751902" y="668073"/>
                  <a:pt x="766967" y="649452"/>
                </a:cubicBezTo>
                <a:cubicBezTo>
                  <a:pt x="782031" y="630831"/>
                  <a:pt x="791553" y="617144"/>
                  <a:pt x="795532" y="608389"/>
                </a:cubicBezTo>
                <a:cubicBezTo>
                  <a:pt x="797522" y="604011"/>
                  <a:pt x="798958" y="600169"/>
                  <a:pt x="799840" y="596862"/>
                </a:cubicBezTo>
                <a:lnTo>
                  <a:pt x="800432" y="591855"/>
                </a:lnTo>
                <a:lnTo>
                  <a:pt x="779356" y="597483"/>
                </a:lnTo>
                <a:cubicBezTo>
                  <a:pt x="769354" y="600659"/>
                  <a:pt x="759073" y="597272"/>
                  <a:pt x="748511" y="587319"/>
                </a:cubicBezTo>
                <a:cubicBezTo>
                  <a:pt x="737949" y="577367"/>
                  <a:pt x="736683" y="572847"/>
                  <a:pt x="744714" y="573757"/>
                </a:cubicBezTo>
                <a:cubicBezTo>
                  <a:pt x="752744" y="574668"/>
                  <a:pt x="760194" y="574693"/>
                  <a:pt x="767063" y="573833"/>
                </a:cubicBezTo>
                <a:cubicBezTo>
                  <a:pt x="773932" y="572972"/>
                  <a:pt x="787089" y="570961"/>
                  <a:pt x="806534" y="567799"/>
                </a:cubicBezTo>
                <a:cubicBezTo>
                  <a:pt x="825980" y="564637"/>
                  <a:pt x="849201" y="559905"/>
                  <a:pt x="876196" y="553602"/>
                </a:cubicBezTo>
                <a:cubicBezTo>
                  <a:pt x="903192" y="547299"/>
                  <a:pt x="924089" y="542331"/>
                  <a:pt x="938888" y="538695"/>
                </a:cubicBezTo>
                <a:cubicBezTo>
                  <a:pt x="942587" y="537787"/>
                  <a:pt x="946091" y="537314"/>
                  <a:pt x="949397" y="537278"/>
                </a:cubicBezTo>
                <a:close/>
                <a:moveTo>
                  <a:pt x="1865264" y="510087"/>
                </a:moveTo>
                <a:cubicBezTo>
                  <a:pt x="1862884" y="509434"/>
                  <a:pt x="1852279" y="511510"/>
                  <a:pt x="1833450" y="516314"/>
                </a:cubicBezTo>
                <a:lnTo>
                  <a:pt x="1835903" y="565637"/>
                </a:lnTo>
                <a:cubicBezTo>
                  <a:pt x="1840678" y="564834"/>
                  <a:pt x="1850680" y="562432"/>
                  <a:pt x="1865909" y="558431"/>
                </a:cubicBezTo>
                <a:cubicBezTo>
                  <a:pt x="1867573" y="548565"/>
                  <a:pt x="1868623" y="539075"/>
                  <a:pt x="1869061" y="529962"/>
                </a:cubicBezTo>
                <a:cubicBezTo>
                  <a:pt x="1869498" y="520849"/>
                  <a:pt x="1869570" y="515421"/>
                  <a:pt x="1869276" y="513679"/>
                </a:cubicBezTo>
                <a:cubicBezTo>
                  <a:pt x="1868982" y="511937"/>
                  <a:pt x="1867645" y="510739"/>
                  <a:pt x="1865264" y="510087"/>
                </a:cubicBezTo>
                <a:close/>
                <a:moveTo>
                  <a:pt x="557606" y="492084"/>
                </a:moveTo>
                <a:cubicBezTo>
                  <a:pt x="558890" y="491787"/>
                  <a:pt x="560557" y="491815"/>
                  <a:pt x="562608" y="492169"/>
                </a:cubicBezTo>
                <a:cubicBezTo>
                  <a:pt x="570811" y="493581"/>
                  <a:pt x="577909" y="495793"/>
                  <a:pt x="583903" y="498804"/>
                </a:cubicBezTo>
                <a:cubicBezTo>
                  <a:pt x="591303" y="502160"/>
                  <a:pt x="593876" y="507301"/>
                  <a:pt x="591625" y="514227"/>
                </a:cubicBezTo>
                <a:cubicBezTo>
                  <a:pt x="589374" y="521154"/>
                  <a:pt x="588922" y="537190"/>
                  <a:pt x="590270" y="562335"/>
                </a:cubicBezTo>
                <a:cubicBezTo>
                  <a:pt x="591618" y="587481"/>
                  <a:pt x="590833" y="605141"/>
                  <a:pt x="587915" y="615315"/>
                </a:cubicBezTo>
                <a:cubicBezTo>
                  <a:pt x="584996" y="625490"/>
                  <a:pt x="580773" y="628221"/>
                  <a:pt x="575245" y="623511"/>
                </a:cubicBezTo>
                <a:cubicBezTo>
                  <a:pt x="569717" y="618800"/>
                  <a:pt x="565978" y="613458"/>
                  <a:pt x="564027" y="607485"/>
                </a:cubicBezTo>
                <a:cubicBezTo>
                  <a:pt x="562077" y="601513"/>
                  <a:pt x="561776" y="595056"/>
                  <a:pt x="563124" y="588115"/>
                </a:cubicBezTo>
                <a:cubicBezTo>
                  <a:pt x="564472" y="581175"/>
                  <a:pt x="564705" y="567591"/>
                  <a:pt x="563823" y="547364"/>
                </a:cubicBezTo>
                <a:cubicBezTo>
                  <a:pt x="562941" y="527137"/>
                  <a:pt x="560467" y="512528"/>
                  <a:pt x="556402" y="503537"/>
                </a:cubicBezTo>
                <a:cubicBezTo>
                  <a:pt x="553353" y="496793"/>
                  <a:pt x="553754" y="492976"/>
                  <a:pt x="557606" y="492084"/>
                </a:cubicBezTo>
                <a:close/>
                <a:moveTo>
                  <a:pt x="1874834" y="481392"/>
                </a:moveTo>
                <a:cubicBezTo>
                  <a:pt x="1877793" y="480929"/>
                  <a:pt x="1881003" y="481180"/>
                  <a:pt x="1884462" y="482145"/>
                </a:cubicBezTo>
                <a:cubicBezTo>
                  <a:pt x="1891381" y="484073"/>
                  <a:pt x="1899007" y="488171"/>
                  <a:pt x="1907338" y="494438"/>
                </a:cubicBezTo>
                <a:cubicBezTo>
                  <a:pt x="1915670" y="500705"/>
                  <a:pt x="1916169" y="507534"/>
                  <a:pt x="1908834" y="514926"/>
                </a:cubicBezTo>
                <a:cubicBezTo>
                  <a:pt x="1901498" y="522319"/>
                  <a:pt x="1895264" y="535917"/>
                  <a:pt x="1890131" y="555721"/>
                </a:cubicBezTo>
                <a:cubicBezTo>
                  <a:pt x="1900025" y="567007"/>
                  <a:pt x="1899853" y="573531"/>
                  <a:pt x="1889614" y="575295"/>
                </a:cubicBezTo>
                <a:cubicBezTo>
                  <a:pt x="1879375" y="577059"/>
                  <a:pt x="1861901" y="580429"/>
                  <a:pt x="1837194" y="585405"/>
                </a:cubicBezTo>
                <a:cubicBezTo>
                  <a:pt x="1836304" y="596820"/>
                  <a:pt x="1833429" y="603155"/>
                  <a:pt x="1828568" y="604409"/>
                </a:cubicBezTo>
                <a:cubicBezTo>
                  <a:pt x="1823706" y="605664"/>
                  <a:pt x="1819910" y="602384"/>
                  <a:pt x="1817178" y="594568"/>
                </a:cubicBezTo>
                <a:cubicBezTo>
                  <a:pt x="1814446" y="586753"/>
                  <a:pt x="1811962" y="572330"/>
                  <a:pt x="1809725" y="551300"/>
                </a:cubicBezTo>
                <a:cubicBezTo>
                  <a:pt x="1807487" y="530270"/>
                  <a:pt x="1804107" y="514805"/>
                  <a:pt x="1799583" y="504903"/>
                </a:cubicBezTo>
                <a:cubicBezTo>
                  <a:pt x="1795058" y="495001"/>
                  <a:pt x="1796643" y="490989"/>
                  <a:pt x="1804336" y="492868"/>
                </a:cubicBezTo>
                <a:cubicBezTo>
                  <a:pt x="1812030" y="494746"/>
                  <a:pt x="1817515" y="496094"/>
                  <a:pt x="1820792" y="496912"/>
                </a:cubicBezTo>
                <a:cubicBezTo>
                  <a:pt x="1824068" y="497729"/>
                  <a:pt x="1828955" y="497736"/>
                  <a:pt x="1835451" y="496933"/>
                </a:cubicBezTo>
                <a:cubicBezTo>
                  <a:pt x="1841947" y="496130"/>
                  <a:pt x="1847550" y="494872"/>
                  <a:pt x="1852261" y="493158"/>
                </a:cubicBezTo>
                <a:cubicBezTo>
                  <a:pt x="1856972" y="491444"/>
                  <a:pt x="1861787" y="488698"/>
                  <a:pt x="1866705" y="484920"/>
                </a:cubicBezTo>
                <a:cubicBezTo>
                  <a:pt x="1869165" y="483030"/>
                  <a:pt x="1871874" y="481854"/>
                  <a:pt x="1874834" y="481392"/>
                </a:cubicBezTo>
                <a:close/>
                <a:moveTo>
                  <a:pt x="1999478" y="473471"/>
                </a:moveTo>
                <a:cubicBezTo>
                  <a:pt x="1997320" y="473360"/>
                  <a:pt x="1994154" y="473967"/>
                  <a:pt x="1989981" y="475294"/>
                </a:cubicBezTo>
                <a:cubicBezTo>
                  <a:pt x="1981635" y="477947"/>
                  <a:pt x="1971611" y="480829"/>
                  <a:pt x="1959910" y="483941"/>
                </a:cubicBezTo>
                <a:cubicBezTo>
                  <a:pt x="1958389" y="496230"/>
                  <a:pt x="1956274" y="508161"/>
                  <a:pt x="1953564" y="519734"/>
                </a:cubicBezTo>
                <a:cubicBezTo>
                  <a:pt x="1963387" y="518085"/>
                  <a:pt x="1978301" y="514342"/>
                  <a:pt x="1998306" y="508506"/>
                </a:cubicBezTo>
                <a:cubicBezTo>
                  <a:pt x="1999869" y="501608"/>
                  <a:pt x="2001102" y="495234"/>
                  <a:pt x="2002005" y="489383"/>
                </a:cubicBezTo>
                <a:cubicBezTo>
                  <a:pt x="2002909" y="483532"/>
                  <a:pt x="2003217" y="479058"/>
                  <a:pt x="2002930" y="475960"/>
                </a:cubicBezTo>
                <a:cubicBezTo>
                  <a:pt x="2002787" y="474412"/>
                  <a:pt x="2001636" y="473582"/>
                  <a:pt x="1999478" y="473471"/>
                </a:cubicBezTo>
                <a:close/>
                <a:moveTo>
                  <a:pt x="490763" y="471282"/>
                </a:moveTo>
                <a:cubicBezTo>
                  <a:pt x="486160" y="472164"/>
                  <a:pt x="472315" y="475473"/>
                  <a:pt x="449227" y="481209"/>
                </a:cubicBezTo>
                <a:cubicBezTo>
                  <a:pt x="450058" y="493040"/>
                  <a:pt x="451651" y="506333"/>
                  <a:pt x="454002" y="521089"/>
                </a:cubicBezTo>
                <a:cubicBezTo>
                  <a:pt x="468687" y="516744"/>
                  <a:pt x="482403" y="512980"/>
                  <a:pt x="495151" y="509796"/>
                </a:cubicBezTo>
                <a:cubicBezTo>
                  <a:pt x="496829" y="495542"/>
                  <a:pt x="497668" y="484937"/>
                  <a:pt x="497668" y="477982"/>
                </a:cubicBezTo>
                <a:cubicBezTo>
                  <a:pt x="497668" y="472634"/>
                  <a:pt x="495367" y="470400"/>
                  <a:pt x="490763" y="471282"/>
                </a:cubicBezTo>
                <a:close/>
                <a:moveTo>
                  <a:pt x="92611" y="465786"/>
                </a:moveTo>
                <a:cubicBezTo>
                  <a:pt x="97716" y="465786"/>
                  <a:pt x="105980" y="468181"/>
                  <a:pt x="117402" y="472971"/>
                </a:cubicBezTo>
                <a:cubicBezTo>
                  <a:pt x="128824" y="477760"/>
                  <a:pt x="131700" y="483149"/>
                  <a:pt x="126028" y="489136"/>
                </a:cubicBezTo>
                <a:cubicBezTo>
                  <a:pt x="120356" y="495123"/>
                  <a:pt x="115785" y="501586"/>
                  <a:pt x="112315" y="508527"/>
                </a:cubicBezTo>
                <a:cubicBezTo>
                  <a:pt x="99466" y="527772"/>
                  <a:pt x="86427" y="543779"/>
                  <a:pt x="73198" y="556549"/>
                </a:cubicBezTo>
                <a:cubicBezTo>
                  <a:pt x="59969" y="569319"/>
                  <a:pt x="47343" y="579640"/>
                  <a:pt x="35319" y="587513"/>
                </a:cubicBezTo>
                <a:cubicBezTo>
                  <a:pt x="23294" y="595386"/>
                  <a:pt x="13625" y="600032"/>
                  <a:pt x="6312" y="601452"/>
                </a:cubicBezTo>
                <a:cubicBezTo>
                  <a:pt x="-1002" y="602871"/>
                  <a:pt x="-1959" y="600380"/>
                  <a:pt x="3440" y="593977"/>
                </a:cubicBezTo>
                <a:cubicBezTo>
                  <a:pt x="8839" y="587574"/>
                  <a:pt x="17472" y="579027"/>
                  <a:pt x="29339" y="568337"/>
                </a:cubicBezTo>
                <a:cubicBezTo>
                  <a:pt x="41205" y="557646"/>
                  <a:pt x="52921" y="544073"/>
                  <a:pt x="64487" y="527618"/>
                </a:cubicBezTo>
                <a:cubicBezTo>
                  <a:pt x="76052" y="511162"/>
                  <a:pt x="82491" y="499521"/>
                  <a:pt x="83803" y="492696"/>
                </a:cubicBezTo>
                <a:cubicBezTo>
                  <a:pt x="85115" y="485870"/>
                  <a:pt x="85097" y="479678"/>
                  <a:pt x="83749" y="474121"/>
                </a:cubicBezTo>
                <a:cubicBezTo>
                  <a:pt x="82401" y="468565"/>
                  <a:pt x="85355" y="465786"/>
                  <a:pt x="92611" y="465786"/>
                </a:cubicBezTo>
                <a:close/>
                <a:moveTo>
                  <a:pt x="1230155" y="460516"/>
                </a:moveTo>
                <a:cubicBezTo>
                  <a:pt x="1226261" y="464345"/>
                  <a:pt x="1221467" y="468635"/>
                  <a:pt x="1215773" y="473387"/>
                </a:cubicBezTo>
                <a:lnTo>
                  <a:pt x="1199191" y="486494"/>
                </a:lnTo>
                <a:lnTo>
                  <a:pt x="1209236" y="486167"/>
                </a:lnTo>
                <a:cubicBezTo>
                  <a:pt x="1219970" y="488082"/>
                  <a:pt x="1227871" y="491602"/>
                  <a:pt x="1232940" y="496729"/>
                </a:cubicBezTo>
                <a:cubicBezTo>
                  <a:pt x="1238010" y="501855"/>
                  <a:pt x="1240092" y="505924"/>
                  <a:pt x="1239189" y="508936"/>
                </a:cubicBezTo>
                <a:cubicBezTo>
                  <a:pt x="1241412" y="505250"/>
                  <a:pt x="1246929" y="498557"/>
                  <a:pt x="1255741" y="488856"/>
                </a:cubicBezTo>
                <a:cubicBezTo>
                  <a:pt x="1264553" y="479155"/>
                  <a:pt x="1269820" y="472454"/>
                  <a:pt x="1271541" y="468755"/>
                </a:cubicBezTo>
                <a:cubicBezTo>
                  <a:pt x="1273261" y="465055"/>
                  <a:pt x="1271899" y="463205"/>
                  <a:pt x="1267454" y="463205"/>
                </a:cubicBezTo>
                <a:cubicBezTo>
                  <a:pt x="1261545" y="463205"/>
                  <a:pt x="1255214" y="463657"/>
                  <a:pt x="1248460" y="464560"/>
                </a:cubicBezTo>
                <a:cubicBezTo>
                  <a:pt x="1241706" y="465463"/>
                  <a:pt x="1235604" y="464115"/>
                  <a:pt x="1230155" y="460516"/>
                </a:cubicBezTo>
                <a:close/>
                <a:moveTo>
                  <a:pt x="898790" y="453048"/>
                </a:moveTo>
                <a:cubicBezTo>
                  <a:pt x="897313" y="452742"/>
                  <a:pt x="895589" y="452758"/>
                  <a:pt x="893619" y="453095"/>
                </a:cubicBezTo>
                <a:cubicBezTo>
                  <a:pt x="885739" y="454443"/>
                  <a:pt x="868585" y="457146"/>
                  <a:pt x="842156" y="461204"/>
                </a:cubicBezTo>
                <a:cubicBezTo>
                  <a:pt x="843045" y="463355"/>
                  <a:pt x="844242" y="469823"/>
                  <a:pt x="845748" y="480607"/>
                </a:cubicBezTo>
                <a:cubicBezTo>
                  <a:pt x="849706" y="480707"/>
                  <a:pt x="859425" y="478933"/>
                  <a:pt x="874905" y="475283"/>
                </a:cubicBezTo>
                <a:cubicBezTo>
                  <a:pt x="890385" y="471633"/>
                  <a:pt x="898696" y="473519"/>
                  <a:pt x="899836" y="480940"/>
                </a:cubicBezTo>
                <a:cubicBezTo>
                  <a:pt x="900976" y="488361"/>
                  <a:pt x="895243" y="493337"/>
                  <a:pt x="882639" y="495868"/>
                </a:cubicBezTo>
                <a:cubicBezTo>
                  <a:pt x="870033" y="498399"/>
                  <a:pt x="858339" y="498761"/>
                  <a:pt x="847555" y="496955"/>
                </a:cubicBezTo>
                <a:lnTo>
                  <a:pt x="851147" y="523799"/>
                </a:lnTo>
                <a:cubicBezTo>
                  <a:pt x="857758" y="521993"/>
                  <a:pt x="866140" y="520419"/>
                  <a:pt x="876293" y="519078"/>
                </a:cubicBezTo>
                <a:cubicBezTo>
                  <a:pt x="886445" y="517737"/>
                  <a:pt x="894067" y="517067"/>
                  <a:pt x="899158" y="517067"/>
                </a:cubicBezTo>
                <a:cubicBezTo>
                  <a:pt x="903345" y="493620"/>
                  <a:pt x="905439" y="476090"/>
                  <a:pt x="905439" y="464474"/>
                </a:cubicBezTo>
                <a:cubicBezTo>
                  <a:pt x="905439" y="457774"/>
                  <a:pt x="903223" y="453965"/>
                  <a:pt x="898790" y="453048"/>
                </a:cubicBezTo>
                <a:close/>
                <a:moveTo>
                  <a:pt x="2231821" y="448363"/>
                </a:moveTo>
                <a:cubicBezTo>
                  <a:pt x="2257806" y="444663"/>
                  <a:pt x="2278434" y="457483"/>
                  <a:pt x="2293707" y="486823"/>
                </a:cubicBezTo>
                <a:cubicBezTo>
                  <a:pt x="2302798" y="518788"/>
                  <a:pt x="2290358" y="550508"/>
                  <a:pt x="2256386" y="581985"/>
                </a:cubicBezTo>
                <a:cubicBezTo>
                  <a:pt x="2246262" y="597186"/>
                  <a:pt x="2241200" y="615182"/>
                  <a:pt x="2241200" y="635976"/>
                </a:cubicBezTo>
                <a:lnTo>
                  <a:pt x="2208762" y="635976"/>
                </a:lnTo>
                <a:cubicBezTo>
                  <a:pt x="2207787" y="599466"/>
                  <a:pt x="2222737" y="566218"/>
                  <a:pt x="2253611" y="536232"/>
                </a:cubicBezTo>
                <a:cubicBezTo>
                  <a:pt x="2260538" y="525879"/>
                  <a:pt x="2263563" y="514873"/>
                  <a:pt x="2262689" y="503214"/>
                </a:cubicBezTo>
                <a:cubicBezTo>
                  <a:pt x="2257971" y="487339"/>
                  <a:pt x="2249015" y="479854"/>
                  <a:pt x="2235822" y="480757"/>
                </a:cubicBezTo>
                <a:lnTo>
                  <a:pt x="2230531" y="480757"/>
                </a:lnTo>
                <a:cubicBezTo>
                  <a:pt x="2214255" y="481532"/>
                  <a:pt x="2206568" y="495477"/>
                  <a:pt x="2207472" y="522595"/>
                </a:cubicBezTo>
                <a:lnTo>
                  <a:pt x="2173657" y="522595"/>
                </a:lnTo>
                <a:cubicBezTo>
                  <a:pt x="2172697" y="485482"/>
                  <a:pt x="2184434" y="462696"/>
                  <a:pt x="2208870" y="454235"/>
                </a:cubicBezTo>
                <a:cubicBezTo>
                  <a:pt x="2212842" y="451252"/>
                  <a:pt x="2220493" y="449295"/>
                  <a:pt x="2231821" y="448363"/>
                </a:cubicBezTo>
                <a:close/>
                <a:moveTo>
                  <a:pt x="510921" y="442759"/>
                </a:moveTo>
                <a:cubicBezTo>
                  <a:pt x="513891" y="442440"/>
                  <a:pt x="516984" y="443007"/>
                  <a:pt x="520201" y="444459"/>
                </a:cubicBezTo>
                <a:cubicBezTo>
                  <a:pt x="526632" y="447363"/>
                  <a:pt x="533060" y="451299"/>
                  <a:pt x="539484" y="456268"/>
                </a:cubicBezTo>
                <a:cubicBezTo>
                  <a:pt x="545908" y="461237"/>
                  <a:pt x="545837" y="466327"/>
                  <a:pt x="539269" y="471540"/>
                </a:cubicBezTo>
                <a:cubicBezTo>
                  <a:pt x="532701" y="476753"/>
                  <a:pt x="525639" y="488695"/>
                  <a:pt x="518081" y="507366"/>
                </a:cubicBezTo>
                <a:cubicBezTo>
                  <a:pt x="525280" y="516414"/>
                  <a:pt x="525746" y="521856"/>
                  <a:pt x="519480" y="523692"/>
                </a:cubicBezTo>
                <a:cubicBezTo>
                  <a:pt x="513213" y="525527"/>
                  <a:pt x="496994" y="528302"/>
                  <a:pt x="470824" y="532016"/>
                </a:cubicBezTo>
                <a:cubicBezTo>
                  <a:pt x="479269" y="532461"/>
                  <a:pt x="484532" y="534988"/>
                  <a:pt x="486612" y="539599"/>
                </a:cubicBezTo>
                <a:cubicBezTo>
                  <a:pt x="488691" y="544209"/>
                  <a:pt x="488519" y="547841"/>
                  <a:pt x="486095" y="550494"/>
                </a:cubicBezTo>
                <a:cubicBezTo>
                  <a:pt x="483672" y="553147"/>
                  <a:pt x="480833" y="558195"/>
                  <a:pt x="477577" y="565637"/>
                </a:cubicBezTo>
                <a:cubicBezTo>
                  <a:pt x="490469" y="563199"/>
                  <a:pt x="500160" y="559664"/>
                  <a:pt x="506649" y="555033"/>
                </a:cubicBezTo>
                <a:cubicBezTo>
                  <a:pt x="513138" y="550401"/>
                  <a:pt x="519175" y="549831"/>
                  <a:pt x="524761" y="553322"/>
                </a:cubicBezTo>
                <a:cubicBezTo>
                  <a:pt x="530346" y="556814"/>
                  <a:pt x="535577" y="560923"/>
                  <a:pt x="540452" y="565648"/>
                </a:cubicBezTo>
                <a:cubicBezTo>
                  <a:pt x="545328" y="570373"/>
                  <a:pt x="545719" y="575223"/>
                  <a:pt x="541624" y="580200"/>
                </a:cubicBezTo>
                <a:cubicBezTo>
                  <a:pt x="537530" y="585176"/>
                  <a:pt x="535265" y="592023"/>
                  <a:pt x="534827" y="600742"/>
                </a:cubicBezTo>
                <a:cubicBezTo>
                  <a:pt x="534390" y="609461"/>
                  <a:pt x="533268" y="621976"/>
                  <a:pt x="531461" y="638288"/>
                </a:cubicBezTo>
                <a:cubicBezTo>
                  <a:pt x="529654" y="654600"/>
                  <a:pt x="526137" y="667739"/>
                  <a:pt x="520910" y="677706"/>
                </a:cubicBezTo>
                <a:cubicBezTo>
                  <a:pt x="515683" y="687672"/>
                  <a:pt x="508527" y="696033"/>
                  <a:pt x="499443" y="702787"/>
                </a:cubicBezTo>
                <a:cubicBezTo>
                  <a:pt x="490358" y="709541"/>
                  <a:pt x="484701" y="708785"/>
                  <a:pt x="482471" y="700518"/>
                </a:cubicBezTo>
                <a:cubicBezTo>
                  <a:pt x="480241" y="692250"/>
                  <a:pt x="474792" y="683449"/>
                  <a:pt x="466124" y="674114"/>
                </a:cubicBezTo>
                <a:cubicBezTo>
                  <a:pt x="457455" y="664778"/>
                  <a:pt x="458408" y="661466"/>
                  <a:pt x="468984" y="664176"/>
                </a:cubicBezTo>
                <a:cubicBezTo>
                  <a:pt x="479560" y="666886"/>
                  <a:pt x="486447" y="668241"/>
                  <a:pt x="489645" y="668241"/>
                </a:cubicBezTo>
                <a:cubicBezTo>
                  <a:pt x="491251" y="668241"/>
                  <a:pt x="493438" y="665280"/>
                  <a:pt x="496205" y="659358"/>
                </a:cubicBezTo>
                <a:cubicBezTo>
                  <a:pt x="498973" y="653435"/>
                  <a:pt x="501483" y="643935"/>
                  <a:pt x="503734" y="630856"/>
                </a:cubicBezTo>
                <a:cubicBezTo>
                  <a:pt x="505985" y="617778"/>
                  <a:pt x="507111" y="605510"/>
                  <a:pt x="507111" y="594052"/>
                </a:cubicBezTo>
                <a:cubicBezTo>
                  <a:pt x="507111" y="584917"/>
                  <a:pt x="504960" y="580174"/>
                  <a:pt x="500658" y="579823"/>
                </a:cubicBezTo>
                <a:cubicBezTo>
                  <a:pt x="496356" y="579472"/>
                  <a:pt x="487444" y="581311"/>
                  <a:pt x="473921" y="585341"/>
                </a:cubicBezTo>
                <a:cubicBezTo>
                  <a:pt x="464385" y="611296"/>
                  <a:pt x="452733" y="633685"/>
                  <a:pt x="438966" y="652506"/>
                </a:cubicBezTo>
                <a:cubicBezTo>
                  <a:pt x="425200" y="671328"/>
                  <a:pt x="412408" y="684754"/>
                  <a:pt x="400592" y="692785"/>
                </a:cubicBezTo>
                <a:cubicBezTo>
                  <a:pt x="388776" y="700815"/>
                  <a:pt x="381118" y="704830"/>
                  <a:pt x="377619" y="704830"/>
                </a:cubicBezTo>
                <a:cubicBezTo>
                  <a:pt x="373059" y="704830"/>
                  <a:pt x="375597" y="699195"/>
                  <a:pt x="385234" y="687923"/>
                </a:cubicBezTo>
                <a:cubicBezTo>
                  <a:pt x="394871" y="676652"/>
                  <a:pt x="406350" y="660584"/>
                  <a:pt x="419672" y="639719"/>
                </a:cubicBezTo>
                <a:cubicBezTo>
                  <a:pt x="432994" y="618854"/>
                  <a:pt x="441892" y="602764"/>
                  <a:pt x="446366" y="591449"/>
                </a:cubicBezTo>
                <a:cubicBezTo>
                  <a:pt x="436443" y="594920"/>
                  <a:pt x="428305" y="597809"/>
                  <a:pt x="421952" y="600118"/>
                </a:cubicBezTo>
                <a:cubicBezTo>
                  <a:pt x="415599" y="602427"/>
                  <a:pt x="409354" y="602119"/>
                  <a:pt x="403216" y="599193"/>
                </a:cubicBezTo>
                <a:cubicBezTo>
                  <a:pt x="397079" y="596268"/>
                  <a:pt x="392163" y="592199"/>
                  <a:pt x="388471" y="586986"/>
                </a:cubicBezTo>
                <a:cubicBezTo>
                  <a:pt x="384779" y="581773"/>
                  <a:pt x="389708" y="579167"/>
                  <a:pt x="403259" y="579167"/>
                </a:cubicBezTo>
                <a:cubicBezTo>
                  <a:pt x="413656" y="579167"/>
                  <a:pt x="429509" y="576708"/>
                  <a:pt x="450818" y="571789"/>
                </a:cubicBezTo>
                <a:cubicBezTo>
                  <a:pt x="455049" y="552788"/>
                  <a:pt x="456454" y="541345"/>
                  <a:pt x="455035" y="537459"/>
                </a:cubicBezTo>
                <a:lnTo>
                  <a:pt x="453314" y="539373"/>
                </a:lnTo>
                <a:cubicBezTo>
                  <a:pt x="447520" y="546185"/>
                  <a:pt x="442928" y="546679"/>
                  <a:pt x="439536" y="540857"/>
                </a:cubicBezTo>
                <a:cubicBezTo>
                  <a:pt x="436145" y="535035"/>
                  <a:pt x="432198" y="524481"/>
                  <a:pt x="427695" y="509194"/>
                </a:cubicBezTo>
                <a:cubicBezTo>
                  <a:pt x="423192" y="493907"/>
                  <a:pt x="419105" y="482399"/>
                  <a:pt x="415434" y="474670"/>
                </a:cubicBezTo>
                <a:cubicBezTo>
                  <a:pt x="411763" y="466941"/>
                  <a:pt x="413556" y="463076"/>
                  <a:pt x="420812" y="463076"/>
                </a:cubicBezTo>
                <a:cubicBezTo>
                  <a:pt x="426433" y="463076"/>
                  <a:pt x="431402" y="463298"/>
                  <a:pt x="435718" y="463743"/>
                </a:cubicBezTo>
                <a:cubicBezTo>
                  <a:pt x="440035" y="464187"/>
                  <a:pt x="446341" y="463528"/>
                  <a:pt x="454637" y="461764"/>
                </a:cubicBezTo>
                <a:cubicBezTo>
                  <a:pt x="462933" y="460000"/>
                  <a:pt x="471601" y="458039"/>
                  <a:pt x="480643" y="455881"/>
                </a:cubicBezTo>
                <a:cubicBezTo>
                  <a:pt x="489685" y="453722"/>
                  <a:pt x="496930" y="450553"/>
                  <a:pt x="502379" y="446373"/>
                </a:cubicBezTo>
                <a:cubicBezTo>
                  <a:pt x="505104" y="444283"/>
                  <a:pt x="507951" y="443078"/>
                  <a:pt x="510921" y="442759"/>
                </a:cubicBezTo>
                <a:close/>
                <a:moveTo>
                  <a:pt x="2013554" y="441834"/>
                </a:moveTo>
                <a:cubicBezTo>
                  <a:pt x="2018359" y="442157"/>
                  <a:pt x="2024161" y="443953"/>
                  <a:pt x="2030959" y="447223"/>
                </a:cubicBezTo>
                <a:cubicBezTo>
                  <a:pt x="2051350" y="459125"/>
                  <a:pt x="2056470" y="468159"/>
                  <a:pt x="2046317" y="474326"/>
                </a:cubicBezTo>
                <a:cubicBezTo>
                  <a:pt x="2036164" y="480492"/>
                  <a:pt x="2028198" y="491878"/>
                  <a:pt x="2022419" y="508484"/>
                </a:cubicBezTo>
                <a:cubicBezTo>
                  <a:pt x="2032314" y="518924"/>
                  <a:pt x="2030381" y="525237"/>
                  <a:pt x="2016621" y="527424"/>
                </a:cubicBezTo>
                <a:cubicBezTo>
                  <a:pt x="2002862" y="529611"/>
                  <a:pt x="1981112" y="534103"/>
                  <a:pt x="1951370" y="540900"/>
                </a:cubicBezTo>
                <a:cubicBezTo>
                  <a:pt x="1943655" y="569193"/>
                  <a:pt x="1936141" y="591575"/>
                  <a:pt x="1928828" y="608045"/>
                </a:cubicBezTo>
                <a:cubicBezTo>
                  <a:pt x="1921514" y="624514"/>
                  <a:pt x="1911200" y="641009"/>
                  <a:pt x="1897885" y="657529"/>
                </a:cubicBezTo>
                <a:cubicBezTo>
                  <a:pt x="1884570" y="674049"/>
                  <a:pt x="1868000" y="687411"/>
                  <a:pt x="1848174" y="697614"/>
                </a:cubicBezTo>
                <a:cubicBezTo>
                  <a:pt x="1828349" y="707817"/>
                  <a:pt x="1826836" y="704371"/>
                  <a:pt x="1843636" y="687278"/>
                </a:cubicBezTo>
                <a:cubicBezTo>
                  <a:pt x="1860436" y="670184"/>
                  <a:pt x="1874847" y="652058"/>
                  <a:pt x="1886872" y="632900"/>
                </a:cubicBezTo>
                <a:cubicBezTo>
                  <a:pt x="1898896" y="613741"/>
                  <a:pt x="1908722" y="592048"/>
                  <a:pt x="1916352" y="567820"/>
                </a:cubicBezTo>
                <a:cubicBezTo>
                  <a:pt x="1923980" y="543593"/>
                  <a:pt x="1928465" y="523868"/>
                  <a:pt x="1929806" y="508645"/>
                </a:cubicBezTo>
                <a:cubicBezTo>
                  <a:pt x="1931147" y="493423"/>
                  <a:pt x="1929792" y="482138"/>
                  <a:pt x="1925741" y="474788"/>
                </a:cubicBezTo>
                <a:cubicBezTo>
                  <a:pt x="1921689" y="467439"/>
                  <a:pt x="1922482" y="463194"/>
                  <a:pt x="1928117" y="462054"/>
                </a:cubicBezTo>
                <a:cubicBezTo>
                  <a:pt x="1933753" y="460914"/>
                  <a:pt x="1939647" y="461470"/>
                  <a:pt x="1945799" y="463721"/>
                </a:cubicBezTo>
                <a:cubicBezTo>
                  <a:pt x="1951951" y="465973"/>
                  <a:pt x="1958698" y="466266"/>
                  <a:pt x="1966040" y="464603"/>
                </a:cubicBezTo>
                <a:cubicBezTo>
                  <a:pt x="1973382" y="462940"/>
                  <a:pt x="1979825" y="460616"/>
                  <a:pt x="1985367" y="457634"/>
                </a:cubicBezTo>
                <a:cubicBezTo>
                  <a:pt x="1990909" y="454651"/>
                  <a:pt x="1996495" y="450535"/>
                  <a:pt x="2002124" y="445287"/>
                </a:cubicBezTo>
                <a:cubicBezTo>
                  <a:pt x="2004938" y="442663"/>
                  <a:pt x="2008748" y="441512"/>
                  <a:pt x="2013554" y="441834"/>
                </a:cubicBezTo>
                <a:close/>
                <a:moveTo>
                  <a:pt x="907743" y="430732"/>
                </a:moveTo>
                <a:cubicBezTo>
                  <a:pt x="910398" y="430519"/>
                  <a:pt x="913054" y="430782"/>
                  <a:pt x="915710" y="431520"/>
                </a:cubicBezTo>
                <a:cubicBezTo>
                  <a:pt x="921023" y="432997"/>
                  <a:pt x="928089" y="436582"/>
                  <a:pt x="936909" y="442275"/>
                </a:cubicBezTo>
                <a:cubicBezTo>
                  <a:pt x="945728" y="447968"/>
                  <a:pt x="948449" y="453045"/>
                  <a:pt x="945072" y="457505"/>
                </a:cubicBezTo>
                <a:cubicBezTo>
                  <a:pt x="941695" y="461964"/>
                  <a:pt x="938719" y="467191"/>
                  <a:pt x="936145" y="473186"/>
                </a:cubicBezTo>
                <a:cubicBezTo>
                  <a:pt x="933571" y="479180"/>
                  <a:pt x="929997" y="490641"/>
                  <a:pt x="925422" y="507570"/>
                </a:cubicBezTo>
                <a:cubicBezTo>
                  <a:pt x="920848" y="524499"/>
                  <a:pt x="916115" y="534612"/>
                  <a:pt x="911225" y="537910"/>
                </a:cubicBezTo>
                <a:cubicBezTo>
                  <a:pt x="906335" y="541208"/>
                  <a:pt x="902234" y="539703"/>
                  <a:pt x="898921" y="533393"/>
                </a:cubicBezTo>
                <a:cubicBezTo>
                  <a:pt x="889299" y="535200"/>
                  <a:pt x="873074" y="537731"/>
                  <a:pt x="850244" y="540986"/>
                </a:cubicBezTo>
                <a:cubicBezTo>
                  <a:pt x="850244" y="545532"/>
                  <a:pt x="847964" y="548780"/>
                  <a:pt x="843404" y="550730"/>
                </a:cubicBezTo>
                <a:cubicBezTo>
                  <a:pt x="838843" y="552681"/>
                  <a:pt x="834993" y="546859"/>
                  <a:pt x="831852" y="533264"/>
                </a:cubicBezTo>
                <a:cubicBezTo>
                  <a:pt x="828712" y="519669"/>
                  <a:pt x="825173" y="505347"/>
                  <a:pt x="821237" y="490297"/>
                </a:cubicBezTo>
                <a:cubicBezTo>
                  <a:pt x="817301" y="475247"/>
                  <a:pt x="813028" y="463793"/>
                  <a:pt x="808417" y="455934"/>
                </a:cubicBezTo>
                <a:cubicBezTo>
                  <a:pt x="803806" y="448076"/>
                  <a:pt x="805481" y="444616"/>
                  <a:pt x="813440" y="445556"/>
                </a:cubicBezTo>
                <a:cubicBezTo>
                  <a:pt x="821398" y="446495"/>
                  <a:pt x="826991" y="446947"/>
                  <a:pt x="830217" y="446911"/>
                </a:cubicBezTo>
                <a:cubicBezTo>
                  <a:pt x="833444" y="446875"/>
                  <a:pt x="844519" y="445097"/>
                  <a:pt x="863440" y="441576"/>
                </a:cubicBezTo>
                <a:cubicBezTo>
                  <a:pt x="882362" y="438056"/>
                  <a:pt x="894476" y="435130"/>
                  <a:pt x="899782" y="432800"/>
                </a:cubicBezTo>
                <a:cubicBezTo>
                  <a:pt x="902435" y="431635"/>
                  <a:pt x="905089" y="430946"/>
                  <a:pt x="907743" y="430732"/>
                </a:cubicBezTo>
                <a:close/>
                <a:moveTo>
                  <a:pt x="613422" y="425616"/>
                </a:moveTo>
                <a:cubicBezTo>
                  <a:pt x="615000" y="425363"/>
                  <a:pt x="617067" y="425535"/>
                  <a:pt x="619621" y="426132"/>
                </a:cubicBezTo>
                <a:cubicBezTo>
                  <a:pt x="629838" y="428519"/>
                  <a:pt x="638260" y="432087"/>
                  <a:pt x="644885" y="436833"/>
                </a:cubicBezTo>
                <a:cubicBezTo>
                  <a:pt x="653030" y="441236"/>
                  <a:pt x="655514" y="446692"/>
                  <a:pt x="652338" y="453203"/>
                </a:cubicBezTo>
                <a:cubicBezTo>
                  <a:pt x="649162" y="459713"/>
                  <a:pt x="647351" y="478728"/>
                  <a:pt x="646907" y="510248"/>
                </a:cubicBezTo>
                <a:cubicBezTo>
                  <a:pt x="646462" y="541768"/>
                  <a:pt x="646917" y="576980"/>
                  <a:pt x="648272" y="615885"/>
                </a:cubicBezTo>
                <a:cubicBezTo>
                  <a:pt x="649628" y="654790"/>
                  <a:pt x="648893" y="679437"/>
                  <a:pt x="646068" y="689827"/>
                </a:cubicBezTo>
                <a:cubicBezTo>
                  <a:pt x="643243" y="700216"/>
                  <a:pt x="638098" y="709136"/>
                  <a:pt x="630634" y="716586"/>
                </a:cubicBezTo>
                <a:cubicBezTo>
                  <a:pt x="623170" y="724035"/>
                  <a:pt x="616803" y="722551"/>
                  <a:pt x="611533" y="712133"/>
                </a:cubicBezTo>
                <a:cubicBezTo>
                  <a:pt x="606263" y="701715"/>
                  <a:pt x="598114" y="690892"/>
                  <a:pt x="587086" y="679663"/>
                </a:cubicBezTo>
                <a:cubicBezTo>
                  <a:pt x="576059" y="668435"/>
                  <a:pt x="576697" y="664169"/>
                  <a:pt x="589001" y="666865"/>
                </a:cubicBezTo>
                <a:cubicBezTo>
                  <a:pt x="601305" y="669561"/>
                  <a:pt x="608809" y="670980"/>
                  <a:pt x="611511" y="671124"/>
                </a:cubicBezTo>
                <a:cubicBezTo>
                  <a:pt x="614214" y="671267"/>
                  <a:pt x="616387" y="667632"/>
                  <a:pt x="618029" y="660218"/>
                </a:cubicBezTo>
                <a:cubicBezTo>
                  <a:pt x="619671" y="652804"/>
                  <a:pt x="620492" y="634800"/>
                  <a:pt x="620492" y="606206"/>
                </a:cubicBezTo>
                <a:lnTo>
                  <a:pt x="620492" y="509022"/>
                </a:lnTo>
                <a:cubicBezTo>
                  <a:pt x="620492" y="473802"/>
                  <a:pt x="617792" y="450585"/>
                  <a:pt x="612393" y="439371"/>
                </a:cubicBezTo>
                <a:cubicBezTo>
                  <a:pt x="608344" y="430961"/>
                  <a:pt x="608687" y="426376"/>
                  <a:pt x="613422" y="425616"/>
                </a:cubicBezTo>
                <a:close/>
                <a:moveTo>
                  <a:pt x="131739" y="422593"/>
                </a:moveTo>
                <a:cubicBezTo>
                  <a:pt x="147025" y="422593"/>
                  <a:pt x="157978" y="428025"/>
                  <a:pt x="164596" y="438887"/>
                </a:cubicBezTo>
                <a:cubicBezTo>
                  <a:pt x="171214" y="449750"/>
                  <a:pt x="182589" y="463696"/>
                  <a:pt x="198722" y="480725"/>
                </a:cubicBezTo>
                <a:cubicBezTo>
                  <a:pt x="214855" y="497754"/>
                  <a:pt x="230431" y="512675"/>
                  <a:pt x="245453" y="525488"/>
                </a:cubicBezTo>
                <a:cubicBezTo>
                  <a:pt x="260474" y="538301"/>
                  <a:pt x="277460" y="548906"/>
                  <a:pt x="296411" y="557302"/>
                </a:cubicBezTo>
                <a:cubicBezTo>
                  <a:pt x="315361" y="565698"/>
                  <a:pt x="320409" y="571237"/>
                  <a:pt x="311554" y="573919"/>
                </a:cubicBezTo>
                <a:cubicBezTo>
                  <a:pt x="302699" y="576600"/>
                  <a:pt x="287907" y="577475"/>
                  <a:pt x="267178" y="576543"/>
                </a:cubicBezTo>
                <a:cubicBezTo>
                  <a:pt x="246450" y="575611"/>
                  <a:pt x="233898" y="572011"/>
                  <a:pt x="229525" y="565745"/>
                </a:cubicBezTo>
                <a:cubicBezTo>
                  <a:pt x="225151" y="559478"/>
                  <a:pt x="217160" y="548059"/>
                  <a:pt x="205551" y="531489"/>
                </a:cubicBezTo>
                <a:cubicBezTo>
                  <a:pt x="193943" y="514919"/>
                  <a:pt x="184256" y="501375"/>
                  <a:pt x="176491" y="490856"/>
                </a:cubicBezTo>
                <a:cubicBezTo>
                  <a:pt x="168726" y="480338"/>
                  <a:pt x="161340" y="470253"/>
                  <a:pt x="154336" y="460602"/>
                </a:cubicBezTo>
                <a:cubicBezTo>
                  <a:pt x="147330" y="450951"/>
                  <a:pt x="141537" y="444878"/>
                  <a:pt x="136955" y="442383"/>
                </a:cubicBezTo>
                <a:cubicBezTo>
                  <a:pt x="132373" y="439888"/>
                  <a:pt x="128265" y="438120"/>
                  <a:pt x="124629" y="437081"/>
                </a:cubicBezTo>
                <a:cubicBezTo>
                  <a:pt x="120994" y="436041"/>
                  <a:pt x="118560" y="433366"/>
                  <a:pt x="117327" y="429057"/>
                </a:cubicBezTo>
                <a:cubicBezTo>
                  <a:pt x="116093" y="424748"/>
                  <a:pt x="120898" y="422593"/>
                  <a:pt x="131739" y="422593"/>
                </a:cubicBezTo>
                <a:close/>
                <a:moveTo>
                  <a:pt x="1610734" y="418883"/>
                </a:moveTo>
                <a:cubicBezTo>
                  <a:pt x="1613349" y="418087"/>
                  <a:pt x="1616136" y="418313"/>
                  <a:pt x="1619094" y="419560"/>
                </a:cubicBezTo>
                <a:cubicBezTo>
                  <a:pt x="1625009" y="422056"/>
                  <a:pt x="1631806" y="427526"/>
                  <a:pt x="1639485" y="435973"/>
                </a:cubicBezTo>
                <a:cubicBezTo>
                  <a:pt x="1647164" y="444419"/>
                  <a:pt x="1647279" y="449270"/>
                  <a:pt x="1639829" y="450525"/>
                </a:cubicBezTo>
                <a:cubicBezTo>
                  <a:pt x="1632380" y="451779"/>
                  <a:pt x="1621904" y="453984"/>
                  <a:pt x="1608403" y="457139"/>
                </a:cubicBezTo>
                <a:cubicBezTo>
                  <a:pt x="1594902" y="460294"/>
                  <a:pt x="1586157" y="462151"/>
                  <a:pt x="1582171" y="462710"/>
                </a:cubicBezTo>
                <a:cubicBezTo>
                  <a:pt x="1590273" y="469192"/>
                  <a:pt x="1593851" y="473569"/>
                  <a:pt x="1592905" y="475842"/>
                </a:cubicBezTo>
                <a:cubicBezTo>
                  <a:pt x="1591959" y="478115"/>
                  <a:pt x="1591084" y="482851"/>
                  <a:pt x="1590280" y="490050"/>
                </a:cubicBezTo>
                <a:cubicBezTo>
                  <a:pt x="1600907" y="489275"/>
                  <a:pt x="1615376" y="487519"/>
                  <a:pt x="1633688" y="484780"/>
                </a:cubicBezTo>
                <a:cubicBezTo>
                  <a:pt x="1652001" y="482041"/>
                  <a:pt x="1668166" y="479535"/>
                  <a:pt x="1682183" y="477262"/>
                </a:cubicBezTo>
                <a:cubicBezTo>
                  <a:pt x="1696201" y="474989"/>
                  <a:pt x="1708232" y="476853"/>
                  <a:pt x="1718277" y="482855"/>
                </a:cubicBezTo>
                <a:cubicBezTo>
                  <a:pt x="1728323" y="488856"/>
                  <a:pt x="1732715" y="494280"/>
                  <a:pt x="1731453" y="499127"/>
                </a:cubicBezTo>
                <a:cubicBezTo>
                  <a:pt x="1730191" y="503974"/>
                  <a:pt x="1718486" y="505724"/>
                  <a:pt x="1696337" y="504376"/>
                </a:cubicBezTo>
                <a:cubicBezTo>
                  <a:pt x="1674189" y="503028"/>
                  <a:pt x="1638707" y="504505"/>
                  <a:pt x="1589893" y="508807"/>
                </a:cubicBezTo>
                <a:cubicBezTo>
                  <a:pt x="1589248" y="515991"/>
                  <a:pt x="1588925" y="523233"/>
                  <a:pt x="1588925" y="530532"/>
                </a:cubicBezTo>
                <a:cubicBezTo>
                  <a:pt x="1613863" y="528854"/>
                  <a:pt x="1628580" y="526635"/>
                  <a:pt x="1633075" y="523875"/>
                </a:cubicBezTo>
                <a:cubicBezTo>
                  <a:pt x="1637571" y="521114"/>
                  <a:pt x="1643436" y="521419"/>
                  <a:pt x="1650671" y="524789"/>
                </a:cubicBezTo>
                <a:cubicBezTo>
                  <a:pt x="1657905" y="528159"/>
                  <a:pt x="1664720" y="532264"/>
                  <a:pt x="1671116" y="537104"/>
                </a:cubicBezTo>
                <a:cubicBezTo>
                  <a:pt x="1677512" y="541943"/>
                  <a:pt x="1677892" y="547217"/>
                  <a:pt x="1672256" y="552924"/>
                </a:cubicBezTo>
                <a:cubicBezTo>
                  <a:pt x="1666620" y="558632"/>
                  <a:pt x="1661594" y="567218"/>
                  <a:pt x="1657178" y="578683"/>
                </a:cubicBezTo>
                <a:cubicBezTo>
                  <a:pt x="1652761" y="590148"/>
                  <a:pt x="1646849" y="601441"/>
                  <a:pt x="1639442" y="612562"/>
                </a:cubicBezTo>
                <a:cubicBezTo>
                  <a:pt x="1632036" y="623683"/>
                  <a:pt x="1625894" y="623844"/>
                  <a:pt x="1621019" y="613046"/>
                </a:cubicBezTo>
                <a:cubicBezTo>
                  <a:pt x="1610923" y="613906"/>
                  <a:pt x="1599774" y="615104"/>
                  <a:pt x="1587570" y="616638"/>
                </a:cubicBezTo>
                <a:lnTo>
                  <a:pt x="1587570" y="638514"/>
                </a:lnTo>
                <a:cubicBezTo>
                  <a:pt x="1598670" y="636793"/>
                  <a:pt x="1607987" y="635015"/>
                  <a:pt x="1615523" y="633179"/>
                </a:cubicBezTo>
                <a:cubicBezTo>
                  <a:pt x="1623059" y="631344"/>
                  <a:pt x="1629957" y="634144"/>
                  <a:pt x="1636216" y="641579"/>
                </a:cubicBezTo>
                <a:cubicBezTo>
                  <a:pt x="1642475" y="649015"/>
                  <a:pt x="1640371" y="653306"/>
                  <a:pt x="1629902" y="654453"/>
                </a:cubicBezTo>
                <a:cubicBezTo>
                  <a:pt x="1619434" y="655600"/>
                  <a:pt x="1605252" y="657393"/>
                  <a:pt x="1587355" y="659831"/>
                </a:cubicBezTo>
                <a:lnTo>
                  <a:pt x="1586215" y="684417"/>
                </a:lnTo>
                <a:cubicBezTo>
                  <a:pt x="1611067" y="682668"/>
                  <a:pt x="1633305" y="680656"/>
                  <a:pt x="1652930" y="678383"/>
                </a:cubicBezTo>
                <a:cubicBezTo>
                  <a:pt x="1672554" y="676110"/>
                  <a:pt x="1686363" y="679032"/>
                  <a:pt x="1694358" y="687149"/>
                </a:cubicBezTo>
                <a:cubicBezTo>
                  <a:pt x="1702353" y="695265"/>
                  <a:pt x="1703539" y="700915"/>
                  <a:pt x="1697918" y="704099"/>
                </a:cubicBezTo>
                <a:cubicBezTo>
                  <a:pt x="1692297" y="707283"/>
                  <a:pt x="1679219" y="707749"/>
                  <a:pt x="1658683" y="705497"/>
                </a:cubicBezTo>
                <a:cubicBezTo>
                  <a:pt x="1638148" y="703246"/>
                  <a:pt x="1615731" y="703231"/>
                  <a:pt x="1591431" y="705454"/>
                </a:cubicBezTo>
                <a:cubicBezTo>
                  <a:pt x="1567132" y="707677"/>
                  <a:pt x="1545898" y="710373"/>
                  <a:pt x="1527729" y="713542"/>
                </a:cubicBezTo>
                <a:cubicBezTo>
                  <a:pt x="1509559" y="716711"/>
                  <a:pt x="1497714" y="718751"/>
                  <a:pt x="1492194" y="719662"/>
                </a:cubicBezTo>
                <a:cubicBezTo>
                  <a:pt x="1486672" y="720572"/>
                  <a:pt x="1480015" y="718264"/>
                  <a:pt x="1472221" y="712735"/>
                </a:cubicBezTo>
                <a:cubicBezTo>
                  <a:pt x="1464427" y="707207"/>
                  <a:pt x="1461534" y="703135"/>
                  <a:pt x="1463542" y="700518"/>
                </a:cubicBezTo>
                <a:cubicBezTo>
                  <a:pt x="1465549" y="697900"/>
                  <a:pt x="1470869" y="696592"/>
                  <a:pt x="1479502" y="696592"/>
                </a:cubicBezTo>
                <a:cubicBezTo>
                  <a:pt x="1486601" y="696592"/>
                  <a:pt x="1497514" y="695699"/>
                  <a:pt x="1512241" y="693914"/>
                </a:cubicBezTo>
                <a:cubicBezTo>
                  <a:pt x="1526969" y="692128"/>
                  <a:pt x="1544377" y="690031"/>
                  <a:pt x="1564468" y="687622"/>
                </a:cubicBezTo>
                <a:lnTo>
                  <a:pt x="1564468" y="662971"/>
                </a:lnTo>
                <a:cubicBezTo>
                  <a:pt x="1558015" y="663832"/>
                  <a:pt x="1551114" y="664724"/>
                  <a:pt x="1543765" y="665649"/>
                </a:cubicBezTo>
                <a:cubicBezTo>
                  <a:pt x="1536415" y="666574"/>
                  <a:pt x="1528578" y="664262"/>
                  <a:pt x="1520254" y="658712"/>
                </a:cubicBezTo>
                <a:cubicBezTo>
                  <a:pt x="1511930" y="653163"/>
                  <a:pt x="1513915" y="649778"/>
                  <a:pt x="1526212" y="648559"/>
                </a:cubicBezTo>
                <a:cubicBezTo>
                  <a:pt x="1538509" y="647340"/>
                  <a:pt x="1551261" y="645562"/>
                  <a:pt x="1564468" y="643225"/>
                </a:cubicBezTo>
                <a:lnTo>
                  <a:pt x="1564468" y="618445"/>
                </a:lnTo>
                <a:cubicBezTo>
                  <a:pt x="1556122" y="619305"/>
                  <a:pt x="1546277" y="620546"/>
                  <a:pt x="1534934" y="622166"/>
                </a:cubicBezTo>
                <a:cubicBezTo>
                  <a:pt x="1527133" y="634083"/>
                  <a:pt x="1519135" y="627960"/>
                  <a:pt x="1510940" y="603796"/>
                </a:cubicBezTo>
                <a:cubicBezTo>
                  <a:pt x="1502744" y="579633"/>
                  <a:pt x="1495667" y="562507"/>
                  <a:pt x="1489709" y="552419"/>
                </a:cubicBezTo>
                <a:cubicBezTo>
                  <a:pt x="1483751" y="542331"/>
                  <a:pt x="1484439" y="537749"/>
                  <a:pt x="1491774" y="538674"/>
                </a:cubicBezTo>
                <a:cubicBezTo>
                  <a:pt x="1499109" y="539599"/>
                  <a:pt x="1504956" y="540051"/>
                  <a:pt x="1509316" y="540029"/>
                </a:cubicBezTo>
                <a:cubicBezTo>
                  <a:pt x="1513675" y="540007"/>
                  <a:pt x="1532059" y="538369"/>
                  <a:pt x="1564468" y="535114"/>
                </a:cubicBezTo>
                <a:lnTo>
                  <a:pt x="1564468" y="511797"/>
                </a:lnTo>
                <a:cubicBezTo>
                  <a:pt x="1560367" y="511797"/>
                  <a:pt x="1546855" y="513374"/>
                  <a:pt x="1523932" y="516529"/>
                </a:cubicBezTo>
                <a:cubicBezTo>
                  <a:pt x="1501009" y="519684"/>
                  <a:pt x="1485389" y="522161"/>
                  <a:pt x="1477072" y="523961"/>
                </a:cubicBezTo>
                <a:cubicBezTo>
                  <a:pt x="1468754" y="525760"/>
                  <a:pt x="1461391" y="525943"/>
                  <a:pt x="1454981" y="524509"/>
                </a:cubicBezTo>
                <a:cubicBezTo>
                  <a:pt x="1448570" y="523075"/>
                  <a:pt x="1442720" y="519451"/>
                  <a:pt x="1437428" y="513636"/>
                </a:cubicBezTo>
                <a:cubicBezTo>
                  <a:pt x="1432137" y="507821"/>
                  <a:pt x="1434015" y="504913"/>
                  <a:pt x="1443064" y="504913"/>
                </a:cubicBezTo>
                <a:cubicBezTo>
                  <a:pt x="1449402" y="504913"/>
                  <a:pt x="1464266" y="503813"/>
                  <a:pt x="1487655" y="501612"/>
                </a:cubicBezTo>
                <a:cubicBezTo>
                  <a:pt x="1511044" y="499410"/>
                  <a:pt x="1536648" y="496625"/>
                  <a:pt x="1564468" y="493255"/>
                </a:cubicBezTo>
                <a:cubicBezTo>
                  <a:pt x="1564468" y="479660"/>
                  <a:pt x="1562991" y="470999"/>
                  <a:pt x="1560037" y="467270"/>
                </a:cubicBezTo>
                <a:cubicBezTo>
                  <a:pt x="1547246" y="469049"/>
                  <a:pt x="1536950" y="470167"/>
                  <a:pt x="1529148" y="470626"/>
                </a:cubicBezTo>
                <a:cubicBezTo>
                  <a:pt x="1521347" y="471085"/>
                  <a:pt x="1516285" y="470085"/>
                  <a:pt x="1513962" y="467625"/>
                </a:cubicBezTo>
                <a:cubicBezTo>
                  <a:pt x="1511639" y="465166"/>
                  <a:pt x="1516317" y="462029"/>
                  <a:pt x="1527997" y="458214"/>
                </a:cubicBezTo>
                <a:cubicBezTo>
                  <a:pt x="1539677" y="454400"/>
                  <a:pt x="1554029" y="449220"/>
                  <a:pt x="1571050" y="442673"/>
                </a:cubicBezTo>
                <a:cubicBezTo>
                  <a:pt x="1588072" y="436127"/>
                  <a:pt x="1598856" y="430014"/>
                  <a:pt x="1603402" y="424336"/>
                </a:cubicBezTo>
                <a:cubicBezTo>
                  <a:pt x="1605675" y="421496"/>
                  <a:pt x="1608119" y="419679"/>
                  <a:pt x="1610734" y="418883"/>
                </a:cubicBezTo>
                <a:close/>
                <a:moveTo>
                  <a:pt x="1226384" y="413671"/>
                </a:moveTo>
                <a:cubicBezTo>
                  <a:pt x="1227751" y="413702"/>
                  <a:pt x="1229323" y="414084"/>
                  <a:pt x="1231102" y="414817"/>
                </a:cubicBezTo>
                <a:cubicBezTo>
                  <a:pt x="1238214" y="417750"/>
                  <a:pt x="1244718" y="421959"/>
                  <a:pt x="1250611" y="427444"/>
                </a:cubicBezTo>
                <a:cubicBezTo>
                  <a:pt x="1256505" y="432929"/>
                  <a:pt x="1257799" y="436998"/>
                  <a:pt x="1254494" y="439651"/>
                </a:cubicBezTo>
                <a:cubicBezTo>
                  <a:pt x="1251188" y="442304"/>
                  <a:pt x="1246087" y="444713"/>
                  <a:pt x="1239189" y="446879"/>
                </a:cubicBezTo>
                <a:cubicBezTo>
                  <a:pt x="1259007" y="446879"/>
                  <a:pt x="1272483" y="445075"/>
                  <a:pt x="1279618" y="441469"/>
                </a:cubicBezTo>
                <a:cubicBezTo>
                  <a:pt x="1286752" y="437862"/>
                  <a:pt x="1293700" y="437751"/>
                  <a:pt x="1300461" y="441135"/>
                </a:cubicBezTo>
                <a:cubicBezTo>
                  <a:pt x="1307222" y="444520"/>
                  <a:pt x="1313324" y="448857"/>
                  <a:pt x="1318766" y="454149"/>
                </a:cubicBezTo>
                <a:cubicBezTo>
                  <a:pt x="1324209" y="459441"/>
                  <a:pt x="1323732" y="463513"/>
                  <a:pt x="1317336" y="466367"/>
                </a:cubicBezTo>
                <a:cubicBezTo>
                  <a:pt x="1310940" y="469221"/>
                  <a:pt x="1304878" y="474175"/>
                  <a:pt x="1299149" y="481231"/>
                </a:cubicBezTo>
                <a:cubicBezTo>
                  <a:pt x="1293420" y="488286"/>
                  <a:pt x="1285333" y="496804"/>
                  <a:pt x="1274885" y="506785"/>
                </a:cubicBezTo>
                <a:cubicBezTo>
                  <a:pt x="1264439" y="516766"/>
                  <a:pt x="1253745" y="525631"/>
                  <a:pt x="1242803" y="533382"/>
                </a:cubicBezTo>
                <a:lnTo>
                  <a:pt x="1238254" y="535894"/>
                </a:lnTo>
                <a:lnTo>
                  <a:pt x="1242285" y="535465"/>
                </a:lnTo>
                <a:cubicBezTo>
                  <a:pt x="1243905" y="535656"/>
                  <a:pt x="1245795" y="536180"/>
                  <a:pt x="1247954" y="537039"/>
                </a:cubicBezTo>
                <a:cubicBezTo>
                  <a:pt x="1256595" y="540474"/>
                  <a:pt x="1262919" y="544747"/>
                  <a:pt x="1266927" y="549859"/>
                </a:cubicBezTo>
                <a:cubicBezTo>
                  <a:pt x="1270935" y="554972"/>
                  <a:pt x="1270896" y="558976"/>
                  <a:pt x="1266808" y="561873"/>
                </a:cubicBezTo>
                <a:cubicBezTo>
                  <a:pt x="1262722" y="564769"/>
                  <a:pt x="1258469" y="566935"/>
                  <a:pt x="1254053" y="568369"/>
                </a:cubicBezTo>
                <a:cubicBezTo>
                  <a:pt x="1262642" y="568369"/>
                  <a:pt x="1271878" y="567293"/>
                  <a:pt x="1281758" y="565142"/>
                </a:cubicBezTo>
                <a:cubicBezTo>
                  <a:pt x="1291639" y="562991"/>
                  <a:pt x="1299325" y="560285"/>
                  <a:pt x="1304817" y="557022"/>
                </a:cubicBezTo>
                <a:cubicBezTo>
                  <a:pt x="1310309" y="553760"/>
                  <a:pt x="1317153" y="554057"/>
                  <a:pt x="1325349" y="557915"/>
                </a:cubicBezTo>
                <a:cubicBezTo>
                  <a:pt x="1333544" y="561772"/>
                  <a:pt x="1341030" y="566960"/>
                  <a:pt x="1347805" y="573478"/>
                </a:cubicBezTo>
                <a:cubicBezTo>
                  <a:pt x="1354581" y="579995"/>
                  <a:pt x="1354556" y="585168"/>
                  <a:pt x="1347730" y="588997"/>
                </a:cubicBezTo>
                <a:cubicBezTo>
                  <a:pt x="1340904" y="592826"/>
                  <a:pt x="1332580" y="600541"/>
                  <a:pt x="1322757" y="612142"/>
                </a:cubicBezTo>
                <a:cubicBezTo>
                  <a:pt x="1312934" y="623744"/>
                  <a:pt x="1297393" y="639270"/>
                  <a:pt x="1276133" y="658723"/>
                </a:cubicBezTo>
                <a:cubicBezTo>
                  <a:pt x="1254874" y="678175"/>
                  <a:pt x="1230521" y="694530"/>
                  <a:pt x="1203073" y="707788"/>
                </a:cubicBezTo>
                <a:cubicBezTo>
                  <a:pt x="1175627" y="721045"/>
                  <a:pt x="1148663" y="729040"/>
                  <a:pt x="1122184" y="731772"/>
                </a:cubicBezTo>
                <a:cubicBezTo>
                  <a:pt x="1095705" y="734504"/>
                  <a:pt x="1094507" y="731188"/>
                  <a:pt x="1118592" y="721823"/>
                </a:cubicBezTo>
                <a:cubicBezTo>
                  <a:pt x="1142676" y="712459"/>
                  <a:pt x="1166689" y="701123"/>
                  <a:pt x="1190630" y="687816"/>
                </a:cubicBezTo>
                <a:cubicBezTo>
                  <a:pt x="1214570" y="674508"/>
                  <a:pt x="1231603" y="663351"/>
                  <a:pt x="1241727" y="654346"/>
                </a:cubicBezTo>
                <a:cubicBezTo>
                  <a:pt x="1235404" y="650445"/>
                  <a:pt x="1227075" y="642565"/>
                  <a:pt x="1216743" y="630706"/>
                </a:cubicBezTo>
                <a:cubicBezTo>
                  <a:pt x="1206411" y="618846"/>
                  <a:pt x="1204253" y="612010"/>
                  <a:pt x="1210269" y="610196"/>
                </a:cubicBezTo>
                <a:cubicBezTo>
                  <a:pt x="1216284" y="608382"/>
                  <a:pt x="1225508" y="609916"/>
                  <a:pt x="1237942" y="614799"/>
                </a:cubicBezTo>
                <a:cubicBezTo>
                  <a:pt x="1250374" y="619682"/>
                  <a:pt x="1256942" y="629386"/>
                  <a:pt x="1257645" y="643913"/>
                </a:cubicBezTo>
                <a:cubicBezTo>
                  <a:pt x="1267282" y="634018"/>
                  <a:pt x="1277388" y="622238"/>
                  <a:pt x="1287964" y="608572"/>
                </a:cubicBezTo>
                <a:cubicBezTo>
                  <a:pt x="1298540" y="594905"/>
                  <a:pt x="1303827" y="586022"/>
                  <a:pt x="1303827" y="581920"/>
                </a:cubicBezTo>
                <a:cubicBezTo>
                  <a:pt x="1303827" y="580171"/>
                  <a:pt x="1299669" y="580196"/>
                  <a:pt x="1291352" y="581996"/>
                </a:cubicBezTo>
                <a:cubicBezTo>
                  <a:pt x="1283035" y="583795"/>
                  <a:pt x="1274538" y="585369"/>
                  <a:pt x="1265862" y="586717"/>
                </a:cubicBezTo>
                <a:cubicBezTo>
                  <a:pt x="1257186" y="588065"/>
                  <a:pt x="1249743" y="586043"/>
                  <a:pt x="1243534" y="580651"/>
                </a:cubicBezTo>
                <a:cubicBezTo>
                  <a:pt x="1230600" y="594504"/>
                  <a:pt x="1214962" y="606241"/>
                  <a:pt x="1196621" y="615864"/>
                </a:cubicBezTo>
                <a:cubicBezTo>
                  <a:pt x="1178279" y="625486"/>
                  <a:pt x="1161193" y="632143"/>
                  <a:pt x="1145361" y="635836"/>
                </a:cubicBezTo>
                <a:cubicBezTo>
                  <a:pt x="1129530" y="639529"/>
                  <a:pt x="1129486" y="636313"/>
                  <a:pt x="1145232" y="626189"/>
                </a:cubicBezTo>
                <a:cubicBezTo>
                  <a:pt x="1160978" y="616064"/>
                  <a:pt x="1177042" y="605026"/>
                  <a:pt x="1193426" y="593073"/>
                </a:cubicBezTo>
                <a:cubicBezTo>
                  <a:pt x="1209810" y="581121"/>
                  <a:pt x="1220834" y="570567"/>
                  <a:pt x="1226498" y="561410"/>
                </a:cubicBezTo>
                <a:cubicBezTo>
                  <a:pt x="1232162" y="552254"/>
                  <a:pt x="1234995" y="546041"/>
                  <a:pt x="1234995" y="542772"/>
                </a:cubicBezTo>
                <a:cubicBezTo>
                  <a:pt x="1234995" y="540957"/>
                  <a:pt x="1235265" y="539478"/>
                  <a:pt x="1235805" y="538332"/>
                </a:cubicBezTo>
                <a:lnTo>
                  <a:pt x="1238215" y="535915"/>
                </a:lnTo>
                <a:lnTo>
                  <a:pt x="1196857" y="558754"/>
                </a:lnTo>
                <a:cubicBezTo>
                  <a:pt x="1177168" y="567917"/>
                  <a:pt x="1158579" y="572958"/>
                  <a:pt x="1141092" y="573876"/>
                </a:cubicBezTo>
                <a:cubicBezTo>
                  <a:pt x="1123603" y="574793"/>
                  <a:pt x="1121994" y="571678"/>
                  <a:pt x="1136262" y="564529"/>
                </a:cubicBezTo>
                <a:cubicBezTo>
                  <a:pt x="1150531" y="557381"/>
                  <a:pt x="1164477" y="550515"/>
                  <a:pt x="1178100" y="543933"/>
                </a:cubicBezTo>
                <a:cubicBezTo>
                  <a:pt x="1191723" y="537351"/>
                  <a:pt x="1206186" y="529414"/>
                  <a:pt x="1221486" y="520121"/>
                </a:cubicBezTo>
                <a:cubicBezTo>
                  <a:pt x="1206615" y="509022"/>
                  <a:pt x="1198172" y="500109"/>
                  <a:pt x="1196158" y="493384"/>
                </a:cubicBezTo>
                <a:lnTo>
                  <a:pt x="1197605" y="487748"/>
                </a:lnTo>
                <a:lnTo>
                  <a:pt x="1195986" y="489028"/>
                </a:lnTo>
                <a:cubicBezTo>
                  <a:pt x="1180993" y="500378"/>
                  <a:pt x="1164172" y="508588"/>
                  <a:pt x="1145522" y="513657"/>
                </a:cubicBezTo>
                <a:cubicBezTo>
                  <a:pt x="1126873" y="518727"/>
                  <a:pt x="1125816" y="515550"/>
                  <a:pt x="1142350" y="504128"/>
                </a:cubicBezTo>
                <a:cubicBezTo>
                  <a:pt x="1158884" y="492706"/>
                  <a:pt x="1175766" y="478384"/>
                  <a:pt x="1192996" y="461161"/>
                </a:cubicBezTo>
                <a:cubicBezTo>
                  <a:pt x="1210225" y="443939"/>
                  <a:pt x="1219106" y="431176"/>
                  <a:pt x="1219636" y="422873"/>
                </a:cubicBezTo>
                <a:cubicBezTo>
                  <a:pt x="1220034" y="416646"/>
                  <a:pt x="1222283" y="413579"/>
                  <a:pt x="1226384" y="413671"/>
                </a:cubicBezTo>
                <a:close/>
                <a:moveTo>
                  <a:pt x="6851455" y="238343"/>
                </a:moveTo>
                <a:lnTo>
                  <a:pt x="6897509" y="238343"/>
                </a:lnTo>
                <a:lnTo>
                  <a:pt x="6897509" y="284375"/>
                </a:lnTo>
                <a:lnTo>
                  <a:pt x="6851455" y="284375"/>
                </a:lnTo>
                <a:close/>
                <a:moveTo>
                  <a:pt x="781303" y="231263"/>
                </a:moveTo>
                <a:cubicBezTo>
                  <a:pt x="786036" y="231269"/>
                  <a:pt x="790775" y="232521"/>
                  <a:pt x="795522" y="235020"/>
                </a:cubicBezTo>
                <a:cubicBezTo>
                  <a:pt x="805015" y="240017"/>
                  <a:pt x="809762" y="247908"/>
                  <a:pt x="809762" y="258692"/>
                </a:cubicBezTo>
                <a:cubicBezTo>
                  <a:pt x="809762" y="269476"/>
                  <a:pt x="804265" y="277126"/>
                  <a:pt x="793274" y="281643"/>
                </a:cubicBezTo>
                <a:cubicBezTo>
                  <a:pt x="782282" y="286160"/>
                  <a:pt x="772581" y="285612"/>
                  <a:pt x="764170" y="279998"/>
                </a:cubicBezTo>
                <a:cubicBezTo>
                  <a:pt x="755760" y="274384"/>
                  <a:pt x="751791" y="266722"/>
                  <a:pt x="752264" y="257014"/>
                </a:cubicBezTo>
                <a:cubicBezTo>
                  <a:pt x="752737" y="247306"/>
                  <a:pt x="757692" y="239963"/>
                  <a:pt x="767128" y="234987"/>
                </a:cubicBezTo>
                <a:cubicBezTo>
                  <a:pt x="771846" y="232499"/>
                  <a:pt x="776571" y="231258"/>
                  <a:pt x="781303" y="231263"/>
                </a:cubicBezTo>
                <a:close/>
                <a:moveTo>
                  <a:pt x="2365207" y="200259"/>
                </a:moveTo>
                <a:cubicBezTo>
                  <a:pt x="2362497" y="199650"/>
                  <a:pt x="2355509" y="200230"/>
                  <a:pt x="2344245" y="202001"/>
                </a:cubicBezTo>
                <a:cubicBezTo>
                  <a:pt x="2332981" y="203772"/>
                  <a:pt x="2317533" y="205877"/>
                  <a:pt x="2297901" y="208315"/>
                </a:cubicBezTo>
                <a:cubicBezTo>
                  <a:pt x="2298762" y="223788"/>
                  <a:pt x="2299579" y="238737"/>
                  <a:pt x="2300353" y="253164"/>
                </a:cubicBezTo>
                <a:cubicBezTo>
                  <a:pt x="2316271" y="251414"/>
                  <a:pt x="2336699" y="248883"/>
                  <a:pt x="2361636" y="245570"/>
                </a:cubicBezTo>
                <a:cubicBezTo>
                  <a:pt x="2364934" y="230714"/>
                  <a:pt x="2367031" y="219600"/>
                  <a:pt x="2367928" y="212229"/>
                </a:cubicBezTo>
                <a:cubicBezTo>
                  <a:pt x="2368824" y="204859"/>
                  <a:pt x="2367917" y="200868"/>
                  <a:pt x="2365207" y="200259"/>
                </a:cubicBezTo>
                <a:close/>
                <a:moveTo>
                  <a:pt x="6644301" y="186010"/>
                </a:moveTo>
                <a:cubicBezTo>
                  <a:pt x="6653029" y="185482"/>
                  <a:pt x="6660620" y="188815"/>
                  <a:pt x="6667073" y="196011"/>
                </a:cubicBezTo>
                <a:cubicBezTo>
                  <a:pt x="6675677" y="205604"/>
                  <a:pt x="6674763" y="211244"/>
                  <a:pt x="6664330" y="212929"/>
                </a:cubicBezTo>
                <a:cubicBezTo>
                  <a:pt x="6653897" y="214614"/>
                  <a:pt x="6638891" y="216367"/>
                  <a:pt x="6619309" y="218188"/>
                </a:cubicBezTo>
                <a:cubicBezTo>
                  <a:pt x="6599727" y="220009"/>
                  <a:pt x="6582659" y="222239"/>
                  <a:pt x="6568104" y="224878"/>
                </a:cubicBezTo>
                <a:cubicBezTo>
                  <a:pt x="6553549" y="227516"/>
                  <a:pt x="6542080" y="229993"/>
                  <a:pt x="6533698" y="232309"/>
                </a:cubicBezTo>
                <a:cubicBezTo>
                  <a:pt x="6525317" y="234625"/>
                  <a:pt x="6516081" y="231263"/>
                  <a:pt x="6505993" y="222221"/>
                </a:cubicBezTo>
                <a:cubicBezTo>
                  <a:pt x="6495905" y="213180"/>
                  <a:pt x="6498081" y="208659"/>
                  <a:pt x="6512521" y="208659"/>
                </a:cubicBezTo>
                <a:cubicBezTo>
                  <a:pt x="6524883" y="208659"/>
                  <a:pt x="6545554" y="205948"/>
                  <a:pt x="6574535" y="200528"/>
                </a:cubicBezTo>
                <a:cubicBezTo>
                  <a:pt x="6602327" y="196197"/>
                  <a:pt x="6622547" y="191963"/>
                  <a:pt x="6635195" y="187826"/>
                </a:cubicBezTo>
                <a:cubicBezTo>
                  <a:pt x="6638357" y="186792"/>
                  <a:pt x="6641393" y="186187"/>
                  <a:pt x="6644301" y="186010"/>
                </a:cubicBezTo>
                <a:close/>
                <a:moveTo>
                  <a:pt x="478416" y="183793"/>
                </a:moveTo>
                <a:cubicBezTo>
                  <a:pt x="486275" y="185241"/>
                  <a:pt x="493129" y="187909"/>
                  <a:pt x="498981" y="191795"/>
                </a:cubicBezTo>
                <a:cubicBezTo>
                  <a:pt x="505405" y="195480"/>
                  <a:pt x="507441" y="199295"/>
                  <a:pt x="505089" y="203238"/>
                </a:cubicBezTo>
                <a:cubicBezTo>
                  <a:pt x="502738" y="207182"/>
                  <a:pt x="500213" y="215886"/>
                  <a:pt x="497518" y="229352"/>
                </a:cubicBezTo>
                <a:cubicBezTo>
                  <a:pt x="494822" y="242817"/>
                  <a:pt x="489197" y="255494"/>
                  <a:pt x="480643" y="267382"/>
                </a:cubicBezTo>
                <a:cubicBezTo>
                  <a:pt x="472089" y="279270"/>
                  <a:pt x="459738" y="287322"/>
                  <a:pt x="443591" y="291538"/>
                </a:cubicBezTo>
                <a:cubicBezTo>
                  <a:pt x="427444" y="295754"/>
                  <a:pt x="423103" y="294435"/>
                  <a:pt x="430567" y="287580"/>
                </a:cubicBezTo>
                <a:cubicBezTo>
                  <a:pt x="438031" y="280725"/>
                  <a:pt x="445929" y="272917"/>
                  <a:pt x="454260" y="264155"/>
                </a:cubicBezTo>
                <a:cubicBezTo>
                  <a:pt x="462592" y="255394"/>
                  <a:pt x="468310" y="243194"/>
                  <a:pt x="471415" y="227556"/>
                </a:cubicBezTo>
                <a:cubicBezTo>
                  <a:pt x="474519" y="211918"/>
                  <a:pt x="474498" y="200352"/>
                  <a:pt x="471350" y="192859"/>
                </a:cubicBezTo>
                <a:cubicBezTo>
                  <a:pt x="468203" y="185367"/>
                  <a:pt x="470558" y="182344"/>
                  <a:pt x="478416" y="183793"/>
                </a:cubicBezTo>
                <a:close/>
                <a:moveTo>
                  <a:pt x="1317858" y="183215"/>
                </a:moveTo>
                <a:cubicBezTo>
                  <a:pt x="1321598" y="183837"/>
                  <a:pt x="1326399" y="185177"/>
                  <a:pt x="1332264" y="187234"/>
                </a:cubicBezTo>
                <a:cubicBezTo>
                  <a:pt x="1353430" y="194935"/>
                  <a:pt x="1366157" y="203615"/>
                  <a:pt x="1370446" y="213273"/>
                </a:cubicBezTo>
                <a:cubicBezTo>
                  <a:pt x="1374733" y="222931"/>
                  <a:pt x="1375128" y="232697"/>
                  <a:pt x="1371629" y="242570"/>
                </a:cubicBezTo>
                <a:cubicBezTo>
                  <a:pt x="1368129" y="252443"/>
                  <a:pt x="1360109" y="251005"/>
                  <a:pt x="1347569" y="238257"/>
                </a:cubicBezTo>
                <a:cubicBezTo>
                  <a:pt x="1335028" y="225508"/>
                  <a:pt x="1323477" y="211760"/>
                  <a:pt x="1312916" y="197011"/>
                </a:cubicBezTo>
                <a:cubicBezTo>
                  <a:pt x="1304995" y="185949"/>
                  <a:pt x="1306642" y="181351"/>
                  <a:pt x="1317858" y="183215"/>
                </a:cubicBezTo>
                <a:close/>
                <a:moveTo>
                  <a:pt x="515797" y="177252"/>
                </a:moveTo>
                <a:cubicBezTo>
                  <a:pt x="517126" y="177106"/>
                  <a:pt x="518827" y="177272"/>
                  <a:pt x="520899" y="177748"/>
                </a:cubicBezTo>
                <a:cubicBezTo>
                  <a:pt x="529188" y="179656"/>
                  <a:pt x="535641" y="181993"/>
                  <a:pt x="540259" y="184761"/>
                </a:cubicBezTo>
                <a:cubicBezTo>
                  <a:pt x="547071" y="188432"/>
                  <a:pt x="549343" y="193057"/>
                  <a:pt x="547078" y="198635"/>
                </a:cubicBezTo>
                <a:cubicBezTo>
                  <a:pt x="544812" y="204213"/>
                  <a:pt x="543904" y="216643"/>
                  <a:pt x="544357" y="235923"/>
                </a:cubicBezTo>
                <a:cubicBezTo>
                  <a:pt x="544808" y="255204"/>
                  <a:pt x="542955" y="269899"/>
                  <a:pt x="538796" y="280008"/>
                </a:cubicBezTo>
                <a:cubicBezTo>
                  <a:pt x="534637" y="290118"/>
                  <a:pt x="529668" y="291477"/>
                  <a:pt x="523889" y="284085"/>
                </a:cubicBezTo>
                <a:cubicBezTo>
                  <a:pt x="518110" y="276692"/>
                  <a:pt x="515894" y="268949"/>
                  <a:pt x="517243" y="260854"/>
                </a:cubicBezTo>
                <a:cubicBezTo>
                  <a:pt x="518590" y="252759"/>
                  <a:pt x="519264" y="240322"/>
                  <a:pt x="519264" y="223544"/>
                </a:cubicBezTo>
                <a:cubicBezTo>
                  <a:pt x="519264" y="207225"/>
                  <a:pt x="517465" y="195036"/>
                  <a:pt x="513865" y="186976"/>
                </a:cubicBezTo>
                <a:cubicBezTo>
                  <a:pt x="511166" y="180932"/>
                  <a:pt x="511810" y="177691"/>
                  <a:pt x="515797" y="177252"/>
                </a:cubicBezTo>
                <a:close/>
                <a:moveTo>
                  <a:pt x="1220505" y="170408"/>
                </a:moveTo>
                <a:cubicBezTo>
                  <a:pt x="1222977" y="171566"/>
                  <a:pt x="1224376" y="176630"/>
                  <a:pt x="1224702" y="185600"/>
                </a:cubicBezTo>
                <a:cubicBezTo>
                  <a:pt x="1225354" y="203539"/>
                  <a:pt x="1220537" y="220436"/>
                  <a:pt x="1210247" y="236289"/>
                </a:cubicBezTo>
                <a:cubicBezTo>
                  <a:pt x="1199958" y="252142"/>
                  <a:pt x="1192734" y="254411"/>
                  <a:pt x="1188575" y="243097"/>
                </a:cubicBezTo>
                <a:cubicBezTo>
                  <a:pt x="1184417" y="231782"/>
                  <a:pt x="1185729" y="221092"/>
                  <a:pt x="1192512" y="211025"/>
                </a:cubicBezTo>
                <a:cubicBezTo>
                  <a:pt x="1199295" y="200958"/>
                  <a:pt x="1205082" y="190167"/>
                  <a:pt x="1209870" y="178652"/>
                </a:cubicBezTo>
                <a:cubicBezTo>
                  <a:pt x="1214489" y="171998"/>
                  <a:pt x="1218033" y="169250"/>
                  <a:pt x="1220505" y="170408"/>
                </a:cubicBezTo>
                <a:close/>
                <a:moveTo>
                  <a:pt x="2231781" y="162188"/>
                </a:moveTo>
                <a:cubicBezTo>
                  <a:pt x="2234947" y="161945"/>
                  <a:pt x="2233935" y="170315"/>
                  <a:pt x="2228746" y="187299"/>
                </a:cubicBezTo>
                <a:cubicBezTo>
                  <a:pt x="2216270" y="218475"/>
                  <a:pt x="2208687" y="242448"/>
                  <a:pt x="2205998" y="259219"/>
                </a:cubicBezTo>
                <a:cubicBezTo>
                  <a:pt x="2203310" y="275990"/>
                  <a:pt x="2197997" y="280213"/>
                  <a:pt x="2190059" y="271888"/>
                </a:cubicBezTo>
                <a:cubicBezTo>
                  <a:pt x="2182122" y="263564"/>
                  <a:pt x="2176264" y="254533"/>
                  <a:pt x="2172485" y="244796"/>
                </a:cubicBezTo>
                <a:cubicBezTo>
                  <a:pt x="2168707" y="235059"/>
                  <a:pt x="2169255" y="229413"/>
                  <a:pt x="2174131" y="227857"/>
                </a:cubicBezTo>
                <a:cubicBezTo>
                  <a:pt x="2179006" y="226301"/>
                  <a:pt x="2184861" y="220823"/>
                  <a:pt x="2191694" y="211423"/>
                </a:cubicBezTo>
                <a:cubicBezTo>
                  <a:pt x="2198527" y="202023"/>
                  <a:pt x="2208486" y="188859"/>
                  <a:pt x="2221572" y="171930"/>
                </a:cubicBezTo>
                <a:cubicBezTo>
                  <a:pt x="2226479" y="165582"/>
                  <a:pt x="2229882" y="162334"/>
                  <a:pt x="2231781" y="162188"/>
                </a:cubicBezTo>
                <a:close/>
                <a:moveTo>
                  <a:pt x="562182" y="161165"/>
                </a:moveTo>
                <a:cubicBezTo>
                  <a:pt x="563622" y="160967"/>
                  <a:pt x="565453" y="161110"/>
                  <a:pt x="567674" y="161594"/>
                </a:cubicBezTo>
                <a:cubicBezTo>
                  <a:pt x="576557" y="163530"/>
                  <a:pt x="583401" y="166420"/>
                  <a:pt x="588205" y="170263"/>
                </a:cubicBezTo>
                <a:cubicBezTo>
                  <a:pt x="594543" y="173848"/>
                  <a:pt x="596780" y="177361"/>
                  <a:pt x="594916" y="180803"/>
                </a:cubicBezTo>
                <a:cubicBezTo>
                  <a:pt x="593052" y="184245"/>
                  <a:pt x="591471" y="191382"/>
                  <a:pt x="590173" y="202216"/>
                </a:cubicBezTo>
                <a:cubicBezTo>
                  <a:pt x="588875" y="213050"/>
                  <a:pt x="588442" y="224548"/>
                  <a:pt x="588872" y="236708"/>
                </a:cubicBezTo>
                <a:cubicBezTo>
                  <a:pt x="589302" y="248869"/>
                  <a:pt x="591593" y="256455"/>
                  <a:pt x="595744" y="259466"/>
                </a:cubicBezTo>
                <a:cubicBezTo>
                  <a:pt x="599896" y="262478"/>
                  <a:pt x="607271" y="263983"/>
                  <a:pt x="617868" y="263983"/>
                </a:cubicBezTo>
                <a:cubicBezTo>
                  <a:pt x="629741" y="263983"/>
                  <a:pt x="637923" y="263051"/>
                  <a:pt x="642411" y="261187"/>
                </a:cubicBezTo>
                <a:cubicBezTo>
                  <a:pt x="646900" y="259323"/>
                  <a:pt x="652270" y="249195"/>
                  <a:pt x="658523" y="230804"/>
                </a:cubicBezTo>
                <a:cubicBezTo>
                  <a:pt x="664775" y="212412"/>
                  <a:pt x="667668" y="211699"/>
                  <a:pt x="667202" y="228663"/>
                </a:cubicBezTo>
                <a:cubicBezTo>
                  <a:pt x="666736" y="245628"/>
                  <a:pt x="668984" y="258186"/>
                  <a:pt x="673945" y="266339"/>
                </a:cubicBezTo>
                <a:cubicBezTo>
                  <a:pt x="678907" y="274491"/>
                  <a:pt x="674734" y="280883"/>
                  <a:pt x="661426" y="285515"/>
                </a:cubicBezTo>
                <a:cubicBezTo>
                  <a:pt x="648119" y="290147"/>
                  <a:pt x="633212" y="292234"/>
                  <a:pt x="616706" y="291775"/>
                </a:cubicBezTo>
                <a:cubicBezTo>
                  <a:pt x="600200" y="291316"/>
                  <a:pt x="587707" y="287343"/>
                  <a:pt x="579224" y="279858"/>
                </a:cubicBezTo>
                <a:cubicBezTo>
                  <a:pt x="570743" y="272372"/>
                  <a:pt x="566501" y="261251"/>
                  <a:pt x="566501" y="246495"/>
                </a:cubicBezTo>
                <a:cubicBezTo>
                  <a:pt x="566501" y="233130"/>
                  <a:pt x="566283" y="219640"/>
                  <a:pt x="565845" y="206024"/>
                </a:cubicBezTo>
                <a:cubicBezTo>
                  <a:pt x="565408" y="192408"/>
                  <a:pt x="563382" y="181115"/>
                  <a:pt x="559769" y="172145"/>
                </a:cubicBezTo>
                <a:cubicBezTo>
                  <a:pt x="557058" y="165418"/>
                  <a:pt x="557863" y="161758"/>
                  <a:pt x="562182" y="161165"/>
                </a:cubicBezTo>
                <a:close/>
                <a:moveTo>
                  <a:pt x="444002" y="146561"/>
                </a:moveTo>
                <a:cubicBezTo>
                  <a:pt x="445195" y="147907"/>
                  <a:pt x="444645" y="153313"/>
                  <a:pt x="442355" y="162777"/>
                </a:cubicBezTo>
                <a:cubicBezTo>
                  <a:pt x="437773" y="181706"/>
                  <a:pt x="432334" y="200614"/>
                  <a:pt x="426039" y="219500"/>
                </a:cubicBezTo>
                <a:cubicBezTo>
                  <a:pt x="419829" y="238085"/>
                  <a:pt x="415355" y="255117"/>
                  <a:pt x="412616" y="270598"/>
                </a:cubicBezTo>
                <a:cubicBezTo>
                  <a:pt x="409877" y="286078"/>
                  <a:pt x="401997" y="285823"/>
                  <a:pt x="388977" y="269834"/>
                </a:cubicBezTo>
                <a:cubicBezTo>
                  <a:pt x="375956" y="253845"/>
                  <a:pt x="372478" y="244326"/>
                  <a:pt x="378544" y="241279"/>
                </a:cubicBezTo>
                <a:cubicBezTo>
                  <a:pt x="384610" y="238232"/>
                  <a:pt x="393232" y="226426"/>
                  <a:pt x="404410" y="205862"/>
                </a:cubicBezTo>
                <a:cubicBezTo>
                  <a:pt x="415589" y="185299"/>
                  <a:pt x="425852" y="168244"/>
                  <a:pt x="435202" y="154700"/>
                </a:cubicBezTo>
                <a:cubicBezTo>
                  <a:pt x="439877" y="147928"/>
                  <a:pt x="442810" y="145215"/>
                  <a:pt x="444002" y="146561"/>
                </a:cubicBezTo>
                <a:close/>
                <a:moveTo>
                  <a:pt x="5254881" y="139737"/>
                </a:moveTo>
                <a:cubicBezTo>
                  <a:pt x="5251220" y="139879"/>
                  <a:pt x="5246347" y="140399"/>
                  <a:pt x="5240259" y="141299"/>
                </a:cubicBezTo>
                <a:cubicBezTo>
                  <a:pt x="5228084" y="143099"/>
                  <a:pt x="5213293" y="145182"/>
                  <a:pt x="5195883" y="147548"/>
                </a:cubicBezTo>
                <a:cubicBezTo>
                  <a:pt x="5197647" y="173805"/>
                  <a:pt x="5198916" y="191917"/>
                  <a:pt x="5199691" y="201883"/>
                </a:cubicBezTo>
                <a:cubicBezTo>
                  <a:pt x="5216211" y="201066"/>
                  <a:pt x="5235685" y="198993"/>
                  <a:pt x="5258113" y="195667"/>
                </a:cubicBezTo>
                <a:cubicBezTo>
                  <a:pt x="5259762" y="185757"/>
                  <a:pt x="5261476" y="174386"/>
                  <a:pt x="5263254" y="161551"/>
                </a:cubicBezTo>
                <a:cubicBezTo>
                  <a:pt x="5265032" y="148717"/>
                  <a:pt x="5264688" y="141683"/>
                  <a:pt x="5262221" y="140450"/>
                </a:cubicBezTo>
                <a:cubicBezTo>
                  <a:pt x="5260988" y="139833"/>
                  <a:pt x="5258541" y="139595"/>
                  <a:pt x="5254881" y="139737"/>
                </a:cubicBezTo>
                <a:close/>
                <a:moveTo>
                  <a:pt x="162813" y="131693"/>
                </a:moveTo>
                <a:cubicBezTo>
                  <a:pt x="164450" y="131877"/>
                  <a:pt x="166453" y="132451"/>
                  <a:pt x="168823" y="133416"/>
                </a:cubicBezTo>
                <a:cubicBezTo>
                  <a:pt x="178301" y="137273"/>
                  <a:pt x="185529" y="141608"/>
                  <a:pt x="190505" y="146419"/>
                </a:cubicBezTo>
                <a:cubicBezTo>
                  <a:pt x="195481" y="151230"/>
                  <a:pt x="196245" y="155826"/>
                  <a:pt x="192796" y="160207"/>
                </a:cubicBezTo>
                <a:cubicBezTo>
                  <a:pt x="189347" y="164588"/>
                  <a:pt x="184988" y="171392"/>
                  <a:pt x="179717" y="180620"/>
                </a:cubicBezTo>
                <a:cubicBezTo>
                  <a:pt x="174448" y="189848"/>
                  <a:pt x="167933" y="200062"/>
                  <a:pt x="160175" y="211262"/>
                </a:cubicBezTo>
                <a:cubicBezTo>
                  <a:pt x="169253" y="218217"/>
                  <a:pt x="183761" y="227900"/>
                  <a:pt x="203702" y="240311"/>
                </a:cubicBezTo>
                <a:cubicBezTo>
                  <a:pt x="223641" y="252723"/>
                  <a:pt x="241420" y="260441"/>
                  <a:pt x="257036" y="263467"/>
                </a:cubicBezTo>
                <a:cubicBezTo>
                  <a:pt x="272653" y="266493"/>
                  <a:pt x="288757" y="269995"/>
                  <a:pt x="305348" y="273975"/>
                </a:cubicBezTo>
                <a:cubicBezTo>
                  <a:pt x="321940" y="277954"/>
                  <a:pt x="324044" y="282479"/>
                  <a:pt x="311662" y="287548"/>
                </a:cubicBezTo>
                <a:cubicBezTo>
                  <a:pt x="299279" y="292617"/>
                  <a:pt x="283308" y="296503"/>
                  <a:pt x="263747" y="299206"/>
                </a:cubicBezTo>
                <a:cubicBezTo>
                  <a:pt x="244188" y="301910"/>
                  <a:pt x="228105" y="297937"/>
                  <a:pt x="215500" y="287290"/>
                </a:cubicBezTo>
                <a:cubicBezTo>
                  <a:pt x="202895" y="276642"/>
                  <a:pt x="180058" y="257222"/>
                  <a:pt x="146990" y="229029"/>
                </a:cubicBezTo>
                <a:cubicBezTo>
                  <a:pt x="132162" y="246538"/>
                  <a:pt x="114617" y="260129"/>
                  <a:pt x="94354" y="269802"/>
                </a:cubicBezTo>
                <a:cubicBezTo>
                  <a:pt x="74091" y="279474"/>
                  <a:pt x="53649" y="284995"/>
                  <a:pt x="33028" y="286365"/>
                </a:cubicBezTo>
                <a:cubicBezTo>
                  <a:pt x="12407" y="287734"/>
                  <a:pt x="11865" y="284418"/>
                  <a:pt x="31404" y="276416"/>
                </a:cubicBezTo>
                <a:cubicBezTo>
                  <a:pt x="50943" y="268414"/>
                  <a:pt x="69957" y="258692"/>
                  <a:pt x="88449" y="247248"/>
                </a:cubicBezTo>
                <a:cubicBezTo>
                  <a:pt x="106941" y="235805"/>
                  <a:pt x="119994" y="224519"/>
                  <a:pt x="127608" y="213391"/>
                </a:cubicBezTo>
                <a:cubicBezTo>
                  <a:pt x="120310" y="205059"/>
                  <a:pt x="112537" y="197857"/>
                  <a:pt x="104292" y="191784"/>
                </a:cubicBezTo>
                <a:cubicBezTo>
                  <a:pt x="96046" y="185711"/>
                  <a:pt x="88424" y="180656"/>
                  <a:pt x="81426" y="176619"/>
                </a:cubicBezTo>
                <a:cubicBezTo>
                  <a:pt x="74428" y="172582"/>
                  <a:pt x="75891" y="169033"/>
                  <a:pt x="85814" y="165972"/>
                </a:cubicBezTo>
                <a:cubicBezTo>
                  <a:pt x="95738" y="162910"/>
                  <a:pt x="104091" y="164444"/>
                  <a:pt x="110874" y="170575"/>
                </a:cubicBezTo>
                <a:cubicBezTo>
                  <a:pt x="117657" y="176705"/>
                  <a:pt x="127896" y="185342"/>
                  <a:pt x="141590" y="196484"/>
                </a:cubicBezTo>
                <a:cubicBezTo>
                  <a:pt x="144990" y="191479"/>
                  <a:pt x="149134" y="183065"/>
                  <a:pt x="154023" y="171242"/>
                </a:cubicBezTo>
                <a:cubicBezTo>
                  <a:pt x="158913" y="159418"/>
                  <a:pt x="160233" y="149194"/>
                  <a:pt x="157981" y="140568"/>
                </a:cubicBezTo>
                <a:cubicBezTo>
                  <a:pt x="156293" y="134099"/>
                  <a:pt x="157903" y="131140"/>
                  <a:pt x="162813" y="131693"/>
                </a:cubicBezTo>
                <a:close/>
                <a:moveTo>
                  <a:pt x="781319" y="130030"/>
                </a:moveTo>
                <a:cubicBezTo>
                  <a:pt x="786051" y="130036"/>
                  <a:pt x="790789" y="131286"/>
                  <a:pt x="795532" y="133781"/>
                </a:cubicBezTo>
                <a:cubicBezTo>
                  <a:pt x="805018" y="138772"/>
                  <a:pt x="809762" y="146666"/>
                  <a:pt x="809762" y="157464"/>
                </a:cubicBezTo>
                <a:cubicBezTo>
                  <a:pt x="809762" y="168248"/>
                  <a:pt x="804265" y="175899"/>
                  <a:pt x="793274" y="180416"/>
                </a:cubicBezTo>
                <a:cubicBezTo>
                  <a:pt x="782282" y="184933"/>
                  <a:pt x="772581" y="184384"/>
                  <a:pt x="764170" y="178770"/>
                </a:cubicBezTo>
                <a:cubicBezTo>
                  <a:pt x="755760" y="173156"/>
                  <a:pt x="751791" y="165491"/>
                  <a:pt x="752264" y="155776"/>
                </a:cubicBezTo>
                <a:cubicBezTo>
                  <a:pt x="752737" y="146060"/>
                  <a:pt x="757696" y="138718"/>
                  <a:pt x="767139" y="133749"/>
                </a:cubicBezTo>
                <a:cubicBezTo>
                  <a:pt x="771860" y="131265"/>
                  <a:pt x="776587" y="130025"/>
                  <a:pt x="781319" y="130030"/>
                </a:cubicBezTo>
                <a:close/>
                <a:moveTo>
                  <a:pt x="5883112" y="127801"/>
                </a:moveTo>
                <a:lnTo>
                  <a:pt x="5842501" y="132813"/>
                </a:lnTo>
                <a:cubicBezTo>
                  <a:pt x="5841712" y="145304"/>
                  <a:pt x="5840006" y="154697"/>
                  <a:pt x="5837381" y="160992"/>
                </a:cubicBezTo>
                <a:cubicBezTo>
                  <a:pt x="5850302" y="163473"/>
                  <a:pt x="5858257" y="168058"/>
                  <a:pt x="5861247" y="174748"/>
                </a:cubicBezTo>
                <a:lnTo>
                  <a:pt x="5860952" y="190252"/>
                </a:lnTo>
                <a:lnTo>
                  <a:pt x="5869120" y="178211"/>
                </a:lnTo>
                <a:cubicBezTo>
                  <a:pt x="5876656" y="163132"/>
                  <a:pt x="5881320" y="146329"/>
                  <a:pt x="5883112" y="127801"/>
                </a:cubicBezTo>
                <a:close/>
                <a:moveTo>
                  <a:pt x="3713395" y="127794"/>
                </a:moveTo>
                <a:cubicBezTo>
                  <a:pt x="3715333" y="127865"/>
                  <a:pt x="3717719" y="128380"/>
                  <a:pt x="3720553" y="129339"/>
                </a:cubicBezTo>
                <a:cubicBezTo>
                  <a:pt x="3731889" y="133175"/>
                  <a:pt x="3740013" y="138141"/>
                  <a:pt x="3744924" y="144235"/>
                </a:cubicBezTo>
                <a:cubicBezTo>
                  <a:pt x="3749836" y="150330"/>
                  <a:pt x="3749922" y="157661"/>
                  <a:pt x="3745182" y="166230"/>
                </a:cubicBezTo>
                <a:cubicBezTo>
                  <a:pt x="3740443" y="174798"/>
                  <a:pt x="3735126" y="175859"/>
                  <a:pt x="3729232" y="169413"/>
                </a:cubicBezTo>
                <a:cubicBezTo>
                  <a:pt x="3723339" y="162967"/>
                  <a:pt x="3719019" y="157686"/>
                  <a:pt x="3716272" y="153571"/>
                </a:cubicBezTo>
                <a:cubicBezTo>
                  <a:pt x="3713526" y="149455"/>
                  <a:pt x="3710784" y="144644"/>
                  <a:pt x="3708045" y="139137"/>
                </a:cubicBezTo>
                <a:cubicBezTo>
                  <a:pt x="3705797" y="131361"/>
                  <a:pt x="3707580" y="127580"/>
                  <a:pt x="3713395" y="127794"/>
                </a:cubicBezTo>
                <a:close/>
                <a:moveTo>
                  <a:pt x="1263410" y="126317"/>
                </a:moveTo>
                <a:cubicBezTo>
                  <a:pt x="1270509" y="126317"/>
                  <a:pt x="1278144" y="128443"/>
                  <a:pt x="1286318" y="132695"/>
                </a:cubicBezTo>
                <a:cubicBezTo>
                  <a:pt x="1294493" y="136947"/>
                  <a:pt x="1297232" y="141858"/>
                  <a:pt x="1294535" y="147430"/>
                </a:cubicBezTo>
                <a:cubicBezTo>
                  <a:pt x="1291839" y="153001"/>
                  <a:pt x="1290492" y="167130"/>
                  <a:pt x="1290492" y="189816"/>
                </a:cubicBezTo>
                <a:cubicBezTo>
                  <a:pt x="1290492" y="212660"/>
                  <a:pt x="1291166" y="232069"/>
                  <a:pt x="1292514" y="248044"/>
                </a:cubicBezTo>
                <a:cubicBezTo>
                  <a:pt x="1293861" y="264019"/>
                  <a:pt x="1289699" y="278341"/>
                  <a:pt x="1280026" y="291011"/>
                </a:cubicBezTo>
                <a:cubicBezTo>
                  <a:pt x="1270354" y="303681"/>
                  <a:pt x="1262829" y="305312"/>
                  <a:pt x="1257451" y="295905"/>
                </a:cubicBezTo>
                <a:cubicBezTo>
                  <a:pt x="1252074" y="286497"/>
                  <a:pt x="1243836" y="277248"/>
                  <a:pt x="1232736" y="268156"/>
                </a:cubicBezTo>
                <a:cubicBezTo>
                  <a:pt x="1221637" y="259065"/>
                  <a:pt x="1221995" y="255419"/>
                  <a:pt x="1233812" y="257218"/>
                </a:cubicBezTo>
                <a:cubicBezTo>
                  <a:pt x="1245628" y="259018"/>
                  <a:pt x="1253511" y="259982"/>
                  <a:pt x="1257462" y="260111"/>
                </a:cubicBezTo>
                <a:cubicBezTo>
                  <a:pt x="1261413" y="260240"/>
                  <a:pt x="1263603" y="251511"/>
                  <a:pt x="1264034" y="233923"/>
                </a:cubicBezTo>
                <a:cubicBezTo>
                  <a:pt x="1264464" y="216334"/>
                  <a:pt x="1264238" y="197818"/>
                  <a:pt x="1263356" y="178372"/>
                </a:cubicBezTo>
                <a:cubicBezTo>
                  <a:pt x="1262474" y="158927"/>
                  <a:pt x="1260226" y="145390"/>
                  <a:pt x="1256612" y="137761"/>
                </a:cubicBezTo>
                <a:cubicBezTo>
                  <a:pt x="1252999" y="130132"/>
                  <a:pt x="1255265" y="126317"/>
                  <a:pt x="1263410" y="126317"/>
                </a:cubicBezTo>
                <a:close/>
                <a:moveTo>
                  <a:pt x="3638300" y="115683"/>
                </a:moveTo>
                <a:cubicBezTo>
                  <a:pt x="3640805" y="115222"/>
                  <a:pt x="3643643" y="115727"/>
                  <a:pt x="3646816" y="117197"/>
                </a:cubicBezTo>
                <a:cubicBezTo>
                  <a:pt x="3653161" y="120137"/>
                  <a:pt x="3659055" y="124123"/>
                  <a:pt x="3664497" y="129157"/>
                </a:cubicBezTo>
                <a:cubicBezTo>
                  <a:pt x="3669939" y="134190"/>
                  <a:pt x="3668785" y="139439"/>
                  <a:pt x="3661034" y="144902"/>
                </a:cubicBezTo>
                <a:cubicBezTo>
                  <a:pt x="3653283" y="150366"/>
                  <a:pt x="3648784" y="158052"/>
                  <a:pt x="3647536" y="167961"/>
                </a:cubicBezTo>
                <a:cubicBezTo>
                  <a:pt x="3646289" y="177870"/>
                  <a:pt x="3647690" y="186442"/>
                  <a:pt x="3651741" y="193677"/>
                </a:cubicBezTo>
                <a:cubicBezTo>
                  <a:pt x="3655793" y="200911"/>
                  <a:pt x="3656463" y="211685"/>
                  <a:pt x="3653753" y="225996"/>
                </a:cubicBezTo>
                <a:cubicBezTo>
                  <a:pt x="3690478" y="237009"/>
                  <a:pt x="3717162" y="244993"/>
                  <a:pt x="3733803" y="249948"/>
                </a:cubicBezTo>
                <a:cubicBezTo>
                  <a:pt x="3750445" y="254902"/>
                  <a:pt x="3769191" y="258932"/>
                  <a:pt x="3790042" y="262037"/>
                </a:cubicBezTo>
                <a:cubicBezTo>
                  <a:pt x="3810893" y="265141"/>
                  <a:pt x="3835909" y="265338"/>
                  <a:pt x="3865091" y="262628"/>
                </a:cubicBezTo>
                <a:cubicBezTo>
                  <a:pt x="3894274" y="259918"/>
                  <a:pt x="3899218" y="263940"/>
                  <a:pt x="3879923" y="274695"/>
                </a:cubicBezTo>
                <a:cubicBezTo>
                  <a:pt x="3860628" y="285451"/>
                  <a:pt x="3844381" y="292900"/>
                  <a:pt x="3831180" y="297045"/>
                </a:cubicBezTo>
                <a:cubicBezTo>
                  <a:pt x="3817980" y="301189"/>
                  <a:pt x="3800138" y="298945"/>
                  <a:pt x="3777652" y="290312"/>
                </a:cubicBezTo>
                <a:cubicBezTo>
                  <a:pt x="3755167" y="281679"/>
                  <a:pt x="3734026" y="273537"/>
                  <a:pt x="3714229" y="265887"/>
                </a:cubicBezTo>
                <a:cubicBezTo>
                  <a:pt x="3694432" y="258236"/>
                  <a:pt x="3678002" y="251755"/>
                  <a:pt x="3664938" y="246442"/>
                </a:cubicBezTo>
                <a:cubicBezTo>
                  <a:pt x="3651875" y="241129"/>
                  <a:pt x="3640710" y="239996"/>
                  <a:pt x="3631446" y="243043"/>
                </a:cubicBezTo>
                <a:cubicBezTo>
                  <a:pt x="3622183" y="246090"/>
                  <a:pt x="3614088" y="249467"/>
                  <a:pt x="3607161" y="253174"/>
                </a:cubicBezTo>
                <a:cubicBezTo>
                  <a:pt x="3600235" y="256881"/>
                  <a:pt x="3592072" y="255121"/>
                  <a:pt x="3582672" y="247894"/>
                </a:cubicBezTo>
                <a:cubicBezTo>
                  <a:pt x="3573272" y="240666"/>
                  <a:pt x="3573548" y="236167"/>
                  <a:pt x="3583500" y="234396"/>
                </a:cubicBezTo>
                <a:cubicBezTo>
                  <a:pt x="3593452" y="232625"/>
                  <a:pt x="3610689" y="228778"/>
                  <a:pt x="3635211" y="222856"/>
                </a:cubicBezTo>
                <a:cubicBezTo>
                  <a:pt x="3636673" y="218195"/>
                  <a:pt x="3635845" y="211720"/>
                  <a:pt x="3632726" y="203432"/>
                </a:cubicBezTo>
                <a:cubicBezTo>
                  <a:pt x="3629607" y="195143"/>
                  <a:pt x="3626908" y="188192"/>
                  <a:pt x="3624628" y="182578"/>
                </a:cubicBezTo>
                <a:cubicBezTo>
                  <a:pt x="3622348" y="176963"/>
                  <a:pt x="3622333" y="170019"/>
                  <a:pt x="3624585" y="161745"/>
                </a:cubicBezTo>
                <a:cubicBezTo>
                  <a:pt x="3626836" y="153470"/>
                  <a:pt x="3627553" y="148892"/>
                  <a:pt x="3626736" y="148010"/>
                </a:cubicBezTo>
                <a:cubicBezTo>
                  <a:pt x="3625918" y="147129"/>
                  <a:pt x="3622218" y="147813"/>
                  <a:pt x="3615636" y="150065"/>
                </a:cubicBezTo>
                <a:cubicBezTo>
                  <a:pt x="3609054" y="152316"/>
                  <a:pt x="3602487" y="150624"/>
                  <a:pt x="3595933" y="144988"/>
                </a:cubicBezTo>
                <a:cubicBezTo>
                  <a:pt x="3589379" y="139353"/>
                  <a:pt x="3589727" y="136198"/>
                  <a:pt x="3596976" y="135524"/>
                </a:cubicBezTo>
                <a:cubicBezTo>
                  <a:pt x="3604225" y="134850"/>
                  <a:pt x="3610922" y="133283"/>
                  <a:pt x="3617067" y="130824"/>
                </a:cubicBezTo>
                <a:cubicBezTo>
                  <a:pt x="3623212" y="128364"/>
                  <a:pt x="3628120" y="124743"/>
                  <a:pt x="3631791" y="119961"/>
                </a:cubicBezTo>
                <a:cubicBezTo>
                  <a:pt x="3633626" y="117570"/>
                  <a:pt x="3635796" y="116144"/>
                  <a:pt x="3638300" y="115683"/>
                </a:cubicBezTo>
                <a:close/>
                <a:moveTo>
                  <a:pt x="3425012" y="114949"/>
                </a:moveTo>
                <a:cubicBezTo>
                  <a:pt x="3419390" y="115386"/>
                  <a:pt x="3403810" y="118064"/>
                  <a:pt x="3378270" y="122983"/>
                </a:cubicBezTo>
                <a:cubicBezTo>
                  <a:pt x="3379130" y="131344"/>
                  <a:pt x="3380335" y="142342"/>
                  <a:pt x="3381884" y="155980"/>
                </a:cubicBezTo>
                <a:cubicBezTo>
                  <a:pt x="3405875" y="151563"/>
                  <a:pt x="3420631" y="149011"/>
                  <a:pt x="3426152" y="148322"/>
                </a:cubicBezTo>
                <a:cubicBezTo>
                  <a:pt x="3427414" y="145211"/>
                  <a:pt x="3428945" y="138761"/>
                  <a:pt x="3430744" y="128974"/>
                </a:cubicBezTo>
                <a:cubicBezTo>
                  <a:pt x="3432544" y="119187"/>
                  <a:pt x="3430633" y="114512"/>
                  <a:pt x="3425012" y="114949"/>
                </a:cubicBezTo>
                <a:close/>
                <a:moveTo>
                  <a:pt x="3287636" y="113188"/>
                </a:moveTo>
                <a:cubicBezTo>
                  <a:pt x="3291935" y="113322"/>
                  <a:pt x="3296990" y="114938"/>
                  <a:pt x="3302801" y="118036"/>
                </a:cubicBezTo>
                <a:cubicBezTo>
                  <a:pt x="3314424" y="124231"/>
                  <a:pt x="3317905" y="130225"/>
                  <a:pt x="3313244" y="136018"/>
                </a:cubicBezTo>
                <a:cubicBezTo>
                  <a:pt x="3308584" y="141812"/>
                  <a:pt x="3305418" y="147638"/>
                  <a:pt x="3303748" y="153496"/>
                </a:cubicBezTo>
                <a:cubicBezTo>
                  <a:pt x="3302077" y="159354"/>
                  <a:pt x="3300352" y="176042"/>
                  <a:pt x="3298574" y="203561"/>
                </a:cubicBezTo>
                <a:cubicBezTo>
                  <a:pt x="3297714" y="218632"/>
                  <a:pt x="3297485" y="224340"/>
                  <a:pt x="3297886" y="220683"/>
                </a:cubicBezTo>
                <a:cubicBezTo>
                  <a:pt x="3337981" y="193752"/>
                  <a:pt x="3350826" y="189145"/>
                  <a:pt x="3336422" y="206863"/>
                </a:cubicBezTo>
                <a:cubicBezTo>
                  <a:pt x="3322017" y="224580"/>
                  <a:pt x="3311764" y="237142"/>
                  <a:pt x="3305662" y="244549"/>
                </a:cubicBezTo>
                <a:cubicBezTo>
                  <a:pt x="3299560" y="251955"/>
                  <a:pt x="3293189" y="260671"/>
                  <a:pt x="3286550" y="270695"/>
                </a:cubicBezTo>
                <a:cubicBezTo>
                  <a:pt x="3279911" y="280718"/>
                  <a:pt x="3273715" y="280342"/>
                  <a:pt x="3267965" y="269565"/>
                </a:cubicBezTo>
                <a:cubicBezTo>
                  <a:pt x="3262215" y="258789"/>
                  <a:pt x="3261591" y="249460"/>
                  <a:pt x="3266094" y="241580"/>
                </a:cubicBezTo>
                <a:cubicBezTo>
                  <a:pt x="3270597" y="233700"/>
                  <a:pt x="3273519" y="220575"/>
                  <a:pt x="3274859" y="202206"/>
                </a:cubicBezTo>
                <a:cubicBezTo>
                  <a:pt x="3276200" y="183836"/>
                  <a:pt x="3276870" y="171152"/>
                  <a:pt x="3276870" y="164154"/>
                </a:cubicBezTo>
                <a:lnTo>
                  <a:pt x="3276870" y="145268"/>
                </a:lnTo>
                <a:cubicBezTo>
                  <a:pt x="3276870" y="141726"/>
                  <a:pt x="3273773" y="142160"/>
                  <a:pt x="3267578" y="146569"/>
                </a:cubicBezTo>
                <a:cubicBezTo>
                  <a:pt x="3261383" y="150979"/>
                  <a:pt x="3253424" y="154801"/>
                  <a:pt x="3243701" y="158034"/>
                </a:cubicBezTo>
                <a:cubicBezTo>
                  <a:pt x="3233979" y="161268"/>
                  <a:pt x="3225156" y="159601"/>
                  <a:pt x="3217233" y="153033"/>
                </a:cubicBezTo>
                <a:cubicBezTo>
                  <a:pt x="3209310" y="146465"/>
                  <a:pt x="3209629" y="142862"/>
                  <a:pt x="3218190" y="142224"/>
                </a:cubicBezTo>
                <a:cubicBezTo>
                  <a:pt x="3226751" y="141586"/>
                  <a:pt x="3237302" y="138675"/>
                  <a:pt x="3249843" y="133491"/>
                </a:cubicBezTo>
                <a:cubicBezTo>
                  <a:pt x="3262383" y="128307"/>
                  <a:pt x="3271439" y="122886"/>
                  <a:pt x="3277010" y="117229"/>
                </a:cubicBezTo>
                <a:cubicBezTo>
                  <a:pt x="3279796" y="114401"/>
                  <a:pt x="3283338" y="113053"/>
                  <a:pt x="3287636" y="113188"/>
                </a:cubicBezTo>
                <a:close/>
                <a:moveTo>
                  <a:pt x="5269760" y="110725"/>
                </a:moveTo>
                <a:cubicBezTo>
                  <a:pt x="5273973" y="110867"/>
                  <a:pt x="5278698" y="112120"/>
                  <a:pt x="5283935" y="114487"/>
                </a:cubicBezTo>
                <a:cubicBezTo>
                  <a:pt x="5294411" y="119219"/>
                  <a:pt x="5303051" y="124256"/>
                  <a:pt x="5309855" y="129598"/>
                </a:cubicBezTo>
                <a:cubicBezTo>
                  <a:pt x="5316660" y="134939"/>
                  <a:pt x="5316122" y="140887"/>
                  <a:pt x="5308242" y="147440"/>
                </a:cubicBezTo>
                <a:cubicBezTo>
                  <a:pt x="5300362" y="153994"/>
                  <a:pt x="5291260" y="170213"/>
                  <a:pt x="5280935" y="196097"/>
                </a:cubicBezTo>
                <a:cubicBezTo>
                  <a:pt x="5294430" y="209605"/>
                  <a:pt x="5296459" y="216671"/>
                  <a:pt x="5287023" y="217295"/>
                </a:cubicBezTo>
                <a:cubicBezTo>
                  <a:pt x="5277587" y="217919"/>
                  <a:pt x="5266391" y="218457"/>
                  <a:pt x="5253434" y="218908"/>
                </a:cubicBezTo>
                <a:cubicBezTo>
                  <a:pt x="5240478" y="219360"/>
                  <a:pt x="5222549" y="220812"/>
                  <a:pt x="5199648" y="223264"/>
                </a:cubicBezTo>
                <a:cubicBezTo>
                  <a:pt x="5198787" y="236127"/>
                  <a:pt x="5195561" y="243455"/>
                  <a:pt x="5189968" y="245248"/>
                </a:cubicBezTo>
                <a:cubicBezTo>
                  <a:pt x="5184375" y="247040"/>
                  <a:pt x="5180353" y="238676"/>
                  <a:pt x="5177901" y="220156"/>
                </a:cubicBezTo>
                <a:cubicBezTo>
                  <a:pt x="5175449" y="201636"/>
                  <a:pt x="5172875" y="184746"/>
                  <a:pt x="5170178" y="169488"/>
                </a:cubicBezTo>
                <a:cubicBezTo>
                  <a:pt x="5167483" y="154231"/>
                  <a:pt x="5164317" y="142317"/>
                  <a:pt x="5160681" y="133749"/>
                </a:cubicBezTo>
                <a:cubicBezTo>
                  <a:pt x="5157046" y="125181"/>
                  <a:pt x="5159556" y="121607"/>
                  <a:pt x="5168210" y="123026"/>
                </a:cubicBezTo>
                <a:cubicBezTo>
                  <a:pt x="5176865" y="124446"/>
                  <a:pt x="5182873" y="125794"/>
                  <a:pt x="5186236" y="127070"/>
                </a:cubicBezTo>
                <a:cubicBezTo>
                  <a:pt x="5189599" y="128346"/>
                  <a:pt x="5200135" y="128124"/>
                  <a:pt x="5217845" y="126403"/>
                </a:cubicBezTo>
                <a:cubicBezTo>
                  <a:pt x="5238682" y="122058"/>
                  <a:pt x="5252287" y="117803"/>
                  <a:pt x="5258661" y="113637"/>
                </a:cubicBezTo>
                <a:cubicBezTo>
                  <a:pt x="5261848" y="111554"/>
                  <a:pt x="5265548" y="110583"/>
                  <a:pt x="5269760" y="110725"/>
                </a:cubicBezTo>
                <a:close/>
                <a:moveTo>
                  <a:pt x="377254" y="108766"/>
                </a:moveTo>
                <a:cubicBezTo>
                  <a:pt x="379351" y="108745"/>
                  <a:pt x="381918" y="109036"/>
                  <a:pt x="384954" y="109636"/>
                </a:cubicBezTo>
                <a:cubicBezTo>
                  <a:pt x="397100" y="112038"/>
                  <a:pt x="405676" y="116025"/>
                  <a:pt x="410680" y="121596"/>
                </a:cubicBezTo>
                <a:cubicBezTo>
                  <a:pt x="415685" y="127167"/>
                  <a:pt x="417320" y="134093"/>
                  <a:pt x="415585" y="142375"/>
                </a:cubicBezTo>
                <a:cubicBezTo>
                  <a:pt x="413850" y="150656"/>
                  <a:pt x="409117" y="153320"/>
                  <a:pt x="401388" y="150366"/>
                </a:cubicBezTo>
                <a:cubicBezTo>
                  <a:pt x="393659" y="147412"/>
                  <a:pt x="387356" y="143009"/>
                  <a:pt x="382481" y="137158"/>
                </a:cubicBezTo>
                <a:cubicBezTo>
                  <a:pt x="377777" y="131465"/>
                  <a:pt x="373977" y="124855"/>
                  <a:pt x="371080" y="117326"/>
                </a:cubicBezTo>
                <a:cubicBezTo>
                  <a:pt x="368908" y="111679"/>
                  <a:pt x="370966" y="108826"/>
                  <a:pt x="377254" y="108766"/>
                </a:cubicBezTo>
                <a:close/>
                <a:moveTo>
                  <a:pt x="7374361" y="105248"/>
                </a:moveTo>
                <a:cubicBezTo>
                  <a:pt x="7372833" y="104983"/>
                  <a:pt x="7368711" y="106775"/>
                  <a:pt x="7361992" y="110625"/>
                </a:cubicBezTo>
                <a:cubicBezTo>
                  <a:pt x="7355273" y="114476"/>
                  <a:pt x="7348065" y="119090"/>
                  <a:pt x="7340364" y="124467"/>
                </a:cubicBezTo>
                <a:cubicBezTo>
                  <a:pt x="7340579" y="132494"/>
                  <a:pt x="7340658" y="140021"/>
                  <a:pt x="7340601" y="147048"/>
                </a:cubicBezTo>
                <a:lnTo>
                  <a:pt x="7340357" y="155334"/>
                </a:lnTo>
                <a:lnTo>
                  <a:pt x="7341629" y="154630"/>
                </a:lnTo>
                <a:cubicBezTo>
                  <a:pt x="7343023" y="154523"/>
                  <a:pt x="7345010" y="154750"/>
                  <a:pt x="7347591" y="155313"/>
                </a:cubicBezTo>
                <a:cubicBezTo>
                  <a:pt x="7357916" y="157565"/>
                  <a:pt x="7364667" y="154815"/>
                  <a:pt x="7367843" y="147064"/>
                </a:cubicBezTo>
                <a:cubicBezTo>
                  <a:pt x="7371019" y="139313"/>
                  <a:pt x="7373281" y="130472"/>
                  <a:pt x="7374629" y="120542"/>
                </a:cubicBezTo>
                <a:cubicBezTo>
                  <a:pt x="7375977" y="110611"/>
                  <a:pt x="7375888" y="105513"/>
                  <a:pt x="7374361" y="105248"/>
                </a:cubicBezTo>
                <a:close/>
                <a:moveTo>
                  <a:pt x="2173405" y="100099"/>
                </a:moveTo>
                <a:cubicBezTo>
                  <a:pt x="2176592" y="99886"/>
                  <a:pt x="2180871" y="100390"/>
                  <a:pt x="2186241" y="101613"/>
                </a:cubicBezTo>
                <a:cubicBezTo>
                  <a:pt x="2196982" y="104058"/>
                  <a:pt x="2204105" y="108320"/>
                  <a:pt x="2207612" y="114401"/>
                </a:cubicBezTo>
                <a:cubicBezTo>
                  <a:pt x="2211118" y="120481"/>
                  <a:pt x="2211681" y="127608"/>
                  <a:pt x="2209300" y="135782"/>
                </a:cubicBezTo>
                <a:cubicBezTo>
                  <a:pt x="2206920" y="143956"/>
                  <a:pt x="2200961" y="145555"/>
                  <a:pt x="2191425" y="140579"/>
                </a:cubicBezTo>
                <a:cubicBezTo>
                  <a:pt x="2184814" y="135861"/>
                  <a:pt x="2178608" y="129225"/>
                  <a:pt x="2172808" y="120671"/>
                </a:cubicBezTo>
                <a:cubicBezTo>
                  <a:pt x="2167007" y="112117"/>
                  <a:pt x="2165111" y="106191"/>
                  <a:pt x="2167118" y="102893"/>
                </a:cubicBezTo>
                <a:cubicBezTo>
                  <a:pt x="2168122" y="101243"/>
                  <a:pt x="2170218" y="100312"/>
                  <a:pt x="2173405" y="100099"/>
                </a:cubicBezTo>
                <a:close/>
                <a:moveTo>
                  <a:pt x="2643482" y="99451"/>
                </a:moveTo>
                <a:cubicBezTo>
                  <a:pt x="2613740" y="102993"/>
                  <a:pt x="2593549" y="105517"/>
                  <a:pt x="2582909" y="107023"/>
                </a:cubicBezTo>
                <a:cubicBezTo>
                  <a:pt x="2584673" y="126023"/>
                  <a:pt x="2586781" y="145046"/>
                  <a:pt x="2589233" y="164089"/>
                </a:cubicBezTo>
                <a:cubicBezTo>
                  <a:pt x="2603085" y="163272"/>
                  <a:pt x="2621169" y="161214"/>
                  <a:pt x="2643482" y="157916"/>
                </a:cubicBezTo>
                <a:close/>
                <a:moveTo>
                  <a:pt x="98315" y="98962"/>
                </a:moveTo>
                <a:cubicBezTo>
                  <a:pt x="100204" y="99223"/>
                  <a:pt x="102408" y="99960"/>
                  <a:pt x="104926" y="101172"/>
                </a:cubicBezTo>
                <a:cubicBezTo>
                  <a:pt x="115000" y="106019"/>
                  <a:pt x="122453" y="111608"/>
                  <a:pt x="127286" y="117939"/>
                </a:cubicBezTo>
                <a:cubicBezTo>
                  <a:pt x="132119" y="124270"/>
                  <a:pt x="131696" y="128332"/>
                  <a:pt x="126017" y="130125"/>
                </a:cubicBezTo>
                <a:cubicBezTo>
                  <a:pt x="120338" y="131917"/>
                  <a:pt x="110996" y="138198"/>
                  <a:pt x="97989" y="148968"/>
                </a:cubicBezTo>
                <a:cubicBezTo>
                  <a:pt x="84983" y="159737"/>
                  <a:pt x="70470" y="168126"/>
                  <a:pt x="54452" y="174135"/>
                </a:cubicBezTo>
                <a:cubicBezTo>
                  <a:pt x="38434" y="180143"/>
                  <a:pt x="36384" y="177494"/>
                  <a:pt x="48300" y="166187"/>
                </a:cubicBezTo>
                <a:cubicBezTo>
                  <a:pt x="60217" y="154879"/>
                  <a:pt x="70342" y="143999"/>
                  <a:pt x="78673" y="133545"/>
                </a:cubicBezTo>
                <a:cubicBezTo>
                  <a:pt x="87004" y="123091"/>
                  <a:pt x="90719" y="115053"/>
                  <a:pt x="89815" y="109432"/>
                </a:cubicBezTo>
                <a:cubicBezTo>
                  <a:pt x="89815" y="101666"/>
                  <a:pt x="92648" y="98176"/>
                  <a:pt x="98315" y="98962"/>
                </a:cubicBezTo>
                <a:close/>
                <a:moveTo>
                  <a:pt x="173578" y="96308"/>
                </a:moveTo>
                <a:cubicBezTo>
                  <a:pt x="176782" y="96306"/>
                  <a:pt x="181026" y="96873"/>
                  <a:pt x="186310" y="98010"/>
                </a:cubicBezTo>
                <a:cubicBezTo>
                  <a:pt x="205541" y="100892"/>
                  <a:pt x="218816" y="106270"/>
                  <a:pt x="226137" y="114142"/>
                </a:cubicBezTo>
                <a:cubicBezTo>
                  <a:pt x="233457" y="122015"/>
                  <a:pt x="235982" y="130533"/>
                  <a:pt x="233708" y="139697"/>
                </a:cubicBezTo>
                <a:cubicBezTo>
                  <a:pt x="231436" y="148860"/>
                  <a:pt x="223760" y="149903"/>
                  <a:pt x="210682" y="142826"/>
                </a:cubicBezTo>
                <a:cubicBezTo>
                  <a:pt x="197603" y="135750"/>
                  <a:pt x="184988" y="125374"/>
                  <a:pt x="172834" y="111701"/>
                </a:cubicBezTo>
                <a:cubicBezTo>
                  <a:pt x="163719" y="101446"/>
                  <a:pt x="163967" y="96315"/>
                  <a:pt x="173578" y="96308"/>
                </a:cubicBezTo>
                <a:close/>
                <a:moveTo>
                  <a:pt x="6498046" y="94639"/>
                </a:moveTo>
                <a:cubicBezTo>
                  <a:pt x="6496867" y="94361"/>
                  <a:pt x="6495509" y="94391"/>
                  <a:pt x="6493969" y="94729"/>
                </a:cubicBezTo>
                <a:cubicBezTo>
                  <a:pt x="6487809" y="96085"/>
                  <a:pt x="6478277" y="98253"/>
                  <a:pt x="6465371" y="101236"/>
                </a:cubicBezTo>
                <a:cubicBezTo>
                  <a:pt x="6468009" y="120309"/>
                  <a:pt x="6469709" y="134957"/>
                  <a:pt x="6470469" y="145182"/>
                </a:cubicBezTo>
                <a:cubicBezTo>
                  <a:pt x="6484278" y="142586"/>
                  <a:pt x="6495155" y="140206"/>
                  <a:pt x="6503100" y="138040"/>
                </a:cubicBezTo>
                <a:cubicBezTo>
                  <a:pt x="6503931" y="124862"/>
                  <a:pt x="6504157" y="114010"/>
                  <a:pt x="6503777" y="105485"/>
                </a:cubicBezTo>
                <a:cubicBezTo>
                  <a:pt x="6503492" y="99091"/>
                  <a:pt x="6501582" y="95476"/>
                  <a:pt x="6498046" y="94639"/>
                </a:cubicBezTo>
                <a:close/>
                <a:moveTo>
                  <a:pt x="2724014" y="90164"/>
                </a:moveTo>
                <a:cubicBezTo>
                  <a:pt x="2721251" y="89830"/>
                  <a:pt x="2717599" y="90001"/>
                  <a:pt x="2713057" y="90675"/>
                </a:cubicBezTo>
                <a:cubicBezTo>
                  <a:pt x="2703972" y="92023"/>
                  <a:pt x="2690224" y="93901"/>
                  <a:pt x="2671811" y="96310"/>
                </a:cubicBezTo>
                <a:cubicBezTo>
                  <a:pt x="2671036" y="117849"/>
                  <a:pt x="2670649" y="136843"/>
                  <a:pt x="2670649" y="153291"/>
                </a:cubicBezTo>
                <a:cubicBezTo>
                  <a:pt x="2687026" y="152459"/>
                  <a:pt x="2705969" y="150395"/>
                  <a:pt x="2727479" y="147096"/>
                </a:cubicBezTo>
                <a:cubicBezTo>
                  <a:pt x="2729989" y="131967"/>
                  <a:pt x="2731466" y="119785"/>
                  <a:pt x="2731911" y="110550"/>
                </a:cubicBezTo>
                <a:cubicBezTo>
                  <a:pt x="2732355" y="101315"/>
                  <a:pt x="2731595" y="95357"/>
                  <a:pt x="2729631" y="92675"/>
                </a:cubicBezTo>
                <a:cubicBezTo>
                  <a:pt x="2728648" y="91334"/>
                  <a:pt x="2726776" y="90497"/>
                  <a:pt x="2724014" y="90164"/>
                </a:cubicBezTo>
                <a:close/>
                <a:moveTo>
                  <a:pt x="2923309" y="89212"/>
                </a:moveTo>
                <a:cubicBezTo>
                  <a:pt x="2917975" y="90488"/>
                  <a:pt x="2908933" y="92718"/>
                  <a:pt x="2896185" y="95902"/>
                </a:cubicBezTo>
                <a:cubicBezTo>
                  <a:pt x="2896185" y="112651"/>
                  <a:pt x="2896565" y="129529"/>
                  <a:pt x="2897325" y="146537"/>
                </a:cubicBezTo>
                <a:cubicBezTo>
                  <a:pt x="2905470" y="145763"/>
                  <a:pt x="2916347" y="142973"/>
                  <a:pt x="2929956" y="138169"/>
                </a:cubicBezTo>
                <a:cubicBezTo>
                  <a:pt x="2931634" y="124776"/>
                  <a:pt x="2932279" y="112949"/>
                  <a:pt x="2931892" y="102688"/>
                </a:cubicBezTo>
                <a:cubicBezTo>
                  <a:pt x="2931505" y="92428"/>
                  <a:pt x="2928644" y="87936"/>
                  <a:pt x="2923309" y="89212"/>
                </a:cubicBezTo>
                <a:close/>
                <a:moveTo>
                  <a:pt x="3438859" y="87403"/>
                </a:moveTo>
                <a:cubicBezTo>
                  <a:pt x="3444570" y="86598"/>
                  <a:pt x="3452007" y="89287"/>
                  <a:pt x="3461171" y="95471"/>
                </a:cubicBezTo>
                <a:cubicBezTo>
                  <a:pt x="3473389" y="103717"/>
                  <a:pt x="3475819" y="110887"/>
                  <a:pt x="3468463" y="116982"/>
                </a:cubicBezTo>
                <a:cubicBezTo>
                  <a:pt x="3461106" y="123076"/>
                  <a:pt x="3455786" y="132727"/>
                  <a:pt x="3452502" y="145935"/>
                </a:cubicBezTo>
                <a:cubicBezTo>
                  <a:pt x="3460604" y="153492"/>
                  <a:pt x="3462820" y="158421"/>
                  <a:pt x="3459149" y="160723"/>
                </a:cubicBezTo>
                <a:cubicBezTo>
                  <a:pt x="3455477" y="163025"/>
                  <a:pt x="3443819" y="164814"/>
                  <a:pt x="3424173" y="166090"/>
                </a:cubicBezTo>
                <a:cubicBezTo>
                  <a:pt x="3436764" y="171783"/>
                  <a:pt x="3441457" y="177193"/>
                  <a:pt x="3438252" y="182319"/>
                </a:cubicBezTo>
                <a:cubicBezTo>
                  <a:pt x="3435046" y="187446"/>
                  <a:pt x="3432573" y="198061"/>
                  <a:pt x="3430830" y="214165"/>
                </a:cubicBezTo>
                <a:cubicBezTo>
                  <a:pt x="3429088" y="230269"/>
                  <a:pt x="3429881" y="243315"/>
                  <a:pt x="3433207" y="253303"/>
                </a:cubicBezTo>
                <a:cubicBezTo>
                  <a:pt x="3436534" y="263291"/>
                  <a:pt x="3444751" y="268694"/>
                  <a:pt x="3457858" y="269511"/>
                </a:cubicBezTo>
                <a:cubicBezTo>
                  <a:pt x="3470965" y="270329"/>
                  <a:pt x="3481276" y="269748"/>
                  <a:pt x="3488790" y="267769"/>
                </a:cubicBezTo>
                <a:cubicBezTo>
                  <a:pt x="3496304" y="265790"/>
                  <a:pt x="3501334" y="260212"/>
                  <a:pt x="3503879" y="251034"/>
                </a:cubicBezTo>
                <a:cubicBezTo>
                  <a:pt x="3506425" y="241856"/>
                  <a:pt x="3509455" y="231370"/>
                  <a:pt x="3512968" y="219575"/>
                </a:cubicBezTo>
                <a:cubicBezTo>
                  <a:pt x="3516481" y="207780"/>
                  <a:pt x="3519640" y="211233"/>
                  <a:pt x="3522443" y="229932"/>
                </a:cubicBezTo>
                <a:cubicBezTo>
                  <a:pt x="3525246" y="248632"/>
                  <a:pt x="3529140" y="261341"/>
                  <a:pt x="3534123" y="268059"/>
                </a:cubicBezTo>
                <a:cubicBezTo>
                  <a:pt x="3539106" y="274778"/>
                  <a:pt x="3534542" y="281202"/>
                  <a:pt x="3520432" y="287333"/>
                </a:cubicBezTo>
                <a:cubicBezTo>
                  <a:pt x="3506321" y="293463"/>
                  <a:pt x="3489055" y="296528"/>
                  <a:pt x="3468635" y="296528"/>
                </a:cubicBezTo>
                <a:cubicBezTo>
                  <a:pt x="3448759" y="296528"/>
                  <a:pt x="3433652" y="292814"/>
                  <a:pt x="3423313" y="285386"/>
                </a:cubicBezTo>
                <a:cubicBezTo>
                  <a:pt x="3412973" y="277958"/>
                  <a:pt x="3408704" y="259599"/>
                  <a:pt x="3410503" y="230309"/>
                </a:cubicBezTo>
                <a:cubicBezTo>
                  <a:pt x="3412303" y="201019"/>
                  <a:pt x="3411733" y="180344"/>
                  <a:pt x="3408793" y="168284"/>
                </a:cubicBezTo>
                <a:cubicBezTo>
                  <a:pt x="3405151" y="169187"/>
                  <a:pt x="3400376" y="169998"/>
                  <a:pt x="3394467" y="170715"/>
                </a:cubicBezTo>
                <a:cubicBezTo>
                  <a:pt x="3406169" y="178215"/>
                  <a:pt x="3410320" y="183911"/>
                  <a:pt x="3406922" y="187805"/>
                </a:cubicBezTo>
                <a:cubicBezTo>
                  <a:pt x="3403523" y="191698"/>
                  <a:pt x="3399379" y="199198"/>
                  <a:pt x="3394489" y="210304"/>
                </a:cubicBezTo>
                <a:cubicBezTo>
                  <a:pt x="3389599" y="221411"/>
                  <a:pt x="3382992" y="232754"/>
                  <a:pt x="3374667" y="244334"/>
                </a:cubicBezTo>
                <a:cubicBezTo>
                  <a:pt x="3366343" y="255913"/>
                  <a:pt x="3357018" y="265217"/>
                  <a:pt x="3346693" y="272243"/>
                </a:cubicBezTo>
                <a:cubicBezTo>
                  <a:pt x="3336368" y="279270"/>
                  <a:pt x="3326649" y="283723"/>
                  <a:pt x="3317536" y="285601"/>
                </a:cubicBezTo>
                <a:cubicBezTo>
                  <a:pt x="3308423" y="287480"/>
                  <a:pt x="3308050" y="284321"/>
                  <a:pt x="3316417" y="276126"/>
                </a:cubicBezTo>
                <a:cubicBezTo>
                  <a:pt x="3324785" y="267930"/>
                  <a:pt x="3334271" y="257645"/>
                  <a:pt x="3344875" y="245269"/>
                </a:cubicBezTo>
                <a:cubicBezTo>
                  <a:pt x="3355480" y="232894"/>
                  <a:pt x="3364120" y="218403"/>
                  <a:pt x="3370795" y="201797"/>
                </a:cubicBezTo>
                <a:cubicBezTo>
                  <a:pt x="3374133" y="193494"/>
                  <a:pt x="3376448" y="187000"/>
                  <a:pt x="3377740" y="182314"/>
                </a:cubicBezTo>
                <a:lnTo>
                  <a:pt x="3378526" y="178510"/>
                </a:lnTo>
                <a:lnTo>
                  <a:pt x="3377143" y="180933"/>
                </a:lnTo>
                <a:cubicBezTo>
                  <a:pt x="3373167" y="185980"/>
                  <a:pt x="3369682" y="184417"/>
                  <a:pt x="3366687" y="176243"/>
                </a:cubicBezTo>
                <a:cubicBezTo>
                  <a:pt x="3362693" y="165344"/>
                  <a:pt x="3359154" y="154385"/>
                  <a:pt x="3356071" y="143364"/>
                </a:cubicBezTo>
                <a:cubicBezTo>
                  <a:pt x="3352988" y="132344"/>
                  <a:pt x="3349367" y="122919"/>
                  <a:pt x="3345209" y="115089"/>
                </a:cubicBezTo>
                <a:cubicBezTo>
                  <a:pt x="3341050" y="107259"/>
                  <a:pt x="3344119" y="104018"/>
                  <a:pt x="3354415" y="105366"/>
                </a:cubicBezTo>
                <a:cubicBezTo>
                  <a:pt x="3364712" y="106714"/>
                  <a:pt x="3378983" y="105431"/>
                  <a:pt x="3397231" y="101516"/>
                </a:cubicBezTo>
                <a:cubicBezTo>
                  <a:pt x="3415479" y="97601"/>
                  <a:pt x="3427643" y="93553"/>
                  <a:pt x="3433724" y="89373"/>
                </a:cubicBezTo>
                <a:cubicBezTo>
                  <a:pt x="3435244" y="88328"/>
                  <a:pt x="3436956" y="87672"/>
                  <a:pt x="3438859" y="87403"/>
                </a:cubicBezTo>
                <a:close/>
                <a:moveTo>
                  <a:pt x="7619117" y="80159"/>
                </a:moveTo>
                <a:cubicBezTo>
                  <a:pt x="7620573" y="79947"/>
                  <a:pt x="7622514" y="80079"/>
                  <a:pt x="7624941" y="80554"/>
                </a:cubicBezTo>
                <a:cubicBezTo>
                  <a:pt x="7634649" y="82454"/>
                  <a:pt x="7642873" y="85813"/>
                  <a:pt x="7649613" y="90632"/>
                </a:cubicBezTo>
                <a:cubicBezTo>
                  <a:pt x="7657759" y="95063"/>
                  <a:pt x="7660025" y="100742"/>
                  <a:pt x="7656411" y="107668"/>
                </a:cubicBezTo>
                <a:cubicBezTo>
                  <a:pt x="7652797" y="114594"/>
                  <a:pt x="7651208" y="135491"/>
                  <a:pt x="7651646" y="170360"/>
                </a:cubicBezTo>
                <a:cubicBezTo>
                  <a:pt x="7652083" y="205228"/>
                  <a:pt x="7650950" y="234747"/>
                  <a:pt x="7648247" y="258918"/>
                </a:cubicBezTo>
                <a:cubicBezTo>
                  <a:pt x="7645544" y="283088"/>
                  <a:pt x="7639905" y="288290"/>
                  <a:pt x="7631329" y="274523"/>
                </a:cubicBezTo>
                <a:cubicBezTo>
                  <a:pt x="7622753" y="260757"/>
                  <a:pt x="7620039" y="247413"/>
                  <a:pt x="7623188" y="234493"/>
                </a:cubicBezTo>
                <a:cubicBezTo>
                  <a:pt x="7626335" y="221572"/>
                  <a:pt x="7627909" y="196778"/>
                  <a:pt x="7627909" y="160110"/>
                </a:cubicBezTo>
                <a:cubicBezTo>
                  <a:pt x="7627909" y="123342"/>
                  <a:pt x="7624987" y="100415"/>
                  <a:pt x="7619144" y="91331"/>
                </a:cubicBezTo>
                <a:cubicBezTo>
                  <a:pt x="7614761" y="84517"/>
                  <a:pt x="7614753" y="80793"/>
                  <a:pt x="7619117" y="80159"/>
                </a:cubicBezTo>
                <a:close/>
                <a:moveTo>
                  <a:pt x="6510502" y="67860"/>
                </a:moveTo>
                <a:cubicBezTo>
                  <a:pt x="6513802" y="67751"/>
                  <a:pt x="6517626" y="68412"/>
                  <a:pt x="6521975" y="69842"/>
                </a:cubicBezTo>
                <a:cubicBezTo>
                  <a:pt x="6530673" y="72703"/>
                  <a:pt x="6537811" y="76334"/>
                  <a:pt x="6543389" y="80737"/>
                </a:cubicBezTo>
                <a:cubicBezTo>
                  <a:pt x="6548967" y="85139"/>
                  <a:pt x="6548960" y="90624"/>
                  <a:pt x="6543367" y="97192"/>
                </a:cubicBezTo>
                <a:cubicBezTo>
                  <a:pt x="6537775" y="103760"/>
                  <a:pt x="6532024" y="116050"/>
                  <a:pt x="6526116" y="134061"/>
                </a:cubicBezTo>
                <a:cubicBezTo>
                  <a:pt x="6536914" y="147426"/>
                  <a:pt x="6536609" y="154661"/>
                  <a:pt x="6525201" y="155765"/>
                </a:cubicBezTo>
                <a:cubicBezTo>
                  <a:pt x="6513794" y="156869"/>
                  <a:pt x="6496417" y="159092"/>
                  <a:pt x="6473071" y="162433"/>
                </a:cubicBezTo>
                <a:cubicBezTo>
                  <a:pt x="6472326" y="170062"/>
                  <a:pt x="6469917" y="175870"/>
                  <a:pt x="6465844" y="179856"/>
                </a:cubicBezTo>
                <a:cubicBezTo>
                  <a:pt x="6461771" y="183843"/>
                  <a:pt x="6458205" y="181803"/>
                  <a:pt x="6455142" y="173737"/>
                </a:cubicBezTo>
                <a:cubicBezTo>
                  <a:pt x="6452081" y="165670"/>
                  <a:pt x="6448757" y="153123"/>
                  <a:pt x="6445173" y="136094"/>
                </a:cubicBezTo>
                <a:cubicBezTo>
                  <a:pt x="6441588" y="119065"/>
                  <a:pt x="6437281" y="106517"/>
                  <a:pt x="6432255" y="98451"/>
                </a:cubicBezTo>
                <a:cubicBezTo>
                  <a:pt x="6427229" y="90384"/>
                  <a:pt x="6428351" y="86039"/>
                  <a:pt x="6435622" y="85415"/>
                </a:cubicBezTo>
                <a:cubicBezTo>
                  <a:pt x="6442893" y="84792"/>
                  <a:pt x="6448241" y="84473"/>
                  <a:pt x="6451669" y="84458"/>
                </a:cubicBezTo>
                <a:cubicBezTo>
                  <a:pt x="6455097" y="84444"/>
                  <a:pt x="6463245" y="82938"/>
                  <a:pt x="6476115" y="79941"/>
                </a:cubicBezTo>
                <a:cubicBezTo>
                  <a:pt x="6488985" y="76944"/>
                  <a:pt x="6497672" y="73796"/>
                  <a:pt x="6502175" y="70498"/>
                </a:cubicBezTo>
                <a:cubicBezTo>
                  <a:pt x="6504427" y="68849"/>
                  <a:pt x="6507202" y="67970"/>
                  <a:pt x="6510502" y="67860"/>
                </a:cubicBezTo>
                <a:close/>
                <a:moveTo>
                  <a:pt x="5879800" y="63012"/>
                </a:moveTo>
                <a:cubicBezTo>
                  <a:pt x="5862879" y="65708"/>
                  <a:pt x="5848739" y="67859"/>
                  <a:pt x="5837381" y="69466"/>
                </a:cubicBezTo>
                <a:cubicBezTo>
                  <a:pt x="5846373" y="73753"/>
                  <a:pt x="5849947" y="78206"/>
                  <a:pt x="5848105" y="82823"/>
                </a:cubicBezTo>
                <a:cubicBezTo>
                  <a:pt x="5846262" y="87441"/>
                  <a:pt x="5844487" y="97881"/>
                  <a:pt x="5842780" y="114142"/>
                </a:cubicBezTo>
                <a:cubicBezTo>
                  <a:pt x="5854454" y="113354"/>
                  <a:pt x="5868399" y="111740"/>
                  <a:pt x="5884618" y="109303"/>
                </a:cubicBezTo>
                <a:cubicBezTo>
                  <a:pt x="5886310" y="86315"/>
                  <a:pt x="5884704" y="70885"/>
                  <a:pt x="5879800" y="63012"/>
                </a:cubicBezTo>
                <a:close/>
                <a:moveTo>
                  <a:pt x="2942273" y="60673"/>
                </a:moveTo>
                <a:cubicBezTo>
                  <a:pt x="2945107" y="60702"/>
                  <a:pt x="2948297" y="61808"/>
                  <a:pt x="2951843" y="63991"/>
                </a:cubicBezTo>
                <a:cubicBezTo>
                  <a:pt x="2958934" y="68358"/>
                  <a:pt x="2965606" y="73284"/>
                  <a:pt x="2971858" y="78769"/>
                </a:cubicBezTo>
                <a:cubicBezTo>
                  <a:pt x="2978111" y="84254"/>
                  <a:pt x="2977767" y="89079"/>
                  <a:pt x="2970826" y="93245"/>
                </a:cubicBezTo>
                <a:cubicBezTo>
                  <a:pt x="2963885" y="97411"/>
                  <a:pt x="2957454" y="111482"/>
                  <a:pt x="2951531" y="135459"/>
                </a:cubicBezTo>
                <a:cubicBezTo>
                  <a:pt x="2959633" y="146573"/>
                  <a:pt x="2958389" y="153237"/>
                  <a:pt x="2947799" y="155453"/>
                </a:cubicBezTo>
                <a:cubicBezTo>
                  <a:pt x="2937209" y="157669"/>
                  <a:pt x="2920764" y="160841"/>
                  <a:pt x="2898465" y="164971"/>
                </a:cubicBezTo>
                <a:cubicBezTo>
                  <a:pt x="2897719" y="170808"/>
                  <a:pt x="2895367" y="175970"/>
                  <a:pt x="2891410" y="180459"/>
                </a:cubicBezTo>
                <a:cubicBezTo>
                  <a:pt x="2887452" y="184947"/>
                  <a:pt x="2883641" y="182606"/>
                  <a:pt x="2879977" y="173436"/>
                </a:cubicBezTo>
                <a:cubicBezTo>
                  <a:pt x="2876313" y="164265"/>
                  <a:pt x="2873595" y="149677"/>
                  <a:pt x="2871824" y="129673"/>
                </a:cubicBezTo>
                <a:cubicBezTo>
                  <a:pt x="2870054" y="109668"/>
                  <a:pt x="2866895" y="95554"/>
                  <a:pt x="2862349" y="87330"/>
                </a:cubicBezTo>
                <a:cubicBezTo>
                  <a:pt x="2857804" y="79106"/>
                  <a:pt x="2859073" y="75467"/>
                  <a:pt x="2866156" y="76413"/>
                </a:cubicBezTo>
                <a:cubicBezTo>
                  <a:pt x="2873240" y="77360"/>
                  <a:pt x="2879084" y="78260"/>
                  <a:pt x="2883687" y="79113"/>
                </a:cubicBezTo>
                <a:cubicBezTo>
                  <a:pt x="2888291" y="79966"/>
                  <a:pt x="2896905" y="78693"/>
                  <a:pt x="2909532" y="75295"/>
                </a:cubicBezTo>
                <a:cubicBezTo>
                  <a:pt x="2922159" y="71896"/>
                  <a:pt x="2930594" y="68071"/>
                  <a:pt x="2934839" y="63819"/>
                </a:cubicBezTo>
                <a:cubicBezTo>
                  <a:pt x="2936961" y="61693"/>
                  <a:pt x="2939440" y="60644"/>
                  <a:pt x="2942273" y="60673"/>
                </a:cubicBezTo>
                <a:close/>
                <a:moveTo>
                  <a:pt x="599266" y="53797"/>
                </a:moveTo>
                <a:cubicBezTo>
                  <a:pt x="606476" y="53909"/>
                  <a:pt x="613135" y="57221"/>
                  <a:pt x="619245" y="63733"/>
                </a:cubicBezTo>
                <a:cubicBezTo>
                  <a:pt x="627390" y="72416"/>
                  <a:pt x="624224" y="77840"/>
                  <a:pt x="609748" y="80006"/>
                </a:cubicBezTo>
                <a:cubicBezTo>
                  <a:pt x="595271" y="82171"/>
                  <a:pt x="584580" y="83917"/>
                  <a:pt x="577676" y="85243"/>
                </a:cubicBezTo>
                <a:cubicBezTo>
                  <a:pt x="570771" y="86570"/>
                  <a:pt x="559453" y="88516"/>
                  <a:pt x="543722" y="91083"/>
                </a:cubicBezTo>
                <a:cubicBezTo>
                  <a:pt x="551824" y="95887"/>
                  <a:pt x="553215" y="101437"/>
                  <a:pt x="547895" y="107732"/>
                </a:cubicBezTo>
                <a:lnTo>
                  <a:pt x="533053" y="122596"/>
                </a:lnTo>
                <a:cubicBezTo>
                  <a:pt x="527761" y="127873"/>
                  <a:pt x="523265" y="132283"/>
                  <a:pt x="519566" y="135825"/>
                </a:cubicBezTo>
                <a:cubicBezTo>
                  <a:pt x="515866" y="139367"/>
                  <a:pt x="518942" y="140274"/>
                  <a:pt x="528794" y="138546"/>
                </a:cubicBezTo>
                <a:cubicBezTo>
                  <a:pt x="538645" y="136818"/>
                  <a:pt x="553918" y="133710"/>
                  <a:pt x="574610" y="129221"/>
                </a:cubicBezTo>
                <a:cubicBezTo>
                  <a:pt x="569749" y="126367"/>
                  <a:pt x="564935" y="119542"/>
                  <a:pt x="560166" y="108743"/>
                </a:cubicBezTo>
                <a:cubicBezTo>
                  <a:pt x="555398" y="97945"/>
                  <a:pt x="560270" y="96074"/>
                  <a:pt x="574783" y="103129"/>
                </a:cubicBezTo>
                <a:cubicBezTo>
                  <a:pt x="589295" y="110185"/>
                  <a:pt x="599892" y="117340"/>
                  <a:pt x="606575" y="124596"/>
                </a:cubicBezTo>
                <a:cubicBezTo>
                  <a:pt x="613257" y="131853"/>
                  <a:pt x="615168" y="140274"/>
                  <a:pt x="612308" y="149860"/>
                </a:cubicBezTo>
                <a:cubicBezTo>
                  <a:pt x="609446" y="159447"/>
                  <a:pt x="604850" y="162207"/>
                  <a:pt x="598519" y="158142"/>
                </a:cubicBezTo>
                <a:cubicBezTo>
                  <a:pt x="592189" y="154076"/>
                  <a:pt x="586843" y="148910"/>
                  <a:pt x="582483" y="142644"/>
                </a:cubicBezTo>
                <a:cubicBezTo>
                  <a:pt x="529998" y="157701"/>
                  <a:pt x="499127" y="168664"/>
                  <a:pt x="489870" y="175533"/>
                </a:cubicBezTo>
                <a:cubicBezTo>
                  <a:pt x="480614" y="182402"/>
                  <a:pt x="474874" y="179720"/>
                  <a:pt x="472652" y="167488"/>
                </a:cubicBezTo>
                <a:cubicBezTo>
                  <a:pt x="470429" y="155256"/>
                  <a:pt x="472236" y="148147"/>
                  <a:pt x="478072" y="146161"/>
                </a:cubicBezTo>
                <a:cubicBezTo>
                  <a:pt x="483909" y="144174"/>
                  <a:pt x="490907" y="139102"/>
                  <a:pt x="499067" y="130942"/>
                </a:cubicBezTo>
                <a:cubicBezTo>
                  <a:pt x="507226" y="122782"/>
                  <a:pt x="513055" y="110937"/>
                  <a:pt x="516554" y="95407"/>
                </a:cubicBezTo>
                <a:cubicBezTo>
                  <a:pt x="506831" y="98103"/>
                  <a:pt x="499077" y="99903"/>
                  <a:pt x="493291" y="100806"/>
                </a:cubicBezTo>
                <a:cubicBezTo>
                  <a:pt x="487504" y="101709"/>
                  <a:pt x="480263" y="98314"/>
                  <a:pt x="471566" y="90621"/>
                </a:cubicBezTo>
                <a:cubicBezTo>
                  <a:pt x="462868" y="82927"/>
                  <a:pt x="464843" y="79081"/>
                  <a:pt x="477491" y="79081"/>
                </a:cubicBezTo>
                <a:cubicBezTo>
                  <a:pt x="487128" y="79081"/>
                  <a:pt x="498418" y="77786"/>
                  <a:pt x="511360" y="75198"/>
                </a:cubicBezTo>
                <a:cubicBezTo>
                  <a:pt x="524301" y="72610"/>
                  <a:pt x="538430" y="69229"/>
                  <a:pt x="553745" y="65056"/>
                </a:cubicBezTo>
                <a:cubicBezTo>
                  <a:pt x="569061" y="60883"/>
                  <a:pt x="581770" y="57448"/>
                  <a:pt x="591873" y="54752"/>
                </a:cubicBezTo>
                <a:cubicBezTo>
                  <a:pt x="594398" y="54078"/>
                  <a:pt x="596862" y="53760"/>
                  <a:pt x="599266" y="53797"/>
                </a:cubicBezTo>
                <a:close/>
                <a:moveTo>
                  <a:pt x="7757039" y="50155"/>
                </a:moveTo>
                <a:cubicBezTo>
                  <a:pt x="7760127" y="50158"/>
                  <a:pt x="7763733" y="50881"/>
                  <a:pt x="7767855" y="52322"/>
                </a:cubicBezTo>
                <a:cubicBezTo>
                  <a:pt x="7776101" y="55204"/>
                  <a:pt x="7783063" y="59011"/>
                  <a:pt x="7788742" y="63744"/>
                </a:cubicBezTo>
                <a:cubicBezTo>
                  <a:pt x="7795911" y="68132"/>
                  <a:pt x="7797923" y="73979"/>
                  <a:pt x="7794775" y="81285"/>
                </a:cubicBezTo>
                <a:cubicBezTo>
                  <a:pt x="7791627" y="88592"/>
                  <a:pt x="7790055" y="102269"/>
                  <a:pt x="7790055" y="122316"/>
                </a:cubicBezTo>
                <a:cubicBezTo>
                  <a:pt x="7790055" y="142493"/>
                  <a:pt x="7791627" y="171320"/>
                  <a:pt x="7794775" y="208799"/>
                </a:cubicBezTo>
                <a:cubicBezTo>
                  <a:pt x="7797923" y="246277"/>
                  <a:pt x="7794510" y="273190"/>
                  <a:pt x="7784537" y="289538"/>
                </a:cubicBezTo>
                <a:cubicBezTo>
                  <a:pt x="7774563" y="305885"/>
                  <a:pt x="7766389" y="308710"/>
                  <a:pt x="7760015" y="298013"/>
                </a:cubicBezTo>
                <a:cubicBezTo>
                  <a:pt x="7753641" y="287315"/>
                  <a:pt x="7743753" y="277391"/>
                  <a:pt x="7730352" y="268242"/>
                </a:cubicBezTo>
                <a:cubicBezTo>
                  <a:pt x="7716951" y="259093"/>
                  <a:pt x="7717414" y="255193"/>
                  <a:pt x="7731740" y="256541"/>
                </a:cubicBezTo>
                <a:cubicBezTo>
                  <a:pt x="7746066" y="257889"/>
                  <a:pt x="7755289" y="258444"/>
                  <a:pt x="7759413" y="258208"/>
                </a:cubicBezTo>
                <a:cubicBezTo>
                  <a:pt x="7763535" y="257971"/>
                  <a:pt x="7765597" y="241469"/>
                  <a:pt x="7765597" y="208702"/>
                </a:cubicBezTo>
                <a:cubicBezTo>
                  <a:pt x="7765597" y="173912"/>
                  <a:pt x="7764485" y="144748"/>
                  <a:pt x="7762263" y="121209"/>
                </a:cubicBezTo>
                <a:cubicBezTo>
                  <a:pt x="7760040" y="97669"/>
                  <a:pt x="7757735" y="83885"/>
                  <a:pt x="7755347" y="79855"/>
                </a:cubicBezTo>
                <a:cubicBezTo>
                  <a:pt x="7752959" y="75825"/>
                  <a:pt x="7748683" y="74908"/>
                  <a:pt x="7742517" y="77102"/>
                </a:cubicBezTo>
                <a:cubicBezTo>
                  <a:pt x="7736349" y="79296"/>
                  <a:pt x="7729129" y="81995"/>
                  <a:pt x="7720855" y="85200"/>
                </a:cubicBezTo>
                <a:cubicBezTo>
                  <a:pt x="7712581" y="88405"/>
                  <a:pt x="7703798" y="85935"/>
                  <a:pt x="7694505" y="77790"/>
                </a:cubicBezTo>
                <a:cubicBezTo>
                  <a:pt x="7685213" y="69645"/>
                  <a:pt x="7687343" y="65572"/>
                  <a:pt x="7700894" y="65572"/>
                </a:cubicBezTo>
                <a:cubicBezTo>
                  <a:pt x="7711133" y="65572"/>
                  <a:pt x="7720737" y="64077"/>
                  <a:pt x="7729707" y="61087"/>
                </a:cubicBezTo>
                <a:cubicBezTo>
                  <a:pt x="7738677" y="58097"/>
                  <a:pt x="7745216" y="55168"/>
                  <a:pt x="7749325" y="52300"/>
                </a:cubicBezTo>
                <a:cubicBezTo>
                  <a:pt x="7751378" y="50866"/>
                  <a:pt x="7753950" y="50151"/>
                  <a:pt x="7757039" y="50155"/>
                </a:cubicBezTo>
                <a:close/>
                <a:moveTo>
                  <a:pt x="235969" y="49376"/>
                </a:moveTo>
                <a:cubicBezTo>
                  <a:pt x="244540" y="49726"/>
                  <a:pt x="252551" y="53161"/>
                  <a:pt x="260005" y="59678"/>
                </a:cubicBezTo>
                <a:cubicBezTo>
                  <a:pt x="269943" y="68368"/>
                  <a:pt x="271872" y="74022"/>
                  <a:pt x="265791" y="76639"/>
                </a:cubicBezTo>
                <a:cubicBezTo>
                  <a:pt x="259711" y="79256"/>
                  <a:pt x="246923" y="80339"/>
                  <a:pt x="227428" y="79887"/>
                </a:cubicBezTo>
                <a:cubicBezTo>
                  <a:pt x="207932" y="79436"/>
                  <a:pt x="186618" y="80543"/>
                  <a:pt x="163488" y="83211"/>
                </a:cubicBezTo>
                <a:cubicBezTo>
                  <a:pt x="140357" y="85878"/>
                  <a:pt x="121378" y="88352"/>
                  <a:pt x="106550" y="90632"/>
                </a:cubicBezTo>
                <a:cubicBezTo>
                  <a:pt x="91723" y="92912"/>
                  <a:pt x="78580" y="95177"/>
                  <a:pt x="67122" y="97429"/>
                </a:cubicBezTo>
                <a:cubicBezTo>
                  <a:pt x="55664" y="99680"/>
                  <a:pt x="44435" y="96816"/>
                  <a:pt x="33436" y="88836"/>
                </a:cubicBezTo>
                <a:cubicBezTo>
                  <a:pt x="22438" y="80855"/>
                  <a:pt x="23399" y="76564"/>
                  <a:pt x="36319" y="75962"/>
                </a:cubicBezTo>
                <a:cubicBezTo>
                  <a:pt x="49239" y="75359"/>
                  <a:pt x="64698" y="74162"/>
                  <a:pt x="82695" y="72369"/>
                </a:cubicBezTo>
                <a:cubicBezTo>
                  <a:pt x="100291" y="70606"/>
                  <a:pt x="125795" y="67013"/>
                  <a:pt x="159208" y="61593"/>
                </a:cubicBezTo>
                <a:cubicBezTo>
                  <a:pt x="192620" y="56172"/>
                  <a:pt x="215289" y="52325"/>
                  <a:pt x="227212" y="50052"/>
                </a:cubicBezTo>
                <a:cubicBezTo>
                  <a:pt x="230193" y="49484"/>
                  <a:pt x="233112" y="49259"/>
                  <a:pt x="235969" y="49376"/>
                </a:cubicBezTo>
                <a:close/>
                <a:moveTo>
                  <a:pt x="3349622" y="44194"/>
                </a:moveTo>
                <a:cubicBezTo>
                  <a:pt x="3351964" y="44091"/>
                  <a:pt x="3355010" y="44499"/>
                  <a:pt x="3358760" y="45417"/>
                </a:cubicBezTo>
                <a:cubicBezTo>
                  <a:pt x="3372656" y="47382"/>
                  <a:pt x="3381855" y="51669"/>
                  <a:pt x="3386358" y="58280"/>
                </a:cubicBezTo>
                <a:cubicBezTo>
                  <a:pt x="3390861" y="64891"/>
                  <a:pt x="3391675" y="72731"/>
                  <a:pt x="3388799" y="81802"/>
                </a:cubicBezTo>
                <a:cubicBezTo>
                  <a:pt x="3385924" y="90872"/>
                  <a:pt x="3380213" y="92482"/>
                  <a:pt x="3371666" y="86631"/>
                </a:cubicBezTo>
                <a:cubicBezTo>
                  <a:pt x="3363119" y="80780"/>
                  <a:pt x="3355082" y="71530"/>
                  <a:pt x="3347553" y="58882"/>
                </a:cubicBezTo>
                <a:cubicBezTo>
                  <a:pt x="3341907" y="49396"/>
                  <a:pt x="3342597" y="44500"/>
                  <a:pt x="3349622" y="44194"/>
                </a:cubicBezTo>
                <a:close/>
                <a:moveTo>
                  <a:pt x="7642311" y="43305"/>
                </a:moveTo>
                <a:cubicBezTo>
                  <a:pt x="7644272" y="43107"/>
                  <a:pt x="7646878" y="43352"/>
                  <a:pt x="7650130" y="44040"/>
                </a:cubicBezTo>
                <a:cubicBezTo>
                  <a:pt x="7661831" y="45015"/>
                  <a:pt x="7670979" y="48088"/>
                  <a:pt x="7677577" y="53257"/>
                </a:cubicBezTo>
                <a:cubicBezTo>
                  <a:pt x="7684173" y="58427"/>
                  <a:pt x="7686055" y="65393"/>
                  <a:pt x="7683223" y="74155"/>
                </a:cubicBezTo>
                <a:cubicBezTo>
                  <a:pt x="7680391" y="82917"/>
                  <a:pt x="7674744" y="85114"/>
                  <a:pt x="7666284" y="80748"/>
                </a:cubicBezTo>
                <a:cubicBezTo>
                  <a:pt x="7657823" y="76381"/>
                  <a:pt x="7649764" y="68483"/>
                  <a:pt x="7642107" y="57054"/>
                </a:cubicBezTo>
                <a:cubicBezTo>
                  <a:pt x="7636363" y="48482"/>
                  <a:pt x="7636431" y="43899"/>
                  <a:pt x="7642311" y="43305"/>
                </a:cubicBezTo>
                <a:close/>
                <a:moveTo>
                  <a:pt x="409117" y="39918"/>
                </a:moveTo>
                <a:cubicBezTo>
                  <a:pt x="411133" y="39892"/>
                  <a:pt x="413586" y="40176"/>
                  <a:pt x="416478" y="40771"/>
                </a:cubicBezTo>
                <a:cubicBezTo>
                  <a:pt x="428043" y="43151"/>
                  <a:pt x="437070" y="46873"/>
                  <a:pt x="443559" y="51935"/>
                </a:cubicBezTo>
                <a:cubicBezTo>
                  <a:pt x="450048" y="56997"/>
                  <a:pt x="452163" y="64156"/>
                  <a:pt x="449904" y="73413"/>
                </a:cubicBezTo>
                <a:cubicBezTo>
                  <a:pt x="447646" y="82669"/>
                  <a:pt x="442710" y="85602"/>
                  <a:pt x="435095" y="82210"/>
                </a:cubicBezTo>
                <a:cubicBezTo>
                  <a:pt x="427480" y="78819"/>
                  <a:pt x="420826" y="74284"/>
                  <a:pt x="415133" y="68605"/>
                </a:cubicBezTo>
                <a:cubicBezTo>
                  <a:pt x="409354" y="62812"/>
                  <a:pt x="405242" y="56129"/>
                  <a:pt x="402797" y="48557"/>
                </a:cubicBezTo>
                <a:cubicBezTo>
                  <a:pt x="400963" y="42879"/>
                  <a:pt x="403070" y="39999"/>
                  <a:pt x="409117" y="39918"/>
                </a:cubicBezTo>
                <a:close/>
                <a:moveTo>
                  <a:pt x="3632404" y="34640"/>
                </a:moveTo>
                <a:cubicBezTo>
                  <a:pt x="3643467" y="36533"/>
                  <a:pt x="3652942" y="40491"/>
                  <a:pt x="3660829" y="46514"/>
                </a:cubicBezTo>
                <a:cubicBezTo>
                  <a:pt x="3668717" y="52537"/>
                  <a:pt x="3670982" y="60618"/>
                  <a:pt x="3667627" y="70756"/>
                </a:cubicBezTo>
                <a:cubicBezTo>
                  <a:pt x="3664271" y="80895"/>
                  <a:pt x="3659066" y="83773"/>
                  <a:pt x="3652010" y="79393"/>
                </a:cubicBezTo>
                <a:cubicBezTo>
                  <a:pt x="3644955" y="75012"/>
                  <a:pt x="3638581" y="69967"/>
                  <a:pt x="3632888" y="64260"/>
                </a:cubicBezTo>
                <a:cubicBezTo>
                  <a:pt x="3628270" y="57807"/>
                  <a:pt x="3624269" y="50784"/>
                  <a:pt x="3620885" y="43191"/>
                </a:cubicBezTo>
                <a:cubicBezTo>
                  <a:pt x="3617501" y="35598"/>
                  <a:pt x="3621340" y="32747"/>
                  <a:pt x="3632404" y="34640"/>
                </a:cubicBezTo>
                <a:close/>
                <a:moveTo>
                  <a:pt x="3278312" y="33178"/>
                </a:moveTo>
                <a:cubicBezTo>
                  <a:pt x="3289741" y="33178"/>
                  <a:pt x="3300485" y="35200"/>
                  <a:pt x="3310545" y="39244"/>
                </a:cubicBezTo>
                <a:cubicBezTo>
                  <a:pt x="3320605" y="43287"/>
                  <a:pt x="3324817" y="51633"/>
                  <a:pt x="3323182" y="64282"/>
                </a:cubicBezTo>
                <a:cubicBezTo>
                  <a:pt x="3321547" y="76930"/>
                  <a:pt x="3315223" y="80389"/>
                  <a:pt x="3304210" y="74660"/>
                </a:cubicBezTo>
                <a:cubicBezTo>
                  <a:pt x="3293197" y="68931"/>
                  <a:pt x="3282739" y="60585"/>
                  <a:pt x="3272837" y="49622"/>
                </a:cubicBezTo>
                <a:cubicBezTo>
                  <a:pt x="3262935" y="38659"/>
                  <a:pt x="3264760" y="33178"/>
                  <a:pt x="3278312" y="33178"/>
                </a:cubicBezTo>
                <a:close/>
                <a:moveTo>
                  <a:pt x="6880021" y="29263"/>
                </a:moveTo>
                <a:cubicBezTo>
                  <a:pt x="6906005" y="25563"/>
                  <a:pt x="6926635" y="38383"/>
                  <a:pt x="6941907" y="67723"/>
                </a:cubicBezTo>
                <a:cubicBezTo>
                  <a:pt x="6950998" y="99687"/>
                  <a:pt x="6938557" y="131408"/>
                  <a:pt x="6904585" y="162885"/>
                </a:cubicBezTo>
                <a:cubicBezTo>
                  <a:pt x="6894461" y="178085"/>
                  <a:pt x="6889399" y="196082"/>
                  <a:pt x="6889399" y="216876"/>
                </a:cubicBezTo>
                <a:lnTo>
                  <a:pt x="6856962" y="216876"/>
                </a:lnTo>
                <a:cubicBezTo>
                  <a:pt x="6855987" y="180366"/>
                  <a:pt x="6870937" y="147118"/>
                  <a:pt x="6901811" y="117132"/>
                </a:cubicBezTo>
                <a:cubicBezTo>
                  <a:pt x="6908738" y="106779"/>
                  <a:pt x="6911763" y="95773"/>
                  <a:pt x="6910889" y="84114"/>
                </a:cubicBezTo>
                <a:cubicBezTo>
                  <a:pt x="6906171" y="68239"/>
                  <a:pt x="6897215" y="60754"/>
                  <a:pt x="6884022" y="61657"/>
                </a:cubicBezTo>
                <a:lnTo>
                  <a:pt x="6878731" y="61657"/>
                </a:lnTo>
                <a:cubicBezTo>
                  <a:pt x="6862454" y="62432"/>
                  <a:pt x="6854768" y="76377"/>
                  <a:pt x="6855671" y="103495"/>
                </a:cubicBezTo>
                <a:lnTo>
                  <a:pt x="6821857" y="103495"/>
                </a:lnTo>
                <a:cubicBezTo>
                  <a:pt x="6820896" y="66382"/>
                  <a:pt x="6832635" y="43596"/>
                  <a:pt x="6857070" y="35135"/>
                </a:cubicBezTo>
                <a:cubicBezTo>
                  <a:pt x="6861042" y="32152"/>
                  <a:pt x="6868692" y="30195"/>
                  <a:pt x="6880021" y="29263"/>
                </a:cubicBezTo>
                <a:close/>
                <a:moveTo>
                  <a:pt x="2203250" y="28755"/>
                </a:moveTo>
                <a:cubicBezTo>
                  <a:pt x="2205364" y="28600"/>
                  <a:pt x="2207972" y="28759"/>
                  <a:pt x="2211075" y="29230"/>
                </a:cubicBezTo>
                <a:cubicBezTo>
                  <a:pt x="2223486" y="31116"/>
                  <a:pt x="2233187" y="34834"/>
                  <a:pt x="2240178" y="40384"/>
                </a:cubicBezTo>
                <a:cubicBezTo>
                  <a:pt x="2247169" y="45933"/>
                  <a:pt x="2249521" y="53792"/>
                  <a:pt x="2247234" y="63959"/>
                </a:cubicBezTo>
                <a:cubicBezTo>
                  <a:pt x="2244946" y="74126"/>
                  <a:pt x="2236210" y="74427"/>
                  <a:pt x="2221023" y="64862"/>
                </a:cubicBezTo>
                <a:cubicBezTo>
                  <a:pt x="2208820" y="55469"/>
                  <a:pt x="2201008" y="46711"/>
                  <a:pt x="2197588" y="38587"/>
                </a:cubicBezTo>
                <a:cubicBezTo>
                  <a:pt x="2195023" y="32495"/>
                  <a:pt x="2196910" y="29217"/>
                  <a:pt x="2203250" y="28755"/>
                </a:cubicBezTo>
                <a:close/>
                <a:moveTo>
                  <a:pt x="5949682" y="25841"/>
                </a:moveTo>
                <a:cubicBezTo>
                  <a:pt x="5958019" y="25643"/>
                  <a:pt x="5965954" y="28730"/>
                  <a:pt x="5973488" y="35103"/>
                </a:cubicBezTo>
                <a:cubicBezTo>
                  <a:pt x="5983533" y="43599"/>
                  <a:pt x="5982081" y="49249"/>
                  <a:pt x="5969132" y="52053"/>
                </a:cubicBezTo>
                <a:cubicBezTo>
                  <a:pt x="5956183" y="54856"/>
                  <a:pt x="5932959" y="57742"/>
                  <a:pt x="5899460" y="60711"/>
                </a:cubicBezTo>
                <a:cubicBezTo>
                  <a:pt x="5912065" y="67236"/>
                  <a:pt x="5917443" y="72810"/>
                  <a:pt x="5915593" y="77435"/>
                </a:cubicBezTo>
                <a:cubicBezTo>
                  <a:pt x="5913743" y="82060"/>
                  <a:pt x="5911965" y="91148"/>
                  <a:pt x="5910258" y="104699"/>
                </a:cubicBezTo>
                <a:cubicBezTo>
                  <a:pt x="5928944" y="102147"/>
                  <a:pt x="5940964" y="99483"/>
                  <a:pt x="5946320" y="96708"/>
                </a:cubicBezTo>
                <a:cubicBezTo>
                  <a:pt x="5951676" y="93933"/>
                  <a:pt x="5958359" y="93966"/>
                  <a:pt x="5966368" y="96805"/>
                </a:cubicBezTo>
                <a:cubicBezTo>
                  <a:pt x="5974377" y="99644"/>
                  <a:pt x="5982325" y="103584"/>
                  <a:pt x="5990212" y="108625"/>
                </a:cubicBezTo>
                <a:cubicBezTo>
                  <a:pt x="5998099" y="113666"/>
                  <a:pt x="6000232" y="121169"/>
                  <a:pt x="5996611" y="131136"/>
                </a:cubicBezTo>
                <a:cubicBezTo>
                  <a:pt x="5992990" y="141102"/>
                  <a:pt x="5990954" y="163867"/>
                  <a:pt x="5990502" y="199431"/>
                </a:cubicBezTo>
                <a:cubicBezTo>
                  <a:pt x="5990051" y="234995"/>
                  <a:pt x="5987208" y="258961"/>
                  <a:pt x="5981974" y="271329"/>
                </a:cubicBezTo>
                <a:cubicBezTo>
                  <a:pt x="5976740" y="283697"/>
                  <a:pt x="5969028" y="292563"/>
                  <a:pt x="5958839" y="297927"/>
                </a:cubicBezTo>
                <a:cubicBezTo>
                  <a:pt x="5948651" y="303290"/>
                  <a:pt x="5942757" y="301874"/>
                  <a:pt x="5941158" y="293678"/>
                </a:cubicBezTo>
                <a:cubicBezTo>
                  <a:pt x="5939559" y="285483"/>
                  <a:pt x="5932185" y="276008"/>
                  <a:pt x="5919035" y="265252"/>
                </a:cubicBezTo>
                <a:cubicBezTo>
                  <a:pt x="5905885" y="254497"/>
                  <a:pt x="5905924" y="250697"/>
                  <a:pt x="5919153" y="253852"/>
                </a:cubicBezTo>
                <a:cubicBezTo>
                  <a:pt x="5932381" y="257007"/>
                  <a:pt x="5941871" y="258405"/>
                  <a:pt x="5947622" y="258046"/>
                </a:cubicBezTo>
                <a:cubicBezTo>
                  <a:pt x="5953373" y="257688"/>
                  <a:pt x="5957330" y="248413"/>
                  <a:pt x="5959495" y="230223"/>
                </a:cubicBezTo>
                <a:cubicBezTo>
                  <a:pt x="5961661" y="212032"/>
                  <a:pt x="5962743" y="192712"/>
                  <a:pt x="5962743" y="172263"/>
                </a:cubicBezTo>
                <a:cubicBezTo>
                  <a:pt x="5962743" y="152087"/>
                  <a:pt x="5961757" y="139041"/>
                  <a:pt x="5959786" y="133125"/>
                </a:cubicBezTo>
                <a:cubicBezTo>
                  <a:pt x="5957814" y="127210"/>
                  <a:pt x="5954616" y="123492"/>
                  <a:pt x="5950192" y="121972"/>
                </a:cubicBezTo>
                <a:cubicBezTo>
                  <a:pt x="5945768" y="120452"/>
                  <a:pt x="5932263" y="121348"/>
                  <a:pt x="5909678" y="124661"/>
                </a:cubicBezTo>
                <a:cubicBezTo>
                  <a:pt x="5907326" y="137983"/>
                  <a:pt x="5904824" y="149262"/>
                  <a:pt x="5902170" y="158497"/>
                </a:cubicBezTo>
                <a:cubicBezTo>
                  <a:pt x="5906874" y="159759"/>
                  <a:pt x="5913524" y="162297"/>
                  <a:pt x="5922122" y="166111"/>
                </a:cubicBezTo>
                <a:cubicBezTo>
                  <a:pt x="5930718" y="169926"/>
                  <a:pt x="5937415" y="175260"/>
                  <a:pt x="5942212" y="182115"/>
                </a:cubicBezTo>
                <a:cubicBezTo>
                  <a:pt x="5947008" y="188970"/>
                  <a:pt x="5947894" y="196255"/>
                  <a:pt x="5944868" y="203970"/>
                </a:cubicBezTo>
                <a:cubicBezTo>
                  <a:pt x="5941843" y="211685"/>
                  <a:pt x="5935017" y="211276"/>
                  <a:pt x="5924391" y="202743"/>
                </a:cubicBezTo>
                <a:cubicBezTo>
                  <a:pt x="5913764" y="194211"/>
                  <a:pt x="5904795" y="183628"/>
                  <a:pt x="5897481" y="170994"/>
                </a:cubicBezTo>
                <a:cubicBezTo>
                  <a:pt x="5886497" y="197194"/>
                  <a:pt x="5871232" y="215442"/>
                  <a:pt x="5851686" y="225738"/>
                </a:cubicBezTo>
                <a:cubicBezTo>
                  <a:pt x="5832140" y="236034"/>
                  <a:pt x="5828276" y="234457"/>
                  <a:pt x="5840092" y="221006"/>
                </a:cubicBezTo>
                <a:lnTo>
                  <a:pt x="5856129" y="197363"/>
                </a:lnTo>
                <a:lnTo>
                  <a:pt x="5854692" y="197855"/>
                </a:lnTo>
                <a:cubicBezTo>
                  <a:pt x="5852172" y="197945"/>
                  <a:pt x="5849197" y="196642"/>
                  <a:pt x="5845770" y="193946"/>
                </a:cubicBezTo>
                <a:cubicBezTo>
                  <a:pt x="5838916" y="188554"/>
                  <a:pt x="5834585" y="182703"/>
                  <a:pt x="5832778" y="176393"/>
                </a:cubicBezTo>
                <a:cubicBezTo>
                  <a:pt x="5829107" y="189615"/>
                  <a:pt x="5822611" y="201352"/>
                  <a:pt x="5813290" y="211606"/>
                </a:cubicBezTo>
                <a:cubicBezTo>
                  <a:pt x="5803969" y="221859"/>
                  <a:pt x="5792805" y="229578"/>
                  <a:pt x="5779798" y="234762"/>
                </a:cubicBezTo>
                <a:cubicBezTo>
                  <a:pt x="5766792" y="239946"/>
                  <a:pt x="5765082" y="237371"/>
                  <a:pt x="5774668" y="227039"/>
                </a:cubicBezTo>
                <a:cubicBezTo>
                  <a:pt x="5784254" y="216707"/>
                  <a:pt x="5793257" y="204242"/>
                  <a:pt x="5801674" y="189644"/>
                </a:cubicBezTo>
                <a:cubicBezTo>
                  <a:pt x="5810092" y="175045"/>
                  <a:pt x="5815190" y="157127"/>
                  <a:pt x="5816968" y="135889"/>
                </a:cubicBezTo>
                <a:cubicBezTo>
                  <a:pt x="5800162" y="137696"/>
                  <a:pt x="5784022" y="139374"/>
                  <a:pt x="5768548" y="140923"/>
                </a:cubicBezTo>
                <a:lnTo>
                  <a:pt x="5768548" y="200614"/>
                </a:lnTo>
                <a:cubicBezTo>
                  <a:pt x="5768548" y="213678"/>
                  <a:pt x="5768075" y="227276"/>
                  <a:pt x="5767129" y="241408"/>
                </a:cubicBezTo>
                <a:cubicBezTo>
                  <a:pt x="5766182" y="255540"/>
                  <a:pt x="5763698" y="265561"/>
                  <a:pt x="5759676" y="271469"/>
                </a:cubicBezTo>
                <a:cubicBezTo>
                  <a:pt x="5755653" y="277377"/>
                  <a:pt x="5750698" y="275703"/>
                  <a:pt x="5744812" y="266446"/>
                </a:cubicBezTo>
                <a:cubicBezTo>
                  <a:pt x="5738925" y="257190"/>
                  <a:pt x="5737111" y="247872"/>
                  <a:pt x="5739370" y="238494"/>
                </a:cubicBezTo>
                <a:cubicBezTo>
                  <a:pt x="5741628" y="229115"/>
                  <a:pt x="5743202" y="210993"/>
                  <a:pt x="5744091" y="184126"/>
                </a:cubicBezTo>
                <a:cubicBezTo>
                  <a:pt x="5744981" y="157260"/>
                  <a:pt x="5742726" y="138879"/>
                  <a:pt x="5737326" y="128985"/>
                </a:cubicBezTo>
                <a:cubicBezTo>
                  <a:pt x="5731927" y="119090"/>
                  <a:pt x="5733314" y="115082"/>
                  <a:pt x="5741488" y="116960"/>
                </a:cubicBezTo>
                <a:cubicBezTo>
                  <a:pt x="5749662" y="118839"/>
                  <a:pt x="5755865" y="120413"/>
                  <a:pt x="5760095" y="121682"/>
                </a:cubicBezTo>
                <a:cubicBezTo>
                  <a:pt x="5764325" y="122951"/>
                  <a:pt x="5783764" y="121951"/>
                  <a:pt x="5818409" y="118681"/>
                </a:cubicBezTo>
                <a:cubicBezTo>
                  <a:pt x="5819256" y="94647"/>
                  <a:pt x="5818352" y="79238"/>
                  <a:pt x="5815699" y="72455"/>
                </a:cubicBezTo>
                <a:cubicBezTo>
                  <a:pt x="5801818" y="74234"/>
                  <a:pt x="5791396" y="75352"/>
                  <a:pt x="5784434" y="75811"/>
                </a:cubicBezTo>
                <a:cubicBezTo>
                  <a:pt x="5777472" y="76270"/>
                  <a:pt x="5769455" y="72430"/>
                  <a:pt x="5760385" y="64292"/>
                </a:cubicBezTo>
                <a:cubicBezTo>
                  <a:pt x="5751315" y="56154"/>
                  <a:pt x="5754007" y="52085"/>
                  <a:pt x="5768462" y="52085"/>
                </a:cubicBezTo>
                <a:cubicBezTo>
                  <a:pt x="5780895" y="52085"/>
                  <a:pt x="5800893" y="50307"/>
                  <a:pt x="5828455" y="46751"/>
                </a:cubicBezTo>
                <a:cubicBezTo>
                  <a:pt x="5856017" y="43194"/>
                  <a:pt x="5878832" y="39831"/>
                  <a:pt x="5896900" y="36662"/>
                </a:cubicBezTo>
                <a:cubicBezTo>
                  <a:pt x="5914969" y="33493"/>
                  <a:pt x="5929740" y="30317"/>
                  <a:pt x="5941212" y="27133"/>
                </a:cubicBezTo>
                <a:cubicBezTo>
                  <a:pt x="5944080" y="26337"/>
                  <a:pt x="5946903" y="25906"/>
                  <a:pt x="5949682" y="25841"/>
                </a:cubicBezTo>
                <a:close/>
                <a:moveTo>
                  <a:pt x="6207530" y="22678"/>
                </a:moveTo>
                <a:cubicBezTo>
                  <a:pt x="6211417" y="22142"/>
                  <a:pt x="6215772" y="22616"/>
                  <a:pt x="6220594" y="24100"/>
                </a:cubicBezTo>
                <a:cubicBezTo>
                  <a:pt x="6230238" y="27069"/>
                  <a:pt x="6236530" y="32532"/>
                  <a:pt x="6239470" y="40491"/>
                </a:cubicBezTo>
                <a:cubicBezTo>
                  <a:pt x="6242410" y="48450"/>
                  <a:pt x="6242223" y="57215"/>
                  <a:pt x="6238910" y="66787"/>
                </a:cubicBezTo>
                <a:cubicBezTo>
                  <a:pt x="6235598" y="76360"/>
                  <a:pt x="6230686" y="85340"/>
                  <a:pt x="6224176" y="93729"/>
                </a:cubicBezTo>
                <a:cubicBezTo>
                  <a:pt x="6217666" y="102118"/>
                  <a:pt x="6208821" y="110794"/>
                  <a:pt x="6197643" y="119757"/>
                </a:cubicBezTo>
                <a:cubicBezTo>
                  <a:pt x="6186465" y="128719"/>
                  <a:pt x="6179201" y="132304"/>
                  <a:pt x="6175853" y="130512"/>
                </a:cubicBezTo>
                <a:cubicBezTo>
                  <a:pt x="6172505" y="128719"/>
                  <a:pt x="6174957" y="123324"/>
                  <a:pt x="6183209" y="114325"/>
                </a:cubicBezTo>
                <a:cubicBezTo>
                  <a:pt x="6191462" y="105327"/>
                  <a:pt x="6197327" y="98003"/>
                  <a:pt x="6200805" y="92352"/>
                </a:cubicBezTo>
                <a:cubicBezTo>
                  <a:pt x="6204282" y="86702"/>
                  <a:pt x="6208237" y="80974"/>
                  <a:pt x="6212668" y="75166"/>
                </a:cubicBezTo>
                <a:cubicBezTo>
                  <a:pt x="6204107" y="75166"/>
                  <a:pt x="6197693" y="72212"/>
                  <a:pt x="6193426" y="66303"/>
                </a:cubicBezTo>
                <a:cubicBezTo>
                  <a:pt x="6189160" y="60395"/>
                  <a:pt x="6187257" y="53698"/>
                  <a:pt x="6187716" y="46213"/>
                </a:cubicBezTo>
                <a:cubicBezTo>
                  <a:pt x="6188175" y="38727"/>
                  <a:pt x="6191359" y="32428"/>
                  <a:pt x="6197266" y="27316"/>
                </a:cubicBezTo>
                <a:cubicBezTo>
                  <a:pt x="6200221" y="24760"/>
                  <a:pt x="6203642" y="23214"/>
                  <a:pt x="6207530" y="22678"/>
                </a:cubicBezTo>
                <a:close/>
                <a:moveTo>
                  <a:pt x="6137342" y="22678"/>
                </a:moveTo>
                <a:cubicBezTo>
                  <a:pt x="6141229" y="22142"/>
                  <a:pt x="6145584" y="22616"/>
                  <a:pt x="6150406" y="24100"/>
                </a:cubicBezTo>
                <a:cubicBezTo>
                  <a:pt x="6160050" y="27069"/>
                  <a:pt x="6166342" y="32532"/>
                  <a:pt x="6169281" y="40491"/>
                </a:cubicBezTo>
                <a:cubicBezTo>
                  <a:pt x="6172221" y="48450"/>
                  <a:pt x="6172035" y="57215"/>
                  <a:pt x="6168722" y="66787"/>
                </a:cubicBezTo>
                <a:cubicBezTo>
                  <a:pt x="6165410" y="76360"/>
                  <a:pt x="6160498" y="85340"/>
                  <a:pt x="6153988" y="93729"/>
                </a:cubicBezTo>
                <a:cubicBezTo>
                  <a:pt x="6147478" y="102118"/>
                  <a:pt x="6138633" y="110794"/>
                  <a:pt x="6127454" y="119757"/>
                </a:cubicBezTo>
                <a:cubicBezTo>
                  <a:pt x="6116277" y="128719"/>
                  <a:pt x="6109013" y="132304"/>
                  <a:pt x="6105664" y="130512"/>
                </a:cubicBezTo>
                <a:cubicBezTo>
                  <a:pt x="6102316" y="128719"/>
                  <a:pt x="6104769" y="123324"/>
                  <a:pt x="6113021" y="114325"/>
                </a:cubicBezTo>
                <a:cubicBezTo>
                  <a:pt x="6121274" y="105327"/>
                  <a:pt x="6127139" y="98003"/>
                  <a:pt x="6130616" y="92352"/>
                </a:cubicBezTo>
                <a:cubicBezTo>
                  <a:pt x="6134094" y="86702"/>
                  <a:pt x="6138048" y="80974"/>
                  <a:pt x="6142480" y="75166"/>
                </a:cubicBezTo>
                <a:cubicBezTo>
                  <a:pt x="6133918" y="75166"/>
                  <a:pt x="6127505" y="72212"/>
                  <a:pt x="6123238" y="66303"/>
                </a:cubicBezTo>
                <a:cubicBezTo>
                  <a:pt x="6118972" y="60395"/>
                  <a:pt x="6117069" y="53698"/>
                  <a:pt x="6117528" y="46213"/>
                </a:cubicBezTo>
                <a:cubicBezTo>
                  <a:pt x="6117987" y="38727"/>
                  <a:pt x="6121170" y="32428"/>
                  <a:pt x="6127078" y="27316"/>
                </a:cubicBezTo>
                <a:cubicBezTo>
                  <a:pt x="6130032" y="24760"/>
                  <a:pt x="6133453" y="23214"/>
                  <a:pt x="6137342" y="22678"/>
                </a:cubicBezTo>
                <a:close/>
                <a:moveTo>
                  <a:pt x="4778780" y="22678"/>
                </a:moveTo>
                <a:cubicBezTo>
                  <a:pt x="4782667" y="22142"/>
                  <a:pt x="4787022" y="22616"/>
                  <a:pt x="4791844" y="24100"/>
                </a:cubicBezTo>
                <a:cubicBezTo>
                  <a:pt x="4801488" y="27069"/>
                  <a:pt x="4807780" y="32532"/>
                  <a:pt x="4810720" y="40491"/>
                </a:cubicBezTo>
                <a:cubicBezTo>
                  <a:pt x="4813660" y="48450"/>
                  <a:pt x="4813473" y="57215"/>
                  <a:pt x="4810160" y="66787"/>
                </a:cubicBezTo>
                <a:cubicBezTo>
                  <a:pt x="4806848" y="76360"/>
                  <a:pt x="4801936" y="85340"/>
                  <a:pt x="4795426" y="93729"/>
                </a:cubicBezTo>
                <a:cubicBezTo>
                  <a:pt x="4788916" y="102118"/>
                  <a:pt x="4780071" y="110794"/>
                  <a:pt x="4768893" y="119757"/>
                </a:cubicBezTo>
                <a:cubicBezTo>
                  <a:pt x="4757715" y="128719"/>
                  <a:pt x="4750451" y="132304"/>
                  <a:pt x="4747103" y="130512"/>
                </a:cubicBezTo>
                <a:cubicBezTo>
                  <a:pt x="4743755" y="128719"/>
                  <a:pt x="4746207" y="123324"/>
                  <a:pt x="4754459" y="114325"/>
                </a:cubicBezTo>
                <a:cubicBezTo>
                  <a:pt x="4762712" y="105327"/>
                  <a:pt x="4768577" y="98003"/>
                  <a:pt x="4772055" y="92352"/>
                </a:cubicBezTo>
                <a:cubicBezTo>
                  <a:pt x="4775532" y="86702"/>
                  <a:pt x="4779487" y="80974"/>
                  <a:pt x="4783918" y="75166"/>
                </a:cubicBezTo>
                <a:cubicBezTo>
                  <a:pt x="4775357" y="75166"/>
                  <a:pt x="4768943" y="72212"/>
                  <a:pt x="4764676" y="66303"/>
                </a:cubicBezTo>
                <a:cubicBezTo>
                  <a:pt x="4760411" y="60395"/>
                  <a:pt x="4758507" y="53698"/>
                  <a:pt x="4758966" y="46213"/>
                </a:cubicBezTo>
                <a:cubicBezTo>
                  <a:pt x="4759425" y="38727"/>
                  <a:pt x="4762609" y="32428"/>
                  <a:pt x="4768516" y="27316"/>
                </a:cubicBezTo>
                <a:cubicBezTo>
                  <a:pt x="4771470" y="24760"/>
                  <a:pt x="4774892" y="23214"/>
                  <a:pt x="4778780" y="22678"/>
                </a:cubicBezTo>
                <a:close/>
                <a:moveTo>
                  <a:pt x="4708592" y="22678"/>
                </a:moveTo>
                <a:cubicBezTo>
                  <a:pt x="4712479" y="22142"/>
                  <a:pt x="4716834" y="22616"/>
                  <a:pt x="4721656" y="24100"/>
                </a:cubicBezTo>
                <a:cubicBezTo>
                  <a:pt x="4731300" y="27069"/>
                  <a:pt x="4737592" y="32532"/>
                  <a:pt x="4740531" y="40491"/>
                </a:cubicBezTo>
                <a:cubicBezTo>
                  <a:pt x="4743471" y="48450"/>
                  <a:pt x="4743285" y="57215"/>
                  <a:pt x="4739972" y="66787"/>
                </a:cubicBezTo>
                <a:cubicBezTo>
                  <a:pt x="4736660" y="76360"/>
                  <a:pt x="4731748" y="85340"/>
                  <a:pt x="4725238" y="93729"/>
                </a:cubicBezTo>
                <a:cubicBezTo>
                  <a:pt x="4718728" y="102118"/>
                  <a:pt x="4709883" y="110794"/>
                  <a:pt x="4698705" y="119757"/>
                </a:cubicBezTo>
                <a:cubicBezTo>
                  <a:pt x="4687527" y="128719"/>
                  <a:pt x="4680263" y="132304"/>
                  <a:pt x="4676915" y="130512"/>
                </a:cubicBezTo>
                <a:cubicBezTo>
                  <a:pt x="4673567" y="128719"/>
                  <a:pt x="4676019" y="123324"/>
                  <a:pt x="4684271" y="114325"/>
                </a:cubicBezTo>
                <a:cubicBezTo>
                  <a:pt x="4692524" y="105327"/>
                  <a:pt x="4698390" y="98003"/>
                  <a:pt x="4701867" y="92352"/>
                </a:cubicBezTo>
                <a:cubicBezTo>
                  <a:pt x="4705344" y="86702"/>
                  <a:pt x="4709298" y="80974"/>
                  <a:pt x="4713730" y="75166"/>
                </a:cubicBezTo>
                <a:cubicBezTo>
                  <a:pt x="4705168" y="75166"/>
                  <a:pt x="4698755" y="72212"/>
                  <a:pt x="4694489" y="66303"/>
                </a:cubicBezTo>
                <a:cubicBezTo>
                  <a:pt x="4690223" y="60395"/>
                  <a:pt x="4688319" y="53698"/>
                  <a:pt x="4688778" y="46213"/>
                </a:cubicBezTo>
                <a:cubicBezTo>
                  <a:pt x="4689237" y="38727"/>
                  <a:pt x="4692420" y="32428"/>
                  <a:pt x="4698328" y="27316"/>
                </a:cubicBezTo>
                <a:cubicBezTo>
                  <a:pt x="4701282" y="24760"/>
                  <a:pt x="4704703" y="23214"/>
                  <a:pt x="4708592" y="22678"/>
                </a:cubicBezTo>
                <a:close/>
                <a:moveTo>
                  <a:pt x="2349184" y="21815"/>
                </a:moveTo>
                <a:cubicBezTo>
                  <a:pt x="2351534" y="21152"/>
                  <a:pt x="2355283" y="21655"/>
                  <a:pt x="2360432" y="23326"/>
                </a:cubicBezTo>
                <a:cubicBezTo>
                  <a:pt x="2370728" y="26667"/>
                  <a:pt x="2379077" y="31295"/>
                  <a:pt x="2385480" y="37211"/>
                </a:cubicBezTo>
                <a:cubicBezTo>
                  <a:pt x="2391883" y="43126"/>
                  <a:pt x="2389908" y="47740"/>
                  <a:pt x="2379554" y="51053"/>
                </a:cubicBezTo>
                <a:cubicBezTo>
                  <a:pt x="2369200" y="54365"/>
                  <a:pt x="2351877" y="60962"/>
                  <a:pt x="2327585" y="70842"/>
                </a:cubicBezTo>
                <a:cubicBezTo>
                  <a:pt x="2343790" y="74456"/>
                  <a:pt x="2350297" y="80300"/>
                  <a:pt x="2347106" y="88373"/>
                </a:cubicBezTo>
                <a:cubicBezTo>
                  <a:pt x="2343915" y="96447"/>
                  <a:pt x="2341459" y="106836"/>
                  <a:pt x="2339739" y="119542"/>
                </a:cubicBezTo>
                <a:cubicBezTo>
                  <a:pt x="2368419" y="114135"/>
                  <a:pt x="2390894" y="109858"/>
                  <a:pt x="2407163" y="106711"/>
                </a:cubicBezTo>
                <a:cubicBezTo>
                  <a:pt x="2423432" y="103563"/>
                  <a:pt x="2436058" y="106901"/>
                  <a:pt x="2445042" y="116724"/>
                </a:cubicBezTo>
                <a:cubicBezTo>
                  <a:pt x="2454027" y="126547"/>
                  <a:pt x="2452463" y="131749"/>
                  <a:pt x="2440353" y="132329"/>
                </a:cubicBezTo>
                <a:cubicBezTo>
                  <a:pt x="2428243" y="132910"/>
                  <a:pt x="2413067" y="133645"/>
                  <a:pt x="2394827" y="134534"/>
                </a:cubicBezTo>
                <a:cubicBezTo>
                  <a:pt x="2376586" y="135423"/>
                  <a:pt x="2357521" y="137524"/>
                  <a:pt x="2337631" y="140837"/>
                </a:cubicBezTo>
                <a:cubicBezTo>
                  <a:pt x="2335394" y="150516"/>
                  <a:pt x="2332497" y="165911"/>
                  <a:pt x="2328940" y="187019"/>
                </a:cubicBezTo>
                <a:cubicBezTo>
                  <a:pt x="2348228" y="184510"/>
                  <a:pt x="2360575" y="181183"/>
                  <a:pt x="2365981" y="177039"/>
                </a:cubicBezTo>
                <a:cubicBezTo>
                  <a:pt x="2371388" y="172894"/>
                  <a:pt x="2378249" y="172751"/>
                  <a:pt x="2386567" y="176608"/>
                </a:cubicBezTo>
                <a:cubicBezTo>
                  <a:pt x="2394884" y="180466"/>
                  <a:pt x="2402208" y="185295"/>
                  <a:pt x="2408539" y="191096"/>
                </a:cubicBezTo>
                <a:cubicBezTo>
                  <a:pt x="2414871" y="196896"/>
                  <a:pt x="2414985" y="202604"/>
                  <a:pt x="2408884" y="208218"/>
                </a:cubicBezTo>
                <a:cubicBezTo>
                  <a:pt x="2402782" y="213832"/>
                  <a:pt x="2395479" y="225659"/>
                  <a:pt x="2386975" y="243699"/>
                </a:cubicBezTo>
                <a:cubicBezTo>
                  <a:pt x="2398677" y="259115"/>
                  <a:pt x="2396856" y="266823"/>
                  <a:pt x="2381512" y="266823"/>
                </a:cubicBezTo>
                <a:cubicBezTo>
                  <a:pt x="2369982" y="266823"/>
                  <a:pt x="2358370" y="267274"/>
                  <a:pt x="2346676" y="268178"/>
                </a:cubicBezTo>
                <a:cubicBezTo>
                  <a:pt x="2334981" y="269081"/>
                  <a:pt x="2319340" y="270350"/>
                  <a:pt x="2299751" y="271985"/>
                </a:cubicBezTo>
                <a:cubicBezTo>
                  <a:pt x="2299263" y="273950"/>
                  <a:pt x="2297442" y="277180"/>
                  <a:pt x="2294287" y="281676"/>
                </a:cubicBezTo>
                <a:cubicBezTo>
                  <a:pt x="2291133" y="286171"/>
                  <a:pt x="2287558" y="285013"/>
                  <a:pt x="2283565" y="278202"/>
                </a:cubicBezTo>
                <a:cubicBezTo>
                  <a:pt x="2279571" y="271390"/>
                  <a:pt x="2276230" y="258326"/>
                  <a:pt x="2273541" y="239010"/>
                </a:cubicBezTo>
                <a:cubicBezTo>
                  <a:pt x="2270852" y="219694"/>
                  <a:pt x="2267464" y="205751"/>
                  <a:pt x="2263377" y="197183"/>
                </a:cubicBezTo>
                <a:cubicBezTo>
                  <a:pt x="2259290" y="188615"/>
                  <a:pt x="2260602" y="184807"/>
                  <a:pt x="2267313" y="185761"/>
                </a:cubicBezTo>
                <a:cubicBezTo>
                  <a:pt x="2274025" y="186715"/>
                  <a:pt x="2279614" y="187862"/>
                  <a:pt x="2284081" y="189203"/>
                </a:cubicBezTo>
                <a:cubicBezTo>
                  <a:pt x="2288548" y="190544"/>
                  <a:pt x="2291588" y="191192"/>
                  <a:pt x="2293201" y="191149"/>
                </a:cubicBezTo>
                <a:cubicBezTo>
                  <a:pt x="2294814" y="191106"/>
                  <a:pt x="2299099" y="191214"/>
                  <a:pt x="2306053" y="191472"/>
                </a:cubicBezTo>
                <a:cubicBezTo>
                  <a:pt x="2307703" y="175798"/>
                  <a:pt x="2309431" y="160425"/>
                  <a:pt x="2311237" y="145354"/>
                </a:cubicBezTo>
                <a:cubicBezTo>
                  <a:pt x="2287978" y="149842"/>
                  <a:pt x="2271895" y="152987"/>
                  <a:pt x="2262990" y="154786"/>
                </a:cubicBezTo>
                <a:cubicBezTo>
                  <a:pt x="2254085" y="156586"/>
                  <a:pt x="2244828" y="153417"/>
                  <a:pt x="2235220" y="145279"/>
                </a:cubicBezTo>
                <a:cubicBezTo>
                  <a:pt x="2225612" y="137141"/>
                  <a:pt x="2228028" y="133072"/>
                  <a:pt x="2242469" y="133072"/>
                </a:cubicBezTo>
                <a:cubicBezTo>
                  <a:pt x="2254773" y="133072"/>
                  <a:pt x="2278226" y="130110"/>
                  <a:pt x="2312829" y="124188"/>
                </a:cubicBezTo>
                <a:cubicBezTo>
                  <a:pt x="2313561" y="118208"/>
                  <a:pt x="2313926" y="110837"/>
                  <a:pt x="2313926" y="102075"/>
                </a:cubicBezTo>
                <a:cubicBezTo>
                  <a:pt x="2313926" y="93743"/>
                  <a:pt x="2312715" y="86573"/>
                  <a:pt x="2310291" y="80565"/>
                </a:cubicBezTo>
                <a:cubicBezTo>
                  <a:pt x="2296123" y="85039"/>
                  <a:pt x="2283066" y="87957"/>
                  <a:pt x="2271121" y="89320"/>
                </a:cubicBezTo>
                <a:cubicBezTo>
                  <a:pt x="2259175" y="90682"/>
                  <a:pt x="2261108" y="86950"/>
                  <a:pt x="2276918" y="78123"/>
                </a:cubicBezTo>
                <a:cubicBezTo>
                  <a:pt x="2292728" y="69297"/>
                  <a:pt x="2308474" y="60119"/>
                  <a:pt x="2324155" y="50590"/>
                </a:cubicBezTo>
                <a:cubicBezTo>
                  <a:pt x="2339835" y="41061"/>
                  <a:pt x="2347228" y="33300"/>
                  <a:pt x="2346332" y="27305"/>
                </a:cubicBezTo>
                <a:cubicBezTo>
                  <a:pt x="2345883" y="24308"/>
                  <a:pt x="2346834" y="22478"/>
                  <a:pt x="2349184" y="21815"/>
                </a:cubicBezTo>
                <a:close/>
                <a:moveTo>
                  <a:pt x="5640129" y="19590"/>
                </a:moveTo>
                <a:cubicBezTo>
                  <a:pt x="5641588" y="19428"/>
                  <a:pt x="5642805" y="19612"/>
                  <a:pt x="5643778" y="20142"/>
                </a:cubicBezTo>
                <a:cubicBezTo>
                  <a:pt x="5647671" y="22265"/>
                  <a:pt x="5645194" y="27664"/>
                  <a:pt x="5636346" y="36340"/>
                </a:cubicBezTo>
                <a:cubicBezTo>
                  <a:pt x="5627498" y="45015"/>
                  <a:pt x="5620895" y="52408"/>
                  <a:pt x="5616535" y="58517"/>
                </a:cubicBezTo>
                <a:cubicBezTo>
                  <a:pt x="5612176" y="64626"/>
                  <a:pt x="5608361" y="71021"/>
                  <a:pt x="5605091" y="77704"/>
                </a:cubicBezTo>
                <a:cubicBezTo>
                  <a:pt x="5614685" y="76801"/>
                  <a:pt x="5621805" y="79672"/>
                  <a:pt x="5626451" y="86319"/>
                </a:cubicBezTo>
                <a:cubicBezTo>
                  <a:pt x="5631097" y="92966"/>
                  <a:pt x="5632922" y="99881"/>
                  <a:pt x="5631926" y="107066"/>
                </a:cubicBezTo>
                <a:cubicBezTo>
                  <a:pt x="5630929" y="114250"/>
                  <a:pt x="5627003" y="120402"/>
                  <a:pt x="5620149" y="125521"/>
                </a:cubicBezTo>
                <a:cubicBezTo>
                  <a:pt x="5613294" y="130641"/>
                  <a:pt x="5605404" y="131967"/>
                  <a:pt x="5596477" y="129501"/>
                </a:cubicBezTo>
                <a:cubicBezTo>
                  <a:pt x="5587550" y="127034"/>
                  <a:pt x="5581326" y="121700"/>
                  <a:pt x="5577806" y="113497"/>
                </a:cubicBezTo>
                <a:cubicBezTo>
                  <a:pt x="5574285" y="105295"/>
                  <a:pt x="5574138" y="96016"/>
                  <a:pt x="5577365" y="85663"/>
                </a:cubicBezTo>
                <a:cubicBezTo>
                  <a:pt x="5580591" y="75309"/>
                  <a:pt x="5585661" y="65751"/>
                  <a:pt x="5592572" y="56990"/>
                </a:cubicBezTo>
                <a:cubicBezTo>
                  <a:pt x="5599485" y="48228"/>
                  <a:pt x="5608773" y="39365"/>
                  <a:pt x="5620439" y="30403"/>
                </a:cubicBezTo>
                <a:cubicBezTo>
                  <a:pt x="5629189" y="23681"/>
                  <a:pt x="5635752" y="20076"/>
                  <a:pt x="5640129" y="19590"/>
                </a:cubicBezTo>
                <a:close/>
                <a:moveTo>
                  <a:pt x="5567237" y="19590"/>
                </a:moveTo>
                <a:cubicBezTo>
                  <a:pt x="5568697" y="19428"/>
                  <a:pt x="5569915" y="19612"/>
                  <a:pt x="5570890" y="20142"/>
                </a:cubicBezTo>
                <a:cubicBezTo>
                  <a:pt x="5574791" y="22265"/>
                  <a:pt x="5572317" y="27664"/>
                  <a:pt x="5563469" y="36340"/>
                </a:cubicBezTo>
                <a:cubicBezTo>
                  <a:pt x="5554621" y="45015"/>
                  <a:pt x="5548018" y="52404"/>
                  <a:pt x="5543658" y="58506"/>
                </a:cubicBezTo>
                <a:cubicBezTo>
                  <a:pt x="5539299" y="64608"/>
                  <a:pt x="5535477" y="71007"/>
                  <a:pt x="5532193" y="77704"/>
                </a:cubicBezTo>
                <a:cubicBezTo>
                  <a:pt x="5541787" y="76801"/>
                  <a:pt x="5548910" y="79669"/>
                  <a:pt x="5553564" y="86308"/>
                </a:cubicBezTo>
                <a:cubicBezTo>
                  <a:pt x="5558217" y="92948"/>
                  <a:pt x="5560042" y="99863"/>
                  <a:pt x="5559038" y="107055"/>
                </a:cubicBezTo>
                <a:cubicBezTo>
                  <a:pt x="5558034" y="114246"/>
                  <a:pt x="5554109" y="120402"/>
                  <a:pt x="5547261" y="125521"/>
                </a:cubicBezTo>
                <a:cubicBezTo>
                  <a:pt x="5540413" y="130641"/>
                  <a:pt x="5532527" y="131967"/>
                  <a:pt x="5523600" y="129501"/>
                </a:cubicBezTo>
                <a:cubicBezTo>
                  <a:pt x="5514673" y="127034"/>
                  <a:pt x="5508449" y="121700"/>
                  <a:pt x="5504929" y="113497"/>
                </a:cubicBezTo>
                <a:cubicBezTo>
                  <a:pt x="5501408" y="105295"/>
                  <a:pt x="5501258" y="96016"/>
                  <a:pt x="5504477" y="85663"/>
                </a:cubicBezTo>
                <a:cubicBezTo>
                  <a:pt x="5507696" y="75309"/>
                  <a:pt x="5512762" y="65751"/>
                  <a:pt x="5519674" y="56990"/>
                </a:cubicBezTo>
                <a:cubicBezTo>
                  <a:pt x="5526586" y="48228"/>
                  <a:pt x="5535875" y="39365"/>
                  <a:pt x="5547541" y="30403"/>
                </a:cubicBezTo>
                <a:cubicBezTo>
                  <a:pt x="5556290" y="23681"/>
                  <a:pt x="5562856" y="20076"/>
                  <a:pt x="5567237" y="19590"/>
                </a:cubicBezTo>
                <a:close/>
                <a:moveTo>
                  <a:pt x="4211380" y="19590"/>
                </a:moveTo>
                <a:cubicBezTo>
                  <a:pt x="4212839" y="19428"/>
                  <a:pt x="4214055" y="19612"/>
                  <a:pt x="4215028" y="20142"/>
                </a:cubicBezTo>
                <a:cubicBezTo>
                  <a:pt x="4218922" y="22265"/>
                  <a:pt x="4216444" y="27664"/>
                  <a:pt x="4207596" y="36340"/>
                </a:cubicBezTo>
                <a:cubicBezTo>
                  <a:pt x="4198748" y="45015"/>
                  <a:pt x="4192145" y="52408"/>
                  <a:pt x="4187785" y="58517"/>
                </a:cubicBezTo>
                <a:cubicBezTo>
                  <a:pt x="4183426" y="64626"/>
                  <a:pt x="4179611" y="71021"/>
                  <a:pt x="4176342" y="77704"/>
                </a:cubicBezTo>
                <a:cubicBezTo>
                  <a:pt x="4185935" y="76801"/>
                  <a:pt x="4193055" y="79672"/>
                  <a:pt x="4197701" y="86319"/>
                </a:cubicBezTo>
                <a:cubicBezTo>
                  <a:pt x="4202348" y="92966"/>
                  <a:pt x="4204173" y="99881"/>
                  <a:pt x="4203176" y="107066"/>
                </a:cubicBezTo>
                <a:cubicBezTo>
                  <a:pt x="4202179" y="114250"/>
                  <a:pt x="4198253" y="120402"/>
                  <a:pt x="4191399" y="125521"/>
                </a:cubicBezTo>
                <a:cubicBezTo>
                  <a:pt x="4184544" y="130641"/>
                  <a:pt x="4176654" y="131967"/>
                  <a:pt x="4167727" y="129501"/>
                </a:cubicBezTo>
                <a:cubicBezTo>
                  <a:pt x="4158800" y="127034"/>
                  <a:pt x="4152576" y="121700"/>
                  <a:pt x="4149056" y="113497"/>
                </a:cubicBezTo>
                <a:cubicBezTo>
                  <a:pt x="4145535" y="105295"/>
                  <a:pt x="4145388" y="96016"/>
                  <a:pt x="4148615" y="85663"/>
                </a:cubicBezTo>
                <a:cubicBezTo>
                  <a:pt x="4151842" y="75309"/>
                  <a:pt x="4156911" y="65751"/>
                  <a:pt x="4163823" y="56990"/>
                </a:cubicBezTo>
                <a:cubicBezTo>
                  <a:pt x="4170735" y="48228"/>
                  <a:pt x="4180024" y="39365"/>
                  <a:pt x="4191690" y="30403"/>
                </a:cubicBezTo>
                <a:cubicBezTo>
                  <a:pt x="4200439" y="23681"/>
                  <a:pt x="4207002" y="20076"/>
                  <a:pt x="4211380" y="19590"/>
                </a:cubicBezTo>
                <a:close/>
                <a:moveTo>
                  <a:pt x="4138487" y="19590"/>
                </a:moveTo>
                <a:cubicBezTo>
                  <a:pt x="4139947" y="19428"/>
                  <a:pt x="4141165" y="19612"/>
                  <a:pt x="4142140" y="20142"/>
                </a:cubicBezTo>
                <a:cubicBezTo>
                  <a:pt x="4146041" y="22265"/>
                  <a:pt x="4143568" y="27664"/>
                  <a:pt x="4134720" y="36340"/>
                </a:cubicBezTo>
                <a:cubicBezTo>
                  <a:pt x="4125872" y="45015"/>
                  <a:pt x="4119268" y="52404"/>
                  <a:pt x="4114909" y="58506"/>
                </a:cubicBezTo>
                <a:cubicBezTo>
                  <a:pt x="4110549" y="64608"/>
                  <a:pt x="4106727" y="71007"/>
                  <a:pt x="4103443" y="77704"/>
                </a:cubicBezTo>
                <a:cubicBezTo>
                  <a:pt x="4113037" y="76801"/>
                  <a:pt x="4120160" y="79669"/>
                  <a:pt x="4124814" y="86308"/>
                </a:cubicBezTo>
                <a:cubicBezTo>
                  <a:pt x="4129467" y="92948"/>
                  <a:pt x="4131292" y="99863"/>
                  <a:pt x="4130288" y="107055"/>
                </a:cubicBezTo>
                <a:cubicBezTo>
                  <a:pt x="4129284" y="114246"/>
                  <a:pt x="4125359" y="120402"/>
                  <a:pt x="4118512" y="125521"/>
                </a:cubicBezTo>
                <a:cubicBezTo>
                  <a:pt x="4111664" y="130641"/>
                  <a:pt x="4103777" y="131967"/>
                  <a:pt x="4094850" y="129501"/>
                </a:cubicBezTo>
                <a:cubicBezTo>
                  <a:pt x="4085923" y="127034"/>
                  <a:pt x="4079699" y="121700"/>
                  <a:pt x="4076179" y="113497"/>
                </a:cubicBezTo>
                <a:cubicBezTo>
                  <a:pt x="4072658" y="105295"/>
                  <a:pt x="4072508" y="96016"/>
                  <a:pt x="4075727" y="85663"/>
                </a:cubicBezTo>
                <a:cubicBezTo>
                  <a:pt x="4078946" y="75309"/>
                  <a:pt x="4084012" y="65751"/>
                  <a:pt x="4090924" y="56990"/>
                </a:cubicBezTo>
                <a:cubicBezTo>
                  <a:pt x="4097836" y="48228"/>
                  <a:pt x="4107125" y="39365"/>
                  <a:pt x="4118791" y="30403"/>
                </a:cubicBezTo>
                <a:cubicBezTo>
                  <a:pt x="4127540" y="23681"/>
                  <a:pt x="4134106" y="20076"/>
                  <a:pt x="4138487" y="19590"/>
                </a:cubicBezTo>
                <a:close/>
                <a:moveTo>
                  <a:pt x="7221229" y="18540"/>
                </a:moveTo>
                <a:cubicBezTo>
                  <a:pt x="7228291" y="20497"/>
                  <a:pt x="7235967" y="24552"/>
                  <a:pt x="7244255" y="30704"/>
                </a:cubicBezTo>
                <a:cubicBezTo>
                  <a:pt x="7252543" y="36856"/>
                  <a:pt x="7255409" y="41724"/>
                  <a:pt x="7252849" y="45309"/>
                </a:cubicBezTo>
                <a:cubicBezTo>
                  <a:pt x="7250289" y="48894"/>
                  <a:pt x="7247751" y="52777"/>
                  <a:pt x="7245234" y="56957"/>
                </a:cubicBezTo>
                <a:cubicBezTo>
                  <a:pt x="7242717" y="61137"/>
                  <a:pt x="7232582" y="79547"/>
                  <a:pt x="7214829" y="112185"/>
                </a:cubicBezTo>
                <a:cubicBezTo>
                  <a:pt x="7229227" y="120086"/>
                  <a:pt x="7235511" y="128149"/>
                  <a:pt x="7233683" y="136373"/>
                </a:cubicBezTo>
                <a:cubicBezTo>
                  <a:pt x="7231855" y="144597"/>
                  <a:pt x="7230721" y="157382"/>
                  <a:pt x="7230285" y="174726"/>
                </a:cubicBezTo>
                <a:cubicBezTo>
                  <a:pt x="7229847" y="192071"/>
                  <a:pt x="7229399" y="214241"/>
                  <a:pt x="7228941" y="241236"/>
                </a:cubicBezTo>
                <a:cubicBezTo>
                  <a:pt x="7228481" y="268232"/>
                  <a:pt x="7225577" y="284418"/>
                  <a:pt x="7220228" y="289796"/>
                </a:cubicBezTo>
                <a:cubicBezTo>
                  <a:pt x="7214879" y="295173"/>
                  <a:pt x="7209466" y="291846"/>
                  <a:pt x="7203989" y="279815"/>
                </a:cubicBezTo>
                <a:cubicBezTo>
                  <a:pt x="7198509" y="267783"/>
                  <a:pt x="7197123" y="257136"/>
                  <a:pt x="7199826" y="247872"/>
                </a:cubicBezTo>
                <a:cubicBezTo>
                  <a:pt x="7202529" y="238608"/>
                  <a:pt x="7204780" y="224813"/>
                  <a:pt x="7206580" y="206486"/>
                </a:cubicBezTo>
                <a:cubicBezTo>
                  <a:pt x="7208379" y="188159"/>
                  <a:pt x="7208839" y="170689"/>
                  <a:pt x="7207957" y="154076"/>
                </a:cubicBezTo>
                <a:cubicBezTo>
                  <a:pt x="7207075" y="137463"/>
                  <a:pt x="7206275" y="127357"/>
                  <a:pt x="7205558" y="123758"/>
                </a:cubicBezTo>
                <a:cubicBezTo>
                  <a:pt x="7199449" y="137151"/>
                  <a:pt x="7191577" y="148892"/>
                  <a:pt x="7181939" y="158981"/>
                </a:cubicBezTo>
                <a:cubicBezTo>
                  <a:pt x="7172303" y="169069"/>
                  <a:pt x="7162301" y="176967"/>
                  <a:pt x="7151933" y="182674"/>
                </a:cubicBezTo>
                <a:cubicBezTo>
                  <a:pt x="7141565" y="188382"/>
                  <a:pt x="7139353" y="186786"/>
                  <a:pt x="7145297" y="177888"/>
                </a:cubicBezTo>
                <a:cubicBezTo>
                  <a:pt x="7151241" y="168990"/>
                  <a:pt x="7158501" y="157995"/>
                  <a:pt x="7167077" y="144902"/>
                </a:cubicBezTo>
                <a:cubicBezTo>
                  <a:pt x="7175651" y="131810"/>
                  <a:pt x="7185277" y="114820"/>
                  <a:pt x="7195954" y="93933"/>
                </a:cubicBezTo>
                <a:cubicBezTo>
                  <a:pt x="7206630" y="73047"/>
                  <a:pt x="7212646" y="58230"/>
                  <a:pt x="7214001" y="49482"/>
                </a:cubicBezTo>
                <a:cubicBezTo>
                  <a:pt x="7215357" y="40735"/>
                  <a:pt x="7215133" y="32902"/>
                  <a:pt x="7213335" y="25982"/>
                </a:cubicBezTo>
                <a:cubicBezTo>
                  <a:pt x="7211535" y="19063"/>
                  <a:pt x="7214165" y="16582"/>
                  <a:pt x="7221229" y="18540"/>
                </a:cubicBezTo>
                <a:close/>
                <a:moveTo>
                  <a:pt x="6639395" y="16741"/>
                </a:moveTo>
                <a:cubicBezTo>
                  <a:pt x="6642370" y="16538"/>
                  <a:pt x="6645591" y="17167"/>
                  <a:pt x="6649057" y="18626"/>
                </a:cubicBezTo>
                <a:cubicBezTo>
                  <a:pt x="6655991" y="21544"/>
                  <a:pt x="6662430" y="25136"/>
                  <a:pt x="6668374" y="29403"/>
                </a:cubicBezTo>
                <a:cubicBezTo>
                  <a:pt x="6674319" y="33669"/>
                  <a:pt x="6674784" y="39028"/>
                  <a:pt x="6669772" y="45482"/>
                </a:cubicBezTo>
                <a:cubicBezTo>
                  <a:pt x="6664761" y="51935"/>
                  <a:pt x="6661591" y="64041"/>
                  <a:pt x="6660265" y="81802"/>
                </a:cubicBezTo>
                <a:cubicBezTo>
                  <a:pt x="6658939" y="99562"/>
                  <a:pt x="6656963" y="117089"/>
                  <a:pt x="6654339" y="134384"/>
                </a:cubicBezTo>
                <a:cubicBezTo>
                  <a:pt x="6664693" y="131917"/>
                  <a:pt x="6672375" y="129053"/>
                  <a:pt x="6677387" y="125790"/>
                </a:cubicBezTo>
                <a:cubicBezTo>
                  <a:pt x="6682399" y="122528"/>
                  <a:pt x="6690200" y="123291"/>
                  <a:pt x="6700791" y="128081"/>
                </a:cubicBezTo>
                <a:cubicBezTo>
                  <a:pt x="6711380" y="132871"/>
                  <a:pt x="6718885" y="138137"/>
                  <a:pt x="6723301" y="143880"/>
                </a:cubicBezTo>
                <a:cubicBezTo>
                  <a:pt x="6727717" y="149624"/>
                  <a:pt x="6727865" y="155177"/>
                  <a:pt x="6723742" y="160540"/>
                </a:cubicBezTo>
                <a:cubicBezTo>
                  <a:pt x="6719619" y="165903"/>
                  <a:pt x="6715765" y="182707"/>
                  <a:pt x="6712180" y="210950"/>
                </a:cubicBezTo>
                <a:cubicBezTo>
                  <a:pt x="6708595" y="239193"/>
                  <a:pt x="6702583" y="260581"/>
                  <a:pt x="6694144" y="275115"/>
                </a:cubicBezTo>
                <a:cubicBezTo>
                  <a:pt x="6685705" y="289649"/>
                  <a:pt x="6675519" y="299551"/>
                  <a:pt x="6663588" y="304821"/>
                </a:cubicBezTo>
                <a:cubicBezTo>
                  <a:pt x="6651657" y="310091"/>
                  <a:pt x="6644673" y="307219"/>
                  <a:pt x="6642637" y="296206"/>
                </a:cubicBezTo>
                <a:cubicBezTo>
                  <a:pt x="6640601" y="285192"/>
                  <a:pt x="6634593" y="274366"/>
                  <a:pt x="6624611" y="263725"/>
                </a:cubicBezTo>
                <a:cubicBezTo>
                  <a:pt x="6614631" y="253085"/>
                  <a:pt x="6616993" y="250468"/>
                  <a:pt x="6631699" y="255874"/>
                </a:cubicBezTo>
                <a:cubicBezTo>
                  <a:pt x="6646405" y="261280"/>
                  <a:pt x="6656175" y="263983"/>
                  <a:pt x="6661007" y="263983"/>
                </a:cubicBezTo>
                <a:cubicBezTo>
                  <a:pt x="6664405" y="263983"/>
                  <a:pt x="6667941" y="260115"/>
                  <a:pt x="6671611" y="252378"/>
                </a:cubicBezTo>
                <a:cubicBezTo>
                  <a:pt x="6675283" y="244642"/>
                  <a:pt x="6678918" y="233134"/>
                  <a:pt x="6682517" y="217854"/>
                </a:cubicBezTo>
                <a:cubicBezTo>
                  <a:pt x="6686117" y="202575"/>
                  <a:pt x="6687695" y="189515"/>
                  <a:pt x="6687249" y="178673"/>
                </a:cubicBezTo>
                <a:cubicBezTo>
                  <a:pt x="6686805" y="167832"/>
                  <a:pt x="6685895" y="160468"/>
                  <a:pt x="6684518" y="156582"/>
                </a:cubicBezTo>
                <a:cubicBezTo>
                  <a:pt x="6683141" y="152696"/>
                  <a:pt x="6678520" y="151198"/>
                  <a:pt x="6670654" y="152087"/>
                </a:cubicBezTo>
                <a:cubicBezTo>
                  <a:pt x="6662789" y="152976"/>
                  <a:pt x="6645809" y="156073"/>
                  <a:pt x="6619717" y="161379"/>
                </a:cubicBezTo>
                <a:cubicBezTo>
                  <a:pt x="6593625" y="166685"/>
                  <a:pt x="6576901" y="172314"/>
                  <a:pt x="6569545" y="178265"/>
                </a:cubicBezTo>
                <a:cubicBezTo>
                  <a:pt x="6562189" y="184216"/>
                  <a:pt x="6556233" y="182893"/>
                  <a:pt x="6551681" y="174296"/>
                </a:cubicBezTo>
                <a:cubicBezTo>
                  <a:pt x="6547128" y="165699"/>
                  <a:pt x="6547347" y="158568"/>
                  <a:pt x="6552337" y="152904"/>
                </a:cubicBezTo>
                <a:cubicBezTo>
                  <a:pt x="6557327" y="147240"/>
                  <a:pt x="6560701" y="140464"/>
                  <a:pt x="6562457" y="132577"/>
                </a:cubicBezTo>
                <a:cubicBezTo>
                  <a:pt x="6564214" y="124690"/>
                  <a:pt x="6564874" y="114899"/>
                  <a:pt x="6564436" y="103204"/>
                </a:cubicBezTo>
                <a:cubicBezTo>
                  <a:pt x="6563999" y="91510"/>
                  <a:pt x="6561747" y="80959"/>
                  <a:pt x="6557682" y="71552"/>
                </a:cubicBezTo>
                <a:cubicBezTo>
                  <a:pt x="6553617" y="62145"/>
                  <a:pt x="6556449" y="58631"/>
                  <a:pt x="6566179" y="61012"/>
                </a:cubicBezTo>
                <a:cubicBezTo>
                  <a:pt x="6575909" y="63392"/>
                  <a:pt x="6583810" y="66727"/>
                  <a:pt x="6589883" y="71014"/>
                </a:cubicBezTo>
                <a:cubicBezTo>
                  <a:pt x="6595957" y="75302"/>
                  <a:pt x="6597161" y="80454"/>
                  <a:pt x="6593497" y="86469"/>
                </a:cubicBezTo>
                <a:cubicBezTo>
                  <a:pt x="6589833" y="92485"/>
                  <a:pt x="6587123" y="102975"/>
                  <a:pt x="6585365" y="117939"/>
                </a:cubicBezTo>
                <a:cubicBezTo>
                  <a:pt x="6583609" y="132903"/>
                  <a:pt x="6582516" y="141636"/>
                  <a:pt x="6582085" y="144139"/>
                </a:cubicBezTo>
                <a:cubicBezTo>
                  <a:pt x="6581655" y="146641"/>
                  <a:pt x="6582853" y="147910"/>
                  <a:pt x="6585678" y="147946"/>
                </a:cubicBezTo>
                <a:cubicBezTo>
                  <a:pt x="6588503" y="147982"/>
                  <a:pt x="6605037" y="144759"/>
                  <a:pt x="6635281" y="138277"/>
                </a:cubicBezTo>
                <a:cubicBezTo>
                  <a:pt x="6629875" y="130748"/>
                  <a:pt x="6627849" y="124829"/>
                  <a:pt x="6629203" y="120520"/>
                </a:cubicBezTo>
                <a:cubicBezTo>
                  <a:pt x="6630559" y="116211"/>
                  <a:pt x="6631914" y="109281"/>
                  <a:pt x="6633269" y="99731"/>
                </a:cubicBezTo>
                <a:cubicBezTo>
                  <a:pt x="6634625" y="90180"/>
                  <a:pt x="6635525" y="78683"/>
                  <a:pt x="6635969" y="65239"/>
                </a:cubicBezTo>
                <a:cubicBezTo>
                  <a:pt x="6636413" y="51795"/>
                  <a:pt x="6635661" y="44463"/>
                  <a:pt x="6633711" y="43244"/>
                </a:cubicBezTo>
                <a:cubicBezTo>
                  <a:pt x="6631761" y="42026"/>
                  <a:pt x="6625895" y="42968"/>
                  <a:pt x="6616115" y="46073"/>
                </a:cubicBezTo>
                <a:cubicBezTo>
                  <a:pt x="6606335" y="49178"/>
                  <a:pt x="6596871" y="52103"/>
                  <a:pt x="6587721" y="54849"/>
                </a:cubicBezTo>
                <a:cubicBezTo>
                  <a:pt x="6578573" y="57595"/>
                  <a:pt x="6569140" y="55122"/>
                  <a:pt x="6559424" y="47428"/>
                </a:cubicBezTo>
                <a:cubicBezTo>
                  <a:pt x="6549709" y="39735"/>
                  <a:pt x="6551627" y="35888"/>
                  <a:pt x="6565179" y="35888"/>
                </a:cubicBezTo>
                <a:cubicBezTo>
                  <a:pt x="6575518" y="35888"/>
                  <a:pt x="6587865" y="34146"/>
                  <a:pt x="6602219" y="30661"/>
                </a:cubicBezTo>
                <a:cubicBezTo>
                  <a:pt x="6616574" y="27176"/>
                  <a:pt x="6626235" y="23570"/>
                  <a:pt x="6631204" y="19841"/>
                </a:cubicBezTo>
                <a:cubicBezTo>
                  <a:pt x="6633689" y="17977"/>
                  <a:pt x="6636419" y="16944"/>
                  <a:pt x="6639395" y="16741"/>
                </a:cubicBezTo>
                <a:close/>
                <a:moveTo>
                  <a:pt x="3447002" y="16217"/>
                </a:moveTo>
                <a:cubicBezTo>
                  <a:pt x="3449676" y="16586"/>
                  <a:pt x="3452814" y="17350"/>
                  <a:pt x="3456417" y="18508"/>
                </a:cubicBezTo>
                <a:cubicBezTo>
                  <a:pt x="3468276" y="22465"/>
                  <a:pt x="3475988" y="26932"/>
                  <a:pt x="3479551" y="31908"/>
                </a:cubicBezTo>
                <a:cubicBezTo>
                  <a:pt x="3483115" y="36885"/>
                  <a:pt x="3481426" y="40756"/>
                  <a:pt x="3474486" y="43524"/>
                </a:cubicBezTo>
                <a:cubicBezTo>
                  <a:pt x="3467545" y="46292"/>
                  <a:pt x="3458281" y="53021"/>
                  <a:pt x="3446694" y="63711"/>
                </a:cubicBezTo>
                <a:cubicBezTo>
                  <a:pt x="3435108" y="74402"/>
                  <a:pt x="3424603" y="81906"/>
                  <a:pt x="3415182" y="86222"/>
                </a:cubicBezTo>
                <a:cubicBezTo>
                  <a:pt x="3405760" y="90538"/>
                  <a:pt x="3403767" y="88520"/>
                  <a:pt x="3409202" y="80167"/>
                </a:cubicBezTo>
                <a:cubicBezTo>
                  <a:pt x="3414637" y="71814"/>
                  <a:pt x="3420488" y="62285"/>
                  <a:pt x="3426754" y="51580"/>
                </a:cubicBezTo>
                <a:cubicBezTo>
                  <a:pt x="3433021" y="40875"/>
                  <a:pt x="3435928" y="31528"/>
                  <a:pt x="3435477" y="23541"/>
                </a:cubicBezTo>
                <a:cubicBezTo>
                  <a:pt x="3435138" y="17550"/>
                  <a:pt x="3438980" y="15109"/>
                  <a:pt x="3447002" y="16217"/>
                </a:cubicBezTo>
                <a:close/>
                <a:moveTo>
                  <a:pt x="1167006" y="14273"/>
                </a:moveTo>
                <a:cubicBezTo>
                  <a:pt x="1170505" y="14077"/>
                  <a:pt x="1176092" y="16586"/>
                  <a:pt x="1183768" y="21799"/>
                </a:cubicBezTo>
                <a:cubicBezTo>
                  <a:pt x="1199119" y="32224"/>
                  <a:pt x="1204837" y="39659"/>
                  <a:pt x="1200923" y="44105"/>
                </a:cubicBezTo>
                <a:cubicBezTo>
                  <a:pt x="1197008" y="48550"/>
                  <a:pt x="1192250" y="55061"/>
                  <a:pt x="1186650" y="63636"/>
                </a:cubicBezTo>
                <a:cubicBezTo>
                  <a:pt x="1181051" y="72212"/>
                  <a:pt x="1172471" y="86330"/>
                  <a:pt x="1160913" y="105990"/>
                </a:cubicBezTo>
                <a:cubicBezTo>
                  <a:pt x="1171711" y="115698"/>
                  <a:pt x="1175985" y="123894"/>
                  <a:pt x="1173733" y="130576"/>
                </a:cubicBezTo>
                <a:cubicBezTo>
                  <a:pt x="1171482" y="137259"/>
                  <a:pt x="1170356" y="148903"/>
                  <a:pt x="1170356" y="165509"/>
                </a:cubicBezTo>
                <a:cubicBezTo>
                  <a:pt x="1170356" y="180724"/>
                  <a:pt x="1169894" y="200431"/>
                  <a:pt x="1168969" y="224630"/>
                </a:cubicBezTo>
                <a:cubicBezTo>
                  <a:pt x="1168044" y="248829"/>
                  <a:pt x="1165169" y="266636"/>
                  <a:pt x="1160344" y="278051"/>
                </a:cubicBezTo>
                <a:cubicBezTo>
                  <a:pt x="1155518" y="289466"/>
                  <a:pt x="1149878" y="288681"/>
                  <a:pt x="1143425" y="275696"/>
                </a:cubicBezTo>
                <a:cubicBezTo>
                  <a:pt x="1136972" y="262711"/>
                  <a:pt x="1135326" y="252067"/>
                  <a:pt x="1138489" y="243764"/>
                </a:cubicBezTo>
                <a:cubicBezTo>
                  <a:pt x="1141651" y="235461"/>
                  <a:pt x="1143902" y="222999"/>
                  <a:pt x="1145243" y="206379"/>
                </a:cubicBezTo>
                <a:cubicBezTo>
                  <a:pt x="1146584" y="189758"/>
                  <a:pt x="1147254" y="172988"/>
                  <a:pt x="1147254" y="156066"/>
                </a:cubicBezTo>
                <a:cubicBezTo>
                  <a:pt x="1147254" y="138585"/>
                  <a:pt x="1147046" y="127364"/>
                  <a:pt x="1146630" y="122402"/>
                </a:cubicBezTo>
                <a:cubicBezTo>
                  <a:pt x="1139102" y="135122"/>
                  <a:pt x="1130989" y="145375"/>
                  <a:pt x="1122292" y="153162"/>
                </a:cubicBezTo>
                <a:cubicBezTo>
                  <a:pt x="1113594" y="160949"/>
                  <a:pt x="1102308" y="168341"/>
                  <a:pt x="1088435" y="175339"/>
                </a:cubicBezTo>
                <a:cubicBezTo>
                  <a:pt x="1074560" y="182337"/>
                  <a:pt x="1073804" y="178838"/>
                  <a:pt x="1086165" y="164842"/>
                </a:cubicBezTo>
                <a:cubicBezTo>
                  <a:pt x="1098526" y="150846"/>
                  <a:pt x="1110250" y="136312"/>
                  <a:pt x="1121334" y="121241"/>
                </a:cubicBezTo>
                <a:cubicBezTo>
                  <a:pt x="1132419" y="106169"/>
                  <a:pt x="1142436" y="88825"/>
                  <a:pt x="1151385" y="69207"/>
                </a:cubicBezTo>
                <a:cubicBezTo>
                  <a:pt x="1160333" y="49590"/>
                  <a:pt x="1164129" y="34178"/>
                  <a:pt x="1162774" y="22971"/>
                </a:cubicBezTo>
                <a:cubicBezTo>
                  <a:pt x="1162096" y="17368"/>
                  <a:pt x="1163507" y="14468"/>
                  <a:pt x="1167006" y="14273"/>
                </a:cubicBezTo>
                <a:close/>
                <a:moveTo>
                  <a:pt x="5131253" y="13377"/>
                </a:moveTo>
                <a:cubicBezTo>
                  <a:pt x="5134166" y="12951"/>
                  <a:pt x="5138114" y="13582"/>
                  <a:pt x="5143097" y="15270"/>
                </a:cubicBezTo>
                <a:cubicBezTo>
                  <a:pt x="5153064" y="18647"/>
                  <a:pt x="5160753" y="23555"/>
                  <a:pt x="5166167" y="29994"/>
                </a:cubicBezTo>
                <a:cubicBezTo>
                  <a:pt x="5171580" y="36433"/>
                  <a:pt x="5170473" y="40803"/>
                  <a:pt x="5162843" y="43105"/>
                </a:cubicBezTo>
                <a:cubicBezTo>
                  <a:pt x="5155215" y="45406"/>
                  <a:pt x="5145775" y="48805"/>
                  <a:pt x="5134525" y="53301"/>
                </a:cubicBezTo>
                <a:cubicBezTo>
                  <a:pt x="5123275" y="57796"/>
                  <a:pt x="5112689" y="61292"/>
                  <a:pt x="5102765" y="63787"/>
                </a:cubicBezTo>
                <a:cubicBezTo>
                  <a:pt x="5117163" y="68792"/>
                  <a:pt x="5123462" y="73850"/>
                  <a:pt x="5121662" y="78962"/>
                </a:cubicBezTo>
                <a:cubicBezTo>
                  <a:pt x="5119862" y="84075"/>
                  <a:pt x="5118962" y="92654"/>
                  <a:pt x="5118962" y="104699"/>
                </a:cubicBezTo>
                <a:cubicBezTo>
                  <a:pt x="5127768" y="103050"/>
                  <a:pt x="5135981" y="100612"/>
                  <a:pt x="5143602" y="97386"/>
                </a:cubicBezTo>
                <a:cubicBezTo>
                  <a:pt x="5151224" y="94159"/>
                  <a:pt x="5158244" y="96156"/>
                  <a:pt x="5164661" y="103377"/>
                </a:cubicBezTo>
                <a:cubicBezTo>
                  <a:pt x="5171078" y="110597"/>
                  <a:pt x="5169197" y="115300"/>
                  <a:pt x="5159015" y="117487"/>
                </a:cubicBezTo>
                <a:cubicBezTo>
                  <a:pt x="5148833" y="119674"/>
                  <a:pt x="5135927" y="122410"/>
                  <a:pt x="5120296" y="125693"/>
                </a:cubicBezTo>
                <a:lnTo>
                  <a:pt x="5120296" y="162283"/>
                </a:lnTo>
                <a:cubicBezTo>
                  <a:pt x="5133174" y="165495"/>
                  <a:pt x="5143341" y="169087"/>
                  <a:pt x="5150798" y="173059"/>
                </a:cubicBezTo>
                <a:cubicBezTo>
                  <a:pt x="5158255" y="177031"/>
                  <a:pt x="5162460" y="184205"/>
                  <a:pt x="5163413" y="194580"/>
                </a:cubicBezTo>
                <a:cubicBezTo>
                  <a:pt x="5164367" y="204955"/>
                  <a:pt x="5159689" y="208462"/>
                  <a:pt x="5149378" y="205099"/>
                </a:cubicBezTo>
                <a:cubicBezTo>
                  <a:pt x="5139068" y="201736"/>
                  <a:pt x="5129373" y="192168"/>
                  <a:pt x="5120296" y="176393"/>
                </a:cubicBezTo>
                <a:lnTo>
                  <a:pt x="5120296" y="233008"/>
                </a:lnTo>
                <a:cubicBezTo>
                  <a:pt x="5120296" y="255637"/>
                  <a:pt x="5118557" y="274129"/>
                  <a:pt x="5115080" y="288484"/>
                </a:cubicBezTo>
                <a:cubicBezTo>
                  <a:pt x="5111602" y="302838"/>
                  <a:pt x="5105952" y="304272"/>
                  <a:pt x="5098129" y="292786"/>
                </a:cubicBezTo>
                <a:cubicBezTo>
                  <a:pt x="5090307" y="281299"/>
                  <a:pt x="5087296" y="272028"/>
                  <a:pt x="5089095" y="264973"/>
                </a:cubicBezTo>
                <a:cubicBezTo>
                  <a:pt x="5090895" y="257917"/>
                  <a:pt x="5092469" y="246506"/>
                  <a:pt x="5093817" y="230739"/>
                </a:cubicBezTo>
                <a:cubicBezTo>
                  <a:pt x="5095165" y="214972"/>
                  <a:pt x="5095839" y="192354"/>
                  <a:pt x="5095839" y="162885"/>
                </a:cubicBezTo>
                <a:cubicBezTo>
                  <a:pt x="5094620" y="174228"/>
                  <a:pt x="5086912" y="188604"/>
                  <a:pt x="5072715" y="206013"/>
                </a:cubicBezTo>
                <a:cubicBezTo>
                  <a:pt x="5058518" y="223422"/>
                  <a:pt x="5041726" y="237461"/>
                  <a:pt x="5022338" y="248130"/>
                </a:cubicBezTo>
                <a:cubicBezTo>
                  <a:pt x="5002950" y="258799"/>
                  <a:pt x="4999426" y="257372"/>
                  <a:pt x="5011765" y="243850"/>
                </a:cubicBezTo>
                <a:cubicBezTo>
                  <a:pt x="5024105" y="230327"/>
                  <a:pt x="5038535" y="212398"/>
                  <a:pt x="5055055" y="190063"/>
                </a:cubicBezTo>
                <a:cubicBezTo>
                  <a:pt x="5071575" y="167728"/>
                  <a:pt x="5082926" y="148774"/>
                  <a:pt x="5089106" y="133201"/>
                </a:cubicBezTo>
                <a:cubicBezTo>
                  <a:pt x="5080990" y="136685"/>
                  <a:pt x="5072321" y="140270"/>
                  <a:pt x="5063100" y="143956"/>
                </a:cubicBezTo>
                <a:lnTo>
                  <a:pt x="5036341" y="153313"/>
                </a:lnTo>
                <a:cubicBezTo>
                  <a:pt x="5026117" y="156095"/>
                  <a:pt x="5015706" y="153273"/>
                  <a:pt x="5005108" y="144848"/>
                </a:cubicBezTo>
                <a:cubicBezTo>
                  <a:pt x="4994511" y="136424"/>
                  <a:pt x="4995138" y="131917"/>
                  <a:pt x="5006990" y="131329"/>
                </a:cubicBezTo>
                <a:cubicBezTo>
                  <a:pt x="5018842" y="130741"/>
                  <a:pt x="5031488" y="128881"/>
                  <a:pt x="5044924" y="125747"/>
                </a:cubicBezTo>
                <a:cubicBezTo>
                  <a:pt x="5058361" y="122614"/>
                  <a:pt x="5074888" y="118186"/>
                  <a:pt x="5094505" y="112465"/>
                </a:cubicBezTo>
                <a:cubicBezTo>
                  <a:pt x="5094505" y="104119"/>
                  <a:pt x="5094064" y="96633"/>
                  <a:pt x="5093182" y="90008"/>
                </a:cubicBezTo>
                <a:cubicBezTo>
                  <a:pt x="5092300" y="83383"/>
                  <a:pt x="5091007" y="77532"/>
                  <a:pt x="5089300" y="72455"/>
                </a:cubicBezTo>
                <a:cubicBezTo>
                  <a:pt x="5080682" y="75151"/>
                  <a:pt x="5072543" y="76499"/>
                  <a:pt x="5064885" y="76499"/>
                </a:cubicBezTo>
                <a:cubicBezTo>
                  <a:pt x="5055837" y="76499"/>
                  <a:pt x="5056281" y="73223"/>
                  <a:pt x="5066219" y="66669"/>
                </a:cubicBezTo>
                <a:cubicBezTo>
                  <a:pt x="5076157" y="60116"/>
                  <a:pt x="5085761" y="53967"/>
                  <a:pt x="5095032" y="48224"/>
                </a:cubicBezTo>
                <a:cubicBezTo>
                  <a:pt x="5104303" y="42481"/>
                  <a:pt x="5111298" y="37250"/>
                  <a:pt x="5116016" y="32532"/>
                </a:cubicBezTo>
                <a:cubicBezTo>
                  <a:pt x="5120734" y="27814"/>
                  <a:pt x="5123935" y="22914"/>
                  <a:pt x="5125620" y="17830"/>
                </a:cubicBezTo>
                <a:cubicBezTo>
                  <a:pt x="5126463" y="15288"/>
                  <a:pt x="5128340" y="13804"/>
                  <a:pt x="5131253" y="13377"/>
                </a:cubicBezTo>
                <a:close/>
                <a:moveTo>
                  <a:pt x="3074105" y="12560"/>
                </a:moveTo>
                <a:cubicBezTo>
                  <a:pt x="3076713" y="12259"/>
                  <a:pt x="3080478" y="13195"/>
                  <a:pt x="3085400" y="15367"/>
                </a:cubicBezTo>
                <a:cubicBezTo>
                  <a:pt x="3095245" y="19712"/>
                  <a:pt x="3103290" y="25617"/>
                  <a:pt x="3109535" y="33081"/>
                </a:cubicBezTo>
                <a:cubicBezTo>
                  <a:pt x="3115780" y="40545"/>
                  <a:pt x="3114260" y="45148"/>
                  <a:pt x="3104975" y="46890"/>
                </a:cubicBezTo>
                <a:cubicBezTo>
                  <a:pt x="3095690" y="48633"/>
                  <a:pt x="3084870" y="51271"/>
                  <a:pt x="3072516" y="54806"/>
                </a:cubicBezTo>
                <a:cubicBezTo>
                  <a:pt x="3060162" y="58341"/>
                  <a:pt x="3043229" y="63830"/>
                  <a:pt x="3021719" y="71272"/>
                </a:cubicBezTo>
                <a:cubicBezTo>
                  <a:pt x="3021719" y="81985"/>
                  <a:pt x="3021267" y="96275"/>
                  <a:pt x="3020364" y="114142"/>
                </a:cubicBezTo>
                <a:cubicBezTo>
                  <a:pt x="3045718" y="112422"/>
                  <a:pt x="3066729" y="110210"/>
                  <a:pt x="3083400" y="107506"/>
                </a:cubicBezTo>
                <a:cubicBezTo>
                  <a:pt x="3100070" y="104803"/>
                  <a:pt x="3115267" y="101408"/>
                  <a:pt x="3128991" y="97321"/>
                </a:cubicBezTo>
                <a:cubicBezTo>
                  <a:pt x="3142715" y="93234"/>
                  <a:pt x="3153915" y="95213"/>
                  <a:pt x="3162590" y="103258"/>
                </a:cubicBezTo>
                <a:cubicBezTo>
                  <a:pt x="3171266" y="111303"/>
                  <a:pt x="3167602" y="117175"/>
                  <a:pt x="3151598" y="120875"/>
                </a:cubicBezTo>
                <a:cubicBezTo>
                  <a:pt x="3135595" y="124575"/>
                  <a:pt x="3121717" y="127102"/>
                  <a:pt x="3109965" y="128458"/>
                </a:cubicBezTo>
                <a:cubicBezTo>
                  <a:pt x="3098214" y="129813"/>
                  <a:pt x="3090395" y="130576"/>
                  <a:pt x="3086508" y="130748"/>
                </a:cubicBezTo>
                <a:cubicBezTo>
                  <a:pt x="3095514" y="136685"/>
                  <a:pt x="3098665" y="142554"/>
                  <a:pt x="3095962" y="148355"/>
                </a:cubicBezTo>
                <a:cubicBezTo>
                  <a:pt x="3093259" y="154155"/>
                  <a:pt x="3091907" y="170672"/>
                  <a:pt x="3091907" y="197904"/>
                </a:cubicBezTo>
                <a:cubicBezTo>
                  <a:pt x="3091907" y="225437"/>
                  <a:pt x="3090950" y="251905"/>
                  <a:pt x="3089036" y="277309"/>
                </a:cubicBezTo>
                <a:cubicBezTo>
                  <a:pt x="3087121" y="302713"/>
                  <a:pt x="3082651" y="315414"/>
                  <a:pt x="3075624" y="315414"/>
                </a:cubicBezTo>
                <a:cubicBezTo>
                  <a:pt x="3068425" y="315414"/>
                  <a:pt x="3064589" y="298296"/>
                  <a:pt x="3064116" y="264059"/>
                </a:cubicBezTo>
                <a:cubicBezTo>
                  <a:pt x="3063643" y="229821"/>
                  <a:pt x="3063632" y="202023"/>
                  <a:pt x="3064084" y="180663"/>
                </a:cubicBezTo>
                <a:cubicBezTo>
                  <a:pt x="3064535" y="159303"/>
                  <a:pt x="3063299" y="143483"/>
                  <a:pt x="3060373" y="133201"/>
                </a:cubicBezTo>
                <a:cubicBezTo>
                  <a:pt x="3045258" y="134104"/>
                  <a:pt x="3031772" y="134104"/>
                  <a:pt x="3019912" y="133201"/>
                </a:cubicBezTo>
                <a:cubicBezTo>
                  <a:pt x="3018363" y="148989"/>
                  <a:pt x="3015287" y="164928"/>
                  <a:pt x="3010684" y="181018"/>
                </a:cubicBezTo>
                <a:cubicBezTo>
                  <a:pt x="3006081" y="197108"/>
                  <a:pt x="2997732" y="213061"/>
                  <a:pt x="2985636" y="228878"/>
                </a:cubicBezTo>
                <a:cubicBezTo>
                  <a:pt x="2973540" y="244696"/>
                  <a:pt x="2958056" y="256326"/>
                  <a:pt x="2939184" y="263768"/>
                </a:cubicBezTo>
                <a:cubicBezTo>
                  <a:pt x="2920312" y="271211"/>
                  <a:pt x="2918821" y="267744"/>
                  <a:pt x="2934710" y="253368"/>
                </a:cubicBezTo>
                <a:cubicBezTo>
                  <a:pt x="2950599" y="238992"/>
                  <a:pt x="2963197" y="222938"/>
                  <a:pt x="2972503" y="205206"/>
                </a:cubicBezTo>
                <a:cubicBezTo>
                  <a:pt x="2981810" y="187475"/>
                  <a:pt x="2987815" y="168054"/>
                  <a:pt x="2990518" y="146946"/>
                </a:cubicBezTo>
                <a:cubicBezTo>
                  <a:pt x="2993222" y="125837"/>
                  <a:pt x="2994354" y="107901"/>
                  <a:pt x="2993917" y="93138"/>
                </a:cubicBezTo>
                <a:cubicBezTo>
                  <a:pt x="2993480" y="78374"/>
                  <a:pt x="2991228" y="66934"/>
                  <a:pt x="2987163" y="58818"/>
                </a:cubicBezTo>
                <a:cubicBezTo>
                  <a:pt x="2983097" y="50701"/>
                  <a:pt x="2984642" y="47116"/>
                  <a:pt x="2991798" y="48063"/>
                </a:cubicBezTo>
                <a:cubicBezTo>
                  <a:pt x="2998954" y="49009"/>
                  <a:pt x="3005224" y="50361"/>
                  <a:pt x="3010609" y="52117"/>
                </a:cubicBezTo>
                <a:cubicBezTo>
                  <a:pt x="3015994" y="53874"/>
                  <a:pt x="3023458" y="52627"/>
                  <a:pt x="3033001" y="48375"/>
                </a:cubicBezTo>
                <a:cubicBezTo>
                  <a:pt x="3042545" y="44123"/>
                  <a:pt x="3050909" y="39247"/>
                  <a:pt x="3058093" y="33748"/>
                </a:cubicBezTo>
                <a:cubicBezTo>
                  <a:pt x="3065277" y="28248"/>
                  <a:pt x="3069164" y="22724"/>
                  <a:pt x="3069752" y="17174"/>
                </a:cubicBezTo>
                <a:cubicBezTo>
                  <a:pt x="3070045" y="14399"/>
                  <a:pt x="3071497" y="12861"/>
                  <a:pt x="3074105" y="12560"/>
                </a:cubicBezTo>
                <a:close/>
                <a:moveTo>
                  <a:pt x="527567" y="11208"/>
                </a:moveTo>
                <a:cubicBezTo>
                  <a:pt x="529388" y="11055"/>
                  <a:pt x="531676" y="11216"/>
                  <a:pt x="534430" y="11689"/>
                </a:cubicBezTo>
                <a:cubicBezTo>
                  <a:pt x="545442" y="13582"/>
                  <a:pt x="554244" y="16833"/>
                  <a:pt x="560833" y="21444"/>
                </a:cubicBezTo>
                <a:cubicBezTo>
                  <a:pt x="567422" y="26054"/>
                  <a:pt x="569577" y="33461"/>
                  <a:pt x="567297" y="43664"/>
                </a:cubicBezTo>
                <a:cubicBezTo>
                  <a:pt x="565017" y="53867"/>
                  <a:pt x="560475" y="56990"/>
                  <a:pt x="553671" y="53032"/>
                </a:cubicBezTo>
                <a:cubicBezTo>
                  <a:pt x="546866" y="49074"/>
                  <a:pt x="541183" y="44815"/>
                  <a:pt x="536623" y="40254"/>
                </a:cubicBezTo>
                <a:cubicBezTo>
                  <a:pt x="531934" y="35565"/>
                  <a:pt x="527643" y="29159"/>
                  <a:pt x="523749" y="21035"/>
                </a:cubicBezTo>
                <a:cubicBezTo>
                  <a:pt x="520830" y="14942"/>
                  <a:pt x="522102" y="11667"/>
                  <a:pt x="527567" y="11208"/>
                </a:cubicBezTo>
                <a:close/>
                <a:moveTo>
                  <a:pt x="7314035" y="10280"/>
                </a:moveTo>
                <a:cubicBezTo>
                  <a:pt x="7321779" y="11233"/>
                  <a:pt x="7329454" y="14073"/>
                  <a:pt x="7337061" y="18798"/>
                </a:cubicBezTo>
                <a:cubicBezTo>
                  <a:pt x="7344669" y="23523"/>
                  <a:pt x="7347329" y="28427"/>
                  <a:pt x="7345042" y="33511"/>
                </a:cubicBezTo>
                <a:cubicBezTo>
                  <a:pt x="7342755" y="38595"/>
                  <a:pt x="7340743" y="63220"/>
                  <a:pt x="7339008" y="107388"/>
                </a:cubicBezTo>
                <a:cubicBezTo>
                  <a:pt x="7355528" y="94740"/>
                  <a:pt x="7365373" y="85953"/>
                  <a:pt x="7368543" y="81027"/>
                </a:cubicBezTo>
                <a:cubicBezTo>
                  <a:pt x="7371711" y="76101"/>
                  <a:pt x="7381079" y="76162"/>
                  <a:pt x="7396645" y="81210"/>
                </a:cubicBezTo>
                <a:cubicBezTo>
                  <a:pt x="7412211" y="86258"/>
                  <a:pt x="7418323" y="91359"/>
                  <a:pt x="7414983" y="96515"/>
                </a:cubicBezTo>
                <a:cubicBezTo>
                  <a:pt x="7411641" y="101670"/>
                  <a:pt x="7408695" y="107661"/>
                  <a:pt x="7406143" y="114487"/>
                </a:cubicBezTo>
                <a:cubicBezTo>
                  <a:pt x="7403589" y="121313"/>
                  <a:pt x="7400481" y="132971"/>
                  <a:pt x="7396817" y="149462"/>
                </a:cubicBezTo>
                <a:cubicBezTo>
                  <a:pt x="7393153" y="165954"/>
                  <a:pt x="7386671" y="178612"/>
                  <a:pt x="7377372" y="187439"/>
                </a:cubicBezTo>
                <a:cubicBezTo>
                  <a:pt x="7368072" y="196265"/>
                  <a:pt x="7362541" y="196792"/>
                  <a:pt x="7360777" y="189020"/>
                </a:cubicBezTo>
                <a:cubicBezTo>
                  <a:pt x="7359013" y="181247"/>
                  <a:pt x="7353793" y="173124"/>
                  <a:pt x="7345117" y="164649"/>
                </a:cubicBezTo>
                <a:cubicBezTo>
                  <a:pt x="7342948" y="162530"/>
                  <a:pt x="7341373" y="160746"/>
                  <a:pt x="7340391" y="159298"/>
                </a:cubicBezTo>
                <a:lnTo>
                  <a:pt x="7340253" y="158898"/>
                </a:lnTo>
                <a:lnTo>
                  <a:pt x="7340025" y="166628"/>
                </a:lnTo>
                <a:cubicBezTo>
                  <a:pt x="7339369" y="178681"/>
                  <a:pt x="7338169" y="188733"/>
                  <a:pt x="7336427" y="196785"/>
                </a:cubicBezTo>
                <a:cubicBezTo>
                  <a:pt x="7332942" y="212889"/>
                  <a:pt x="7327977" y="215628"/>
                  <a:pt x="7321531" y="205002"/>
                </a:cubicBezTo>
                <a:cubicBezTo>
                  <a:pt x="7315085" y="194376"/>
                  <a:pt x="7312762" y="184632"/>
                  <a:pt x="7314562" y="175769"/>
                </a:cubicBezTo>
                <a:cubicBezTo>
                  <a:pt x="7316361" y="166907"/>
                  <a:pt x="7317713" y="153169"/>
                  <a:pt x="7318617" y="134556"/>
                </a:cubicBezTo>
                <a:cubicBezTo>
                  <a:pt x="7310600" y="141668"/>
                  <a:pt x="7302033" y="147885"/>
                  <a:pt x="7292912" y="153205"/>
                </a:cubicBezTo>
                <a:cubicBezTo>
                  <a:pt x="7290359" y="194276"/>
                  <a:pt x="7293471" y="219629"/>
                  <a:pt x="7302247" y="229266"/>
                </a:cubicBezTo>
                <a:cubicBezTo>
                  <a:pt x="7311023" y="238902"/>
                  <a:pt x="7328569" y="242842"/>
                  <a:pt x="7354883" y="241086"/>
                </a:cubicBezTo>
                <a:cubicBezTo>
                  <a:pt x="7381197" y="239329"/>
                  <a:pt x="7399549" y="236375"/>
                  <a:pt x="7409939" y="232223"/>
                </a:cubicBezTo>
                <a:cubicBezTo>
                  <a:pt x="7420328" y="228072"/>
                  <a:pt x="7428878" y="215678"/>
                  <a:pt x="7435589" y="195043"/>
                </a:cubicBezTo>
                <a:cubicBezTo>
                  <a:pt x="7442301" y="174407"/>
                  <a:pt x="7445423" y="173034"/>
                  <a:pt x="7444957" y="190924"/>
                </a:cubicBezTo>
                <a:cubicBezTo>
                  <a:pt x="7444491" y="208813"/>
                  <a:pt x="7447391" y="224031"/>
                  <a:pt x="7453658" y="236579"/>
                </a:cubicBezTo>
                <a:cubicBezTo>
                  <a:pt x="7454619" y="241770"/>
                  <a:pt x="7450822" y="247187"/>
                  <a:pt x="7442269" y="252830"/>
                </a:cubicBezTo>
                <a:cubicBezTo>
                  <a:pt x="7433715" y="258473"/>
                  <a:pt x="7421461" y="262664"/>
                  <a:pt x="7405507" y="265403"/>
                </a:cubicBezTo>
                <a:cubicBezTo>
                  <a:pt x="7389554" y="268142"/>
                  <a:pt x="7371395" y="269737"/>
                  <a:pt x="7351033" y="270189"/>
                </a:cubicBezTo>
                <a:cubicBezTo>
                  <a:pt x="7330669" y="270641"/>
                  <a:pt x="7314003" y="267988"/>
                  <a:pt x="7301032" y="262230"/>
                </a:cubicBezTo>
                <a:cubicBezTo>
                  <a:pt x="7288061" y="256473"/>
                  <a:pt x="7279425" y="246893"/>
                  <a:pt x="7275123" y="233492"/>
                </a:cubicBezTo>
                <a:cubicBezTo>
                  <a:pt x="7270821" y="220091"/>
                  <a:pt x="7269121" y="196111"/>
                  <a:pt x="7270025" y="161551"/>
                </a:cubicBezTo>
                <a:cubicBezTo>
                  <a:pt x="7264561" y="166427"/>
                  <a:pt x="7260191" y="170568"/>
                  <a:pt x="7256914" y="173973"/>
                </a:cubicBezTo>
                <a:cubicBezTo>
                  <a:pt x="7253637" y="177379"/>
                  <a:pt x="7247579" y="175999"/>
                  <a:pt x="7238738" y="169833"/>
                </a:cubicBezTo>
                <a:cubicBezTo>
                  <a:pt x="7229897" y="163666"/>
                  <a:pt x="7229027" y="159640"/>
                  <a:pt x="7236125" y="157755"/>
                </a:cubicBezTo>
                <a:cubicBezTo>
                  <a:pt x="7243223" y="155869"/>
                  <a:pt x="7254523" y="151255"/>
                  <a:pt x="7270025" y="143913"/>
                </a:cubicBezTo>
                <a:cubicBezTo>
                  <a:pt x="7270025" y="132555"/>
                  <a:pt x="7269375" y="123654"/>
                  <a:pt x="7268078" y="117208"/>
                </a:cubicBezTo>
                <a:cubicBezTo>
                  <a:pt x="7266780" y="110762"/>
                  <a:pt x="7264755" y="104162"/>
                  <a:pt x="7262001" y="97407"/>
                </a:cubicBezTo>
                <a:cubicBezTo>
                  <a:pt x="7259248" y="90653"/>
                  <a:pt x="7259975" y="86355"/>
                  <a:pt x="7264185" y="84512"/>
                </a:cubicBezTo>
                <a:cubicBezTo>
                  <a:pt x="7268393" y="82669"/>
                  <a:pt x="7275395" y="84566"/>
                  <a:pt x="7285189" y="90201"/>
                </a:cubicBezTo>
                <a:cubicBezTo>
                  <a:pt x="7294983" y="95837"/>
                  <a:pt x="7298755" y="100967"/>
                  <a:pt x="7296503" y="105592"/>
                </a:cubicBezTo>
                <a:cubicBezTo>
                  <a:pt x="7294252" y="110217"/>
                  <a:pt x="7293127" y="119362"/>
                  <a:pt x="7293127" y="133028"/>
                </a:cubicBezTo>
                <a:cubicBezTo>
                  <a:pt x="7299580" y="128913"/>
                  <a:pt x="7308076" y="123614"/>
                  <a:pt x="7318617" y="117132"/>
                </a:cubicBezTo>
                <a:cubicBezTo>
                  <a:pt x="7318617" y="83189"/>
                  <a:pt x="7317953" y="61163"/>
                  <a:pt x="7316627" y="51053"/>
                </a:cubicBezTo>
                <a:cubicBezTo>
                  <a:pt x="7315300" y="40943"/>
                  <a:pt x="7312601" y="31381"/>
                  <a:pt x="7308529" y="22369"/>
                </a:cubicBezTo>
                <a:cubicBezTo>
                  <a:pt x="7304455" y="13356"/>
                  <a:pt x="7306291" y="9326"/>
                  <a:pt x="7314035" y="10280"/>
                </a:cubicBezTo>
                <a:close/>
                <a:moveTo>
                  <a:pt x="7591973" y="9283"/>
                </a:moveTo>
                <a:cubicBezTo>
                  <a:pt x="7593769" y="9568"/>
                  <a:pt x="7595921" y="10255"/>
                  <a:pt x="7598429" y="11345"/>
                </a:cubicBezTo>
                <a:cubicBezTo>
                  <a:pt x="7608460" y="15704"/>
                  <a:pt x="7616136" y="21067"/>
                  <a:pt x="7621457" y="27434"/>
                </a:cubicBezTo>
                <a:cubicBezTo>
                  <a:pt x="7626776" y="33801"/>
                  <a:pt x="7627009" y="38863"/>
                  <a:pt x="7622155" y="42621"/>
                </a:cubicBezTo>
                <a:cubicBezTo>
                  <a:pt x="7617301" y="46378"/>
                  <a:pt x="7612253" y="52845"/>
                  <a:pt x="7607012" y="62023"/>
                </a:cubicBezTo>
                <a:cubicBezTo>
                  <a:pt x="7601771" y="71201"/>
                  <a:pt x="7592596" y="87140"/>
                  <a:pt x="7579490" y="109840"/>
                </a:cubicBezTo>
                <a:cubicBezTo>
                  <a:pt x="7591191" y="118602"/>
                  <a:pt x="7595690" y="128583"/>
                  <a:pt x="7592987" y="139783"/>
                </a:cubicBezTo>
                <a:cubicBezTo>
                  <a:pt x="7590284" y="150982"/>
                  <a:pt x="7588933" y="174859"/>
                  <a:pt x="7588933" y="211412"/>
                </a:cubicBezTo>
                <a:cubicBezTo>
                  <a:pt x="7588933" y="247865"/>
                  <a:pt x="7585717" y="272512"/>
                  <a:pt x="7579285" y="285354"/>
                </a:cubicBezTo>
                <a:cubicBezTo>
                  <a:pt x="7572853" y="298195"/>
                  <a:pt x="7566751" y="297912"/>
                  <a:pt x="7560980" y="284504"/>
                </a:cubicBezTo>
                <a:cubicBezTo>
                  <a:pt x="7555207" y="271096"/>
                  <a:pt x="7553673" y="260689"/>
                  <a:pt x="7556377" y="253282"/>
                </a:cubicBezTo>
                <a:cubicBezTo>
                  <a:pt x="7559079" y="245875"/>
                  <a:pt x="7561331" y="231825"/>
                  <a:pt x="7563131" y="211132"/>
                </a:cubicBezTo>
                <a:cubicBezTo>
                  <a:pt x="7564931" y="190440"/>
                  <a:pt x="7565831" y="171181"/>
                  <a:pt x="7565831" y="153356"/>
                </a:cubicBezTo>
                <a:cubicBezTo>
                  <a:pt x="7565831" y="136879"/>
                  <a:pt x="7566117" y="128361"/>
                  <a:pt x="7566691" y="127801"/>
                </a:cubicBezTo>
                <a:cubicBezTo>
                  <a:pt x="7551849" y="146888"/>
                  <a:pt x="7535397" y="162006"/>
                  <a:pt x="7517335" y="173156"/>
                </a:cubicBezTo>
                <a:cubicBezTo>
                  <a:pt x="7499274" y="184306"/>
                  <a:pt x="7496581" y="182065"/>
                  <a:pt x="7509259" y="166434"/>
                </a:cubicBezTo>
                <a:cubicBezTo>
                  <a:pt x="7521935" y="150803"/>
                  <a:pt x="7534335" y="133330"/>
                  <a:pt x="7546461" y="114013"/>
                </a:cubicBezTo>
                <a:cubicBezTo>
                  <a:pt x="7558585" y="94697"/>
                  <a:pt x="7568444" y="75929"/>
                  <a:pt x="7576037" y="57710"/>
                </a:cubicBezTo>
                <a:cubicBezTo>
                  <a:pt x="7583631" y="39491"/>
                  <a:pt x="7586753" y="26119"/>
                  <a:pt x="7585405" y="17593"/>
                </a:cubicBezTo>
                <a:cubicBezTo>
                  <a:pt x="7584393" y="11199"/>
                  <a:pt x="7586583" y="8429"/>
                  <a:pt x="7591973" y="9283"/>
                </a:cubicBezTo>
                <a:close/>
                <a:moveTo>
                  <a:pt x="1252560" y="6470"/>
                </a:moveTo>
                <a:cubicBezTo>
                  <a:pt x="1256172" y="5998"/>
                  <a:pt x="1262041" y="7881"/>
                  <a:pt x="1270164" y="12119"/>
                </a:cubicBezTo>
                <a:cubicBezTo>
                  <a:pt x="1286412" y="20594"/>
                  <a:pt x="1292158" y="27768"/>
                  <a:pt x="1287405" y="33640"/>
                </a:cubicBezTo>
                <a:cubicBezTo>
                  <a:pt x="1282651" y="39512"/>
                  <a:pt x="1277703" y="47145"/>
                  <a:pt x="1272562" y="56538"/>
                </a:cubicBezTo>
                <a:cubicBezTo>
                  <a:pt x="1267422" y="65931"/>
                  <a:pt x="1258097" y="80644"/>
                  <a:pt x="1244588" y="100677"/>
                </a:cubicBezTo>
                <a:cubicBezTo>
                  <a:pt x="1246797" y="100677"/>
                  <a:pt x="1254300" y="99128"/>
                  <a:pt x="1267099" y="96031"/>
                </a:cubicBezTo>
                <a:cubicBezTo>
                  <a:pt x="1279897" y="92933"/>
                  <a:pt x="1290657" y="89861"/>
                  <a:pt x="1299375" y="86814"/>
                </a:cubicBezTo>
                <a:cubicBezTo>
                  <a:pt x="1308094" y="83766"/>
                  <a:pt x="1315196" y="80360"/>
                  <a:pt x="1320681" y="76596"/>
                </a:cubicBezTo>
                <a:cubicBezTo>
                  <a:pt x="1326167" y="72832"/>
                  <a:pt x="1333042" y="72635"/>
                  <a:pt x="1341309" y="76005"/>
                </a:cubicBezTo>
                <a:cubicBezTo>
                  <a:pt x="1349576" y="79375"/>
                  <a:pt x="1358020" y="84888"/>
                  <a:pt x="1366638" y="92546"/>
                </a:cubicBezTo>
                <a:cubicBezTo>
                  <a:pt x="1375256" y="100204"/>
                  <a:pt x="1373396" y="106119"/>
                  <a:pt x="1361056" y="110292"/>
                </a:cubicBezTo>
                <a:cubicBezTo>
                  <a:pt x="1348716" y="114465"/>
                  <a:pt x="1335868" y="122700"/>
                  <a:pt x="1322510" y="134997"/>
                </a:cubicBezTo>
                <a:cubicBezTo>
                  <a:pt x="1309152" y="147293"/>
                  <a:pt x="1305624" y="144956"/>
                  <a:pt x="1311927" y="127984"/>
                </a:cubicBezTo>
                <a:cubicBezTo>
                  <a:pt x="1318229" y="111013"/>
                  <a:pt x="1321237" y="102240"/>
                  <a:pt x="1320950" y="101666"/>
                </a:cubicBezTo>
                <a:cubicBezTo>
                  <a:pt x="1320663" y="101093"/>
                  <a:pt x="1318125" y="101469"/>
                  <a:pt x="1313335" y="102796"/>
                </a:cubicBezTo>
                <a:cubicBezTo>
                  <a:pt x="1308545" y="104122"/>
                  <a:pt x="1296722" y="107030"/>
                  <a:pt x="1277865" y="111518"/>
                </a:cubicBezTo>
                <a:lnTo>
                  <a:pt x="1267217" y="115519"/>
                </a:lnTo>
                <a:cubicBezTo>
                  <a:pt x="1261036" y="117283"/>
                  <a:pt x="1255551" y="118871"/>
                  <a:pt x="1250762" y="120284"/>
                </a:cubicBezTo>
                <a:cubicBezTo>
                  <a:pt x="1245972" y="121696"/>
                  <a:pt x="1240960" y="119699"/>
                  <a:pt x="1235726" y="114293"/>
                </a:cubicBezTo>
                <a:cubicBezTo>
                  <a:pt x="1227294" y="127070"/>
                  <a:pt x="1216514" y="137463"/>
                  <a:pt x="1203386" y="145472"/>
                </a:cubicBezTo>
                <a:cubicBezTo>
                  <a:pt x="1190257" y="153481"/>
                  <a:pt x="1187349" y="151685"/>
                  <a:pt x="1194663" y="140084"/>
                </a:cubicBezTo>
                <a:cubicBezTo>
                  <a:pt x="1201977" y="128483"/>
                  <a:pt x="1210316" y="115325"/>
                  <a:pt x="1219680" y="100612"/>
                </a:cubicBezTo>
                <a:cubicBezTo>
                  <a:pt x="1229044" y="85899"/>
                  <a:pt x="1236637" y="70534"/>
                  <a:pt x="1242459" y="54516"/>
                </a:cubicBezTo>
                <a:cubicBezTo>
                  <a:pt x="1248281" y="38498"/>
                  <a:pt x="1250292" y="25308"/>
                  <a:pt x="1248492" y="14948"/>
                </a:cubicBezTo>
                <a:cubicBezTo>
                  <a:pt x="1247593" y="9767"/>
                  <a:pt x="1248949" y="6941"/>
                  <a:pt x="1252560" y="6470"/>
                </a:cubicBezTo>
                <a:close/>
                <a:moveTo>
                  <a:pt x="3767385" y="5020"/>
                </a:moveTo>
                <a:cubicBezTo>
                  <a:pt x="3768901" y="4843"/>
                  <a:pt x="3770857" y="5047"/>
                  <a:pt x="3773253" y="5634"/>
                </a:cubicBezTo>
                <a:cubicBezTo>
                  <a:pt x="3782840" y="7978"/>
                  <a:pt x="3790967" y="10735"/>
                  <a:pt x="3797635" y="13904"/>
                </a:cubicBezTo>
                <a:cubicBezTo>
                  <a:pt x="3804303" y="17074"/>
                  <a:pt x="3806717" y="21483"/>
                  <a:pt x="3804873" y="27133"/>
                </a:cubicBezTo>
                <a:cubicBezTo>
                  <a:pt x="3803031" y="32783"/>
                  <a:pt x="3801679" y="39900"/>
                  <a:pt x="3800819" y="48482"/>
                </a:cubicBezTo>
                <a:cubicBezTo>
                  <a:pt x="3799958" y="57065"/>
                  <a:pt x="3799528" y="65902"/>
                  <a:pt x="3799528" y="74994"/>
                </a:cubicBezTo>
                <a:cubicBezTo>
                  <a:pt x="3804533" y="74320"/>
                  <a:pt x="3812925" y="72351"/>
                  <a:pt x="3824706" y="69089"/>
                </a:cubicBezTo>
                <a:cubicBezTo>
                  <a:pt x="3836487" y="65827"/>
                  <a:pt x="3846711" y="68315"/>
                  <a:pt x="3855380" y="76553"/>
                </a:cubicBezTo>
                <a:cubicBezTo>
                  <a:pt x="3864048" y="84792"/>
                  <a:pt x="3864181" y="89538"/>
                  <a:pt x="3855777" y="90793"/>
                </a:cubicBezTo>
                <a:cubicBezTo>
                  <a:pt x="3847374" y="92048"/>
                  <a:pt x="3839405" y="92897"/>
                  <a:pt x="3831869" y="93342"/>
                </a:cubicBezTo>
                <a:cubicBezTo>
                  <a:pt x="3824333" y="93787"/>
                  <a:pt x="3813553" y="94790"/>
                  <a:pt x="3799528" y="96353"/>
                </a:cubicBezTo>
                <a:cubicBezTo>
                  <a:pt x="3799528" y="130168"/>
                  <a:pt x="3799747" y="157955"/>
                  <a:pt x="3800184" y="179717"/>
                </a:cubicBezTo>
                <a:cubicBezTo>
                  <a:pt x="3800622" y="201478"/>
                  <a:pt x="3798922" y="216679"/>
                  <a:pt x="3795086" y="225319"/>
                </a:cubicBezTo>
                <a:cubicBezTo>
                  <a:pt x="3791250" y="233958"/>
                  <a:pt x="3785776" y="240788"/>
                  <a:pt x="3778663" y="245807"/>
                </a:cubicBezTo>
                <a:cubicBezTo>
                  <a:pt x="3771550" y="250826"/>
                  <a:pt x="3765922" y="248607"/>
                  <a:pt x="3761777" y="239150"/>
                </a:cubicBezTo>
                <a:cubicBezTo>
                  <a:pt x="3757633" y="229692"/>
                  <a:pt x="3750266" y="220439"/>
                  <a:pt x="3739676" y="211391"/>
                </a:cubicBezTo>
                <a:cubicBezTo>
                  <a:pt x="3729085" y="202342"/>
                  <a:pt x="3729702" y="198943"/>
                  <a:pt x="3741525" y="201195"/>
                </a:cubicBezTo>
                <a:cubicBezTo>
                  <a:pt x="3753349" y="203446"/>
                  <a:pt x="3760874" y="204636"/>
                  <a:pt x="3764101" y="204765"/>
                </a:cubicBezTo>
                <a:cubicBezTo>
                  <a:pt x="3767327" y="204894"/>
                  <a:pt x="3769514" y="202847"/>
                  <a:pt x="3770661" y="198624"/>
                </a:cubicBezTo>
                <a:cubicBezTo>
                  <a:pt x="3771809" y="194401"/>
                  <a:pt x="3772608" y="187826"/>
                  <a:pt x="3773060" y="178899"/>
                </a:cubicBezTo>
                <a:cubicBezTo>
                  <a:pt x="3773511" y="169972"/>
                  <a:pt x="3773737" y="144393"/>
                  <a:pt x="3773737" y="102161"/>
                </a:cubicBezTo>
                <a:cubicBezTo>
                  <a:pt x="3749502" y="107438"/>
                  <a:pt x="3732330" y="111231"/>
                  <a:pt x="3722220" y="113540"/>
                </a:cubicBezTo>
                <a:cubicBezTo>
                  <a:pt x="3712110" y="115849"/>
                  <a:pt x="3701520" y="113325"/>
                  <a:pt x="3690449" y="105969"/>
                </a:cubicBezTo>
                <a:cubicBezTo>
                  <a:pt x="3679379" y="98612"/>
                  <a:pt x="3679769" y="94328"/>
                  <a:pt x="3691622" y="93116"/>
                </a:cubicBezTo>
                <a:cubicBezTo>
                  <a:pt x="3703474" y="91904"/>
                  <a:pt x="3716280" y="89933"/>
                  <a:pt x="3730039" y="87201"/>
                </a:cubicBezTo>
                <a:cubicBezTo>
                  <a:pt x="3743799" y="84469"/>
                  <a:pt x="3758365" y="82013"/>
                  <a:pt x="3773737" y="79833"/>
                </a:cubicBezTo>
                <a:cubicBezTo>
                  <a:pt x="3773737" y="70498"/>
                  <a:pt x="3773515" y="60144"/>
                  <a:pt x="3773070" y="48773"/>
                </a:cubicBezTo>
                <a:cubicBezTo>
                  <a:pt x="3772626" y="37401"/>
                  <a:pt x="3770149" y="26782"/>
                  <a:pt x="3765639" y="16916"/>
                </a:cubicBezTo>
                <a:cubicBezTo>
                  <a:pt x="3762256" y="9516"/>
                  <a:pt x="3762838" y="5551"/>
                  <a:pt x="3767385" y="5020"/>
                </a:cubicBezTo>
                <a:close/>
                <a:moveTo>
                  <a:pt x="117948" y="4670"/>
                </a:moveTo>
                <a:cubicBezTo>
                  <a:pt x="120320" y="4183"/>
                  <a:pt x="123525" y="4293"/>
                  <a:pt x="127566" y="4999"/>
                </a:cubicBezTo>
                <a:cubicBezTo>
                  <a:pt x="143727" y="7824"/>
                  <a:pt x="154777" y="12481"/>
                  <a:pt x="160713" y="18970"/>
                </a:cubicBezTo>
                <a:cubicBezTo>
                  <a:pt x="166650" y="25459"/>
                  <a:pt x="168493" y="33748"/>
                  <a:pt x="166241" y="43836"/>
                </a:cubicBezTo>
                <a:cubicBezTo>
                  <a:pt x="163990" y="53924"/>
                  <a:pt x="158111" y="56326"/>
                  <a:pt x="148603" y="51042"/>
                </a:cubicBezTo>
                <a:cubicBezTo>
                  <a:pt x="139095" y="45758"/>
                  <a:pt x="129272" y="37128"/>
                  <a:pt x="119134" y="25154"/>
                </a:cubicBezTo>
                <a:cubicBezTo>
                  <a:pt x="111228" y="12958"/>
                  <a:pt x="110833" y="6130"/>
                  <a:pt x="117948" y="4670"/>
                </a:cubicBezTo>
                <a:close/>
                <a:moveTo>
                  <a:pt x="2635706" y="3278"/>
                </a:moveTo>
                <a:cubicBezTo>
                  <a:pt x="2637387" y="3009"/>
                  <a:pt x="2639592" y="3110"/>
                  <a:pt x="2642320" y="3579"/>
                </a:cubicBezTo>
                <a:cubicBezTo>
                  <a:pt x="2653233" y="5458"/>
                  <a:pt x="2663156" y="8767"/>
                  <a:pt x="2672090" y="13506"/>
                </a:cubicBezTo>
                <a:cubicBezTo>
                  <a:pt x="2681024" y="18246"/>
                  <a:pt x="2683448" y="23433"/>
                  <a:pt x="2679361" y="29069"/>
                </a:cubicBezTo>
                <a:cubicBezTo>
                  <a:pt x="2675274" y="34705"/>
                  <a:pt x="2672822" y="51361"/>
                  <a:pt x="2672004" y="79038"/>
                </a:cubicBezTo>
                <a:cubicBezTo>
                  <a:pt x="2701445" y="74693"/>
                  <a:pt x="2720274" y="70233"/>
                  <a:pt x="2728490" y="65658"/>
                </a:cubicBezTo>
                <a:cubicBezTo>
                  <a:pt x="2736707" y="61084"/>
                  <a:pt x="2744437" y="60976"/>
                  <a:pt x="2751679" y="65336"/>
                </a:cubicBezTo>
                <a:cubicBezTo>
                  <a:pt x="2758920" y="69695"/>
                  <a:pt x="2766349" y="74750"/>
                  <a:pt x="2773963" y="80500"/>
                </a:cubicBezTo>
                <a:cubicBezTo>
                  <a:pt x="2781578" y="86251"/>
                  <a:pt x="2782116" y="91732"/>
                  <a:pt x="2775577" y="96945"/>
                </a:cubicBezTo>
                <a:cubicBezTo>
                  <a:pt x="2769037" y="102158"/>
                  <a:pt x="2761057" y="118559"/>
                  <a:pt x="2751636" y="146150"/>
                </a:cubicBezTo>
                <a:cubicBezTo>
                  <a:pt x="2765130" y="160590"/>
                  <a:pt x="2762706" y="168341"/>
                  <a:pt x="2744365" y="169402"/>
                </a:cubicBezTo>
                <a:cubicBezTo>
                  <a:pt x="2726024" y="170464"/>
                  <a:pt x="2701452" y="172658"/>
                  <a:pt x="2670649" y="175985"/>
                </a:cubicBezTo>
                <a:cubicBezTo>
                  <a:pt x="2670649" y="241950"/>
                  <a:pt x="2669678" y="282453"/>
                  <a:pt x="2667735" y="297496"/>
                </a:cubicBezTo>
                <a:cubicBezTo>
                  <a:pt x="2665791" y="312539"/>
                  <a:pt x="2661755" y="320638"/>
                  <a:pt x="2655624" y="321792"/>
                </a:cubicBezTo>
                <a:cubicBezTo>
                  <a:pt x="2649494" y="322947"/>
                  <a:pt x="2645938" y="313683"/>
                  <a:pt x="2644955" y="294001"/>
                </a:cubicBezTo>
                <a:cubicBezTo>
                  <a:pt x="2643973" y="274319"/>
                  <a:pt x="2643482" y="235568"/>
                  <a:pt x="2643482" y="177748"/>
                </a:cubicBezTo>
                <a:cubicBezTo>
                  <a:pt x="2629672" y="178609"/>
                  <a:pt x="2611603" y="180695"/>
                  <a:pt x="2589276" y="184008"/>
                </a:cubicBezTo>
                <a:cubicBezTo>
                  <a:pt x="2588530" y="191422"/>
                  <a:pt x="2587053" y="196954"/>
                  <a:pt x="2584845" y="200603"/>
                </a:cubicBezTo>
                <a:cubicBezTo>
                  <a:pt x="2582636" y="204253"/>
                  <a:pt x="2579542" y="204869"/>
                  <a:pt x="2575563" y="202453"/>
                </a:cubicBezTo>
                <a:cubicBezTo>
                  <a:pt x="2571583" y="200037"/>
                  <a:pt x="2568680" y="194028"/>
                  <a:pt x="2566851" y="184427"/>
                </a:cubicBezTo>
                <a:cubicBezTo>
                  <a:pt x="2565023" y="174827"/>
                  <a:pt x="2562079" y="160544"/>
                  <a:pt x="2558021" y="141579"/>
                </a:cubicBezTo>
                <a:cubicBezTo>
                  <a:pt x="2553963" y="122614"/>
                  <a:pt x="2549421" y="108578"/>
                  <a:pt x="2544394" y="99472"/>
                </a:cubicBezTo>
                <a:cubicBezTo>
                  <a:pt x="2539368" y="90366"/>
                  <a:pt x="2540935" y="85813"/>
                  <a:pt x="2549094" y="85813"/>
                </a:cubicBezTo>
                <a:cubicBezTo>
                  <a:pt x="2554974" y="85813"/>
                  <a:pt x="2560800" y="86484"/>
                  <a:pt x="2566572" y="87825"/>
                </a:cubicBezTo>
                <a:cubicBezTo>
                  <a:pt x="2572344" y="89165"/>
                  <a:pt x="2582830" y="89187"/>
                  <a:pt x="2598030" y="87889"/>
                </a:cubicBezTo>
                <a:cubicBezTo>
                  <a:pt x="2613231" y="86591"/>
                  <a:pt x="2628381" y="84752"/>
                  <a:pt x="2643482" y="82372"/>
                </a:cubicBezTo>
                <a:cubicBezTo>
                  <a:pt x="2643482" y="47826"/>
                  <a:pt x="2640560" y="25588"/>
                  <a:pt x="2634716" y="15657"/>
                </a:cubicBezTo>
                <a:cubicBezTo>
                  <a:pt x="2630333" y="8210"/>
                  <a:pt x="2630664" y="4083"/>
                  <a:pt x="2635706" y="3278"/>
                </a:cubicBezTo>
                <a:close/>
                <a:moveTo>
                  <a:pt x="1569545" y="1740"/>
                </a:moveTo>
                <a:cubicBezTo>
                  <a:pt x="1572707" y="1020"/>
                  <a:pt x="1578012" y="2425"/>
                  <a:pt x="1585463" y="5956"/>
                </a:cubicBezTo>
                <a:cubicBezTo>
                  <a:pt x="1600362" y="13019"/>
                  <a:pt x="1605470" y="19691"/>
                  <a:pt x="1600788" y="25972"/>
                </a:cubicBezTo>
                <a:cubicBezTo>
                  <a:pt x="1596106" y="32253"/>
                  <a:pt x="1592492" y="38562"/>
                  <a:pt x="1589947" y="44901"/>
                </a:cubicBezTo>
                <a:cubicBezTo>
                  <a:pt x="1587402" y="51239"/>
                  <a:pt x="1583913" y="59019"/>
                  <a:pt x="1579483" y="68239"/>
                </a:cubicBezTo>
                <a:cubicBezTo>
                  <a:pt x="1591370" y="66519"/>
                  <a:pt x="1602907" y="64317"/>
                  <a:pt x="1614093" y="61636"/>
                </a:cubicBezTo>
                <a:cubicBezTo>
                  <a:pt x="1625278" y="58954"/>
                  <a:pt x="1635958" y="56011"/>
                  <a:pt x="1646133" y="52806"/>
                </a:cubicBezTo>
                <a:cubicBezTo>
                  <a:pt x="1656306" y="49601"/>
                  <a:pt x="1665739" y="52017"/>
                  <a:pt x="1674429" y="60055"/>
                </a:cubicBezTo>
                <a:cubicBezTo>
                  <a:pt x="1683119" y="68092"/>
                  <a:pt x="1678480" y="74194"/>
                  <a:pt x="1660512" y="78360"/>
                </a:cubicBezTo>
                <a:cubicBezTo>
                  <a:pt x="1642543" y="82526"/>
                  <a:pt x="1625880" y="85939"/>
                  <a:pt x="1610522" y="88599"/>
                </a:cubicBezTo>
                <a:cubicBezTo>
                  <a:pt x="1595163" y="91259"/>
                  <a:pt x="1581641" y="93421"/>
                  <a:pt x="1569953" y="95084"/>
                </a:cubicBezTo>
                <a:cubicBezTo>
                  <a:pt x="1557047" y="120897"/>
                  <a:pt x="1542671" y="145246"/>
                  <a:pt x="1526826" y="168133"/>
                </a:cubicBezTo>
                <a:cubicBezTo>
                  <a:pt x="1526826" y="198786"/>
                  <a:pt x="1526694" y="222775"/>
                  <a:pt x="1526432" y="240101"/>
                </a:cubicBezTo>
                <a:lnTo>
                  <a:pt x="1526188" y="252138"/>
                </a:lnTo>
                <a:lnTo>
                  <a:pt x="1526911" y="251583"/>
                </a:lnTo>
                <a:cubicBezTo>
                  <a:pt x="1534268" y="250916"/>
                  <a:pt x="1560732" y="247578"/>
                  <a:pt x="1606306" y="241570"/>
                </a:cubicBezTo>
                <a:lnTo>
                  <a:pt x="1606306" y="193946"/>
                </a:lnTo>
                <a:cubicBezTo>
                  <a:pt x="1585197" y="197545"/>
                  <a:pt x="1569796" y="196215"/>
                  <a:pt x="1560102" y="189956"/>
                </a:cubicBezTo>
                <a:cubicBezTo>
                  <a:pt x="1550408" y="183696"/>
                  <a:pt x="1550680" y="179623"/>
                  <a:pt x="1560919" y="177738"/>
                </a:cubicBezTo>
                <a:cubicBezTo>
                  <a:pt x="1571158" y="175852"/>
                  <a:pt x="1586287" y="172916"/>
                  <a:pt x="1606306" y="168929"/>
                </a:cubicBezTo>
                <a:cubicBezTo>
                  <a:pt x="1605431" y="137008"/>
                  <a:pt x="1603413" y="118118"/>
                  <a:pt x="1600251" y="112260"/>
                </a:cubicBezTo>
                <a:cubicBezTo>
                  <a:pt x="1597089" y="106402"/>
                  <a:pt x="1597802" y="102552"/>
                  <a:pt x="1602391" y="100709"/>
                </a:cubicBezTo>
                <a:cubicBezTo>
                  <a:pt x="1606980" y="98867"/>
                  <a:pt x="1614881" y="100229"/>
                  <a:pt x="1626096" y="104796"/>
                </a:cubicBezTo>
                <a:cubicBezTo>
                  <a:pt x="1637309" y="109364"/>
                  <a:pt x="1641547" y="114960"/>
                  <a:pt x="1638808" y="121585"/>
                </a:cubicBezTo>
                <a:cubicBezTo>
                  <a:pt x="1636069" y="128210"/>
                  <a:pt x="1634291" y="141927"/>
                  <a:pt x="1633474" y="162734"/>
                </a:cubicBezTo>
                <a:cubicBezTo>
                  <a:pt x="1644042" y="161114"/>
                  <a:pt x="1654034" y="158683"/>
                  <a:pt x="1663448" y="155442"/>
                </a:cubicBezTo>
                <a:cubicBezTo>
                  <a:pt x="1672863" y="152201"/>
                  <a:pt x="1681241" y="154040"/>
                  <a:pt x="1688583" y="160960"/>
                </a:cubicBezTo>
                <a:cubicBezTo>
                  <a:pt x="1695925" y="167879"/>
                  <a:pt x="1693907" y="173518"/>
                  <a:pt x="1682528" y="177878"/>
                </a:cubicBezTo>
                <a:cubicBezTo>
                  <a:pt x="1671149" y="182237"/>
                  <a:pt x="1654726" y="186066"/>
                  <a:pt x="1633258" y="189364"/>
                </a:cubicBezTo>
                <a:cubicBezTo>
                  <a:pt x="1632498" y="205812"/>
                  <a:pt x="1632118" y="222131"/>
                  <a:pt x="1632118" y="238321"/>
                </a:cubicBezTo>
                <a:cubicBezTo>
                  <a:pt x="1653643" y="235740"/>
                  <a:pt x="1672600" y="233295"/>
                  <a:pt x="1688991" y="230986"/>
                </a:cubicBezTo>
                <a:cubicBezTo>
                  <a:pt x="1705383" y="228678"/>
                  <a:pt x="1717998" y="233173"/>
                  <a:pt x="1726839" y="244473"/>
                </a:cubicBezTo>
                <a:cubicBezTo>
                  <a:pt x="1735679" y="255774"/>
                  <a:pt x="1733518" y="261198"/>
                  <a:pt x="1720353" y="260746"/>
                </a:cubicBezTo>
                <a:cubicBezTo>
                  <a:pt x="1707189" y="260294"/>
                  <a:pt x="1693279" y="259620"/>
                  <a:pt x="1678624" y="258724"/>
                </a:cubicBezTo>
                <a:cubicBezTo>
                  <a:pt x="1663968" y="257828"/>
                  <a:pt x="1642275" y="259405"/>
                  <a:pt x="1613544" y="263456"/>
                </a:cubicBezTo>
                <a:cubicBezTo>
                  <a:pt x="1584813" y="267507"/>
                  <a:pt x="1565945" y="270655"/>
                  <a:pt x="1556939" y="272899"/>
                </a:cubicBezTo>
                <a:cubicBezTo>
                  <a:pt x="1547934" y="275144"/>
                  <a:pt x="1538838" y="272319"/>
                  <a:pt x="1529654" y="264424"/>
                </a:cubicBezTo>
                <a:lnTo>
                  <a:pt x="1525730" y="259693"/>
                </a:lnTo>
                <a:lnTo>
                  <a:pt x="1524007" y="279178"/>
                </a:lnTo>
                <a:cubicBezTo>
                  <a:pt x="1522828" y="286568"/>
                  <a:pt x="1521175" y="293359"/>
                  <a:pt x="1519049" y="299551"/>
                </a:cubicBezTo>
                <a:cubicBezTo>
                  <a:pt x="1514797" y="311933"/>
                  <a:pt x="1509380" y="311647"/>
                  <a:pt x="1502798" y="298690"/>
                </a:cubicBezTo>
                <a:cubicBezTo>
                  <a:pt x="1496216" y="285734"/>
                  <a:pt x="1494499" y="274430"/>
                  <a:pt x="1497647" y="264779"/>
                </a:cubicBezTo>
                <a:cubicBezTo>
                  <a:pt x="1500794" y="255128"/>
                  <a:pt x="1501995" y="231517"/>
                  <a:pt x="1501250" y="193946"/>
                </a:cubicBezTo>
                <a:cubicBezTo>
                  <a:pt x="1493936" y="205877"/>
                  <a:pt x="1483428" y="217553"/>
                  <a:pt x="1469726" y="228975"/>
                </a:cubicBezTo>
                <a:cubicBezTo>
                  <a:pt x="1456024" y="240397"/>
                  <a:pt x="1443193" y="248213"/>
                  <a:pt x="1431234" y="252421"/>
                </a:cubicBezTo>
                <a:cubicBezTo>
                  <a:pt x="1419273" y="256630"/>
                  <a:pt x="1417625" y="254035"/>
                  <a:pt x="1426286" y="244635"/>
                </a:cubicBezTo>
                <a:cubicBezTo>
                  <a:pt x="1434947" y="235235"/>
                  <a:pt x="1445595" y="224218"/>
                  <a:pt x="1458229" y="211584"/>
                </a:cubicBezTo>
                <a:cubicBezTo>
                  <a:pt x="1470862" y="198950"/>
                  <a:pt x="1484679" y="182051"/>
                  <a:pt x="1499679" y="160884"/>
                </a:cubicBezTo>
                <a:cubicBezTo>
                  <a:pt x="1499679" y="156281"/>
                  <a:pt x="1498779" y="149814"/>
                  <a:pt x="1496980" y="141482"/>
                </a:cubicBezTo>
                <a:cubicBezTo>
                  <a:pt x="1495180" y="133150"/>
                  <a:pt x="1501630" y="133036"/>
                  <a:pt x="1516329" y="141138"/>
                </a:cubicBezTo>
                <a:cubicBezTo>
                  <a:pt x="1519856" y="136893"/>
                  <a:pt x="1528704" y="122546"/>
                  <a:pt x="1542872" y="98096"/>
                </a:cubicBezTo>
                <a:cubicBezTo>
                  <a:pt x="1534411" y="100792"/>
                  <a:pt x="1526513" y="102591"/>
                  <a:pt x="1519178" y="103495"/>
                </a:cubicBezTo>
                <a:cubicBezTo>
                  <a:pt x="1511843" y="104398"/>
                  <a:pt x="1503608" y="101079"/>
                  <a:pt x="1494474" y="93536"/>
                </a:cubicBezTo>
                <a:cubicBezTo>
                  <a:pt x="1485339" y="85993"/>
                  <a:pt x="1487164" y="81931"/>
                  <a:pt x="1499948" y="81350"/>
                </a:cubicBezTo>
                <a:cubicBezTo>
                  <a:pt x="1512732" y="80769"/>
                  <a:pt x="1529550" y="78815"/>
                  <a:pt x="1550401" y="75488"/>
                </a:cubicBezTo>
                <a:cubicBezTo>
                  <a:pt x="1563379" y="41961"/>
                  <a:pt x="1568742" y="20225"/>
                  <a:pt x="1566490" y="10280"/>
                </a:cubicBezTo>
                <a:cubicBezTo>
                  <a:pt x="1565365" y="5307"/>
                  <a:pt x="1566383" y="2461"/>
                  <a:pt x="1569545" y="1740"/>
                </a:cubicBezTo>
                <a:close/>
                <a:moveTo>
                  <a:pt x="4453594" y="596"/>
                </a:moveTo>
                <a:cubicBezTo>
                  <a:pt x="4455485" y="844"/>
                  <a:pt x="4457709" y="1441"/>
                  <a:pt x="4460267" y="2386"/>
                </a:cubicBezTo>
                <a:cubicBezTo>
                  <a:pt x="4470499" y="6164"/>
                  <a:pt x="4479748" y="11047"/>
                  <a:pt x="4488016" y="17034"/>
                </a:cubicBezTo>
                <a:cubicBezTo>
                  <a:pt x="4496283" y="23021"/>
                  <a:pt x="4495440" y="27201"/>
                  <a:pt x="4485488" y="29575"/>
                </a:cubicBezTo>
                <a:cubicBezTo>
                  <a:pt x="4475536" y="31948"/>
                  <a:pt x="4462045" y="37171"/>
                  <a:pt x="4445017" y="45245"/>
                </a:cubicBezTo>
                <a:cubicBezTo>
                  <a:pt x="4427987" y="53318"/>
                  <a:pt x="4411292" y="60625"/>
                  <a:pt x="4394930" y="67164"/>
                </a:cubicBezTo>
                <a:lnTo>
                  <a:pt x="4392435" y="114142"/>
                </a:lnTo>
                <a:cubicBezTo>
                  <a:pt x="4417831" y="110615"/>
                  <a:pt x="4443478" y="105947"/>
                  <a:pt x="4469377" y="100139"/>
                </a:cubicBezTo>
                <a:cubicBezTo>
                  <a:pt x="4495275" y="94331"/>
                  <a:pt x="4512444" y="89588"/>
                  <a:pt x="4520884" y="85910"/>
                </a:cubicBezTo>
                <a:cubicBezTo>
                  <a:pt x="4529323" y="82232"/>
                  <a:pt x="4537428" y="81371"/>
                  <a:pt x="4545201" y="83329"/>
                </a:cubicBezTo>
                <a:cubicBezTo>
                  <a:pt x="4552973" y="85286"/>
                  <a:pt x="4559376" y="89391"/>
                  <a:pt x="4564409" y="95644"/>
                </a:cubicBezTo>
                <a:cubicBezTo>
                  <a:pt x="4569443" y="101896"/>
                  <a:pt x="4566209" y="106083"/>
                  <a:pt x="4554708" y="108206"/>
                </a:cubicBezTo>
                <a:cubicBezTo>
                  <a:pt x="4543207" y="110328"/>
                  <a:pt x="4529792" y="112551"/>
                  <a:pt x="4514462" y="114874"/>
                </a:cubicBezTo>
                <a:cubicBezTo>
                  <a:pt x="4499133" y="117197"/>
                  <a:pt x="4480505" y="119133"/>
                  <a:pt x="4458579" y="120682"/>
                </a:cubicBezTo>
                <a:cubicBezTo>
                  <a:pt x="4467183" y="120165"/>
                  <a:pt x="4473833" y="121847"/>
                  <a:pt x="4478530" y="125726"/>
                </a:cubicBezTo>
                <a:cubicBezTo>
                  <a:pt x="4483226" y="129605"/>
                  <a:pt x="4484448" y="133573"/>
                  <a:pt x="4482197" y="137632"/>
                </a:cubicBezTo>
                <a:cubicBezTo>
                  <a:pt x="4479946" y="141690"/>
                  <a:pt x="4478820" y="152782"/>
                  <a:pt x="4478820" y="170908"/>
                </a:cubicBezTo>
                <a:cubicBezTo>
                  <a:pt x="4478820" y="187227"/>
                  <a:pt x="4478343" y="214857"/>
                  <a:pt x="4477390" y="253798"/>
                </a:cubicBezTo>
                <a:cubicBezTo>
                  <a:pt x="4476436" y="292739"/>
                  <a:pt x="4471696" y="312744"/>
                  <a:pt x="4463171" y="313812"/>
                </a:cubicBezTo>
                <a:cubicBezTo>
                  <a:pt x="4454646" y="314880"/>
                  <a:pt x="4450147" y="296281"/>
                  <a:pt x="4449673" y="258014"/>
                </a:cubicBezTo>
                <a:cubicBezTo>
                  <a:pt x="4449200" y="219747"/>
                  <a:pt x="4448963" y="190260"/>
                  <a:pt x="4448963" y="169553"/>
                </a:cubicBezTo>
                <a:cubicBezTo>
                  <a:pt x="4448963" y="148473"/>
                  <a:pt x="4447608" y="133652"/>
                  <a:pt x="4444898" y="125091"/>
                </a:cubicBezTo>
                <a:cubicBezTo>
                  <a:pt x="4420936" y="130497"/>
                  <a:pt x="4401978" y="133201"/>
                  <a:pt x="4388025" y="133201"/>
                </a:cubicBezTo>
                <a:cubicBezTo>
                  <a:pt x="4385472" y="165495"/>
                  <a:pt x="4378661" y="192024"/>
                  <a:pt x="4367590" y="212789"/>
                </a:cubicBezTo>
                <a:cubicBezTo>
                  <a:pt x="4356519" y="233553"/>
                  <a:pt x="4340318" y="250676"/>
                  <a:pt x="4318988" y="264155"/>
                </a:cubicBezTo>
                <a:cubicBezTo>
                  <a:pt x="4297656" y="277635"/>
                  <a:pt x="4296455" y="272985"/>
                  <a:pt x="4315384" y="250206"/>
                </a:cubicBezTo>
                <a:cubicBezTo>
                  <a:pt x="4334314" y="227427"/>
                  <a:pt x="4347360" y="200807"/>
                  <a:pt x="4354523" y="170349"/>
                </a:cubicBezTo>
                <a:cubicBezTo>
                  <a:pt x="4361686" y="139890"/>
                  <a:pt x="4365267" y="114881"/>
                  <a:pt x="4365267" y="95321"/>
                </a:cubicBezTo>
                <a:cubicBezTo>
                  <a:pt x="4365267" y="75603"/>
                  <a:pt x="4362568" y="61439"/>
                  <a:pt x="4357169" y="52827"/>
                </a:cubicBezTo>
                <a:cubicBezTo>
                  <a:pt x="4351769" y="44216"/>
                  <a:pt x="4353863" y="41083"/>
                  <a:pt x="4363450" y="43427"/>
                </a:cubicBezTo>
                <a:cubicBezTo>
                  <a:pt x="4373036" y="45772"/>
                  <a:pt x="4382195" y="48644"/>
                  <a:pt x="4390929" y="52042"/>
                </a:cubicBezTo>
                <a:cubicBezTo>
                  <a:pt x="4404494" y="46234"/>
                  <a:pt x="4417107" y="39240"/>
                  <a:pt x="4428765" y="31059"/>
                </a:cubicBezTo>
                <a:cubicBezTo>
                  <a:pt x="4440424" y="22878"/>
                  <a:pt x="4446031" y="15109"/>
                  <a:pt x="4445586" y="7752"/>
                </a:cubicBezTo>
                <a:cubicBezTo>
                  <a:pt x="4445253" y="2235"/>
                  <a:pt x="4447922" y="-151"/>
                  <a:pt x="4453594" y="596"/>
                </a:cubicBezTo>
                <a:close/>
                <a:moveTo>
                  <a:pt x="1939323" y="381"/>
                </a:moveTo>
                <a:cubicBezTo>
                  <a:pt x="1942453" y="902"/>
                  <a:pt x="1946276" y="1957"/>
                  <a:pt x="1950790" y="3547"/>
                </a:cubicBezTo>
                <a:cubicBezTo>
                  <a:pt x="1968844" y="9907"/>
                  <a:pt x="1976053" y="17299"/>
                  <a:pt x="1972419" y="25724"/>
                </a:cubicBezTo>
                <a:cubicBezTo>
                  <a:pt x="1968783" y="34149"/>
                  <a:pt x="1966531" y="44603"/>
                  <a:pt x="1965664" y="57086"/>
                </a:cubicBezTo>
                <a:cubicBezTo>
                  <a:pt x="1964797" y="69569"/>
                  <a:pt x="1964363" y="84989"/>
                  <a:pt x="1964363" y="103344"/>
                </a:cubicBezTo>
                <a:cubicBezTo>
                  <a:pt x="1980352" y="98841"/>
                  <a:pt x="1992849" y="95464"/>
                  <a:pt x="2001855" y="93213"/>
                </a:cubicBezTo>
                <a:cubicBezTo>
                  <a:pt x="2010860" y="90961"/>
                  <a:pt x="2018787" y="93026"/>
                  <a:pt x="2025634" y="99408"/>
                </a:cubicBezTo>
                <a:cubicBezTo>
                  <a:pt x="2032482" y="105789"/>
                  <a:pt x="2031596" y="110970"/>
                  <a:pt x="2022978" y="114949"/>
                </a:cubicBezTo>
                <a:cubicBezTo>
                  <a:pt x="2014360" y="118928"/>
                  <a:pt x="2005465" y="122065"/>
                  <a:pt x="1996294" y="124360"/>
                </a:cubicBezTo>
                <a:cubicBezTo>
                  <a:pt x="1987124" y="126654"/>
                  <a:pt x="1976035" y="128949"/>
                  <a:pt x="1963029" y="131243"/>
                </a:cubicBezTo>
                <a:lnTo>
                  <a:pt x="1963029" y="173532"/>
                </a:lnTo>
                <a:cubicBezTo>
                  <a:pt x="1973856" y="170937"/>
                  <a:pt x="1983471" y="168262"/>
                  <a:pt x="1991875" y="165509"/>
                </a:cubicBezTo>
                <a:cubicBezTo>
                  <a:pt x="2000277" y="162756"/>
                  <a:pt x="2008143" y="164810"/>
                  <a:pt x="2015471" y="171672"/>
                </a:cubicBezTo>
                <a:cubicBezTo>
                  <a:pt x="2022799" y="178534"/>
                  <a:pt x="2023000" y="183499"/>
                  <a:pt x="2016073" y="186568"/>
                </a:cubicBezTo>
                <a:cubicBezTo>
                  <a:pt x="2009147" y="189636"/>
                  <a:pt x="2000905" y="192257"/>
                  <a:pt x="1991347" y="194430"/>
                </a:cubicBezTo>
                <a:cubicBezTo>
                  <a:pt x="1981789" y="196602"/>
                  <a:pt x="1972286" y="198864"/>
                  <a:pt x="1962835" y="201216"/>
                </a:cubicBezTo>
                <a:cubicBezTo>
                  <a:pt x="1962061" y="220432"/>
                  <a:pt x="1961674" y="236400"/>
                  <a:pt x="1961674" y="249120"/>
                </a:cubicBezTo>
                <a:cubicBezTo>
                  <a:pt x="1979857" y="248288"/>
                  <a:pt x="1994592" y="246972"/>
                  <a:pt x="2005878" y="245173"/>
                </a:cubicBezTo>
                <a:cubicBezTo>
                  <a:pt x="2017163" y="243373"/>
                  <a:pt x="2031320" y="241781"/>
                  <a:pt x="2048350" y="240397"/>
                </a:cubicBezTo>
                <a:cubicBezTo>
                  <a:pt x="2065379" y="239013"/>
                  <a:pt x="2078812" y="242419"/>
                  <a:pt x="2088649" y="250615"/>
                </a:cubicBezTo>
                <a:cubicBezTo>
                  <a:pt x="2098486" y="258810"/>
                  <a:pt x="2101361" y="265134"/>
                  <a:pt x="2097274" y="269587"/>
                </a:cubicBezTo>
                <a:cubicBezTo>
                  <a:pt x="2093187" y="274039"/>
                  <a:pt x="2086534" y="275362"/>
                  <a:pt x="2077313" y="273555"/>
                </a:cubicBezTo>
                <a:cubicBezTo>
                  <a:pt x="2068092" y="271749"/>
                  <a:pt x="2056850" y="270626"/>
                  <a:pt x="2043585" y="270189"/>
                </a:cubicBezTo>
                <a:cubicBezTo>
                  <a:pt x="2030321" y="269752"/>
                  <a:pt x="2015586" y="269533"/>
                  <a:pt x="1999381" y="269533"/>
                </a:cubicBezTo>
                <a:cubicBezTo>
                  <a:pt x="1984381" y="269533"/>
                  <a:pt x="1961305" y="271333"/>
                  <a:pt x="1930150" y="274932"/>
                </a:cubicBezTo>
                <a:cubicBezTo>
                  <a:pt x="1898996" y="278531"/>
                  <a:pt x="1876084" y="281679"/>
                  <a:pt x="1861414" y="284375"/>
                </a:cubicBezTo>
                <a:cubicBezTo>
                  <a:pt x="1846744" y="287071"/>
                  <a:pt x="1836398" y="288871"/>
                  <a:pt x="1830375" y="289774"/>
                </a:cubicBezTo>
                <a:cubicBezTo>
                  <a:pt x="1824352" y="290678"/>
                  <a:pt x="1817031" y="287007"/>
                  <a:pt x="1808413" y="278761"/>
                </a:cubicBezTo>
                <a:cubicBezTo>
                  <a:pt x="1799795" y="270515"/>
                  <a:pt x="1797858" y="266002"/>
                  <a:pt x="1802605" y="265220"/>
                </a:cubicBezTo>
                <a:cubicBezTo>
                  <a:pt x="1807351" y="264439"/>
                  <a:pt x="1815561" y="263826"/>
                  <a:pt x="1827234" y="263381"/>
                </a:cubicBezTo>
                <a:cubicBezTo>
                  <a:pt x="1838907" y="262936"/>
                  <a:pt x="1854244" y="261585"/>
                  <a:pt x="1873245" y="259326"/>
                </a:cubicBezTo>
                <a:cubicBezTo>
                  <a:pt x="1892245" y="257068"/>
                  <a:pt x="1913117" y="254720"/>
                  <a:pt x="1935862" y="252282"/>
                </a:cubicBezTo>
                <a:lnTo>
                  <a:pt x="1935862" y="206078"/>
                </a:lnTo>
                <a:cubicBezTo>
                  <a:pt x="1927989" y="206981"/>
                  <a:pt x="1918115" y="207433"/>
                  <a:pt x="1906241" y="207433"/>
                </a:cubicBezTo>
                <a:cubicBezTo>
                  <a:pt x="1894669" y="207433"/>
                  <a:pt x="1885015" y="204726"/>
                  <a:pt x="1877278" y="199313"/>
                </a:cubicBezTo>
                <a:cubicBezTo>
                  <a:pt x="1869542" y="193899"/>
                  <a:pt x="1871320" y="190303"/>
                  <a:pt x="1882613" y="188525"/>
                </a:cubicBezTo>
                <a:cubicBezTo>
                  <a:pt x="1893905" y="186747"/>
                  <a:pt x="1902316" y="185395"/>
                  <a:pt x="1907844" y="184470"/>
                </a:cubicBezTo>
                <a:cubicBezTo>
                  <a:pt x="1913372" y="183545"/>
                  <a:pt x="1923163" y="181520"/>
                  <a:pt x="1937216" y="178394"/>
                </a:cubicBezTo>
                <a:lnTo>
                  <a:pt x="1937216" y="134556"/>
                </a:lnTo>
                <a:cubicBezTo>
                  <a:pt x="1924195" y="137252"/>
                  <a:pt x="1912974" y="138600"/>
                  <a:pt x="1903553" y="138600"/>
                </a:cubicBezTo>
                <a:cubicBezTo>
                  <a:pt x="1894992" y="138600"/>
                  <a:pt x="1885707" y="137252"/>
                  <a:pt x="1875697" y="134556"/>
                </a:cubicBezTo>
                <a:cubicBezTo>
                  <a:pt x="1863880" y="153528"/>
                  <a:pt x="1851157" y="167043"/>
                  <a:pt x="1837527" y="175103"/>
                </a:cubicBezTo>
                <a:cubicBezTo>
                  <a:pt x="1823896" y="183162"/>
                  <a:pt x="1822509" y="179165"/>
                  <a:pt x="1833365" y="163111"/>
                </a:cubicBezTo>
                <a:cubicBezTo>
                  <a:pt x="1844220" y="147057"/>
                  <a:pt x="1854118" y="128167"/>
                  <a:pt x="1863060" y="106442"/>
                </a:cubicBezTo>
                <a:cubicBezTo>
                  <a:pt x="1872001" y="84716"/>
                  <a:pt x="1875346" y="69770"/>
                  <a:pt x="1873095" y="61603"/>
                </a:cubicBezTo>
                <a:cubicBezTo>
                  <a:pt x="1870843" y="53437"/>
                  <a:pt x="1876944" y="52637"/>
                  <a:pt x="1891399" y="59205"/>
                </a:cubicBezTo>
                <a:cubicBezTo>
                  <a:pt x="1905854" y="65773"/>
                  <a:pt x="1911401" y="71559"/>
                  <a:pt x="1908038" y="76564"/>
                </a:cubicBezTo>
                <a:cubicBezTo>
                  <a:pt x="1904675" y="81569"/>
                  <a:pt x="1900760" y="87864"/>
                  <a:pt x="1896293" y="95450"/>
                </a:cubicBezTo>
                <a:cubicBezTo>
                  <a:pt x="1891826" y="103036"/>
                  <a:pt x="1887520" y="110658"/>
                  <a:pt x="1883376" y="118315"/>
                </a:cubicBezTo>
                <a:cubicBezTo>
                  <a:pt x="1883592" y="117326"/>
                  <a:pt x="1889320" y="116175"/>
                  <a:pt x="1900563" y="114863"/>
                </a:cubicBezTo>
                <a:cubicBezTo>
                  <a:pt x="1911806" y="113551"/>
                  <a:pt x="1924024" y="111346"/>
                  <a:pt x="1937216" y="108249"/>
                </a:cubicBezTo>
                <a:cubicBezTo>
                  <a:pt x="1937216" y="75467"/>
                  <a:pt x="1936998" y="53605"/>
                  <a:pt x="1936560" y="42664"/>
                </a:cubicBezTo>
                <a:cubicBezTo>
                  <a:pt x="1936123" y="31722"/>
                  <a:pt x="1933872" y="20877"/>
                  <a:pt x="1929806" y="10129"/>
                </a:cubicBezTo>
                <a:cubicBezTo>
                  <a:pt x="1926757" y="2068"/>
                  <a:pt x="1929929" y="-1181"/>
                  <a:pt x="1939323" y="38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0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44488" y="368300"/>
            <a:ext cx="777302" cy="523220"/>
          </a:xfrm>
        </p:spPr>
        <p:txBody>
          <a:bodyPr/>
          <a:lstStyle/>
          <a:p>
            <a:r>
              <a:rPr lang="en-US" altLang="zh-CN"/>
              <a:t>02</a:t>
            </a:r>
            <a:endParaRPr lang="zh-CN" altLang="en-US"/>
          </a:p>
        </p:txBody>
      </p:sp>
      <p:sp>
        <p:nvSpPr>
          <p:cNvPr id="15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1048544" y="368300"/>
            <a:ext cx="2234153" cy="523220"/>
          </a:xfrm>
        </p:spPr>
        <p:txBody>
          <a:bodyPr/>
          <a:lstStyle/>
          <a:p>
            <a:r>
              <a:rPr lang="zh-CN" altLang="en-US"/>
              <a:t>新知探究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5"/>
          <p:cNvSpPr txBox="1"/>
          <p:nvPr/>
        </p:nvSpPr>
        <p:spPr>
          <a:xfrm>
            <a:off x="2254832" y="1628893"/>
            <a:ext cx="7121525" cy="523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试一试：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</a:rPr>
              <a:t>估一估下面的物品哪些比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</a:rPr>
              <a:t>1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</a:rPr>
              <a:t>克轻。</a:t>
            </a:r>
          </a:p>
        </p:txBody>
      </p:sp>
      <p:pic>
        <p:nvPicPr>
          <p:cNvPr id="1741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227" y="3429000"/>
            <a:ext cx="8213725" cy="20415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椭圆 2"/>
          <p:cNvSpPr/>
          <p:nvPr/>
        </p:nvSpPr>
        <p:spPr>
          <a:xfrm>
            <a:off x="1774827" y="3143248"/>
            <a:ext cx="2530475" cy="2419350"/>
          </a:xfrm>
          <a:prstGeom prst="ellipse">
            <a:avLst/>
          </a:prstGeom>
          <a:noFill/>
          <a:ln w="28575" cap="flat" cmpd="sng">
            <a:solidFill>
              <a:srgbClr val="0070C0"/>
            </a:solidFill>
            <a:prstDash val="solid"/>
            <a:headEnd type="none" w="med" len="med"/>
            <a:tailEnd type="none" w="med" len="med"/>
          </a:ln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8308975" y="3419473"/>
            <a:ext cx="2063750" cy="2228850"/>
          </a:xfrm>
          <a:prstGeom prst="ellipse">
            <a:avLst/>
          </a:prstGeom>
          <a:noFill/>
          <a:ln w="28575" cap="flat" cmpd="sng">
            <a:solidFill>
              <a:srgbClr val="0070C0"/>
            </a:solidFill>
            <a:prstDash val="solid"/>
            <a:headEnd type="none" w="med" len="med"/>
            <a:tailEnd type="none" w="med" len="med"/>
          </a:ln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8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44488" y="368300"/>
            <a:ext cx="777302" cy="523220"/>
          </a:xfrm>
        </p:spPr>
        <p:txBody>
          <a:bodyPr/>
          <a:lstStyle/>
          <a:p>
            <a:r>
              <a:rPr lang="en-US" altLang="zh-CN"/>
              <a:t>02</a:t>
            </a:r>
            <a:endParaRPr lang="zh-CN" altLang="en-US"/>
          </a:p>
        </p:txBody>
      </p:sp>
      <p:sp>
        <p:nvSpPr>
          <p:cNvPr id="9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1048544" y="368300"/>
            <a:ext cx="2234153" cy="523220"/>
          </a:xfrm>
        </p:spPr>
        <p:txBody>
          <a:bodyPr/>
          <a:lstStyle/>
          <a:p>
            <a:r>
              <a:rPr lang="zh-CN" altLang="en-US"/>
              <a:t>新知探究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任意多边形: 形状 19"/>
          <p:cNvSpPr>
            <a:spLocks noChangeArrowheads="1"/>
          </p:cNvSpPr>
          <p:nvPr/>
        </p:nvSpPr>
        <p:spPr bwMode="auto">
          <a:xfrm>
            <a:off x="2404393" y="1792805"/>
            <a:ext cx="3691607" cy="317518"/>
          </a:xfrm>
          <a:custGeom>
            <a:avLst/>
            <a:gdLst/>
            <a:ahLst/>
            <a:cxnLst/>
            <a:rect l="l" t="t" r="r" b="b"/>
            <a:pathLst>
              <a:path w="3691607" h="317518">
                <a:moveTo>
                  <a:pt x="1649125" y="238695"/>
                </a:moveTo>
                <a:cubicBezTo>
                  <a:pt x="1652494" y="238469"/>
                  <a:pt x="1658496" y="240235"/>
                  <a:pt x="1667132" y="243992"/>
                </a:cubicBezTo>
                <a:cubicBezTo>
                  <a:pt x="1684405" y="251506"/>
                  <a:pt x="1695906" y="259110"/>
                  <a:pt x="1701635" y="266804"/>
                </a:cubicBezTo>
                <a:cubicBezTo>
                  <a:pt x="1707364" y="274497"/>
                  <a:pt x="1708787" y="284263"/>
                  <a:pt x="1705905" y="296101"/>
                </a:cubicBezTo>
                <a:cubicBezTo>
                  <a:pt x="1703022" y="307939"/>
                  <a:pt x="1696960" y="309244"/>
                  <a:pt x="1687718" y="300016"/>
                </a:cubicBezTo>
                <a:cubicBezTo>
                  <a:pt x="1678475" y="290788"/>
                  <a:pt x="1669860" y="281183"/>
                  <a:pt x="1661873" y="271203"/>
                </a:cubicBezTo>
                <a:cubicBezTo>
                  <a:pt x="1655707" y="262383"/>
                  <a:pt x="1650723" y="253765"/>
                  <a:pt x="1646923" y="245347"/>
                </a:cubicBezTo>
                <a:cubicBezTo>
                  <a:pt x="1645023" y="241138"/>
                  <a:pt x="1645757" y="238921"/>
                  <a:pt x="1649125" y="238695"/>
                </a:cubicBezTo>
                <a:close/>
                <a:moveTo>
                  <a:pt x="3645991" y="221299"/>
                </a:moveTo>
                <a:cubicBezTo>
                  <a:pt x="3642619" y="221489"/>
                  <a:pt x="3639340" y="222769"/>
                  <a:pt x="3636152" y="225138"/>
                </a:cubicBezTo>
                <a:cubicBezTo>
                  <a:pt x="3629778" y="229878"/>
                  <a:pt x="3626591" y="236195"/>
                  <a:pt x="3626591" y="244089"/>
                </a:cubicBezTo>
                <a:cubicBezTo>
                  <a:pt x="3626591" y="251983"/>
                  <a:pt x="3630140" y="257909"/>
                  <a:pt x="3637239" y="261867"/>
                </a:cubicBezTo>
                <a:cubicBezTo>
                  <a:pt x="3644337" y="265825"/>
                  <a:pt x="3651285" y="265624"/>
                  <a:pt x="3658082" y="261265"/>
                </a:cubicBezTo>
                <a:cubicBezTo>
                  <a:pt x="3664879" y="256891"/>
                  <a:pt x="3668074" y="250581"/>
                  <a:pt x="3667665" y="242336"/>
                </a:cubicBezTo>
                <a:cubicBezTo>
                  <a:pt x="3667256" y="234090"/>
                  <a:pt x="3663496" y="227978"/>
                  <a:pt x="3656383" y="223998"/>
                </a:cubicBezTo>
                <a:cubicBezTo>
                  <a:pt x="3652827" y="222008"/>
                  <a:pt x="3649363" y="221109"/>
                  <a:pt x="3645991" y="221299"/>
                </a:cubicBezTo>
                <a:close/>
                <a:moveTo>
                  <a:pt x="2321956" y="218556"/>
                </a:moveTo>
                <a:cubicBezTo>
                  <a:pt x="2317525" y="218205"/>
                  <a:pt x="2309742" y="218703"/>
                  <a:pt x="2298606" y="220051"/>
                </a:cubicBezTo>
                <a:cubicBezTo>
                  <a:pt x="2287471" y="221399"/>
                  <a:pt x="2271428" y="223270"/>
                  <a:pt x="2250477" y="225665"/>
                </a:cubicBezTo>
                <a:cubicBezTo>
                  <a:pt x="2252241" y="247405"/>
                  <a:pt x="2253496" y="263703"/>
                  <a:pt x="2254241" y="274558"/>
                </a:cubicBezTo>
                <a:cubicBezTo>
                  <a:pt x="2278247" y="271905"/>
                  <a:pt x="2301363" y="268937"/>
                  <a:pt x="2323591" y="265653"/>
                </a:cubicBezTo>
                <a:cubicBezTo>
                  <a:pt x="2326028" y="252689"/>
                  <a:pt x="2327473" y="241687"/>
                  <a:pt x="2327925" y="232645"/>
                </a:cubicBezTo>
                <a:cubicBezTo>
                  <a:pt x="2328377" y="223604"/>
                  <a:pt x="2326387" y="218907"/>
                  <a:pt x="2321956" y="218556"/>
                </a:cubicBezTo>
                <a:close/>
                <a:moveTo>
                  <a:pt x="609259" y="207930"/>
                </a:moveTo>
                <a:cubicBezTo>
                  <a:pt x="608191" y="207464"/>
                  <a:pt x="601852" y="207894"/>
                  <a:pt x="590244" y="209221"/>
                </a:cubicBezTo>
                <a:cubicBezTo>
                  <a:pt x="578635" y="210547"/>
                  <a:pt x="563066" y="212824"/>
                  <a:pt x="543534" y="216050"/>
                </a:cubicBezTo>
                <a:cubicBezTo>
                  <a:pt x="545298" y="232412"/>
                  <a:pt x="546961" y="246516"/>
                  <a:pt x="548525" y="258361"/>
                </a:cubicBezTo>
                <a:cubicBezTo>
                  <a:pt x="564901" y="257572"/>
                  <a:pt x="584038" y="255916"/>
                  <a:pt x="605936" y="253392"/>
                </a:cubicBezTo>
                <a:cubicBezTo>
                  <a:pt x="609220" y="239410"/>
                  <a:pt x="610861" y="228046"/>
                  <a:pt x="610861" y="219298"/>
                </a:cubicBezTo>
                <a:cubicBezTo>
                  <a:pt x="610861" y="212185"/>
                  <a:pt x="610327" y="208396"/>
                  <a:pt x="609259" y="207930"/>
                </a:cubicBezTo>
                <a:close/>
                <a:moveTo>
                  <a:pt x="3344182" y="205876"/>
                </a:moveTo>
                <a:lnTo>
                  <a:pt x="3320112" y="210888"/>
                </a:lnTo>
                <a:cubicBezTo>
                  <a:pt x="3314677" y="223091"/>
                  <a:pt x="3312114" y="229706"/>
                  <a:pt x="3312422" y="230731"/>
                </a:cubicBezTo>
                <a:cubicBezTo>
                  <a:pt x="3312731" y="231756"/>
                  <a:pt x="3314132" y="232627"/>
                  <a:pt x="3316627" y="233344"/>
                </a:cubicBezTo>
                <a:cubicBezTo>
                  <a:pt x="3319123" y="234061"/>
                  <a:pt x="3323346" y="235653"/>
                  <a:pt x="3329297" y="238120"/>
                </a:cubicBezTo>
                <a:cubicBezTo>
                  <a:pt x="3334775" y="231466"/>
                  <a:pt x="3339737" y="220718"/>
                  <a:pt x="3344182" y="205876"/>
                </a:cubicBezTo>
                <a:close/>
                <a:moveTo>
                  <a:pt x="3648472" y="198379"/>
                </a:moveTo>
                <a:cubicBezTo>
                  <a:pt x="3653993" y="198501"/>
                  <a:pt x="3659638" y="199774"/>
                  <a:pt x="3665406" y="202197"/>
                </a:cubicBezTo>
                <a:cubicBezTo>
                  <a:pt x="3676943" y="207044"/>
                  <a:pt x="3684604" y="214724"/>
                  <a:pt x="3688390" y="225235"/>
                </a:cubicBezTo>
                <a:cubicBezTo>
                  <a:pt x="3692176" y="235746"/>
                  <a:pt x="3692621" y="246143"/>
                  <a:pt x="3689724" y="256425"/>
                </a:cubicBezTo>
                <a:cubicBezTo>
                  <a:pt x="3686827" y="266707"/>
                  <a:pt x="3681407" y="274576"/>
                  <a:pt x="3673462" y="280033"/>
                </a:cubicBezTo>
                <a:cubicBezTo>
                  <a:pt x="3665518" y="285489"/>
                  <a:pt x="3656078" y="288217"/>
                  <a:pt x="3645144" y="288217"/>
                </a:cubicBezTo>
                <a:cubicBezTo>
                  <a:pt x="3634209" y="288217"/>
                  <a:pt x="3624308" y="283779"/>
                  <a:pt x="3615438" y="274902"/>
                </a:cubicBezTo>
                <a:cubicBezTo>
                  <a:pt x="3606569" y="266026"/>
                  <a:pt x="3602134" y="256482"/>
                  <a:pt x="3602134" y="246272"/>
                </a:cubicBezTo>
                <a:cubicBezTo>
                  <a:pt x="3602134" y="236062"/>
                  <a:pt x="3604521" y="227132"/>
                  <a:pt x="3609297" y="219481"/>
                </a:cubicBezTo>
                <a:cubicBezTo>
                  <a:pt x="3614072" y="211830"/>
                  <a:pt x="3621733" y="205826"/>
                  <a:pt x="3632280" y="201466"/>
                </a:cubicBezTo>
                <a:cubicBezTo>
                  <a:pt x="3637554" y="199286"/>
                  <a:pt x="3642952" y="198257"/>
                  <a:pt x="3648472" y="198379"/>
                </a:cubicBezTo>
                <a:close/>
                <a:moveTo>
                  <a:pt x="2334249" y="188990"/>
                </a:moveTo>
                <a:cubicBezTo>
                  <a:pt x="2338605" y="189255"/>
                  <a:pt x="2343660" y="190697"/>
                  <a:pt x="2349414" y="193314"/>
                </a:cubicBezTo>
                <a:cubicBezTo>
                  <a:pt x="2360922" y="198548"/>
                  <a:pt x="2370031" y="204847"/>
                  <a:pt x="2376743" y="212211"/>
                </a:cubicBezTo>
                <a:cubicBezTo>
                  <a:pt x="2383454" y="219574"/>
                  <a:pt x="2382393" y="226009"/>
                  <a:pt x="2373559" y="231516"/>
                </a:cubicBezTo>
                <a:cubicBezTo>
                  <a:pt x="2364725" y="237023"/>
                  <a:pt x="2356996" y="248136"/>
                  <a:pt x="2350371" y="264857"/>
                </a:cubicBezTo>
                <a:cubicBezTo>
                  <a:pt x="2363865" y="281162"/>
                  <a:pt x="2362531" y="289580"/>
                  <a:pt x="2346370" y="290110"/>
                </a:cubicBezTo>
                <a:cubicBezTo>
                  <a:pt x="2330209" y="290641"/>
                  <a:pt x="2300037" y="292211"/>
                  <a:pt x="2255855" y="294821"/>
                </a:cubicBezTo>
                <a:cubicBezTo>
                  <a:pt x="2248670" y="307512"/>
                  <a:pt x="2243060" y="310488"/>
                  <a:pt x="2239023" y="303748"/>
                </a:cubicBezTo>
                <a:cubicBezTo>
                  <a:pt x="2234986" y="297008"/>
                  <a:pt x="2231849" y="287375"/>
                  <a:pt x="2229612" y="274849"/>
                </a:cubicBezTo>
                <a:cubicBezTo>
                  <a:pt x="2227375" y="262322"/>
                  <a:pt x="2225134" y="251345"/>
                  <a:pt x="2222890" y="241916"/>
                </a:cubicBezTo>
                <a:cubicBezTo>
                  <a:pt x="2220646" y="232488"/>
                  <a:pt x="2217007" y="223199"/>
                  <a:pt x="2211974" y="214050"/>
                </a:cubicBezTo>
                <a:cubicBezTo>
                  <a:pt x="2206940" y="204901"/>
                  <a:pt x="2209131" y="201025"/>
                  <a:pt x="2218545" y="202423"/>
                </a:cubicBezTo>
                <a:cubicBezTo>
                  <a:pt x="2227959" y="203822"/>
                  <a:pt x="2234803" y="204944"/>
                  <a:pt x="2239077" y="205790"/>
                </a:cubicBezTo>
                <a:cubicBezTo>
                  <a:pt x="2243350" y="206636"/>
                  <a:pt x="2251563" y="206629"/>
                  <a:pt x="2263717" y="205768"/>
                </a:cubicBezTo>
                <a:cubicBezTo>
                  <a:pt x="2275870" y="204908"/>
                  <a:pt x="2287356" y="203395"/>
                  <a:pt x="2298176" y="201230"/>
                </a:cubicBezTo>
                <a:cubicBezTo>
                  <a:pt x="2308996" y="199064"/>
                  <a:pt x="2317363" y="195895"/>
                  <a:pt x="2323279" y="191722"/>
                </a:cubicBezTo>
                <a:cubicBezTo>
                  <a:pt x="2326236" y="189635"/>
                  <a:pt x="2329893" y="188725"/>
                  <a:pt x="2334249" y="188990"/>
                </a:cubicBezTo>
                <a:close/>
                <a:moveTo>
                  <a:pt x="2712106" y="169437"/>
                </a:moveTo>
                <a:cubicBezTo>
                  <a:pt x="2707574" y="170341"/>
                  <a:pt x="2693249" y="173223"/>
                  <a:pt x="2669128" y="178084"/>
                </a:cubicBezTo>
                <a:cubicBezTo>
                  <a:pt x="2670835" y="193271"/>
                  <a:pt x="2672018" y="202929"/>
                  <a:pt x="2672677" y="207059"/>
                </a:cubicBezTo>
                <a:cubicBezTo>
                  <a:pt x="2694805" y="203531"/>
                  <a:pt x="2708083" y="201136"/>
                  <a:pt x="2712515" y="199874"/>
                </a:cubicBezTo>
                <a:cubicBezTo>
                  <a:pt x="2714981" y="190008"/>
                  <a:pt x="2716663" y="182243"/>
                  <a:pt x="2717559" y="176579"/>
                </a:cubicBezTo>
                <a:cubicBezTo>
                  <a:pt x="2718455" y="170914"/>
                  <a:pt x="2716638" y="168534"/>
                  <a:pt x="2712106" y="169437"/>
                </a:cubicBezTo>
                <a:close/>
                <a:moveTo>
                  <a:pt x="3031358" y="150184"/>
                </a:moveTo>
                <a:cubicBezTo>
                  <a:pt x="3033677" y="150495"/>
                  <a:pt x="3036481" y="151130"/>
                  <a:pt x="3039772" y="152089"/>
                </a:cubicBezTo>
                <a:cubicBezTo>
                  <a:pt x="3052937" y="155925"/>
                  <a:pt x="3062412" y="161737"/>
                  <a:pt x="3068199" y="169523"/>
                </a:cubicBezTo>
                <a:cubicBezTo>
                  <a:pt x="3073985" y="177310"/>
                  <a:pt x="3075412" y="186889"/>
                  <a:pt x="3072479" y="198261"/>
                </a:cubicBezTo>
                <a:cubicBezTo>
                  <a:pt x="3069546" y="209633"/>
                  <a:pt x="3060301" y="206951"/>
                  <a:pt x="3044741" y="190216"/>
                </a:cubicBezTo>
                <a:cubicBezTo>
                  <a:pt x="3033054" y="174026"/>
                  <a:pt x="3026013" y="162665"/>
                  <a:pt x="3023618" y="156133"/>
                </a:cubicBezTo>
                <a:cubicBezTo>
                  <a:pt x="3021822" y="151234"/>
                  <a:pt x="3024402" y="149251"/>
                  <a:pt x="3031358" y="150184"/>
                </a:cubicBezTo>
                <a:close/>
                <a:moveTo>
                  <a:pt x="2321073" y="130285"/>
                </a:moveTo>
                <a:cubicBezTo>
                  <a:pt x="2327880" y="129418"/>
                  <a:pt x="2334394" y="131896"/>
                  <a:pt x="2340616" y="137720"/>
                </a:cubicBezTo>
                <a:cubicBezTo>
                  <a:pt x="2348912" y="145485"/>
                  <a:pt x="2349166" y="151128"/>
                  <a:pt x="2341380" y="154649"/>
                </a:cubicBezTo>
                <a:cubicBezTo>
                  <a:pt x="2333593" y="158169"/>
                  <a:pt x="2324655" y="160614"/>
                  <a:pt x="2314567" y="161984"/>
                </a:cubicBezTo>
                <a:cubicBezTo>
                  <a:pt x="2304479" y="163353"/>
                  <a:pt x="2292003" y="164938"/>
                  <a:pt x="2277139" y="166738"/>
                </a:cubicBezTo>
                <a:cubicBezTo>
                  <a:pt x="2262275" y="168537"/>
                  <a:pt x="2250040" y="165967"/>
                  <a:pt x="2240432" y="159026"/>
                </a:cubicBezTo>
                <a:cubicBezTo>
                  <a:pt x="2230824" y="152086"/>
                  <a:pt x="2238840" y="147439"/>
                  <a:pt x="2264480" y="145088"/>
                </a:cubicBezTo>
                <a:cubicBezTo>
                  <a:pt x="2288271" y="140671"/>
                  <a:pt x="2304834" y="136397"/>
                  <a:pt x="2314169" y="132267"/>
                </a:cubicBezTo>
                <a:cubicBezTo>
                  <a:pt x="2316503" y="131235"/>
                  <a:pt x="2318804" y="130574"/>
                  <a:pt x="2321073" y="130285"/>
                </a:cubicBezTo>
                <a:close/>
                <a:moveTo>
                  <a:pt x="2955226" y="122857"/>
                </a:moveTo>
                <a:cubicBezTo>
                  <a:pt x="2950301" y="123294"/>
                  <a:pt x="2937763" y="125520"/>
                  <a:pt x="2917615" y="129536"/>
                </a:cubicBezTo>
                <a:lnTo>
                  <a:pt x="2918798" y="167931"/>
                </a:lnTo>
                <a:cubicBezTo>
                  <a:pt x="2926728" y="167186"/>
                  <a:pt x="2933329" y="165422"/>
                  <a:pt x="2938599" y="162640"/>
                </a:cubicBezTo>
                <a:cubicBezTo>
                  <a:pt x="2943869" y="159858"/>
                  <a:pt x="2949562" y="161475"/>
                  <a:pt x="2955678" y="167491"/>
                </a:cubicBezTo>
                <a:cubicBezTo>
                  <a:pt x="2961794" y="173506"/>
                  <a:pt x="2960037" y="178482"/>
                  <a:pt x="2950408" y="182419"/>
                </a:cubicBezTo>
                <a:cubicBezTo>
                  <a:pt x="2940778" y="186355"/>
                  <a:pt x="2930299" y="188323"/>
                  <a:pt x="2918971" y="188323"/>
                </a:cubicBezTo>
                <a:lnTo>
                  <a:pt x="2920132" y="223256"/>
                </a:lnTo>
                <a:cubicBezTo>
                  <a:pt x="2924663" y="223385"/>
                  <a:pt x="2931418" y="221618"/>
                  <a:pt x="2940395" y="217954"/>
                </a:cubicBezTo>
                <a:cubicBezTo>
                  <a:pt x="2949372" y="214290"/>
                  <a:pt x="2955391" y="214483"/>
                  <a:pt x="2958453" y="218535"/>
                </a:cubicBezTo>
                <a:cubicBezTo>
                  <a:pt x="2961514" y="222586"/>
                  <a:pt x="2963769" y="222328"/>
                  <a:pt x="2965218" y="217760"/>
                </a:cubicBezTo>
                <a:cubicBezTo>
                  <a:pt x="2966666" y="213193"/>
                  <a:pt x="2967616" y="197677"/>
                  <a:pt x="2968068" y="171212"/>
                </a:cubicBezTo>
                <a:cubicBezTo>
                  <a:pt x="2968520" y="144747"/>
                  <a:pt x="2967724" y="129962"/>
                  <a:pt x="2965680" y="126858"/>
                </a:cubicBezTo>
                <a:cubicBezTo>
                  <a:pt x="2963637" y="123753"/>
                  <a:pt x="2960152" y="122419"/>
                  <a:pt x="2955226" y="122857"/>
                </a:cubicBezTo>
                <a:close/>
                <a:moveTo>
                  <a:pt x="1645988" y="108014"/>
                </a:moveTo>
                <a:cubicBezTo>
                  <a:pt x="1637046" y="109355"/>
                  <a:pt x="1622466" y="112449"/>
                  <a:pt x="1602246" y="117296"/>
                </a:cubicBezTo>
                <a:lnTo>
                  <a:pt x="1602246" y="130138"/>
                </a:lnTo>
                <a:cubicBezTo>
                  <a:pt x="1612098" y="129335"/>
                  <a:pt x="1620480" y="127557"/>
                  <a:pt x="1627392" y="124803"/>
                </a:cubicBezTo>
                <a:cubicBezTo>
                  <a:pt x="1634304" y="122050"/>
                  <a:pt x="1640614" y="122796"/>
                  <a:pt x="1646321" y="127040"/>
                </a:cubicBezTo>
                <a:cubicBezTo>
                  <a:pt x="1652028" y="131285"/>
                  <a:pt x="1652419" y="135340"/>
                  <a:pt x="1647493" y="139204"/>
                </a:cubicBezTo>
                <a:cubicBezTo>
                  <a:pt x="1642567" y="143069"/>
                  <a:pt x="1635379" y="145701"/>
                  <a:pt x="1625929" y="147099"/>
                </a:cubicBezTo>
                <a:cubicBezTo>
                  <a:pt x="1616479" y="148497"/>
                  <a:pt x="1608585" y="148744"/>
                  <a:pt x="1602246" y="147841"/>
                </a:cubicBezTo>
                <a:lnTo>
                  <a:pt x="1602246" y="158467"/>
                </a:lnTo>
                <a:cubicBezTo>
                  <a:pt x="1608527" y="158582"/>
                  <a:pt x="1616293" y="157037"/>
                  <a:pt x="1625542" y="153831"/>
                </a:cubicBezTo>
                <a:cubicBezTo>
                  <a:pt x="1634791" y="150626"/>
                  <a:pt x="1642220" y="151533"/>
                  <a:pt x="1647827" y="156553"/>
                </a:cubicBezTo>
                <a:cubicBezTo>
                  <a:pt x="1653434" y="161572"/>
                  <a:pt x="1652760" y="165644"/>
                  <a:pt x="1645805" y="168770"/>
                </a:cubicBezTo>
                <a:cubicBezTo>
                  <a:pt x="1638850" y="171897"/>
                  <a:pt x="1631371" y="174137"/>
                  <a:pt x="1623369" y="175492"/>
                </a:cubicBezTo>
                <a:cubicBezTo>
                  <a:pt x="1615368" y="176848"/>
                  <a:pt x="1608327" y="176177"/>
                  <a:pt x="1602246" y="173481"/>
                </a:cubicBezTo>
                <a:lnTo>
                  <a:pt x="1602246" y="188173"/>
                </a:lnTo>
                <a:cubicBezTo>
                  <a:pt x="1610392" y="188259"/>
                  <a:pt x="1619074" y="186706"/>
                  <a:pt x="1628295" y="183516"/>
                </a:cubicBezTo>
                <a:cubicBezTo>
                  <a:pt x="1637516" y="180325"/>
                  <a:pt x="1644927" y="181225"/>
                  <a:pt x="1650526" y="186215"/>
                </a:cubicBezTo>
                <a:cubicBezTo>
                  <a:pt x="1656126" y="191206"/>
                  <a:pt x="1655725" y="195271"/>
                  <a:pt x="1649322" y="198412"/>
                </a:cubicBezTo>
                <a:cubicBezTo>
                  <a:pt x="1642919" y="201552"/>
                  <a:pt x="1634791" y="203581"/>
                  <a:pt x="1624940" y="204499"/>
                </a:cubicBezTo>
                <a:cubicBezTo>
                  <a:pt x="1615088" y="205417"/>
                  <a:pt x="1607409" y="205424"/>
                  <a:pt x="1601902" y="204521"/>
                </a:cubicBezTo>
                <a:cubicBezTo>
                  <a:pt x="1601199" y="215390"/>
                  <a:pt x="1600863" y="220288"/>
                  <a:pt x="1600891" y="219212"/>
                </a:cubicBezTo>
                <a:cubicBezTo>
                  <a:pt x="1625599" y="216559"/>
                  <a:pt x="1645367" y="214071"/>
                  <a:pt x="1660195" y="211748"/>
                </a:cubicBezTo>
                <a:cubicBezTo>
                  <a:pt x="1661041" y="182580"/>
                  <a:pt x="1661464" y="159901"/>
                  <a:pt x="1661464" y="143711"/>
                </a:cubicBezTo>
                <a:cubicBezTo>
                  <a:pt x="1661464" y="127937"/>
                  <a:pt x="1661120" y="117708"/>
                  <a:pt x="1660432" y="113026"/>
                </a:cubicBezTo>
                <a:cubicBezTo>
                  <a:pt x="1659743" y="108344"/>
                  <a:pt x="1654929" y="106674"/>
                  <a:pt x="1645988" y="108014"/>
                </a:cubicBezTo>
                <a:close/>
                <a:moveTo>
                  <a:pt x="994153" y="106483"/>
                </a:moveTo>
                <a:cubicBezTo>
                  <a:pt x="1004133" y="106968"/>
                  <a:pt x="1012819" y="111279"/>
                  <a:pt x="1020214" y="119415"/>
                </a:cubicBezTo>
                <a:cubicBezTo>
                  <a:pt x="1030072" y="130263"/>
                  <a:pt x="1027326" y="135462"/>
                  <a:pt x="1011975" y="135010"/>
                </a:cubicBezTo>
                <a:cubicBezTo>
                  <a:pt x="996624" y="134558"/>
                  <a:pt x="980477" y="134784"/>
                  <a:pt x="963534" y="135688"/>
                </a:cubicBezTo>
                <a:cubicBezTo>
                  <a:pt x="946591" y="136591"/>
                  <a:pt x="915971" y="139029"/>
                  <a:pt x="871674" y="143001"/>
                </a:cubicBezTo>
                <a:cubicBezTo>
                  <a:pt x="878873" y="147633"/>
                  <a:pt x="879981" y="151910"/>
                  <a:pt x="874997" y="155832"/>
                </a:cubicBezTo>
                <a:cubicBezTo>
                  <a:pt x="870014" y="159754"/>
                  <a:pt x="865063" y="164103"/>
                  <a:pt x="860144" y="168878"/>
                </a:cubicBezTo>
                <a:cubicBezTo>
                  <a:pt x="855226" y="173653"/>
                  <a:pt x="853189" y="176041"/>
                  <a:pt x="854036" y="176041"/>
                </a:cubicBezTo>
                <a:cubicBezTo>
                  <a:pt x="858295" y="176041"/>
                  <a:pt x="866067" y="175173"/>
                  <a:pt x="877353" y="173438"/>
                </a:cubicBezTo>
                <a:cubicBezTo>
                  <a:pt x="888638" y="171703"/>
                  <a:pt x="897483" y="169226"/>
                  <a:pt x="903886" y="166006"/>
                </a:cubicBezTo>
                <a:cubicBezTo>
                  <a:pt x="910289" y="162787"/>
                  <a:pt x="916602" y="162866"/>
                  <a:pt x="922826" y="166243"/>
                </a:cubicBezTo>
                <a:cubicBezTo>
                  <a:pt x="929049" y="169620"/>
                  <a:pt x="936252" y="174403"/>
                  <a:pt x="944433" y="180590"/>
                </a:cubicBezTo>
                <a:cubicBezTo>
                  <a:pt x="952614" y="186778"/>
                  <a:pt x="954596" y="192005"/>
                  <a:pt x="950380" y="196271"/>
                </a:cubicBezTo>
                <a:cubicBezTo>
                  <a:pt x="946164" y="200538"/>
                  <a:pt x="942995" y="206707"/>
                  <a:pt x="940873" y="214781"/>
                </a:cubicBezTo>
                <a:cubicBezTo>
                  <a:pt x="938750" y="222855"/>
                  <a:pt x="935861" y="235811"/>
                  <a:pt x="932204" y="253650"/>
                </a:cubicBezTo>
                <a:cubicBezTo>
                  <a:pt x="928547" y="271489"/>
                  <a:pt x="923381" y="284933"/>
                  <a:pt x="916706" y="293982"/>
                </a:cubicBezTo>
                <a:cubicBezTo>
                  <a:pt x="910030" y="303031"/>
                  <a:pt x="901921" y="309957"/>
                  <a:pt x="892378" y="314761"/>
                </a:cubicBezTo>
                <a:cubicBezTo>
                  <a:pt x="882834" y="319565"/>
                  <a:pt x="877259" y="318091"/>
                  <a:pt x="875653" y="310341"/>
                </a:cubicBezTo>
                <a:cubicBezTo>
                  <a:pt x="874047" y="302590"/>
                  <a:pt x="866655" y="293114"/>
                  <a:pt x="853476" y="281915"/>
                </a:cubicBezTo>
                <a:cubicBezTo>
                  <a:pt x="840298" y="270715"/>
                  <a:pt x="841413" y="267137"/>
                  <a:pt x="856821" y="271181"/>
                </a:cubicBezTo>
                <a:cubicBezTo>
                  <a:pt x="872230" y="275225"/>
                  <a:pt x="882035" y="277107"/>
                  <a:pt x="886236" y="276828"/>
                </a:cubicBezTo>
                <a:cubicBezTo>
                  <a:pt x="890438" y="276548"/>
                  <a:pt x="894224" y="272192"/>
                  <a:pt x="897594" y="263760"/>
                </a:cubicBezTo>
                <a:cubicBezTo>
                  <a:pt x="900964" y="255328"/>
                  <a:pt x="904434" y="241633"/>
                  <a:pt x="908005" y="222675"/>
                </a:cubicBezTo>
                <a:cubicBezTo>
                  <a:pt x="911576" y="203718"/>
                  <a:pt x="911626" y="193030"/>
                  <a:pt x="908155" y="190614"/>
                </a:cubicBezTo>
                <a:cubicBezTo>
                  <a:pt x="904685" y="188198"/>
                  <a:pt x="894131" y="188320"/>
                  <a:pt x="876492" y="190980"/>
                </a:cubicBezTo>
                <a:cubicBezTo>
                  <a:pt x="858854" y="193640"/>
                  <a:pt x="844291" y="197913"/>
                  <a:pt x="832805" y="203800"/>
                </a:cubicBezTo>
                <a:cubicBezTo>
                  <a:pt x="821318" y="209687"/>
                  <a:pt x="814998" y="207937"/>
                  <a:pt x="813844" y="198551"/>
                </a:cubicBezTo>
                <a:cubicBezTo>
                  <a:pt x="812689" y="189166"/>
                  <a:pt x="817099" y="181508"/>
                  <a:pt x="827072" y="175578"/>
                </a:cubicBezTo>
                <a:cubicBezTo>
                  <a:pt x="837046" y="169649"/>
                  <a:pt x="843761" y="159951"/>
                  <a:pt x="847217" y="146486"/>
                </a:cubicBezTo>
                <a:cubicBezTo>
                  <a:pt x="810262" y="151892"/>
                  <a:pt x="785575" y="155717"/>
                  <a:pt x="773157" y="157961"/>
                </a:cubicBezTo>
                <a:cubicBezTo>
                  <a:pt x="760738" y="160206"/>
                  <a:pt x="748829" y="156581"/>
                  <a:pt x="737428" y="147088"/>
                </a:cubicBezTo>
                <a:cubicBezTo>
                  <a:pt x="726028" y="137595"/>
                  <a:pt x="728458" y="132848"/>
                  <a:pt x="744720" y="132848"/>
                </a:cubicBezTo>
                <a:cubicBezTo>
                  <a:pt x="759275" y="132848"/>
                  <a:pt x="775107" y="132192"/>
                  <a:pt x="792215" y="130880"/>
                </a:cubicBezTo>
                <a:cubicBezTo>
                  <a:pt x="809323" y="129568"/>
                  <a:pt x="831683" y="127327"/>
                  <a:pt x="859295" y="124158"/>
                </a:cubicBezTo>
                <a:cubicBezTo>
                  <a:pt x="886907" y="120989"/>
                  <a:pt x="910938" y="118071"/>
                  <a:pt x="931387" y="115403"/>
                </a:cubicBezTo>
                <a:cubicBezTo>
                  <a:pt x="951836" y="112736"/>
                  <a:pt x="969288" y="110026"/>
                  <a:pt x="983743" y="107272"/>
                </a:cubicBezTo>
                <a:cubicBezTo>
                  <a:pt x="987357" y="106584"/>
                  <a:pt x="990827" y="106321"/>
                  <a:pt x="994153" y="106483"/>
                </a:cubicBezTo>
                <a:close/>
                <a:moveTo>
                  <a:pt x="1218717" y="58745"/>
                </a:moveTo>
                <a:lnTo>
                  <a:pt x="1179633" y="62423"/>
                </a:lnTo>
                <a:cubicBezTo>
                  <a:pt x="1183190" y="88465"/>
                  <a:pt x="1187076" y="115532"/>
                  <a:pt x="1191292" y="143625"/>
                </a:cubicBezTo>
                <a:lnTo>
                  <a:pt x="1224009" y="140119"/>
                </a:lnTo>
                <a:lnTo>
                  <a:pt x="1224009" y="115446"/>
                </a:lnTo>
                <a:lnTo>
                  <a:pt x="1211942" y="115446"/>
                </a:lnTo>
                <a:cubicBezTo>
                  <a:pt x="1206450" y="115446"/>
                  <a:pt x="1201463" y="113374"/>
                  <a:pt x="1196981" y="109230"/>
                </a:cubicBezTo>
                <a:cubicBezTo>
                  <a:pt x="1192500" y="105085"/>
                  <a:pt x="1193400" y="101493"/>
                  <a:pt x="1199681" y="98453"/>
                </a:cubicBezTo>
                <a:cubicBezTo>
                  <a:pt x="1205962" y="95413"/>
                  <a:pt x="1213619" y="93140"/>
                  <a:pt x="1222654" y="91634"/>
                </a:cubicBezTo>
                <a:cubicBezTo>
                  <a:pt x="1222654" y="71917"/>
                  <a:pt x="1221342" y="60954"/>
                  <a:pt x="1218717" y="58745"/>
                </a:cubicBezTo>
                <a:close/>
                <a:moveTo>
                  <a:pt x="3283346" y="55378"/>
                </a:moveTo>
                <a:cubicBezTo>
                  <a:pt x="3285821" y="55617"/>
                  <a:pt x="3288809" y="56169"/>
                  <a:pt x="3292310" y="57035"/>
                </a:cubicBezTo>
                <a:cubicBezTo>
                  <a:pt x="3306313" y="60498"/>
                  <a:pt x="3312444" y="68848"/>
                  <a:pt x="3310701" y="82084"/>
                </a:cubicBezTo>
                <a:cubicBezTo>
                  <a:pt x="3308959" y="95320"/>
                  <a:pt x="3301965" y="96926"/>
                  <a:pt x="3289718" y="86902"/>
                </a:cubicBezTo>
                <a:cubicBezTo>
                  <a:pt x="3282261" y="76663"/>
                  <a:pt x="3277328" y="68260"/>
                  <a:pt x="3274919" y="61692"/>
                </a:cubicBezTo>
                <a:cubicBezTo>
                  <a:pt x="3273112" y="56766"/>
                  <a:pt x="3275921" y="54662"/>
                  <a:pt x="3283346" y="55378"/>
                </a:cubicBezTo>
                <a:close/>
                <a:moveTo>
                  <a:pt x="1294133" y="50915"/>
                </a:moveTo>
                <a:cubicBezTo>
                  <a:pt x="1289587" y="49840"/>
                  <a:pt x="1273468" y="51166"/>
                  <a:pt x="1245777" y="54895"/>
                </a:cubicBezTo>
                <a:cubicBezTo>
                  <a:pt x="1252073" y="58035"/>
                  <a:pt x="1254321" y="62051"/>
                  <a:pt x="1252521" y="66941"/>
                </a:cubicBezTo>
                <a:cubicBezTo>
                  <a:pt x="1250721" y="71831"/>
                  <a:pt x="1249821" y="78047"/>
                  <a:pt x="1249821" y="85590"/>
                </a:cubicBezTo>
                <a:cubicBezTo>
                  <a:pt x="1254582" y="84758"/>
                  <a:pt x="1259605" y="83650"/>
                  <a:pt x="1264889" y="82267"/>
                </a:cubicBezTo>
                <a:cubicBezTo>
                  <a:pt x="1270174" y="80883"/>
                  <a:pt x="1275508" y="83188"/>
                  <a:pt x="1280893" y="89182"/>
                </a:cubicBezTo>
                <a:cubicBezTo>
                  <a:pt x="1286278" y="95176"/>
                  <a:pt x="1284636" y="100142"/>
                  <a:pt x="1275967" y="104078"/>
                </a:cubicBezTo>
                <a:cubicBezTo>
                  <a:pt x="1267298" y="108014"/>
                  <a:pt x="1258511" y="110721"/>
                  <a:pt x="1249606" y="112198"/>
                </a:cubicBezTo>
                <a:lnTo>
                  <a:pt x="1248466" y="136871"/>
                </a:lnTo>
                <a:cubicBezTo>
                  <a:pt x="1257400" y="135078"/>
                  <a:pt x="1264570" y="133730"/>
                  <a:pt x="1269976" y="132827"/>
                </a:cubicBezTo>
                <a:cubicBezTo>
                  <a:pt x="1275383" y="131923"/>
                  <a:pt x="1279427" y="133049"/>
                  <a:pt x="1282108" y="136204"/>
                </a:cubicBezTo>
                <a:cubicBezTo>
                  <a:pt x="1284790" y="139359"/>
                  <a:pt x="1288379" y="130977"/>
                  <a:pt x="1292874" y="111058"/>
                </a:cubicBezTo>
                <a:cubicBezTo>
                  <a:pt x="1297370" y="91140"/>
                  <a:pt x="1299840" y="76405"/>
                  <a:pt x="1300284" y="66855"/>
                </a:cubicBezTo>
                <a:cubicBezTo>
                  <a:pt x="1300729" y="57304"/>
                  <a:pt x="1298678" y="51991"/>
                  <a:pt x="1294133" y="50915"/>
                </a:cubicBezTo>
                <a:close/>
                <a:moveTo>
                  <a:pt x="3370032" y="36489"/>
                </a:moveTo>
                <a:cubicBezTo>
                  <a:pt x="3370905" y="36248"/>
                  <a:pt x="3371792" y="36331"/>
                  <a:pt x="3372694" y="36740"/>
                </a:cubicBezTo>
                <a:cubicBezTo>
                  <a:pt x="3376301" y="38375"/>
                  <a:pt x="3381438" y="41566"/>
                  <a:pt x="3388106" y="46312"/>
                </a:cubicBezTo>
                <a:cubicBezTo>
                  <a:pt x="3395836" y="52679"/>
                  <a:pt x="3396656" y="57390"/>
                  <a:pt x="3390569" y="60444"/>
                </a:cubicBezTo>
                <a:cubicBezTo>
                  <a:pt x="3384482" y="63499"/>
                  <a:pt x="3373429" y="70278"/>
                  <a:pt x="3357411" y="80782"/>
                </a:cubicBezTo>
                <a:cubicBezTo>
                  <a:pt x="3341393" y="91287"/>
                  <a:pt x="3337460" y="90545"/>
                  <a:pt x="3345612" y="78556"/>
                </a:cubicBezTo>
                <a:cubicBezTo>
                  <a:pt x="3353765" y="66568"/>
                  <a:pt x="3359415" y="56193"/>
                  <a:pt x="3362563" y="47431"/>
                </a:cubicBezTo>
                <a:cubicBezTo>
                  <a:pt x="3364924" y="40859"/>
                  <a:pt x="3367413" y="37212"/>
                  <a:pt x="3370032" y="36489"/>
                </a:cubicBezTo>
                <a:close/>
                <a:moveTo>
                  <a:pt x="895986" y="35573"/>
                </a:moveTo>
                <a:cubicBezTo>
                  <a:pt x="893455" y="35684"/>
                  <a:pt x="890266" y="36166"/>
                  <a:pt x="886419" y="37020"/>
                </a:cubicBezTo>
                <a:cubicBezTo>
                  <a:pt x="878726" y="38726"/>
                  <a:pt x="863909" y="41687"/>
                  <a:pt x="841968" y="45903"/>
                </a:cubicBezTo>
                <a:cubicBezTo>
                  <a:pt x="841968" y="62151"/>
                  <a:pt x="842327" y="75380"/>
                  <a:pt x="843044" y="85590"/>
                </a:cubicBezTo>
                <a:cubicBezTo>
                  <a:pt x="863866" y="81991"/>
                  <a:pt x="882895" y="79065"/>
                  <a:pt x="900132" y="76814"/>
                </a:cubicBezTo>
                <a:cubicBezTo>
                  <a:pt x="902656" y="62545"/>
                  <a:pt x="904140" y="52550"/>
                  <a:pt x="904585" y="46828"/>
                </a:cubicBezTo>
                <a:cubicBezTo>
                  <a:pt x="905029" y="41107"/>
                  <a:pt x="904036" y="37615"/>
                  <a:pt x="901606" y="36353"/>
                </a:cubicBezTo>
                <a:cubicBezTo>
                  <a:pt x="900390" y="35722"/>
                  <a:pt x="898517" y="35462"/>
                  <a:pt x="895986" y="35573"/>
                </a:cubicBezTo>
                <a:close/>
                <a:moveTo>
                  <a:pt x="2563604" y="34568"/>
                </a:moveTo>
                <a:cubicBezTo>
                  <a:pt x="2567723" y="33847"/>
                  <a:pt x="2574970" y="34568"/>
                  <a:pt x="2585346" y="36729"/>
                </a:cubicBezTo>
                <a:cubicBezTo>
                  <a:pt x="2606096" y="41053"/>
                  <a:pt x="2615654" y="51654"/>
                  <a:pt x="2614019" y="68532"/>
                </a:cubicBezTo>
                <a:cubicBezTo>
                  <a:pt x="2612384" y="85411"/>
                  <a:pt x="2602676" y="86651"/>
                  <a:pt x="2584894" y="72254"/>
                </a:cubicBezTo>
                <a:cubicBezTo>
                  <a:pt x="2572991" y="58659"/>
                  <a:pt x="2564903" y="48259"/>
                  <a:pt x="2560630" y="41053"/>
                </a:cubicBezTo>
                <a:cubicBezTo>
                  <a:pt x="2558494" y="37450"/>
                  <a:pt x="2559485" y="35288"/>
                  <a:pt x="2563604" y="34568"/>
                </a:cubicBezTo>
                <a:close/>
                <a:moveTo>
                  <a:pt x="589284" y="34299"/>
                </a:moveTo>
                <a:cubicBezTo>
                  <a:pt x="591767" y="33750"/>
                  <a:pt x="595603" y="34553"/>
                  <a:pt x="600795" y="36708"/>
                </a:cubicBezTo>
                <a:cubicBezTo>
                  <a:pt x="611177" y="41017"/>
                  <a:pt x="619527" y="46093"/>
                  <a:pt x="625843" y="51937"/>
                </a:cubicBezTo>
                <a:cubicBezTo>
                  <a:pt x="632160" y="57781"/>
                  <a:pt x="631045" y="62140"/>
                  <a:pt x="622499" y="65015"/>
                </a:cubicBezTo>
                <a:cubicBezTo>
                  <a:pt x="613952" y="67891"/>
                  <a:pt x="595281" y="76355"/>
                  <a:pt x="566486" y="90408"/>
                </a:cubicBezTo>
                <a:cubicBezTo>
                  <a:pt x="573469" y="93033"/>
                  <a:pt x="579041" y="95703"/>
                  <a:pt x="583199" y="98421"/>
                </a:cubicBezTo>
                <a:cubicBezTo>
                  <a:pt x="587358" y="101138"/>
                  <a:pt x="588516" y="105039"/>
                  <a:pt x="586673" y="110122"/>
                </a:cubicBezTo>
                <a:cubicBezTo>
                  <a:pt x="584830" y="115206"/>
                  <a:pt x="583500" y="120523"/>
                  <a:pt x="582683" y="126072"/>
                </a:cubicBezTo>
                <a:cubicBezTo>
                  <a:pt x="609700" y="122588"/>
                  <a:pt x="629851" y="119017"/>
                  <a:pt x="643138" y="115360"/>
                </a:cubicBezTo>
                <a:cubicBezTo>
                  <a:pt x="656424" y="111704"/>
                  <a:pt x="667667" y="112983"/>
                  <a:pt x="676866" y="119200"/>
                </a:cubicBezTo>
                <a:cubicBezTo>
                  <a:pt x="686065" y="125416"/>
                  <a:pt x="689198" y="130844"/>
                  <a:pt x="686266" y="135483"/>
                </a:cubicBezTo>
                <a:cubicBezTo>
                  <a:pt x="683333" y="140122"/>
                  <a:pt x="674851" y="142216"/>
                  <a:pt x="660819" y="141764"/>
                </a:cubicBezTo>
                <a:cubicBezTo>
                  <a:pt x="646787" y="141312"/>
                  <a:pt x="619666" y="144084"/>
                  <a:pt x="579456" y="150078"/>
                </a:cubicBezTo>
                <a:lnTo>
                  <a:pt x="571885" y="193572"/>
                </a:lnTo>
                <a:cubicBezTo>
                  <a:pt x="592076" y="191937"/>
                  <a:pt x="605620" y="188603"/>
                  <a:pt x="612518" y="183569"/>
                </a:cubicBezTo>
                <a:cubicBezTo>
                  <a:pt x="619415" y="178536"/>
                  <a:pt x="627026" y="178676"/>
                  <a:pt x="635351" y="183989"/>
                </a:cubicBezTo>
                <a:cubicBezTo>
                  <a:pt x="643675" y="189302"/>
                  <a:pt x="650928" y="195189"/>
                  <a:pt x="657109" y="201649"/>
                </a:cubicBezTo>
                <a:cubicBezTo>
                  <a:pt x="663289" y="208109"/>
                  <a:pt x="662404" y="213401"/>
                  <a:pt x="654452" y="217524"/>
                </a:cubicBezTo>
                <a:cubicBezTo>
                  <a:pt x="646500" y="221646"/>
                  <a:pt x="638775" y="232878"/>
                  <a:pt x="631275" y="251219"/>
                </a:cubicBezTo>
                <a:cubicBezTo>
                  <a:pt x="645672" y="265990"/>
                  <a:pt x="644296" y="273375"/>
                  <a:pt x="627145" y="273375"/>
                </a:cubicBezTo>
                <a:cubicBezTo>
                  <a:pt x="613823" y="273375"/>
                  <a:pt x="588154" y="274666"/>
                  <a:pt x="550138" y="277247"/>
                </a:cubicBezTo>
                <a:cubicBezTo>
                  <a:pt x="541347" y="289952"/>
                  <a:pt x="534898" y="290200"/>
                  <a:pt x="530789" y="277989"/>
                </a:cubicBezTo>
                <a:cubicBezTo>
                  <a:pt x="526681" y="265778"/>
                  <a:pt x="523519" y="253679"/>
                  <a:pt x="521303" y="241690"/>
                </a:cubicBezTo>
                <a:cubicBezTo>
                  <a:pt x="519088" y="229702"/>
                  <a:pt x="515241" y="218911"/>
                  <a:pt x="509763" y="209317"/>
                </a:cubicBezTo>
                <a:cubicBezTo>
                  <a:pt x="504285" y="199724"/>
                  <a:pt x="505447" y="195386"/>
                  <a:pt x="513248" y="196304"/>
                </a:cubicBezTo>
                <a:cubicBezTo>
                  <a:pt x="521049" y="197221"/>
                  <a:pt x="527147" y="197899"/>
                  <a:pt x="531542" y="198336"/>
                </a:cubicBezTo>
                <a:cubicBezTo>
                  <a:pt x="535937" y="198774"/>
                  <a:pt x="541763" y="198663"/>
                  <a:pt x="549019" y="198003"/>
                </a:cubicBezTo>
                <a:lnTo>
                  <a:pt x="554182" y="154595"/>
                </a:lnTo>
                <a:cubicBezTo>
                  <a:pt x="535855" y="158180"/>
                  <a:pt x="522429" y="161324"/>
                  <a:pt x="513904" y="164027"/>
                </a:cubicBezTo>
                <a:cubicBezTo>
                  <a:pt x="505378" y="166730"/>
                  <a:pt x="496011" y="164357"/>
                  <a:pt x="485800" y="156907"/>
                </a:cubicBezTo>
                <a:cubicBezTo>
                  <a:pt x="475590" y="149458"/>
                  <a:pt x="478236" y="145174"/>
                  <a:pt x="493738" y="144055"/>
                </a:cubicBezTo>
                <a:cubicBezTo>
                  <a:pt x="509240" y="142937"/>
                  <a:pt x="529868" y="139057"/>
                  <a:pt x="555623" y="132418"/>
                </a:cubicBezTo>
                <a:cubicBezTo>
                  <a:pt x="556455" y="115654"/>
                  <a:pt x="555408" y="105050"/>
                  <a:pt x="552482" y="100604"/>
                </a:cubicBezTo>
                <a:cubicBezTo>
                  <a:pt x="540623" y="104189"/>
                  <a:pt x="530517" y="106208"/>
                  <a:pt x="522164" y="106659"/>
                </a:cubicBezTo>
                <a:cubicBezTo>
                  <a:pt x="513810" y="107111"/>
                  <a:pt x="515707" y="103171"/>
                  <a:pt x="527853" y="94839"/>
                </a:cubicBezTo>
                <a:cubicBezTo>
                  <a:pt x="539999" y="86508"/>
                  <a:pt x="552823" y="76911"/>
                  <a:pt x="566324" y="66048"/>
                </a:cubicBezTo>
                <a:cubicBezTo>
                  <a:pt x="579826" y="55185"/>
                  <a:pt x="586350" y="46502"/>
                  <a:pt x="585899" y="39999"/>
                </a:cubicBezTo>
                <a:cubicBezTo>
                  <a:pt x="585673" y="36747"/>
                  <a:pt x="586801" y="34847"/>
                  <a:pt x="589284" y="34299"/>
                </a:cubicBezTo>
                <a:close/>
                <a:moveTo>
                  <a:pt x="3429261" y="28321"/>
                </a:moveTo>
                <a:cubicBezTo>
                  <a:pt x="3432642" y="28632"/>
                  <a:pt x="3437831" y="30552"/>
                  <a:pt x="3444829" y="34084"/>
                </a:cubicBezTo>
                <a:cubicBezTo>
                  <a:pt x="3458825" y="41146"/>
                  <a:pt x="3463722" y="47796"/>
                  <a:pt x="3459520" y="54034"/>
                </a:cubicBezTo>
                <a:cubicBezTo>
                  <a:pt x="3455319" y="60272"/>
                  <a:pt x="3451207" y="68973"/>
                  <a:pt x="3447184" y="80137"/>
                </a:cubicBezTo>
                <a:cubicBezTo>
                  <a:pt x="3443162" y="91301"/>
                  <a:pt x="3435881" y="104813"/>
                  <a:pt x="3425340" y="120673"/>
                </a:cubicBezTo>
                <a:cubicBezTo>
                  <a:pt x="3443036" y="117275"/>
                  <a:pt x="3459198" y="111926"/>
                  <a:pt x="3473825" y="104627"/>
                </a:cubicBezTo>
                <a:cubicBezTo>
                  <a:pt x="3488452" y="97327"/>
                  <a:pt x="3500225" y="97094"/>
                  <a:pt x="3509145" y="103928"/>
                </a:cubicBezTo>
                <a:cubicBezTo>
                  <a:pt x="3518064" y="110761"/>
                  <a:pt x="3517100" y="116386"/>
                  <a:pt x="3506252" y="120802"/>
                </a:cubicBezTo>
                <a:cubicBezTo>
                  <a:pt x="3495403" y="125219"/>
                  <a:pt x="3477431" y="129306"/>
                  <a:pt x="3452336" y="133063"/>
                </a:cubicBezTo>
                <a:cubicBezTo>
                  <a:pt x="3465830" y="135630"/>
                  <a:pt x="3470968" y="141854"/>
                  <a:pt x="3467748" y="151734"/>
                </a:cubicBezTo>
                <a:cubicBezTo>
                  <a:pt x="3464529" y="161615"/>
                  <a:pt x="3461790" y="172431"/>
                  <a:pt x="3459531" y="184183"/>
                </a:cubicBezTo>
                <a:cubicBezTo>
                  <a:pt x="3457273" y="195934"/>
                  <a:pt x="3453075" y="208959"/>
                  <a:pt x="3446937" y="223256"/>
                </a:cubicBezTo>
                <a:cubicBezTo>
                  <a:pt x="3454538" y="232247"/>
                  <a:pt x="3463381" y="240912"/>
                  <a:pt x="3473470" y="249251"/>
                </a:cubicBezTo>
                <a:cubicBezTo>
                  <a:pt x="3483558" y="257590"/>
                  <a:pt x="3494041" y="263932"/>
                  <a:pt x="3504918" y="268277"/>
                </a:cubicBezTo>
                <a:cubicBezTo>
                  <a:pt x="3515795" y="272622"/>
                  <a:pt x="3525722" y="277276"/>
                  <a:pt x="3534699" y="282237"/>
                </a:cubicBezTo>
                <a:cubicBezTo>
                  <a:pt x="3543676" y="287199"/>
                  <a:pt x="3539095" y="290562"/>
                  <a:pt x="3520954" y="292326"/>
                </a:cubicBezTo>
                <a:cubicBezTo>
                  <a:pt x="3502814" y="294090"/>
                  <a:pt x="3489119" y="294251"/>
                  <a:pt x="3479869" y="292810"/>
                </a:cubicBezTo>
                <a:cubicBezTo>
                  <a:pt x="3470620" y="291368"/>
                  <a:pt x="3463869" y="287342"/>
                  <a:pt x="3459617" y="280732"/>
                </a:cubicBezTo>
                <a:cubicBezTo>
                  <a:pt x="3455366" y="274121"/>
                  <a:pt x="3446048" y="260419"/>
                  <a:pt x="3431665" y="239625"/>
                </a:cubicBezTo>
                <a:cubicBezTo>
                  <a:pt x="3425513" y="248043"/>
                  <a:pt x="3418260" y="255038"/>
                  <a:pt x="3409907" y="260609"/>
                </a:cubicBezTo>
                <a:cubicBezTo>
                  <a:pt x="3401554" y="266180"/>
                  <a:pt x="3391437" y="270374"/>
                  <a:pt x="3379556" y="273192"/>
                </a:cubicBezTo>
                <a:cubicBezTo>
                  <a:pt x="3376586" y="273897"/>
                  <a:pt x="3374292" y="274270"/>
                  <a:pt x="3372674" y="274311"/>
                </a:cubicBezTo>
                <a:lnTo>
                  <a:pt x="3370957" y="273781"/>
                </a:lnTo>
                <a:lnTo>
                  <a:pt x="3370382" y="283818"/>
                </a:lnTo>
                <a:cubicBezTo>
                  <a:pt x="3367944" y="293950"/>
                  <a:pt x="3362947" y="295230"/>
                  <a:pt x="3355389" y="287658"/>
                </a:cubicBezTo>
                <a:cubicBezTo>
                  <a:pt x="3347832" y="280086"/>
                  <a:pt x="3340956" y="273526"/>
                  <a:pt x="3334761" y="267976"/>
                </a:cubicBezTo>
                <a:cubicBezTo>
                  <a:pt x="3321697" y="278516"/>
                  <a:pt x="3308945" y="286088"/>
                  <a:pt x="3296504" y="290691"/>
                </a:cubicBezTo>
                <a:cubicBezTo>
                  <a:pt x="3284065" y="295294"/>
                  <a:pt x="3270904" y="298058"/>
                  <a:pt x="3257022" y="298983"/>
                </a:cubicBezTo>
                <a:cubicBezTo>
                  <a:pt x="3243141" y="299908"/>
                  <a:pt x="3241549" y="297241"/>
                  <a:pt x="3252247" y="290981"/>
                </a:cubicBezTo>
                <a:cubicBezTo>
                  <a:pt x="3262945" y="284722"/>
                  <a:pt x="3273937" y="278986"/>
                  <a:pt x="3285222" y="273773"/>
                </a:cubicBezTo>
                <a:cubicBezTo>
                  <a:pt x="3296508" y="268560"/>
                  <a:pt x="3306719" y="261946"/>
                  <a:pt x="3315853" y="253930"/>
                </a:cubicBezTo>
                <a:cubicBezTo>
                  <a:pt x="3306317" y="247606"/>
                  <a:pt x="3299208" y="243289"/>
                  <a:pt x="3294525" y="240981"/>
                </a:cubicBezTo>
                <a:cubicBezTo>
                  <a:pt x="3289844" y="238672"/>
                  <a:pt x="3288642" y="235277"/>
                  <a:pt x="3290923" y="230795"/>
                </a:cubicBezTo>
                <a:cubicBezTo>
                  <a:pt x="3293203" y="226314"/>
                  <a:pt x="3295211" y="221155"/>
                  <a:pt x="3296945" y="215319"/>
                </a:cubicBezTo>
                <a:cubicBezTo>
                  <a:pt x="3277156" y="217957"/>
                  <a:pt x="3263612" y="221317"/>
                  <a:pt x="3256312" y="225396"/>
                </a:cubicBezTo>
                <a:cubicBezTo>
                  <a:pt x="3249013" y="229476"/>
                  <a:pt x="3240237" y="226540"/>
                  <a:pt x="3229984" y="216588"/>
                </a:cubicBezTo>
                <a:cubicBezTo>
                  <a:pt x="3219731" y="206636"/>
                  <a:pt x="3221054" y="202119"/>
                  <a:pt x="3233952" y="203036"/>
                </a:cubicBezTo>
                <a:cubicBezTo>
                  <a:pt x="3246852" y="203954"/>
                  <a:pt x="3269348" y="201882"/>
                  <a:pt x="3301441" y="196820"/>
                </a:cubicBezTo>
                <a:cubicBezTo>
                  <a:pt x="3303850" y="186739"/>
                  <a:pt x="3304155" y="177604"/>
                  <a:pt x="3302355" y="169416"/>
                </a:cubicBezTo>
                <a:cubicBezTo>
                  <a:pt x="3300556" y="161227"/>
                  <a:pt x="3305980" y="160188"/>
                  <a:pt x="3318628" y="166297"/>
                </a:cubicBezTo>
                <a:cubicBezTo>
                  <a:pt x="3331276" y="172406"/>
                  <a:pt x="3336567" y="177324"/>
                  <a:pt x="3334502" y="181053"/>
                </a:cubicBezTo>
                <a:cubicBezTo>
                  <a:pt x="3332437" y="184781"/>
                  <a:pt x="3329419" y="188503"/>
                  <a:pt x="3325447" y="192217"/>
                </a:cubicBezTo>
                <a:lnTo>
                  <a:pt x="3344849" y="190023"/>
                </a:lnTo>
                <a:cubicBezTo>
                  <a:pt x="3346212" y="186093"/>
                  <a:pt x="3346666" y="181429"/>
                  <a:pt x="3346215" y="176030"/>
                </a:cubicBezTo>
                <a:cubicBezTo>
                  <a:pt x="3345763" y="170631"/>
                  <a:pt x="3349481" y="170158"/>
                  <a:pt x="3357368" y="174610"/>
                </a:cubicBezTo>
                <a:cubicBezTo>
                  <a:pt x="3365255" y="179063"/>
                  <a:pt x="3370457" y="182895"/>
                  <a:pt x="3372974" y="186108"/>
                </a:cubicBezTo>
                <a:cubicBezTo>
                  <a:pt x="3375490" y="189320"/>
                  <a:pt x="3375533" y="193518"/>
                  <a:pt x="3373103" y="198702"/>
                </a:cubicBezTo>
                <a:cubicBezTo>
                  <a:pt x="3370672" y="203886"/>
                  <a:pt x="3367661" y="211200"/>
                  <a:pt x="3364068" y="220643"/>
                </a:cubicBezTo>
                <a:cubicBezTo>
                  <a:pt x="3360476" y="230086"/>
                  <a:pt x="3355705" y="239410"/>
                  <a:pt x="3349753" y="248617"/>
                </a:cubicBezTo>
                <a:cubicBezTo>
                  <a:pt x="3355360" y="252216"/>
                  <a:pt x="3360810" y="256450"/>
                  <a:pt x="3366101" y="261319"/>
                </a:cubicBezTo>
                <a:lnTo>
                  <a:pt x="3371115" y="270549"/>
                </a:lnTo>
                <a:lnTo>
                  <a:pt x="3376372" y="265728"/>
                </a:lnTo>
                <a:cubicBezTo>
                  <a:pt x="3386131" y="257934"/>
                  <a:pt x="3394535" y="250513"/>
                  <a:pt x="3401582" y="243465"/>
                </a:cubicBezTo>
                <a:cubicBezTo>
                  <a:pt x="3408631" y="236417"/>
                  <a:pt x="3414693" y="229358"/>
                  <a:pt x="3419769" y="222288"/>
                </a:cubicBezTo>
                <a:cubicBezTo>
                  <a:pt x="3413732" y="212580"/>
                  <a:pt x="3407896" y="204044"/>
                  <a:pt x="3402260" y="196680"/>
                </a:cubicBezTo>
                <a:cubicBezTo>
                  <a:pt x="3396624" y="189316"/>
                  <a:pt x="3391612" y="182576"/>
                  <a:pt x="3387224" y="176460"/>
                </a:cubicBezTo>
                <a:cubicBezTo>
                  <a:pt x="3382836" y="170344"/>
                  <a:pt x="3384156" y="166716"/>
                  <a:pt x="3391182" y="165576"/>
                </a:cubicBezTo>
                <a:cubicBezTo>
                  <a:pt x="3398209" y="164436"/>
                  <a:pt x="3403494" y="166089"/>
                  <a:pt x="3407035" y="170534"/>
                </a:cubicBezTo>
                <a:cubicBezTo>
                  <a:pt x="3410577" y="174980"/>
                  <a:pt x="3418242" y="186258"/>
                  <a:pt x="3430030" y="204370"/>
                </a:cubicBezTo>
                <a:cubicBezTo>
                  <a:pt x="3434002" y="195077"/>
                  <a:pt x="3436662" y="183982"/>
                  <a:pt x="3438010" y="171083"/>
                </a:cubicBezTo>
                <a:cubicBezTo>
                  <a:pt x="3439358" y="158184"/>
                  <a:pt x="3439681" y="146385"/>
                  <a:pt x="3438978" y="135688"/>
                </a:cubicBezTo>
                <a:cubicBezTo>
                  <a:pt x="3434346" y="136591"/>
                  <a:pt x="3428087" y="136591"/>
                  <a:pt x="3420200" y="135688"/>
                </a:cubicBezTo>
                <a:cubicBezTo>
                  <a:pt x="3410090" y="147633"/>
                  <a:pt x="3399392" y="156470"/>
                  <a:pt x="3388106" y="162199"/>
                </a:cubicBezTo>
                <a:cubicBezTo>
                  <a:pt x="3376821" y="167928"/>
                  <a:pt x="3376832" y="162991"/>
                  <a:pt x="3388138" y="147389"/>
                </a:cubicBezTo>
                <a:cubicBezTo>
                  <a:pt x="3399446" y="131787"/>
                  <a:pt x="3408896" y="112661"/>
                  <a:pt x="3416489" y="90010"/>
                </a:cubicBezTo>
                <a:cubicBezTo>
                  <a:pt x="3424082" y="67360"/>
                  <a:pt x="3427442" y="53522"/>
                  <a:pt x="3426567" y="48495"/>
                </a:cubicBezTo>
                <a:cubicBezTo>
                  <a:pt x="3425692" y="43469"/>
                  <a:pt x="3425018" y="38045"/>
                  <a:pt x="3424545" y="32223"/>
                </a:cubicBezTo>
                <a:cubicBezTo>
                  <a:pt x="3424308" y="29312"/>
                  <a:pt x="3425880" y="28011"/>
                  <a:pt x="3429261" y="28321"/>
                </a:cubicBezTo>
                <a:close/>
                <a:moveTo>
                  <a:pt x="1306012" y="22428"/>
                </a:moveTo>
                <a:cubicBezTo>
                  <a:pt x="1309636" y="22573"/>
                  <a:pt x="1313714" y="23712"/>
                  <a:pt x="1318246" y="25845"/>
                </a:cubicBezTo>
                <a:cubicBezTo>
                  <a:pt x="1327309" y="30111"/>
                  <a:pt x="1336167" y="35582"/>
                  <a:pt x="1344822" y="42257"/>
                </a:cubicBezTo>
                <a:cubicBezTo>
                  <a:pt x="1353476" y="48933"/>
                  <a:pt x="1354326" y="55544"/>
                  <a:pt x="1347371" y="62090"/>
                </a:cubicBezTo>
                <a:cubicBezTo>
                  <a:pt x="1340416" y="68636"/>
                  <a:pt x="1332905" y="83550"/>
                  <a:pt x="1324839" y="106831"/>
                </a:cubicBezTo>
                <a:cubicBezTo>
                  <a:pt x="1316772" y="130113"/>
                  <a:pt x="1308455" y="146367"/>
                  <a:pt x="1299887" y="155595"/>
                </a:cubicBezTo>
                <a:cubicBezTo>
                  <a:pt x="1291318" y="164823"/>
                  <a:pt x="1285249" y="164490"/>
                  <a:pt x="1281678" y="154595"/>
                </a:cubicBezTo>
                <a:lnTo>
                  <a:pt x="1248466" y="155800"/>
                </a:lnTo>
                <a:lnTo>
                  <a:pt x="1248466" y="189528"/>
                </a:lnTo>
                <a:cubicBezTo>
                  <a:pt x="1257701" y="188696"/>
                  <a:pt x="1266958" y="186911"/>
                  <a:pt x="1276236" y="184172"/>
                </a:cubicBezTo>
                <a:cubicBezTo>
                  <a:pt x="1285514" y="181433"/>
                  <a:pt x="1294003" y="184222"/>
                  <a:pt x="1301704" y="192539"/>
                </a:cubicBezTo>
                <a:cubicBezTo>
                  <a:pt x="1309405" y="200857"/>
                  <a:pt x="1306214" y="205822"/>
                  <a:pt x="1292132" y="207435"/>
                </a:cubicBezTo>
                <a:cubicBezTo>
                  <a:pt x="1278050" y="209049"/>
                  <a:pt x="1263437" y="211060"/>
                  <a:pt x="1248294" y="213469"/>
                </a:cubicBezTo>
                <a:lnTo>
                  <a:pt x="1247111" y="248918"/>
                </a:lnTo>
                <a:cubicBezTo>
                  <a:pt x="1271719" y="247183"/>
                  <a:pt x="1291652" y="245867"/>
                  <a:pt x="1306910" y="244971"/>
                </a:cubicBezTo>
                <a:cubicBezTo>
                  <a:pt x="1322168" y="244074"/>
                  <a:pt x="1336824" y="242709"/>
                  <a:pt x="1350877" y="240873"/>
                </a:cubicBezTo>
                <a:cubicBezTo>
                  <a:pt x="1364930" y="239037"/>
                  <a:pt x="1376797" y="244670"/>
                  <a:pt x="1386476" y="257769"/>
                </a:cubicBezTo>
                <a:cubicBezTo>
                  <a:pt x="1396156" y="270869"/>
                  <a:pt x="1391642" y="276067"/>
                  <a:pt x="1372936" y="273364"/>
                </a:cubicBezTo>
                <a:cubicBezTo>
                  <a:pt x="1354229" y="270661"/>
                  <a:pt x="1332507" y="269310"/>
                  <a:pt x="1307770" y="269310"/>
                </a:cubicBezTo>
                <a:cubicBezTo>
                  <a:pt x="1282876" y="269310"/>
                  <a:pt x="1250456" y="271557"/>
                  <a:pt x="1210511" y="276053"/>
                </a:cubicBezTo>
                <a:cubicBezTo>
                  <a:pt x="1170567" y="280549"/>
                  <a:pt x="1144708" y="284148"/>
                  <a:pt x="1132934" y="286851"/>
                </a:cubicBezTo>
                <a:cubicBezTo>
                  <a:pt x="1121161" y="289554"/>
                  <a:pt x="1109553" y="286159"/>
                  <a:pt x="1098109" y="276666"/>
                </a:cubicBezTo>
                <a:cubicBezTo>
                  <a:pt x="1086666" y="267173"/>
                  <a:pt x="1089519" y="262426"/>
                  <a:pt x="1106670" y="262426"/>
                </a:cubicBezTo>
                <a:cubicBezTo>
                  <a:pt x="1121053" y="262426"/>
                  <a:pt x="1137383" y="261534"/>
                  <a:pt x="1155660" y="259748"/>
                </a:cubicBezTo>
                <a:cubicBezTo>
                  <a:pt x="1173937" y="257963"/>
                  <a:pt x="1196720" y="255414"/>
                  <a:pt x="1224009" y="252101"/>
                </a:cubicBezTo>
                <a:lnTo>
                  <a:pt x="1224009" y="216674"/>
                </a:lnTo>
                <a:cubicBezTo>
                  <a:pt x="1210013" y="219370"/>
                  <a:pt x="1199358" y="221170"/>
                  <a:pt x="1192045" y="222073"/>
                </a:cubicBezTo>
                <a:cubicBezTo>
                  <a:pt x="1184731" y="222976"/>
                  <a:pt x="1176984" y="219653"/>
                  <a:pt x="1168803" y="212103"/>
                </a:cubicBezTo>
                <a:cubicBezTo>
                  <a:pt x="1160622" y="204553"/>
                  <a:pt x="1162694" y="200491"/>
                  <a:pt x="1175019" y="199917"/>
                </a:cubicBezTo>
                <a:cubicBezTo>
                  <a:pt x="1187345" y="199344"/>
                  <a:pt x="1203675" y="197429"/>
                  <a:pt x="1224009" y="194174"/>
                </a:cubicBezTo>
                <a:lnTo>
                  <a:pt x="1224009" y="157284"/>
                </a:lnTo>
                <a:cubicBezTo>
                  <a:pt x="1212250" y="159033"/>
                  <a:pt x="1201050" y="160726"/>
                  <a:pt x="1190410" y="162360"/>
                </a:cubicBezTo>
                <a:cubicBezTo>
                  <a:pt x="1181189" y="176070"/>
                  <a:pt x="1173962" y="171330"/>
                  <a:pt x="1168727" y="148142"/>
                </a:cubicBezTo>
                <a:cubicBezTo>
                  <a:pt x="1163493" y="124954"/>
                  <a:pt x="1159069" y="105906"/>
                  <a:pt x="1155456" y="91000"/>
                </a:cubicBezTo>
                <a:cubicBezTo>
                  <a:pt x="1151842" y="76093"/>
                  <a:pt x="1146618" y="63592"/>
                  <a:pt x="1139785" y="53497"/>
                </a:cubicBezTo>
                <a:cubicBezTo>
                  <a:pt x="1132952" y="43401"/>
                  <a:pt x="1135021" y="39038"/>
                  <a:pt x="1145991" y="40408"/>
                </a:cubicBezTo>
                <a:cubicBezTo>
                  <a:pt x="1156961" y="41777"/>
                  <a:pt x="1164870" y="42677"/>
                  <a:pt x="1169717" y="43107"/>
                </a:cubicBezTo>
                <a:cubicBezTo>
                  <a:pt x="1174564" y="43537"/>
                  <a:pt x="1189162" y="42648"/>
                  <a:pt x="1213512" y="40440"/>
                </a:cubicBezTo>
                <a:cubicBezTo>
                  <a:pt x="1237862" y="38231"/>
                  <a:pt x="1256421" y="36023"/>
                  <a:pt x="1269191" y="33815"/>
                </a:cubicBezTo>
                <a:cubicBezTo>
                  <a:pt x="1281961" y="31606"/>
                  <a:pt x="1291064" y="28659"/>
                  <a:pt x="1296499" y="24974"/>
                </a:cubicBezTo>
                <a:cubicBezTo>
                  <a:pt x="1299216" y="23131"/>
                  <a:pt x="1302387" y="22282"/>
                  <a:pt x="1306012" y="22428"/>
                </a:cubicBezTo>
                <a:close/>
                <a:moveTo>
                  <a:pt x="1486788" y="21919"/>
                </a:moveTo>
                <a:cubicBezTo>
                  <a:pt x="1488388" y="21679"/>
                  <a:pt x="1490443" y="21794"/>
                  <a:pt x="1492952" y="22264"/>
                </a:cubicBezTo>
                <a:cubicBezTo>
                  <a:pt x="1502991" y="24142"/>
                  <a:pt x="1511566" y="27193"/>
                  <a:pt x="1518679" y="31416"/>
                </a:cubicBezTo>
                <a:cubicBezTo>
                  <a:pt x="1525792" y="35639"/>
                  <a:pt x="1527774" y="41171"/>
                  <a:pt x="1524626" y="48011"/>
                </a:cubicBezTo>
                <a:cubicBezTo>
                  <a:pt x="1521479" y="54852"/>
                  <a:pt x="1519905" y="77724"/>
                  <a:pt x="1519905" y="116629"/>
                </a:cubicBezTo>
                <a:cubicBezTo>
                  <a:pt x="1521597" y="116758"/>
                  <a:pt x="1526512" y="115443"/>
                  <a:pt x="1534650" y="112682"/>
                </a:cubicBezTo>
                <a:cubicBezTo>
                  <a:pt x="1542788" y="109922"/>
                  <a:pt x="1549338" y="111628"/>
                  <a:pt x="1554300" y="117802"/>
                </a:cubicBezTo>
                <a:cubicBezTo>
                  <a:pt x="1559262" y="123975"/>
                  <a:pt x="1557415" y="128478"/>
                  <a:pt x="1548761" y="131310"/>
                </a:cubicBezTo>
                <a:cubicBezTo>
                  <a:pt x="1540107" y="134142"/>
                  <a:pt x="1530423" y="136706"/>
                  <a:pt x="1519711" y="139000"/>
                </a:cubicBezTo>
                <a:cubicBezTo>
                  <a:pt x="1518937" y="159033"/>
                  <a:pt x="1518550" y="176321"/>
                  <a:pt x="1518550" y="190861"/>
                </a:cubicBezTo>
                <a:cubicBezTo>
                  <a:pt x="1530395" y="184566"/>
                  <a:pt x="1541906" y="178945"/>
                  <a:pt x="1553085" y="173997"/>
                </a:cubicBezTo>
                <a:cubicBezTo>
                  <a:pt x="1564263" y="169050"/>
                  <a:pt x="1568809" y="169996"/>
                  <a:pt x="1566722" y="176837"/>
                </a:cubicBezTo>
                <a:cubicBezTo>
                  <a:pt x="1564636" y="183677"/>
                  <a:pt x="1549765" y="195257"/>
                  <a:pt x="1522110" y="211576"/>
                </a:cubicBezTo>
                <a:cubicBezTo>
                  <a:pt x="1494454" y="227895"/>
                  <a:pt x="1477741" y="238898"/>
                  <a:pt x="1471969" y="244584"/>
                </a:cubicBezTo>
                <a:cubicBezTo>
                  <a:pt x="1466197" y="250269"/>
                  <a:pt x="1458321" y="248222"/>
                  <a:pt x="1448340" y="238442"/>
                </a:cubicBezTo>
                <a:cubicBezTo>
                  <a:pt x="1438359" y="228662"/>
                  <a:pt x="1435434" y="223037"/>
                  <a:pt x="1439564" y="221568"/>
                </a:cubicBezTo>
                <a:cubicBezTo>
                  <a:pt x="1443694" y="220098"/>
                  <a:pt x="1447512" y="219148"/>
                  <a:pt x="1451018" y="218717"/>
                </a:cubicBezTo>
                <a:cubicBezTo>
                  <a:pt x="1454524" y="218287"/>
                  <a:pt x="1461235" y="215914"/>
                  <a:pt x="1471152" y="211597"/>
                </a:cubicBezTo>
                <a:cubicBezTo>
                  <a:pt x="1481068" y="207281"/>
                  <a:pt x="1488715" y="203201"/>
                  <a:pt x="1494092" y="199358"/>
                </a:cubicBezTo>
                <a:lnTo>
                  <a:pt x="1494092" y="145131"/>
                </a:lnTo>
                <a:cubicBezTo>
                  <a:pt x="1492099" y="145991"/>
                  <a:pt x="1488313" y="147106"/>
                  <a:pt x="1482735" y="148475"/>
                </a:cubicBezTo>
                <a:cubicBezTo>
                  <a:pt x="1477157" y="149845"/>
                  <a:pt x="1471528" y="150286"/>
                  <a:pt x="1465849" y="149798"/>
                </a:cubicBezTo>
                <a:cubicBezTo>
                  <a:pt x="1460171" y="149311"/>
                  <a:pt x="1454686" y="146005"/>
                  <a:pt x="1449394" y="139882"/>
                </a:cubicBezTo>
                <a:cubicBezTo>
                  <a:pt x="1444102" y="133759"/>
                  <a:pt x="1445809" y="130396"/>
                  <a:pt x="1454513" y="129794"/>
                </a:cubicBezTo>
                <a:cubicBezTo>
                  <a:pt x="1463218" y="129191"/>
                  <a:pt x="1476411" y="126875"/>
                  <a:pt x="1494092" y="122846"/>
                </a:cubicBezTo>
                <a:cubicBezTo>
                  <a:pt x="1494092" y="112593"/>
                  <a:pt x="1493651" y="97532"/>
                  <a:pt x="1492770" y="77663"/>
                </a:cubicBezTo>
                <a:cubicBezTo>
                  <a:pt x="1491888" y="57795"/>
                  <a:pt x="1489188" y="43125"/>
                  <a:pt x="1484671" y="33653"/>
                </a:cubicBezTo>
                <a:cubicBezTo>
                  <a:pt x="1481283" y="26550"/>
                  <a:pt x="1481989" y="22638"/>
                  <a:pt x="1486788" y="21919"/>
                </a:cubicBezTo>
                <a:close/>
                <a:moveTo>
                  <a:pt x="2702658" y="14875"/>
                </a:moveTo>
                <a:cubicBezTo>
                  <a:pt x="2705099" y="13957"/>
                  <a:pt x="2708872" y="14212"/>
                  <a:pt x="2713977" y="15638"/>
                </a:cubicBezTo>
                <a:cubicBezTo>
                  <a:pt x="2724188" y="18492"/>
                  <a:pt x="2733211" y="23088"/>
                  <a:pt x="2741048" y="29427"/>
                </a:cubicBezTo>
                <a:cubicBezTo>
                  <a:pt x="2748885" y="35765"/>
                  <a:pt x="2747239" y="40834"/>
                  <a:pt x="2736111" y="44634"/>
                </a:cubicBezTo>
                <a:cubicBezTo>
                  <a:pt x="2724984" y="48435"/>
                  <a:pt x="2710751" y="55246"/>
                  <a:pt x="2693413" y="65069"/>
                </a:cubicBezTo>
                <a:cubicBezTo>
                  <a:pt x="2697013" y="65413"/>
                  <a:pt x="2701064" y="66503"/>
                  <a:pt x="2705567" y="68339"/>
                </a:cubicBezTo>
                <a:cubicBezTo>
                  <a:pt x="2710070" y="70174"/>
                  <a:pt x="2711421" y="73021"/>
                  <a:pt x="2709621" y="76878"/>
                </a:cubicBezTo>
                <a:cubicBezTo>
                  <a:pt x="2707822" y="80736"/>
                  <a:pt x="2706922" y="87691"/>
                  <a:pt x="2706922" y="97743"/>
                </a:cubicBezTo>
                <a:cubicBezTo>
                  <a:pt x="2727070" y="92610"/>
                  <a:pt x="2741883" y="88175"/>
                  <a:pt x="2751362" y="84439"/>
                </a:cubicBezTo>
                <a:cubicBezTo>
                  <a:pt x="2760841" y="80704"/>
                  <a:pt x="2769976" y="82618"/>
                  <a:pt x="2778766" y="90182"/>
                </a:cubicBezTo>
                <a:cubicBezTo>
                  <a:pt x="2787557" y="97747"/>
                  <a:pt x="2784169" y="103347"/>
                  <a:pt x="2768603" y="106982"/>
                </a:cubicBezTo>
                <a:cubicBezTo>
                  <a:pt x="2753036" y="110617"/>
                  <a:pt x="2731895" y="115023"/>
                  <a:pt x="2705179" y="120200"/>
                </a:cubicBezTo>
                <a:cubicBezTo>
                  <a:pt x="2703559" y="134626"/>
                  <a:pt x="2702340" y="146486"/>
                  <a:pt x="2701523" y="155778"/>
                </a:cubicBezTo>
                <a:cubicBezTo>
                  <a:pt x="2712536" y="153369"/>
                  <a:pt x="2719416" y="150967"/>
                  <a:pt x="2722162" y="148572"/>
                </a:cubicBezTo>
                <a:cubicBezTo>
                  <a:pt x="2724908" y="146177"/>
                  <a:pt x="2732276" y="147841"/>
                  <a:pt x="2744264" y="153563"/>
                </a:cubicBezTo>
                <a:cubicBezTo>
                  <a:pt x="2756252" y="159284"/>
                  <a:pt x="2760726" y="164035"/>
                  <a:pt x="2757686" y="167813"/>
                </a:cubicBezTo>
                <a:cubicBezTo>
                  <a:pt x="2754646" y="171592"/>
                  <a:pt x="2751176" y="176080"/>
                  <a:pt x="2747275" y="181279"/>
                </a:cubicBezTo>
                <a:cubicBezTo>
                  <a:pt x="2743375" y="186477"/>
                  <a:pt x="2740270" y="191801"/>
                  <a:pt x="2737961" y="197250"/>
                </a:cubicBezTo>
                <a:cubicBezTo>
                  <a:pt x="2749663" y="209697"/>
                  <a:pt x="2749713" y="216498"/>
                  <a:pt x="2738112" y="217653"/>
                </a:cubicBezTo>
                <a:cubicBezTo>
                  <a:pt x="2726511" y="218807"/>
                  <a:pt x="2705316" y="221048"/>
                  <a:pt x="2674527" y="224375"/>
                </a:cubicBezTo>
                <a:cubicBezTo>
                  <a:pt x="2674527" y="228576"/>
                  <a:pt x="2672936" y="233968"/>
                  <a:pt x="2669752" y="240550"/>
                </a:cubicBezTo>
                <a:cubicBezTo>
                  <a:pt x="2668956" y="242196"/>
                  <a:pt x="2668134" y="243352"/>
                  <a:pt x="2667285" y="244018"/>
                </a:cubicBezTo>
                <a:lnTo>
                  <a:pt x="2666476" y="244182"/>
                </a:lnTo>
                <a:lnTo>
                  <a:pt x="2677001" y="246412"/>
                </a:lnTo>
                <a:cubicBezTo>
                  <a:pt x="2695385" y="249918"/>
                  <a:pt x="2712196" y="252567"/>
                  <a:pt x="2727432" y="254360"/>
                </a:cubicBezTo>
                <a:cubicBezTo>
                  <a:pt x="2742668" y="256153"/>
                  <a:pt x="2758647" y="256611"/>
                  <a:pt x="2775368" y="255737"/>
                </a:cubicBezTo>
                <a:cubicBezTo>
                  <a:pt x="2792088" y="254862"/>
                  <a:pt x="2806457" y="253507"/>
                  <a:pt x="2818474" y="251671"/>
                </a:cubicBezTo>
                <a:cubicBezTo>
                  <a:pt x="2830491" y="249836"/>
                  <a:pt x="2834632" y="251761"/>
                  <a:pt x="2830897" y="257447"/>
                </a:cubicBezTo>
                <a:cubicBezTo>
                  <a:pt x="2827161" y="263133"/>
                  <a:pt x="2814642" y="270808"/>
                  <a:pt x="2793340" y="280474"/>
                </a:cubicBezTo>
                <a:cubicBezTo>
                  <a:pt x="2772037" y="290139"/>
                  <a:pt x="2756919" y="294294"/>
                  <a:pt x="2747985" y="292939"/>
                </a:cubicBezTo>
                <a:cubicBezTo>
                  <a:pt x="2739051" y="291584"/>
                  <a:pt x="2727980" y="289088"/>
                  <a:pt x="2714773" y="285453"/>
                </a:cubicBezTo>
                <a:cubicBezTo>
                  <a:pt x="2701566" y="281818"/>
                  <a:pt x="2687276" y="277064"/>
                  <a:pt x="2671903" y="271192"/>
                </a:cubicBezTo>
                <a:cubicBezTo>
                  <a:pt x="2656530" y="265319"/>
                  <a:pt x="2641778" y="260390"/>
                  <a:pt x="2627646" y="256403"/>
                </a:cubicBezTo>
                <a:cubicBezTo>
                  <a:pt x="2613513" y="252417"/>
                  <a:pt x="2601830" y="249298"/>
                  <a:pt x="2592595" y="247046"/>
                </a:cubicBezTo>
                <a:cubicBezTo>
                  <a:pt x="2583359" y="244795"/>
                  <a:pt x="2574469" y="245207"/>
                  <a:pt x="2565922" y="248283"/>
                </a:cubicBezTo>
                <a:cubicBezTo>
                  <a:pt x="2557375" y="251359"/>
                  <a:pt x="2551012" y="254059"/>
                  <a:pt x="2546831" y="256382"/>
                </a:cubicBezTo>
                <a:cubicBezTo>
                  <a:pt x="2542651" y="258705"/>
                  <a:pt x="2538847" y="259867"/>
                  <a:pt x="2535420" y="259867"/>
                </a:cubicBezTo>
                <a:cubicBezTo>
                  <a:pt x="2532681" y="259867"/>
                  <a:pt x="2527483" y="256446"/>
                  <a:pt x="2519825" y="249606"/>
                </a:cubicBezTo>
                <a:cubicBezTo>
                  <a:pt x="2512167" y="242766"/>
                  <a:pt x="2513813" y="238485"/>
                  <a:pt x="2524762" y="236765"/>
                </a:cubicBezTo>
                <a:cubicBezTo>
                  <a:pt x="2535710" y="235044"/>
                  <a:pt x="2551517" y="231702"/>
                  <a:pt x="2572181" y="226741"/>
                </a:cubicBezTo>
                <a:cubicBezTo>
                  <a:pt x="2573716" y="221134"/>
                  <a:pt x="2573196" y="215208"/>
                  <a:pt x="2570622" y="208962"/>
                </a:cubicBezTo>
                <a:cubicBezTo>
                  <a:pt x="2568048" y="202717"/>
                  <a:pt x="2564896" y="196501"/>
                  <a:pt x="2561168" y="190313"/>
                </a:cubicBezTo>
                <a:cubicBezTo>
                  <a:pt x="2557439" y="184125"/>
                  <a:pt x="2556475" y="176658"/>
                  <a:pt x="2558275" y="167910"/>
                </a:cubicBezTo>
                <a:cubicBezTo>
                  <a:pt x="2560074" y="159162"/>
                  <a:pt x="2560713" y="153631"/>
                  <a:pt x="2560189" y="151315"/>
                </a:cubicBezTo>
                <a:cubicBezTo>
                  <a:pt x="2559666" y="148999"/>
                  <a:pt x="2556192" y="148967"/>
                  <a:pt x="2549767" y="151218"/>
                </a:cubicBezTo>
                <a:cubicBezTo>
                  <a:pt x="2543343" y="153469"/>
                  <a:pt x="2537306" y="152096"/>
                  <a:pt x="2531656" y="147099"/>
                </a:cubicBezTo>
                <a:cubicBezTo>
                  <a:pt x="2526006" y="142101"/>
                  <a:pt x="2526540" y="138957"/>
                  <a:pt x="2533258" y="137666"/>
                </a:cubicBezTo>
                <a:cubicBezTo>
                  <a:pt x="2539977" y="136376"/>
                  <a:pt x="2545785" y="134712"/>
                  <a:pt x="2550682" y="132676"/>
                </a:cubicBezTo>
                <a:cubicBezTo>
                  <a:pt x="2555579" y="130640"/>
                  <a:pt x="2559741" y="127456"/>
                  <a:pt x="2563168" y="123125"/>
                </a:cubicBezTo>
                <a:cubicBezTo>
                  <a:pt x="2566596" y="118795"/>
                  <a:pt x="2571862" y="117106"/>
                  <a:pt x="2578968" y="118060"/>
                </a:cubicBezTo>
                <a:cubicBezTo>
                  <a:pt x="2586073" y="119013"/>
                  <a:pt x="2592301" y="121283"/>
                  <a:pt x="2597649" y="124868"/>
                </a:cubicBezTo>
                <a:cubicBezTo>
                  <a:pt x="2602998" y="128453"/>
                  <a:pt x="2602256" y="133723"/>
                  <a:pt x="2595423" y="140678"/>
                </a:cubicBezTo>
                <a:cubicBezTo>
                  <a:pt x="2588590" y="147633"/>
                  <a:pt x="2584542" y="156137"/>
                  <a:pt x="2583281" y="166189"/>
                </a:cubicBezTo>
                <a:cubicBezTo>
                  <a:pt x="2582019" y="176242"/>
                  <a:pt x="2583635" y="186248"/>
                  <a:pt x="2588131" y="196207"/>
                </a:cubicBezTo>
                <a:cubicBezTo>
                  <a:pt x="2592627" y="206166"/>
                  <a:pt x="2593527" y="216430"/>
                  <a:pt x="2590831" y="226999"/>
                </a:cubicBezTo>
                <a:cubicBezTo>
                  <a:pt x="2603120" y="229982"/>
                  <a:pt x="2615958" y="233086"/>
                  <a:pt x="2629345" y="236313"/>
                </a:cubicBezTo>
                <a:lnTo>
                  <a:pt x="2663507" y="243552"/>
                </a:lnTo>
                <a:lnTo>
                  <a:pt x="2661875" y="242141"/>
                </a:lnTo>
                <a:cubicBezTo>
                  <a:pt x="2660921" y="240850"/>
                  <a:pt x="2659940" y="239068"/>
                  <a:pt x="2658932" y="236797"/>
                </a:cubicBezTo>
                <a:cubicBezTo>
                  <a:pt x="2654903" y="227712"/>
                  <a:pt x="2651554" y="216721"/>
                  <a:pt x="2648887" y="203822"/>
                </a:cubicBezTo>
                <a:cubicBezTo>
                  <a:pt x="2646220" y="190922"/>
                  <a:pt x="2642599" y="179690"/>
                  <a:pt x="2638024" y="170126"/>
                </a:cubicBezTo>
                <a:cubicBezTo>
                  <a:pt x="2633450" y="160561"/>
                  <a:pt x="2635490" y="156682"/>
                  <a:pt x="2644144" y="158488"/>
                </a:cubicBezTo>
                <a:cubicBezTo>
                  <a:pt x="2652798" y="160295"/>
                  <a:pt x="2659298" y="161199"/>
                  <a:pt x="2663643" y="161199"/>
                </a:cubicBezTo>
                <a:cubicBezTo>
                  <a:pt x="2667802" y="161199"/>
                  <a:pt x="2672720" y="160568"/>
                  <a:pt x="2678399" y="159306"/>
                </a:cubicBezTo>
                <a:lnTo>
                  <a:pt x="2678399" y="124889"/>
                </a:lnTo>
                <a:cubicBezTo>
                  <a:pt x="2660861" y="129378"/>
                  <a:pt x="2648543" y="132526"/>
                  <a:pt x="2641444" y="134332"/>
                </a:cubicBezTo>
                <a:cubicBezTo>
                  <a:pt x="2634346" y="136139"/>
                  <a:pt x="2625685" y="134092"/>
                  <a:pt x="2615460" y="128191"/>
                </a:cubicBezTo>
                <a:cubicBezTo>
                  <a:pt x="2605235" y="122290"/>
                  <a:pt x="2605160" y="118684"/>
                  <a:pt x="2615234" y="117371"/>
                </a:cubicBezTo>
                <a:cubicBezTo>
                  <a:pt x="2625308" y="116059"/>
                  <a:pt x="2646363" y="112033"/>
                  <a:pt x="2678399" y="105293"/>
                </a:cubicBezTo>
                <a:cubicBezTo>
                  <a:pt x="2678399" y="99629"/>
                  <a:pt x="2678191" y="93857"/>
                  <a:pt x="2677775" y="87978"/>
                </a:cubicBezTo>
                <a:cubicBezTo>
                  <a:pt x="2677360" y="82098"/>
                  <a:pt x="2676671" y="78205"/>
                  <a:pt x="2675710" y="76298"/>
                </a:cubicBezTo>
                <a:cubicBezTo>
                  <a:pt x="2671093" y="78936"/>
                  <a:pt x="2662514" y="81621"/>
                  <a:pt x="2649973" y="84353"/>
                </a:cubicBezTo>
                <a:cubicBezTo>
                  <a:pt x="2637433" y="87085"/>
                  <a:pt x="2637415" y="83636"/>
                  <a:pt x="2649919" y="74007"/>
                </a:cubicBezTo>
                <a:cubicBezTo>
                  <a:pt x="2662424" y="64377"/>
                  <a:pt x="2673897" y="54791"/>
                  <a:pt x="2684336" y="45247"/>
                </a:cubicBezTo>
                <a:cubicBezTo>
                  <a:pt x="2694776" y="35704"/>
                  <a:pt x="2699773" y="27670"/>
                  <a:pt x="2699329" y="21145"/>
                </a:cubicBezTo>
                <a:cubicBezTo>
                  <a:pt x="2699107" y="17883"/>
                  <a:pt x="2700216" y="15793"/>
                  <a:pt x="2702658" y="14875"/>
                </a:cubicBezTo>
                <a:close/>
                <a:moveTo>
                  <a:pt x="1928965" y="11710"/>
                </a:moveTo>
                <a:cubicBezTo>
                  <a:pt x="1932129" y="10604"/>
                  <a:pt x="1938448" y="11867"/>
                  <a:pt x="1947924" y="15499"/>
                </a:cubicBezTo>
                <a:cubicBezTo>
                  <a:pt x="1966874" y="22762"/>
                  <a:pt x="1975206" y="29685"/>
                  <a:pt x="1972919" y="36267"/>
                </a:cubicBezTo>
                <a:cubicBezTo>
                  <a:pt x="1970632" y="42849"/>
                  <a:pt x="1968832" y="53808"/>
                  <a:pt x="1967520" y="69145"/>
                </a:cubicBezTo>
                <a:cubicBezTo>
                  <a:pt x="1966208" y="84482"/>
                  <a:pt x="1965551" y="101214"/>
                  <a:pt x="1965551" y="119340"/>
                </a:cubicBezTo>
                <a:cubicBezTo>
                  <a:pt x="1975561" y="117633"/>
                  <a:pt x="1984627" y="115715"/>
                  <a:pt x="1992751" y="113586"/>
                </a:cubicBezTo>
                <a:cubicBezTo>
                  <a:pt x="2000875" y="111456"/>
                  <a:pt x="2009863" y="108732"/>
                  <a:pt x="2019714" y="105412"/>
                </a:cubicBezTo>
                <a:cubicBezTo>
                  <a:pt x="2029566" y="102092"/>
                  <a:pt x="2039647" y="103020"/>
                  <a:pt x="2049958" y="108197"/>
                </a:cubicBezTo>
                <a:cubicBezTo>
                  <a:pt x="2060268" y="113374"/>
                  <a:pt x="2059530" y="118788"/>
                  <a:pt x="2047742" y="124438"/>
                </a:cubicBezTo>
                <a:cubicBezTo>
                  <a:pt x="2035955" y="130088"/>
                  <a:pt x="2021611" y="133827"/>
                  <a:pt x="2004711" y="135655"/>
                </a:cubicBezTo>
                <a:cubicBezTo>
                  <a:pt x="1987811" y="137484"/>
                  <a:pt x="1974672" y="138398"/>
                  <a:pt x="1965293" y="138398"/>
                </a:cubicBezTo>
                <a:cubicBezTo>
                  <a:pt x="1964519" y="154617"/>
                  <a:pt x="1963694" y="187857"/>
                  <a:pt x="1962820" y="238120"/>
                </a:cubicBezTo>
                <a:cubicBezTo>
                  <a:pt x="1986825" y="236356"/>
                  <a:pt x="2006382" y="234807"/>
                  <a:pt x="2021489" y="233473"/>
                </a:cubicBezTo>
                <a:cubicBezTo>
                  <a:pt x="2036596" y="232140"/>
                  <a:pt x="2048621" y="230555"/>
                  <a:pt x="2057562" y="228720"/>
                </a:cubicBezTo>
                <a:cubicBezTo>
                  <a:pt x="2066503" y="226884"/>
                  <a:pt x="2075896" y="227411"/>
                  <a:pt x="2085740" y="230301"/>
                </a:cubicBezTo>
                <a:cubicBezTo>
                  <a:pt x="2095585" y="233190"/>
                  <a:pt x="2103658" y="239514"/>
                  <a:pt x="2109961" y="249273"/>
                </a:cubicBezTo>
                <a:cubicBezTo>
                  <a:pt x="2116263" y="259031"/>
                  <a:pt x="2106777" y="263011"/>
                  <a:pt x="2081503" y="261211"/>
                </a:cubicBezTo>
                <a:cubicBezTo>
                  <a:pt x="2056228" y="259411"/>
                  <a:pt x="2033549" y="258737"/>
                  <a:pt x="2013466" y="259189"/>
                </a:cubicBezTo>
                <a:cubicBezTo>
                  <a:pt x="1993382" y="259641"/>
                  <a:pt x="1970868" y="260982"/>
                  <a:pt x="1945923" y="263211"/>
                </a:cubicBezTo>
                <a:cubicBezTo>
                  <a:pt x="1920978" y="265441"/>
                  <a:pt x="1897851" y="267911"/>
                  <a:pt x="1876542" y="270622"/>
                </a:cubicBezTo>
                <a:cubicBezTo>
                  <a:pt x="1855232" y="273332"/>
                  <a:pt x="1841168" y="275368"/>
                  <a:pt x="1834349" y="276731"/>
                </a:cubicBezTo>
                <a:cubicBezTo>
                  <a:pt x="1827531" y="278093"/>
                  <a:pt x="1818869" y="274028"/>
                  <a:pt x="1808365" y="264534"/>
                </a:cubicBezTo>
                <a:cubicBezTo>
                  <a:pt x="1797861" y="255041"/>
                  <a:pt x="1798933" y="250295"/>
                  <a:pt x="1811581" y="250295"/>
                </a:cubicBezTo>
                <a:cubicBezTo>
                  <a:pt x="1821648" y="250295"/>
                  <a:pt x="1838275" y="249402"/>
                  <a:pt x="1861463" y="247617"/>
                </a:cubicBezTo>
                <a:cubicBezTo>
                  <a:pt x="1884651" y="245831"/>
                  <a:pt x="1910291" y="243691"/>
                  <a:pt x="1938384" y="241196"/>
                </a:cubicBezTo>
                <a:lnTo>
                  <a:pt x="1938384" y="97808"/>
                </a:lnTo>
                <a:cubicBezTo>
                  <a:pt x="1938384" y="59046"/>
                  <a:pt x="1935236" y="33822"/>
                  <a:pt x="1928941" y="22135"/>
                </a:cubicBezTo>
                <a:cubicBezTo>
                  <a:pt x="1925793" y="16291"/>
                  <a:pt x="1925801" y="12816"/>
                  <a:pt x="1928965" y="11710"/>
                </a:cubicBezTo>
                <a:close/>
                <a:moveTo>
                  <a:pt x="3063454" y="9764"/>
                </a:moveTo>
                <a:cubicBezTo>
                  <a:pt x="3065343" y="9706"/>
                  <a:pt x="3067677" y="10091"/>
                  <a:pt x="3070457" y="10917"/>
                </a:cubicBezTo>
                <a:cubicBezTo>
                  <a:pt x="3081578" y="14222"/>
                  <a:pt x="3089927" y="18069"/>
                  <a:pt x="3095506" y="22457"/>
                </a:cubicBezTo>
                <a:cubicBezTo>
                  <a:pt x="3101084" y="26845"/>
                  <a:pt x="3101740" y="31664"/>
                  <a:pt x="3097474" y="36912"/>
                </a:cubicBezTo>
                <a:cubicBezTo>
                  <a:pt x="3093208" y="42161"/>
                  <a:pt x="3088167" y="50593"/>
                  <a:pt x="3082352" y="62208"/>
                </a:cubicBezTo>
                <a:cubicBezTo>
                  <a:pt x="3076537" y="73824"/>
                  <a:pt x="3067965" y="85669"/>
                  <a:pt x="3056637" y="97743"/>
                </a:cubicBezTo>
                <a:cubicBezTo>
                  <a:pt x="3084987" y="96955"/>
                  <a:pt x="3102515" y="94058"/>
                  <a:pt x="3109219" y="89053"/>
                </a:cubicBezTo>
                <a:cubicBezTo>
                  <a:pt x="3115922" y="84048"/>
                  <a:pt x="3123691" y="83475"/>
                  <a:pt x="3132525" y="87332"/>
                </a:cubicBezTo>
                <a:cubicBezTo>
                  <a:pt x="3141358" y="91190"/>
                  <a:pt x="3148468" y="96012"/>
                  <a:pt x="3153853" y="101798"/>
                </a:cubicBezTo>
                <a:cubicBezTo>
                  <a:pt x="3159237" y="107584"/>
                  <a:pt x="3159642" y="112969"/>
                  <a:pt x="3155068" y="117952"/>
                </a:cubicBezTo>
                <a:cubicBezTo>
                  <a:pt x="3150493" y="122935"/>
                  <a:pt x="3147321" y="134752"/>
                  <a:pt x="3145550" y="153401"/>
                </a:cubicBezTo>
                <a:cubicBezTo>
                  <a:pt x="3143778" y="172051"/>
                  <a:pt x="3142219" y="190808"/>
                  <a:pt x="3140871" y="209672"/>
                </a:cubicBezTo>
                <a:cubicBezTo>
                  <a:pt x="3139523" y="228537"/>
                  <a:pt x="3135544" y="244809"/>
                  <a:pt x="3128933" y="258490"/>
                </a:cubicBezTo>
                <a:cubicBezTo>
                  <a:pt x="3122322" y="272171"/>
                  <a:pt x="3112065" y="282571"/>
                  <a:pt x="3098162" y="289691"/>
                </a:cubicBezTo>
                <a:cubicBezTo>
                  <a:pt x="3084259" y="296811"/>
                  <a:pt x="3076781" y="295022"/>
                  <a:pt x="3075727" y="284324"/>
                </a:cubicBezTo>
                <a:cubicBezTo>
                  <a:pt x="3074673" y="273626"/>
                  <a:pt x="3068951" y="261451"/>
                  <a:pt x="3058562" y="247799"/>
                </a:cubicBezTo>
                <a:cubicBezTo>
                  <a:pt x="3048173" y="234147"/>
                  <a:pt x="3049578" y="230519"/>
                  <a:pt x="3062778" y="236915"/>
                </a:cubicBezTo>
                <a:cubicBezTo>
                  <a:pt x="3075978" y="243311"/>
                  <a:pt x="3085195" y="246910"/>
                  <a:pt x="3090429" y="247713"/>
                </a:cubicBezTo>
                <a:cubicBezTo>
                  <a:pt x="3095664" y="248516"/>
                  <a:pt x="3100536" y="243709"/>
                  <a:pt x="3105046" y="233291"/>
                </a:cubicBezTo>
                <a:cubicBezTo>
                  <a:pt x="3109555" y="222872"/>
                  <a:pt x="3112710" y="207095"/>
                  <a:pt x="3114510" y="185957"/>
                </a:cubicBezTo>
                <a:cubicBezTo>
                  <a:pt x="3116310" y="164820"/>
                  <a:pt x="3117210" y="147138"/>
                  <a:pt x="3117210" y="132913"/>
                </a:cubicBezTo>
                <a:cubicBezTo>
                  <a:pt x="3117210" y="120078"/>
                  <a:pt x="3115973" y="112833"/>
                  <a:pt x="3113499" y="111177"/>
                </a:cubicBezTo>
                <a:cubicBezTo>
                  <a:pt x="3111026" y="109520"/>
                  <a:pt x="3104877" y="109925"/>
                  <a:pt x="3095054" y="112392"/>
                </a:cubicBezTo>
                <a:lnTo>
                  <a:pt x="3066918" y="119447"/>
                </a:lnTo>
                <a:cubicBezTo>
                  <a:pt x="3060092" y="120379"/>
                  <a:pt x="3054027" y="118142"/>
                  <a:pt x="3048721" y="112736"/>
                </a:cubicBezTo>
                <a:cubicBezTo>
                  <a:pt x="3034997" y="128324"/>
                  <a:pt x="3020711" y="140319"/>
                  <a:pt x="3005862" y="148723"/>
                </a:cubicBezTo>
                <a:cubicBezTo>
                  <a:pt x="3002149" y="150824"/>
                  <a:pt x="2999354" y="152102"/>
                  <a:pt x="2997476" y="152558"/>
                </a:cubicBezTo>
                <a:lnTo>
                  <a:pt x="2995814" y="151925"/>
                </a:lnTo>
                <a:lnTo>
                  <a:pt x="2995496" y="157488"/>
                </a:lnTo>
                <a:cubicBezTo>
                  <a:pt x="2995290" y="164820"/>
                  <a:pt x="2995411" y="173883"/>
                  <a:pt x="2995859" y="184677"/>
                </a:cubicBezTo>
                <a:cubicBezTo>
                  <a:pt x="2996755" y="206267"/>
                  <a:pt x="2996045" y="222614"/>
                  <a:pt x="2993730" y="233721"/>
                </a:cubicBezTo>
                <a:cubicBezTo>
                  <a:pt x="2991414" y="244827"/>
                  <a:pt x="2988302" y="253761"/>
                  <a:pt x="2984394" y="260523"/>
                </a:cubicBezTo>
                <a:cubicBezTo>
                  <a:pt x="2980487" y="267284"/>
                  <a:pt x="2976303" y="267384"/>
                  <a:pt x="2971843" y="260824"/>
                </a:cubicBezTo>
                <a:cubicBezTo>
                  <a:pt x="2967383" y="254263"/>
                  <a:pt x="2963970" y="248814"/>
                  <a:pt x="2961604" y="244476"/>
                </a:cubicBezTo>
                <a:cubicBezTo>
                  <a:pt x="2959238" y="240138"/>
                  <a:pt x="2956926" y="237793"/>
                  <a:pt x="2954667" y="237442"/>
                </a:cubicBezTo>
                <a:cubicBezTo>
                  <a:pt x="2952409" y="237091"/>
                  <a:pt x="2941183" y="238564"/>
                  <a:pt x="2920992" y="241862"/>
                </a:cubicBezTo>
                <a:cubicBezTo>
                  <a:pt x="2916289" y="261967"/>
                  <a:pt x="2910922" y="267467"/>
                  <a:pt x="2904892" y="258361"/>
                </a:cubicBezTo>
                <a:cubicBezTo>
                  <a:pt x="2898862" y="249255"/>
                  <a:pt x="2895847" y="237130"/>
                  <a:pt x="2895847" y="221987"/>
                </a:cubicBezTo>
                <a:cubicBezTo>
                  <a:pt x="2895847" y="207718"/>
                  <a:pt x="2895406" y="189990"/>
                  <a:pt x="2894524" y="168803"/>
                </a:cubicBezTo>
                <a:cubicBezTo>
                  <a:pt x="2893642" y="147615"/>
                  <a:pt x="2890494" y="132278"/>
                  <a:pt x="2885081" y="122792"/>
                </a:cubicBezTo>
                <a:cubicBezTo>
                  <a:pt x="2879668" y="113306"/>
                  <a:pt x="2880589" y="108563"/>
                  <a:pt x="2887845" y="108563"/>
                </a:cubicBezTo>
                <a:cubicBezTo>
                  <a:pt x="2892635" y="108563"/>
                  <a:pt x="2898235" y="109000"/>
                  <a:pt x="2904645" y="109875"/>
                </a:cubicBezTo>
                <a:cubicBezTo>
                  <a:pt x="2911528" y="101228"/>
                  <a:pt x="2919207" y="87856"/>
                  <a:pt x="2927682" y="69758"/>
                </a:cubicBezTo>
                <a:cubicBezTo>
                  <a:pt x="2936157" y="51661"/>
                  <a:pt x="2938821" y="37403"/>
                  <a:pt x="2935674" y="26985"/>
                </a:cubicBezTo>
                <a:cubicBezTo>
                  <a:pt x="2932525" y="16567"/>
                  <a:pt x="2940452" y="15481"/>
                  <a:pt x="2959453" y="23726"/>
                </a:cubicBezTo>
                <a:cubicBezTo>
                  <a:pt x="2975657" y="31556"/>
                  <a:pt x="2980666" y="38450"/>
                  <a:pt x="2974478" y="44408"/>
                </a:cubicBezTo>
                <a:cubicBezTo>
                  <a:pt x="2968290" y="50367"/>
                  <a:pt x="2961625" y="58702"/>
                  <a:pt x="2954484" y="69414"/>
                </a:cubicBezTo>
                <a:cubicBezTo>
                  <a:pt x="2947343" y="80126"/>
                  <a:pt x="2936401" y="93613"/>
                  <a:pt x="2921659" y="109875"/>
                </a:cubicBezTo>
                <a:cubicBezTo>
                  <a:pt x="2939011" y="107380"/>
                  <a:pt x="2951071" y="103157"/>
                  <a:pt x="2957840" y="97206"/>
                </a:cubicBezTo>
                <a:cubicBezTo>
                  <a:pt x="2964608" y="91254"/>
                  <a:pt x="2971936" y="90200"/>
                  <a:pt x="2979823" y="94044"/>
                </a:cubicBezTo>
                <a:cubicBezTo>
                  <a:pt x="2987710" y="97887"/>
                  <a:pt x="2994612" y="101888"/>
                  <a:pt x="3000527" y="106046"/>
                </a:cubicBezTo>
                <a:cubicBezTo>
                  <a:pt x="3006442" y="110205"/>
                  <a:pt x="3007779" y="115084"/>
                  <a:pt x="3004539" y="120684"/>
                </a:cubicBezTo>
                <a:cubicBezTo>
                  <a:pt x="3001298" y="126284"/>
                  <a:pt x="2998817" y="132952"/>
                  <a:pt x="2997096" y="140689"/>
                </a:cubicBezTo>
                <a:cubicBezTo>
                  <a:pt x="2996666" y="142623"/>
                  <a:pt x="2996317" y="144990"/>
                  <a:pt x="2996051" y="147790"/>
                </a:cubicBezTo>
                <a:lnTo>
                  <a:pt x="2996029" y="148162"/>
                </a:lnTo>
                <a:lnTo>
                  <a:pt x="2997218" y="145428"/>
                </a:lnTo>
                <a:cubicBezTo>
                  <a:pt x="2999010" y="142595"/>
                  <a:pt x="3001719" y="138939"/>
                  <a:pt x="3005345" y="134461"/>
                </a:cubicBezTo>
                <a:cubicBezTo>
                  <a:pt x="3019850" y="116551"/>
                  <a:pt x="3033122" y="96076"/>
                  <a:pt x="3045161" y="73039"/>
                </a:cubicBezTo>
                <a:cubicBezTo>
                  <a:pt x="3057199" y="50001"/>
                  <a:pt x="3061645" y="33062"/>
                  <a:pt x="3058497" y="22221"/>
                </a:cubicBezTo>
                <a:cubicBezTo>
                  <a:pt x="3056137" y="14090"/>
                  <a:pt x="3057789" y="9938"/>
                  <a:pt x="3063454" y="9764"/>
                </a:cubicBezTo>
                <a:close/>
                <a:moveTo>
                  <a:pt x="912713" y="8785"/>
                </a:moveTo>
                <a:cubicBezTo>
                  <a:pt x="916027" y="8822"/>
                  <a:pt x="919757" y="9802"/>
                  <a:pt x="923901" y="11724"/>
                </a:cubicBezTo>
                <a:cubicBezTo>
                  <a:pt x="932190" y="15567"/>
                  <a:pt x="939503" y="20195"/>
                  <a:pt x="945842" y="25608"/>
                </a:cubicBezTo>
                <a:cubicBezTo>
                  <a:pt x="952180" y="31022"/>
                  <a:pt x="951635" y="36529"/>
                  <a:pt x="944207" y="42128"/>
                </a:cubicBezTo>
                <a:cubicBezTo>
                  <a:pt x="936779" y="47728"/>
                  <a:pt x="930146" y="58846"/>
                  <a:pt x="924310" y="75480"/>
                </a:cubicBezTo>
                <a:cubicBezTo>
                  <a:pt x="937804" y="87182"/>
                  <a:pt x="935466" y="93836"/>
                  <a:pt x="917297" y="95442"/>
                </a:cubicBezTo>
                <a:cubicBezTo>
                  <a:pt x="899128" y="97048"/>
                  <a:pt x="874026" y="100016"/>
                  <a:pt x="841990" y="104347"/>
                </a:cubicBezTo>
                <a:cubicBezTo>
                  <a:pt x="835365" y="114442"/>
                  <a:pt x="830087" y="115360"/>
                  <a:pt x="826158" y="107100"/>
                </a:cubicBezTo>
                <a:cubicBezTo>
                  <a:pt x="822229" y="98840"/>
                  <a:pt x="819153" y="86719"/>
                  <a:pt x="816930" y="70737"/>
                </a:cubicBezTo>
                <a:cubicBezTo>
                  <a:pt x="814707" y="54755"/>
                  <a:pt x="811101" y="42437"/>
                  <a:pt x="806111" y="33782"/>
                </a:cubicBezTo>
                <a:cubicBezTo>
                  <a:pt x="801120" y="25128"/>
                  <a:pt x="802529" y="21482"/>
                  <a:pt x="810337" y="22844"/>
                </a:cubicBezTo>
                <a:cubicBezTo>
                  <a:pt x="818146" y="24207"/>
                  <a:pt x="824229" y="25107"/>
                  <a:pt x="828589" y="25544"/>
                </a:cubicBezTo>
                <a:cubicBezTo>
                  <a:pt x="832948" y="25981"/>
                  <a:pt x="845367" y="24673"/>
                  <a:pt x="865845" y="21618"/>
                </a:cubicBezTo>
                <a:cubicBezTo>
                  <a:pt x="886323" y="18564"/>
                  <a:pt x="899046" y="15190"/>
                  <a:pt x="904015" y="11498"/>
                </a:cubicBezTo>
                <a:cubicBezTo>
                  <a:pt x="906499" y="9651"/>
                  <a:pt x="909399" y="8747"/>
                  <a:pt x="912713" y="8785"/>
                </a:cubicBezTo>
                <a:close/>
                <a:moveTo>
                  <a:pt x="3314863" y="6529"/>
                </a:moveTo>
                <a:cubicBezTo>
                  <a:pt x="3318707" y="5245"/>
                  <a:pt x="3325708" y="7174"/>
                  <a:pt x="3335868" y="12315"/>
                </a:cubicBezTo>
                <a:cubicBezTo>
                  <a:pt x="3346029" y="17456"/>
                  <a:pt x="3349531" y="23059"/>
                  <a:pt x="3346376" y="29125"/>
                </a:cubicBezTo>
                <a:cubicBezTo>
                  <a:pt x="3343222" y="35191"/>
                  <a:pt x="3341644" y="57161"/>
                  <a:pt x="3341644" y="95033"/>
                </a:cubicBezTo>
                <a:lnTo>
                  <a:pt x="3363670" y="91097"/>
                </a:lnTo>
                <a:cubicBezTo>
                  <a:pt x="3374225" y="88329"/>
                  <a:pt x="3381743" y="89530"/>
                  <a:pt x="3386224" y="94700"/>
                </a:cubicBezTo>
                <a:cubicBezTo>
                  <a:pt x="3390706" y="99869"/>
                  <a:pt x="3388343" y="104161"/>
                  <a:pt x="3379136" y="107574"/>
                </a:cubicBezTo>
                <a:cubicBezTo>
                  <a:pt x="3369930" y="110986"/>
                  <a:pt x="3356988" y="113890"/>
                  <a:pt x="3340310" y="116285"/>
                </a:cubicBezTo>
                <a:lnTo>
                  <a:pt x="3340310" y="121190"/>
                </a:lnTo>
                <a:cubicBezTo>
                  <a:pt x="3354091" y="122810"/>
                  <a:pt x="3364958" y="126402"/>
                  <a:pt x="3372909" y="131966"/>
                </a:cubicBezTo>
                <a:cubicBezTo>
                  <a:pt x="3380861" y="137530"/>
                  <a:pt x="3383324" y="144715"/>
                  <a:pt x="3380298" y="153520"/>
                </a:cubicBezTo>
                <a:cubicBezTo>
                  <a:pt x="3377272" y="162324"/>
                  <a:pt x="3370747" y="161866"/>
                  <a:pt x="3360723" y="152143"/>
                </a:cubicBezTo>
                <a:cubicBezTo>
                  <a:pt x="3350700" y="142420"/>
                  <a:pt x="3343895" y="135587"/>
                  <a:pt x="3340310" y="131644"/>
                </a:cubicBezTo>
                <a:cubicBezTo>
                  <a:pt x="3340310" y="139961"/>
                  <a:pt x="3339002" y="148565"/>
                  <a:pt x="3336385" y="157456"/>
                </a:cubicBezTo>
                <a:cubicBezTo>
                  <a:pt x="3333768" y="166347"/>
                  <a:pt x="3329466" y="166842"/>
                  <a:pt x="3323478" y="158940"/>
                </a:cubicBezTo>
                <a:cubicBezTo>
                  <a:pt x="3317492" y="151039"/>
                  <a:pt x="3315172" y="144263"/>
                  <a:pt x="3316520" y="138613"/>
                </a:cubicBezTo>
                <a:cubicBezTo>
                  <a:pt x="3317868" y="132963"/>
                  <a:pt x="3318506" y="127937"/>
                  <a:pt x="3318434" y="123534"/>
                </a:cubicBezTo>
                <a:cubicBezTo>
                  <a:pt x="3300538" y="150895"/>
                  <a:pt x="3281458" y="168985"/>
                  <a:pt x="3261195" y="177805"/>
                </a:cubicBezTo>
                <a:cubicBezTo>
                  <a:pt x="3240933" y="186624"/>
                  <a:pt x="3236103" y="186036"/>
                  <a:pt x="3246708" y="176041"/>
                </a:cubicBezTo>
                <a:cubicBezTo>
                  <a:pt x="3257313" y="166046"/>
                  <a:pt x="3268168" y="155273"/>
                  <a:pt x="3279275" y="143722"/>
                </a:cubicBezTo>
                <a:cubicBezTo>
                  <a:pt x="3290382" y="132171"/>
                  <a:pt x="3298072" y="123642"/>
                  <a:pt x="3302344" y="118135"/>
                </a:cubicBezTo>
                <a:cubicBezTo>
                  <a:pt x="3293396" y="122523"/>
                  <a:pt x="3286054" y="125198"/>
                  <a:pt x="3280318" y="126158"/>
                </a:cubicBezTo>
                <a:cubicBezTo>
                  <a:pt x="3274582" y="127119"/>
                  <a:pt x="3267595" y="123746"/>
                  <a:pt x="3259356" y="116038"/>
                </a:cubicBezTo>
                <a:cubicBezTo>
                  <a:pt x="3251118" y="108330"/>
                  <a:pt x="3252559" y="104935"/>
                  <a:pt x="3263680" y="105853"/>
                </a:cubicBezTo>
                <a:cubicBezTo>
                  <a:pt x="3274801" y="106770"/>
                  <a:pt x="3293088" y="104770"/>
                  <a:pt x="3318542" y="99851"/>
                </a:cubicBezTo>
                <a:lnTo>
                  <a:pt x="3318542" y="53281"/>
                </a:lnTo>
                <a:cubicBezTo>
                  <a:pt x="3318542" y="35213"/>
                  <a:pt x="3316968" y="23224"/>
                  <a:pt x="3313820" y="17316"/>
                </a:cubicBezTo>
                <a:cubicBezTo>
                  <a:pt x="3310673" y="11408"/>
                  <a:pt x="3311021" y="7812"/>
                  <a:pt x="3314863" y="6529"/>
                </a:cubicBezTo>
                <a:close/>
                <a:moveTo>
                  <a:pt x="2280452" y="5666"/>
                </a:moveTo>
                <a:cubicBezTo>
                  <a:pt x="2282198" y="5678"/>
                  <a:pt x="2284309" y="6106"/>
                  <a:pt x="2286786" y="6948"/>
                </a:cubicBezTo>
                <a:cubicBezTo>
                  <a:pt x="2296696" y="10318"/>
                  <a:pt x="2304371" y="14642"/>
                  <a:pt x="2309813" y="19919"/>
                </a:cubicBezTo>
                <a:cubicBezTo>
                  <a:pt x="2315255" y="25196"/>
                  <a:pt x="2316474" y="29803"/>
                  <a:pt x="2313470" y="33739"/>
                </a:cubicBezTo>
                <a:cubicBezTo>
                  <a:pt x="2310466" y="37676"/>
                  <a:pt x="2307917" y="41021"/>
                  <a:pt x="2305823" y="43774"/>
                </a:cubicBezTo>
                <a:cubicBezTo>
                  <a:pt x="2315431" y="52952"/>
                  <a:pt x="2326487" y="63122"/>
                  <a:pt x="2338992" y="74286"/>
                </a:cubicBezTo>
                <a:cubicBezTo>
                  <a:pt x="2351496" y="85450"/>
                  <a:pt x="2363732" y="96571"/>
                  <a:pt x="2375699" y="107649"/>
                </a:cubicBezTo>
                <a:cubicBezTo>
                  <a:pt x="2387666" y="118727"/>
                  <a:pt x="2400497" y="128241"/>
                  <a:pt x="2414192" y="136193"/>
                </a:cubicBezTo>
                <a:cubicBezTo>
                  <a:pt x="2427887" y="144145"/>
                  <a:pt x="2442944" y="151451"/>
                  <a:pt x="2459364" y="158112"/>
                </a:cubicBezTo>
                <a:cubicBezTo>
                  <a:pt x="2475783" y="164773"/>
                  <a:pt x="2474077" y="169000"/>
                  <a:pt x="2454244" y="170792"/>
                </a:cubicBezTo>
                <a:cubicBezTo>
                  <a:pt x="2434412" y="172585"/>
                  <a:pt x="2417569" y="173012"/>
                  <a:pt x="2403716" y="172072"/>
                </a:cubicBezTo>
                <a:cubicBezTo>
                  <a:pt x="2389864" y="171133"/>
                  <a:pt x="2379854" y="165676"/>
                  <a:pt x="2373688" y="155703"/>
                </a:cubicBezTo>
                <a:cubicBezTo>
                  <a:pt x="2367522" y="145729"/>
                  <a:pt x="2356949" y="131662"/>
                  <a:pt x="2341971" y="113500"/>
                </a:cubicBezTo>
                <a:cubicBezTo>
                  <a:pt x="2326993" y="95338"/>
                  <a:pt x="2312391" y="76190"/>
                  <a:pt x="2298165" y="56056"/>
                </a:cubicBezTo>
                <a:cubicBezTo>
                  <a:pt x="2289188" y="73924"/>
                  <a:pt x="2279068" y="91412"/>
                  <a:pt x="2267804" y="108520"/>
                </a:cubicBezTo>
                <a:cubicBezTo>
                  <a:pt x="2256539" y="125628"/>
                  <a:pt x="2241737" y="142668"/>
                  <a:pt x="2223396" y="159639"/>
                </a:cubicBezTo>
                <a:cubicBezTo>
                  <a:pt x="2205054" y="176611"/>
                  <a:pt x="2185835" y="188560"/>
                  <a:pt x="2165737" y="195486"/>
                </a:cubicBezTo>
                <a:cubicBezTo>
                  <a:pt x="2145639" y="202413"/>
                  <a:pt x="2144044" y="199297"/>
                  <a:pt x="2160951" y="186140"/>
                </a:cubicBezTo>
                <a:cubicBezTo>
                  <a:pt x="2177858" y="172983"/>
                  <a:pt x="2195916" y="155466"/>
                  <a:pt x="2215125" y="133590"/>
                </a:cubicBezTo>
                <a:cubicBezTo>
                  <a:pt x="2234334" y="111714"/>
                  <a:pt x="2249502" y="89250"/>
                  <a:pt x="2260630" y="66198"/>
                </a:cubicBezTo>
                <a:cubicBezTo>
                  <a:pt x="2271758" y="43147"/>
                  <a:pt x="2276422" y="26666"/>
                  <a:pt x="2274622" y="16757"/>
                </a:cubicBezTo>
                <a:cubicBezTo>
                  <a:pt x="2273273" y="9325"/>
                  <a:pt x="2275216" y="5628"/>
                  <a:pt x="2280452" y="5666"/>
                </a:cubicBezTo>
                <a:close/>
                <a:moveTo>
                  <a:pt x="1626424" y="3335"/>
                </a:moveTo>
                <a:cubicBezTo>
                  <a:pt x="1632748" y="4295"/>
                  <a:pt x="1640423" y="6898"/>
                  <a:pt x="1649451" y="11143"/>
                </a:cubicBezTo>
                <a:cubicBezTo>
                  <a:pt x="1658478" y="15387"/>
                  <a:pt x="1661324" y="19998"/>
                  <a:pt x="1657990" y="24974"/>
                </a:cubicBezTo>
                <a:cubicBezTo>
                  <a:pt x="1654656" y="29950"/>
                  <a:pt x="1650021" y="38454"/>
                  <a:pt x="1644084" y="50485"/>
                </a:cubicBezTo>
                <a:cubicBezTo>
                  <a:pt x="1653706" y="48879"/>
                  <a:pt x="1662572" y="46678"/>
                  <a:pt x="1670681" y="43881"/>
                </a:cubicBezTo>
                <a:cubicBezTo>
                  <a:pt x="1678791" y="41085"/>
                  <a:pt x="1685836" y="42670"/>
                  <a:pt x="1691815" y="48635"/>
                </a:cubicBezTo>
                <a:cubicBezTo>
                  <a:pt x="1697795" y="54601"/>
                  <a:pt x="1698046" y="58878"/>
                  <a:pt x="1692568" y="61466"/>
                </a:cubicBezTo>
                <a:cubicBezTo>
                  <a:pt x="1687090" y="64055"/>
                  <a:pt x="1679712" y="66281"/>
                  <a:pt x="1670434" y="68145"/>
                </a:cubicBezTo>
                <a:lnTo>
                  <a:pt x="1638986" y="74405"/>
                </a:lnTo>
                <a:cubicBezTo>
                  <a:pt x="1635759" y="83296"/>
                  <a:pt x="1632963" y="89720"/>
                  <a:pt x="1630597" y="93678"/>
                </a:cubicBezTo>
                <a:cubicBezTo>
                  <a:pt x="1642499" y="91269"/>
                  <a:pt x="1650483" y="88419"/>
                  <a:pt x="1654549" y="85128"/>
                </a:cubicBezTo>
                <a:cubicBezTo>
                  <a:pt x="1658614" y="81836"/>
                  <a:pt x="1664870" y="81894"/>
                  <a:pt x="1673317" y="85300"/>
                </a:cubicBezTo>
                <a:cubicBezTo>
                  <a:pt x="1681763" y="88705"/>
                  <a:pt x="1688675" y="93280"/>
                  <a:pt x="1694052" y="99023"/>
                </a:cubicBezTo>
                <a:cubicBezTo>
                  <a:pt x="1699430" y="104766"/>
                  <a:pt x="1700072" y="110112"/>
                  <a:pt x="1695977" y="115059"/>
                </a:cubicBezTo>
                <a:cubicBezTo>
                  <a:pt x="1691883" y="120006"/>
                  <a:pt x="1689399" y="129865"/>
                  <a:pt x="1688524" y="144636"/>
                </a:cubicBezTo>
                <a:cubicBezTo>
                  <a:pt x="1687650" y="159406"/>
                  <a:pt x="1686782" y="180666"/>
                  <a:pt x="1685921" y="208414"/>
                </a:cubicBezTo>
                <a:cubicBezTo>
                  <a:pt x="1699645" y="205790"/>
                  <a:pt x="1710999" y="203786"/>
                  <a:pt x="1719983" y="202402"/>
                </a:cubicBezTo>
                <a:cubicBezTo>
                  <a:pt x="1728967" y="201018"/>
                  <a:pt x="1737234" y="204678"/>
                  <a:pt x="1744784" y="213383"/>
                </a:cubicBezTo>
                <a:cubicBezTo>
                  <a:pt x="1752335" y="222087"/>
                  <a:pt x="1752102" y="227063"/>
                  <a:pt x="1744085" y="228311"/>
                </a:cubicBezTo>
                <a:cubicBezTo>
                  <a:pt x="1736069" y="229559"/>
                  <a:pt x="1725522" y="229957"/>
                  <a:pt x="1712444" y="229505"/>
                </a:cubicBezTo>
                <a:cubicBezTo>
                  <a:pt x="1699365" y="229053"/>
                  <a:pt x="1682172" y="229942"/>
                  <a:pt x="1660862" y="232172"/>
                </a:cubicBezTo>
                <a:cubicBezTo>
                  <a:pt x="1639552" y="234402"/>
                  <a:pt x="1619655" y="236865"/>
                  <a:pt x="1601171" y="239561"/>
                </a:cubicBezTo>
                <a:lnTo>
                  <a:pt x="1599754" y="239805"/>
                </a:lnTo>
                <a:lnTo>
                  <a:pt x="1600128" y="239927"/>
                </a:lnTo>
                <a:cubicBezTo>
                  <a:pt x="1607979" y="243841"/>
                  <a:pt x="1614278" y="248165"/>
                  <a:pt x="1619024" y="252897"/>
                </a:cubicBezTo>
                <a:cubicBezTo>
                  <a:pt x="1624029" y="258103"/>
                  <a:pt x="1623362" y="262889"/>
                  <a:pt x="1617024" y="267255"/>
                </a:cubicBezTo>
                <a:cubicBezTo>
                  <a:pt x="1610686" y="271622"/>
                  <a:pt x="1601816" y="278591"/>
                  <a:pt x="1590416" y="288163"/>
                </a:cubicBezTo>
                <a:cubicBezTo>
                  <a:pt x="1579015" y="297736"/>
                  <a:pt x="1565288" y="305311"/>
                  <a:pt x="1549234" y="310889"/>
                </a:cubicBezTo>
                <a:cubicBezTo>
                  <a:pt x="1533180" y="316467"/>
                  <a:pt x="1530463" y="314474"/>
                  <a:pt x="1541082" y="304909"/>
                </a:cubicBezTo>
                <a:cubicBezTo>
                  <a:pt x="1551701" y="295344"/>
                  <a:pt x="1561165" y="285532"/>
                  <a:pt x="1569475" y="275472"/>
                </a:cubicBezTo>
                <a:cubicBezTo>
                  <a:pt x="1577785" y="265413"/>
                  <a:pt x="1583009" y="255995"/>
                  <a:pt x="1585146" y="247219"/>
                </a:cubicBezTo>
                <a:lnTo>
                  <a:pt x="1587232" y="241958"/>
                </a:lnTo>
                <a:lnTo>
                  <a:pt x="1561764" y="246337"/>
                </a:lnTo>
                <a:cubicBezTo>
                  <a:pt x="1553977" y="248158"/>
                  <a:pt x="1545477" y="245222"/>
                  <a:pt x="1536263" y="237528"/>
                </a:cubicBezTo>
                <a:cubicBezTo>
                  <a:pt x="1527050" y="229835"/>
                  <a:pt x="1529670" y="225988"/>
                  <a:pt x="1544125" y="225988"/>
                </a:cubicBezTo>
                <a:cubicBezTo>
                  <a:pt x="1555712" y="225988"/>
                  <a:pt x="1567421" y="225249"/>
                  <a:pt x="1579252" y="223772"/>
                </a:cubicBezTo>
                <a:cubicBezTo>
                  <a:pt x="1580069" y="209088"/>
                  <a:pt x="1580478" y="188252"/>
                  <a:pt x="1580478" y="161263"/>
                </a:cubicBezTo>
                <a:cubicBezTo>
                  <a:pt x="1580478" y="135236"/>
                  <a:pt x="1578230" y="118142"/>
                  <a:pt x="1573734" y="109983"/>
                </a:cubicBezTo>
                <a:cubicBezTo>
                  <a:pt x="1569239" y="101823"/>
                  <a:pt x="1570802" y="98446"/>
                  <a:pt x="1578424" y="99851"/>
                </a:cubicBezTo>
                <a:cubicBezTo>
                  <a:pt x="1586046" y="101257"/>
                  <a:pt x="1590577" y="101931"/>
                  <a:pt x="1592018" y="101873"/>
                </a:cubicBezTo>
                <a:cubicBezTo>
                  <a:pt x="1593459" y="101816"/>
                  <a:pt x="1599263" y="101113"/>
                  <a:pt x="1609431" y="99765"/>
                </a:cubicBezTo>
                <a:cubicBezTo>
                  <a:pt x="1610865" y="95521"/>
                  <a:pt x="1612915" y="88150"/>
                  <a:pt x="1615583" y="77653"/>
                </a:cubicBezTo>
                <a:cubicBezTo>
                  <a:pt x="1607237" y="79445"/>
                  <a:pt x="1600766" y="80793"/>
                  <a:pt x="1596170" y="81697"/>
                </a:cubicBezTo>
                <a:cubicBezTo>
                  <a:pt x="1591574" y="82600"/>
                  <a:pt x="1585110" y="80144"/>
                  <a:pt x="1576778" y="74329"/>
                </a:cubicBezTo>
                <a:cubicBezTo>
                  <a:pt x="1568446" y="68514"/>
                  <a:pt x="1569228" y="64438"/>
                  <a:pt x="1579123" y="62101"/>
                </a:cubicBezTo>
                <a:cubicBezTo>
                  <a:pt x="1589017" y="59763"/>
                  <a:pt x="1602246" y="57462"/>
                  <a:pt x="1618809" y="55196"/>
                </a:cubicBezTo>
                <a:cubicBezTo>
                  <a:pt x="1620258" y="50105"/>
                  <a:pt x="1621430" y="42817"/>
                  <a:pt x="1622326" y="33331"/>
                </a:cubicBezTo>
                <a:cubicBezTo>
                  <a:pt x="1623222" y="23845"/>
                  <a:pt x="1622548" y="16234"/>
                  <a:pt x="1620304" y="10497"/>
                </a:cubicBezTo>
                <a:cubicBezTo>
                  <a:pt x="1618060" y="4761"/>
                  <a:pt x="1620100" y="2374"/>
                  <a:pt x="1626424" y="3335"/>
                </a:cubicBezTo>
                <a:close/>
                <a:moveTo>
                  <a:pt x="438652" y="816"/>
                </a:moveTo>
                <a:cubicBezTo>
                  <a:pt x="440124" y="613"/>
                  <a:pt x="442066" y="807"/>
                  <a:pt x="444479" y="1399"/>
                </a:cubicBezTo>
                <a:cubicBezTo>
                  <a:pt x="454130" y="3765"/>
                  <a:pt x="462480" y="7034"/>
                  <a:pt x="469528" y="11207"/>
                </a:cubicBezTo>
                <a:cubicBezTo>
                  <a:pt x="476576" y="15380"/>
                  <a:pt x="478286" y="21582"/>
                  <a:pt x="474658" y="29814"/>
                </a:cubicBezTo>
                <a:cubicBezTo>
                  <a:pt x="471030" y="38045"/>
                  <a:pt x="468793" y="61584"/>
                  <a:pt x="467947" y="100432"/>
                </a:cubicBezTo>
                <a:cubicBezTo>
                  <a:pt x="491350" y="95040"/>
                  <a:pt x="501758" y="96772"/>
                  <a:pt x="499169" y="105627"/>
                </a:cubicBezTo>
                <a:cubicBezTo>
                  <a:pt x="496581" y="114482"/>
                  <a:pt x="486173" y="121075"/>
                  <a:pt x="467947" y="125406"/>
                </a:cubicBezTo>
                <a:lnTo>
                  <a:pt x="467947" y="154423"/>
                </a:lnTo>
                <a:cubicBezTo>
                  <a:pt x="474472" y="149031"/>
                  <a:pt x="478580" y="148103"/>
                  <a:pt x="480272" y="151637"/>
                </a:cubicBezTo>
                <a:cubicBezTo>
                  <a:pt x="481964" y="155172"/>
                  <a:pt x="477856" y="162109"/>
                  <a:pt x="467947" y="172449"/>
                </a:cubicBezTo>
                <a:cubicBezTo>
                  <a:pt x="467947" y="190187"/>
                  <a:pt x="468395" y="209066"/>
                  <a:pt x="469291" y="229085"/>
                </a:cubicBezTo>
                <a:cubicBezTo>
                  <a:pt x="470188" y="249104"/>
                  <a:pt x="469438" y="262695"/>
                  <a:pt x="467043" y="269858"/>
                </a:cubicBezTo>
                <a:cubicBezTo>
                  <a:pt x="464649" y="277021"/>
                  <a:pt x="460185" y="284345"/>
                  <a:pt x="453653" y="291831"/>
                </a:cubicBezTo>
                <a:cubicBezTo>
                  <a:pt x="447121" y="299317"/>
                  <a:pt x="441417" y="297822"/>
                  <a:pt x="436542" y="287346"/>
                </a:cubicBezTo>
                <a:cubicBezTo>
                  <a:pt x="431666" y="276871"/>
                  <a:pt x="424632" y="266495"/>
                  <a:pt x="415440" y="256221"/>
                </a:cubicBezTo>
                <a:cubicBezTo>
                  <a:pt x="406248" y="245946"/>
                  <a:pt x="407546" y="242382"/>
                  <a:pt x="419334" y="245530"/>
                </a:cubicBezTo>
                <a:cubicBezTo>
                  <a:pt x="431121" y="248678"/>
                  <a:pt x="438320" y="250165"/>
                  <a:pt x="440930" y="249993"/>
                </a:cubicBezTo>
                <a:cubicBezTo>
                  <a:pt x="443540" y="249821"/>
                  <a:pt x="444845" y="244989"/>
                  <a:pt x="444845" y="235495"/>
                </a:cubicBezTo>
                <a:lnTo>
                  <a:pt x="444845" y="188323"/>
                </a:lnTo>
                <a:cubicBezTo>
                  <a:pt x="420022" y="214394"/>
                  <a:pt x="405273" y="231262"/>
                  <a:pt x="400598" y="238926"/>
                </a:cubicBezTo>
                <a:cubicBezTo>
                  <a:pt x="395923" y="246591"/>
                  <a:pt x="386831" y="245222"/>
                  <a:pt x="373323" y="234818"/>
                </a:cubicBezTo>
                <a:cubicBezTo>
                  <a:pt x="359815" y="224414"/>
                  <a:pt x="357907" y="218359"/>
                  <a:pt x="367601" y="216652"/>
                </a:cubicBezTo>
                <a:cubicBezTo>
                  <a:pt x="377295" y="214946"/>
                  <a:pt x="389377" y="208833"/>
                  <a:pt x="403846" y="198315"/>
                </a:cubicBezTo>
                <a:cubicBezTo>
                  <a:pt x="418315" y="187796"/>
                  <a:pt x="431982" y="176966"/>
                  <a:pt x="444845" y="165823"/>
                </a:cubicBezTo>
                <a:lnTo>
                  <a:pt x="444845" y="130288"/>
                </a:lnTo>
                <a:cubicBezTo>
                  <a:pt x="436470" y="134763"/>
                  <a:pt x="428221" y="137455"/>
                  <a:pt x="420097" y="138366"/>
                </a:cubicBezTo>
                <a:cubicBezTo>
                  <a:pt x="411973" y="139276"/>
                  <a:pt x="403043" y="137179"/>
                  <a:pt x="393306" y="132074"/>
                </a:cubicBezTo>
                <a:cubicBezTo>
                  <a:pt x="383569" y="126969"/>
                  <a:pt x="386527" y="122491"/>
                  <a:pt x="402179" y="118641"/>
                </a:cubicBezTo>
                <a:cubicBezTo>
                  <a:pt x="417831" y="114790"/>
                  <a:pt x="432061" y="110865"/>
                  <a:pt x="444866" y="106864"/>
                </a:cubicBezTo>
                <a:cubicBezTo>
                  <a:pt x="445755" y="54895"/>
                  <a:pt x="443500" y="23733"/>
                  <a:pt x="438101" y="13380"/>
                </a:cubicBezTo>
                <a:cubicBezTo>
                  <a:pt x="434052" y="5615"/>
                  <a:pt x="434236" y="1427"/>
                  <a:pt x="438652" y="816"/>
                </a:cubicBezTo>
                <a:close/>
                <a:moveTo>
                  <a:pt x="148716" y="183"/>
                </a:moveTo>
                <a:cubicBezTo>
                  <a:pt x="151878" y="-537"/>
                  <a:pt x="157184" y="868"/>
                  <a:pt x="164634" y="4399"/>
                </a:cubicBezTo>
                <a:cubicBezTo>
                  <a:pt x="179533" y="11462"/>
                  <a:pt x="184642" y="18134"/>
                  <a:pt x="179960" y="24415"/>
                </a:cubicBezTo>
                <a:cubicBezTo>
                  <a:pt x="175278" y="30696"/>
                  <a:pt x="171664" y="37005"/>
                  <a:pt x="169119" y="43344"/>
                </a:cubicBezTo>
                <a:cubicBezTo>
                  <a:pt x="166574" y="49682"/>
                  <a:pt x="163085" y="57462"/>
                  <a:pt x="158654" y="66682"/>
                </a:cubicBezTo>
                <a:cubicBezTo>
                  <a:pt x="170542" y="64962"/>
                  <a:pt x="182079" y="62760"/>
                  <a:pt x="193264" y="60079"/>
                </a:cubicBezTo>
                <a:cubicBezTo>
                  <a:pt x="204450" y="57397"/>
                  <a:pt x="215129" y="54454"/>
                  <a:pt x="225304" y="51249"/>
                </a:cubicBezTo>
                <a:cubicBezTo>
                  <a:pt x="235478" y="48044"/>
                  <a:pt x="244910" y="50460"/>
                  <a:pt x="253601" y="58498"/>
                </a:cubicBezTo>
                <a:cubicBezTo>
                  <a:pt x="262291" y="66535"/>
                  <a:pt x="257652" y="72637"/>
                  <a:pt x="239683" y="76803"/>
                </a:cubicBezTo>
                <a:cubicBezTo>
                  <a:pt x="221715" y="80969"/>
                  <a:pt x="205052" y="84382"/>
                  <a:pt x="189693" y="87042"/>
                </a:cubicBezTo>
                <a:cubicBezTo>
                  <a:pt x="174335" y="89702"/>
                  <a:pt x="160812" y="91864"/>
                  <a:pt x="149125" y="93527"/>
                </a:cubicBezTo>
                <a:cubicBezTo>
                  <a:pt x="136219" y="119340"/>
                  <a:pt x="121843" y="143689"/>
                  <a:pt x="105997" y="166576"/>
                </a:cubicBezTo>
                <a:cubicBezTo>
                  <a:pt x="105997" y="197229"/>
                  <a:pt x="105866" y="221218"/>
                  <a:pt x="105604" y="238545"/>
                </a:cubicBezTo>
                <a:lnTo>
                  <a:pt x="105360" y="250581"/>
                </a:lnTo>
                <a:lnTo>
                  <a:pt x="106083" y="250026"/>
                </a:lnTo>
                <a:cubicBezTo>
                  <a:pt x="113439" y="249359"/>
                  <a:pt x="139904" y="246021"/>
                  <a:pt x="185477" y="240013"/>
                </a:cubicBezTo>
                <a:lnTo>
                  <a:pt x="185477" y="192389"/>
                </a:lnTo>
                <a:cubicBezTo>
                  <a:pt x="164369" y="195988"/>
                  <a:pt x="148967" y="194658"/>
                  <a:pt x="139273" y="188399"/>
                </a:cubicBezTo>
                <a:cubicBezTo>
                  <a:pt x="129579" y="182139"/>
                  <a:pt x="129852" y="178066"/>
                  <a:pt x="140091" y="176181"/>
                </a:cubicBezTo>
                <a:cubicBezTo>
                  <a:pt x="150330" y="174295"/>
                  <a:pt x="165459" y="171359"/>
                  <a:pt x="185477" y="167372"/>
                </a:cubicBezTo>
                <a:cubicBezTo>
                  <a:pt x="184603" y="135451"/>
                  <a:pt x="182584" y="116561"/>
                  <a:pt x="179422" y="110703"/>
                </a:cubicBezTo>
                <a:cubicBezTo>
                  <a:pt x="176260" y="104845"/>
                  <a:pt x="176974" y="100995"/>
                  <a:pt x="181563" y="99152"/>
                </a:cubicBezTo>
                <a:cubicBezTo>
                  <a:pt x="186151" y="97310"/>
                  <a:pt x="194053" y="98672"/>
                  <a:pt x="205267" y="103239"/>
                </a:cubicBezTo>
                <a:cubicBezTo>
                  <a:pt x="216481" y="107807"/>
                  <a:pt x="220719" y="113403"/>
                  <a:pt x="217980" y="120028"/>
                </a:cubicBezTo>
                <a:cubicBezTo>
                  <a:pt x="215241" y="126653"/>
                  <a:pt x="213462" y="140370"/>
                  <a:pt x="212645" y="161177"/>
                </a:cubicBezTo>
                <a:cubicBezTo>
                  <a:pt x="223214" y="159557"/>
                  <a:pt x="233205" y="157126"/>
                  <a:pt x="242620" y="153885"/>
                </a:cubicBezTo>
                <a:cubicBezTo>
                  <a:pt x="252034" y="150644"/>
                  <a:pt x="260412" y="152484"/>
                  <a:pt x="267754" y="159403"/>
                </a:cubicBezTo>
                <a:cubicBezTo>
                  <a:pt x="275097" y="166322"/>
                  <a:pt x="273078" y="171961"/>
                  <a:pt x="261699" y="176321"/>
                </a:cubicBezTo>
                <a:cubicBezTo>
                  <a:pt x="250320" y="180680"/>
                  <a:pt x="233897" y="184509"/>
                  <a:pt x="212430" y="187807"/>
                </a:cubicBezTo>
                <a:cubicBezTo>
                  <a:pt x="211670" y="204255"/>
                  <a:pt x="211290" y="220574"/>
                  <a:pt x="211290" y="236765"/>
                </a:cubicBezTo>
                <a:cubicBezTo>
                  <a:pt x="232815" y="234183"/>
                  <a:pt x="251772" y="231738"/>
                  <a:pt x="268163" y="229430"/>
                </a:cubicBezTo>
                <a:cubicBezTo>
                  <a:pt x="284554" y="227121"/>
                  <a:pt x="297170" y="231616"/>
                  <a:pt x="306011" y="242916"/>
                </a:cubicBezTo>
                <a:cubicBezTo>
                  <a:pt x="314851" y="254217"/>
                  <a:pt x="312689" y="259641"/>
                  <a:pt x="299525" y="259189"/>
                </a:cubicBezTo>
                <a:cubicBezTo>
                  <a:pt x="286361" y="258737"/>
                  <a:pt x="272451" y="258063"/>
                  <a:pt x="257795" y="257167"/>
                </a:cubicBezTo>
                <a:cubicBezTo>
                  <a:pt x="243139" y="256271"/>
                  <a:pt x="221446" y="257848"/>
                  <a:pt x="192716" y="261899"/>
                </a:cubicBezTo>
                <a:cubicBezTo>
                  <a:pt x="163985" y="265950"/>
                  <a:pt x="145117" y="269098"/>
                  <a:pt x="136111" y="271342"/>
                </a:cubicBezTo>
                <a:cubicBezTo>
                  <a:pt x="127106" y="273587"/>
                  <a:pt x="118010" y="270762"/>
                  <a:pt x="108825" y="262867"/>
                </a:cubicBezTo>
                <a:lnTo>
                  <a:pt x="104901" y="258137"/>
                </a:lnTo>
                <a:lnTo>
                  <a:pt x="103179" y="277621"/>
                </a:lnTo>
                <a:cubicBezTo>
                  <a:pt x="102000" y="285011"/>
                  <a:pt x="100347" y="291802"/>
                  <a:pt x="98221" y="297994"/>
                </a:cubicBezTo>
                <a:cubicBezTo>
                  <a:pt x="93969" y="310376"/>
                  <a:pt x="88552" y="310090"/>
                  <a:pt x="81970" y="297133"/>
                </a:cubicBezTo>
                <a:cubicBezTo>
                  <a:pt x="75388" y="284177"/>
                  <a:pt x="73670" y="272873"/>
                  <a:pt x="76818" y="263222"/>
                </a:cubicBezTo>
                <a:cubicBezTo>
                  <a:pt x="79966" y="253571"/>
                  <a:pt x="81167" y="229960"/>
                  <a:pt x="80421" y="192389"/>
                </a:cubicBezTo>
                <a:cubicBezTo>
                  <a:pt x="73108" y="204320"/>
                  <a:pt x="62600" y="215996"/>
                  <a:pt x="48898" y="227418"/>
                </a:cubicBezTo>
                <a:cubicBezTo>
                  <a:pt x="35196" y="238840"/>
                  <a:pt x="22365" y="246656"/>
                  <a:pt x="10405" y="250865"/>
                </a:cubicBezTo>
                <a:cubicBezTo>
                  <a:pt x="-1555" y="255073"/>
                  <a:pt x="-3204" y="252478"/>
                  <a:pt x="5458" y="243078"/>
                </a:cubicBezTo>
                <a:cubicBezTo>
                  <a:pt x="14119" y="233678"/>
                  <a:pt x="24767" y="222661"/>
                  <a:pt x="37400" y="210027"/>
                </a:cubicBezTo>
                <a:cubicBezTo>
                  <a:pt x="50034" y="197393"/>
                  <a:pt x="63851" y="180494"/>
                  <a:pt x="78851" y="159327"/>
                </a:cubicBezTo>
                <a:cubicBezTo>
                  <a:pt x="78851" y="154724"/>
                  <a:pt x="77951" y="148257"/>
                  <a:pt x="76151" y="139925"/>
                </a:cubicBezTo>
                <a:cubicBezTo>
                  <a:pt x="74352" y="131593"/>
                  <a:pt x="80801" y="131479"/>
                  <a:pt x="95500" y="139581"/>
                </a:cubicBezTo>
                <a:cubicBezTo>
                  <a:pt x="99027" y="135336"/>
                  <a:pt x="107875" y="120989"/>
                  <a:pt x="122044" y="96539"/>
                </a:cubicBezTo>
                <a:cubicBezTo>
                  <a:pt x="113583" y="99235"/>
                  <a:pt x="105685" y="101034"/>
                  <a:pt x="98350" y="101938"/>
                </a:cubicBezTo>
                <a:cubicBezTo>
                  <a:pt x="91015" y="102841"/>
                  <a:pt x="82780" y="99522"/>
                  <a:pt x="73645" y="91979"/>
                </a:cubicBezTo>
                <a:cubicBezTo>
                  <a:pt x="64511" y="84436"/>
                  <a:pt x="66335" y="80374"/>
                  <a:pt x="79120" y="79793"/>
                </a:cubicBezTo>
                <a:cubicBezTo>
                  <a:pt x="91904" y="79212"/>
                  <a:pt x="108722" y="77258"/>
                  <a:pt x="129572" y="73931"/>
                </a:cubicBezTo>
                <a:cubicBezTo>
                  <a:pt x="142550" y="40404"/>
                  <a:pt x="147913" y="18668"/>
                  <a:pt x="145662" y="8723"/>
                </a:cubicBezTo>
                <a:cubicBezTo>
                  <a:pt x="144536" y="3750"/>
                  <a:pt x="145554" y="904"/>
                  <a:pt x="148716" y="18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0" name="矩形 4"/>
          <p:cNvSpPr>
            <a:spLocks noChangeArrowheads="1"/>
          </p:cNvSpPr>
          <p:nvPr/>
        </p:nvSpPr>
        <p:spPr bwMode="auto">
          <a:xfrm>
            <a:off x="2328682" y="2904737"/>
            <a:ext cx="749488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1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千克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=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（              ）克    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2000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克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=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（     ）千克</a:t>
            </a:r>
          </a:p>
        </p:txBody>
      </p:sp>
      <p:sp>
        <p:nvSpPr>
          <p:cNvPr id="11" name="矩形 4"/>
          <p:cNvSpPr>
            <a:spLocks noChangeArrowheads="1"/>
          </p:cNvSpPr>
          <p:nvPr/>
        </p:nvSpPr>
        <p:spPr bwMode="auto">
          <a:xfrm>
            <a:off x="2328681" y="3821678"/>
            <a:ext cx="749488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3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千克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=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（              ）克    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1000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克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=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（     ）千克</a:t>
            </a:r>
          </a:p>
        </p:txBody>
      </p:sp>
      <p:sp>
        <p:nvSpPr>
          <p:cNvPr id="12" name="矩形 4"/>
          <p:cNvSpPr>
            <a:spLocks noChangeArrowheads="1"/>
          </p:cNvSpPr>
          <p:nvPr/>
        </p:nvSpPr>
        <p:spPr bwMode="auto">
          <a:xfrm>
            <a:off x="2328681" y="4765817"/>
            <a:ext cx="749488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5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千克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=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（              ）克    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6000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克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=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（     ）千克</a:t>
            </a:r>
          </a:p>
        </p:txBody>
      </p:sp>
      <p:sp>
        <p:nvSpPr>
          <p:cNvPr id="14" name="矩形 4"/>
          <p:cNvSpPr>
            <a:spLocks noChangeArrowheads="1"/>
          </p:cNvSpPr>
          <p:nvPr/>
        </p:nvSpPr>
        <p:spPr bwMode="auto">
          <a:xfrm>
            <a:off x="3952144" y="2891138"/>
            <a:ext cx="108012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1000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5" name="矩形 4"/>
          <p:cNvSpPr>
            <a:spLocks noChangeArrowheads="1"/>
          </p:cNvSpPr>
          <p:nvPr/>
        </p:nvSpPr>
        <p:spPr bwMode="auto">
          <a:xfrm>
            <a:off x="3952144" y="3848876"/>
            <a:ext cx="108012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3000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6" name="矩形 4"/>
          <p:cNvSpPr>
            <a:spLocks noChangeArrowheads="1"/>
          </p:cNvSpPr>
          <p:nvPr/>
        </p:nvSpPr>
        <p:spPr bwMode="auto">
          <a:xfrm>
            <a:off x="3986374" y="4765817"/>
            <a:ext cx="108012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5000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7" name="矩形 4"/>
          <p:cNvSpPr>
            <a:spLocks noChangeArrowheads="1"/>
          </p:cNvSpPr>
          <p:nvPr/>
        </p:nvSpPr>
        <p:spPr bwMode="auto">
          <a:xfrm>
            <a:off x="7484220" y="2918335"/>
            <a:ext cx="108012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2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8" name="矩形 4"/>
          <p:cNvSpPr>
            <a:spLocks noChangeArrowheads="1"/>
          </p:cNvSpPr>
          <p:nvPr/>
        </p:nvSpPr>
        <p:spPr bwMode="auto">
          <a:xfrm>
            <a:off x="7484220" y="3835276"/>
            <a:ext cx="108012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1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9" name="矩形 4"/>
          <p:cNvSpPr>
            <a:spLocks noChangeArrowheads="1"/>
          </p:cNvSpPr>
          <p:nvPr/>
        </p:nvSpPr>
        <p:spPr bwMode="auto">
          <a:xfrm>
            <a:off x="7484220" y="4765817"/>
            <a:ext cx="108012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6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/>
              <a:t>03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/>
              <a:t>课堂练习</a:t>
            </a:r>
          </a:p>
        </p:txBody>
      </p:sp>
      <p:sp>
        <p:nvSpPr>
          <p:cNvPr id="4" name="矩形: 圆角 3"/>
          <p:cNvSpPr/>
          <p:nvPr/>
        </p:nvSpPr>
        <p:spPr>
          <a:xfrm>
            <a:off x="1702905" y="2473149"/>
            <a:ext cx="8786191" cy="3220278"/>
          </a:xfrm>
          <a:prstGeom prst="roundRect">
            <a:avLst/>
          </a:prstGeom>
          <a:noFill/>
          <a:ln>
            <a:solidFill>
              <a:srgbClr val="1E9B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65620" y="1803326"/>
            <a:ext cx="8189913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文本框 13"/>
          <p:cNvSpPr txBox="1">
            <a:spLocks noChangeArrowheads="1"/>
          </p:cNvSpPr>
          <p:nvPr/>
        </p:nvSpPr>
        <p:spPr bwMode="auto">
          <a:xfrm>
            <a:off x="1121790" y="1411763"/>
            <a:ext cx="4767932" cy="328624"/>
          </a:xfrm>
          <a:custGeom>
            <a:avLst/>
            <a:gdLst/>
            <a:ahLst/>
            <a:cxnLst/>
            <a:rect l="l" t="t" r="r" b="b"/>
            <a:pathLst>
              <a:path w="4767932" h="328624">
                <a:moveTo>
                  <a:pt x="3431525" y="252680"/>
                </a:moveTo>
                <a:cubicBezTo>
                  <a:pt x="3436153" y="253394"/>
                  <a:pt x="3442262" y="255276"/>
                  <a:pt x="3449851" y="258327"/>
                </a:cubicBezTo>
                <a:cubicBezTo>
                  <a:pt x="3465031" y="264429"/>
                  <a:pt x="3476212" y="271312"/>
                  <a:pt x="3483397" y="278977"/>
                </a:cubicBezTo>
                <a:cubicBezTo>
                  <a:pt x="3490581" y="286642"/>
                  <a:pt x="3494173" y="296081"/>
                  <a:pt x="3494173" y="307295"/>
                </a:cubicBezTo>
                <a:cubicBezTo>
                  <a:pt x="3494173" y="320847"/>
                  <a:pt x="3487122" y="322460"/>
                  <a:pt x="3473018" y="312135"/>
                </a:cubicBezTo>
                <a:cubicBezTo>
                  <a:pt x="3458915" y="301810"/>
                  <a:pt x="3446012" y="290797"/>
                  <a:pt x="3434310" y="279095"/>
                </a:cubicBezTo>
                <a:cubicBezTo>
                  <a:pt x="3422824" y="265644"/>
                  <a:pt x="3418748" y="257294"/>
                  <a:pt x="3422082" y="254046"/>
                </a:cubicBezTo>
                <a:cubicBezTo>
                  <a:pt x="3423749" y="252422"/>
                  <a:pt x="3426896" y="251967"/>
                  <a:pt x="3431525" y="252680"/>
                </a:cubicBezTo>
                <a:close/>
                <a:moveTo>
                  <a:pt x="1649126" y="248416"/>
                </a:moveTo>
                <a:cubicBezTo>
                  <a:pt x="1652494" y="248190"/>
                  <a:pt x="1658496" y="249956"/>
                  <a:pt x="1667132" y="253713"/>
                </a:cubicBezTo>
                <a:cubicBezTo>
                  <a:pt x="1684405" y="261227"/>
                  <a:pt x="1695906" y="268831"/>
                  <a:pt x="1701635" y="276525"/>
                </a:cubicBezTo>
                <a:cubicBezTo>
                  <a:pt x="1707364" y="284218"/>
                  <a:pt x="1708787" y="293984"/>
                  <a:pt x="1705905" y="305822"/>
                </a:cubicBezTo>
                <a:cubicBezTo>
                  <a:pt x="1703022" y="317660"/>
                  <a:pt x="1696960" y="318964"/>
                  <a:pt x="1687718" y="309737"/>
                </a:cubicBezTo>
                <a:cubicBezTo>
                  <a:pt x="1678475" y="300509"/>
                  <a:pt x="1669860" y="290904"/>
                  <a:pt x="1661873" y="280924"/>
                </a:cubicBezTo>
                <a:cubicBezTo>
                  <a:pt x="1655707" y="272104"/>
                  <a:pt x="1650724" y="263486"/>
                  <a:pt x="1646923" y="255068"/>
                </a:cubicBezTo>
                <a:cubicBezTo>
                  <a:pt x="1645023" y="250859"/>
                  <a:pt x="1645757" y="248642"/>
                  <a:pt x="1649126" y="248416"/>
                </a:cubicBezTo>
                <a:close/>
                <a:moveTo>
                  <a:pt x="4722316" y="231020"/>
                </a:moveTo>
                <a:cubicBezTo>
                  <a:pt x="4718944" y="231210"/>
                  <a:pt x="4715665" y="232489"/>
                  <a:pt x="4712478" y="234859"/>
                </a:cubicBezTo>
                <a:cubicBezTo>
                  <a:pt x="4706103" y="239599"/>
                  <a:pt x="4702916" y="245915"/>
                  <a:pt x="4702916" y="253810"/>
                </a:cubicBezTo>
                <a:cubicBezTo>
                  <a:pt x="4702916" y="261704"/>
                  <a:pt x="4706466" y="267630"/>
                  <a:pt x="4713564" y="271588"/>
                </a:cubicBezTo>
                <a:cubicBezTo>
                  <a:pt x="4720662" y="275546"/>
                  <a:pt x="4727610" y="275345"/>
                  <a:pt x="4734407" y="270986"/>
                </a:cubicBezTo>
                <a:cubicBezTo>
                  <a:pt x="4741205" y="266612"/>
                  <a:pt x="4744399" y="260302"/>
                  <a:pt x="4743990" y="252057"/>
                </a:cubicBezTo>
                <a:cubicBezTo>
                  <a:pt x="4743582" y="243811"/>
                  <a:pt x="4739821" y="237699"/>
                  <a:pt x="4732708" y="233719"/>
                </a:cubicBezTo>
                <a:cubicBezTo>
                  <a:pt x="4729152" y="231729"/>
                  <a:pt x="4725688" y="230830"/>
                  <a:pt x="4722316" y="231020"/>
                </a:cubicBezTo>
                <a:close/>
                <a:moveTo>
                  <a:pt x="2321956" y="228277"/>
                </a:moveTo>
                <a:cubicBezTo>
                  <a:pt x="2317525" y="227926"/>
                  <a:pt x="2309742" y="228424"/>
                  <a:pt x="2298606" y="229772"/>
                </a:cubicBezTo>
                <a:cubicBezTo>
                  <a:pt x="2287471" y="231120"/>
                  <a:pt x="2271428" y="232991"/>
                  <a:pt x="2250477" y="235386"/>
                </a:cubicBezTo>
                <a:cubicBezTo>
                  <a:pt x="2252241" y="257126"/>
                  <a:pt x="2253496" y="273424"/>
                  <a:pt x="2254241" y="284279"/>
                </a:cubicBezTo>
                <a:cubicBezTo>
                  <a:pt x="2278247" y="281626"/>
                  <a:pt x="2301363" y="278658"/>
                  <a:pt x="2323591" y="275374"/>
                </a:cubicBezTo>
                <a:cubicBezTo>
                  <a:pt x="2326028" y="262410"/>
                  <a:pt x="2327473" y="251408"/>
                  <a:pt x="2327925" y="242366"/>
                </a:cubicBezTo>
                <a:cubicBezTo>
                  <a:pt x="2328377" y="233325"/>
                  <a:pt x="2326387" y="228628"/>
                  <a:pt x="2321956" y="228277"/>
                </a:cubicBezTo>
                <a:close/>
                <a:moveTo>
                  <a:pt x="609259" y="217651"/>
                </a:moveTo>
                <a:cubicBezTo>
                  <a:pt x="608191" y="217185"/>
                  <a:pt x="601852" y="217615"/>
                  <a:pt x="590244" y="218942"/>
                </a:cubicBezTo>
                <a:cubicBezTo>
                  <a:pt x="578635" y="220268"/>
                  <a:pt x="563066" y="222545"/>
                  <a:pt x="543534" y="225771"/>
                </a:cubicBezTo>
                <a:cubicBezTo>
                  <a:pt x="545298" y="242133"/>
                  <a:pt x="546962" y="256237"/>
                  <a:pt x="548525" y="268082"/>
                </a:cubicBezTo>
                <a:cubicBezTo>
                  <a:pt x="564901" y="267293"/>
                  <a:pt x="584038" y="265637"/>
                  <a:pt x="605936" y="263113"/>
                </a:cubicBezTo>
                <a:cubicBezTo>
                  <a:pt x="609220" y="249131"/>
                  <a:pt x="610861" y="237767"/>
                  <a:pt x="610861" y="229019"/>
                </a:cubicBezTo>
                <a:cubicBezTo>
                  <a:pt x="610861" y="221906"/>
                  <a:pt x="610327" y="218117"/>
                  <a:pt x="609259" y="217651"/>
                </a:cubicBezTo>
                <a:close/>
                <a:moveTo>
                  <a:pt x="4724798" y="208100"/>
                </a:moveTo>
                <a:cubicBezTo>
                  <a:pt x="4730319" y="208222"/>
                  <a:pt x="4735963" y="209495"/>
                  <a:pt x="4741732" y="211918"/>
                </a:cubicBezTo>
                <a:cubicBezTo>
                  <a:pt x="4753269" y="216765"/>
                  <a:pt x="4760930" y="224445"/>
                  <a:pt x="4764716" y="234956"/>
                </a:cubicBezTo>
                <a:cubicBezTo>
                  <a:pt x="4768501" y="245467"/>
                  <a:pt x="4768946" y="255864"/>
                  <a:pt x="4766049" y="266146"/>
                </a:cubicBezTo>
                <a:cubicBezTo>
                  <a:pt x="4763153" y="276428"/>
                  <a:pt x="4757732" y="284297"/>
                  <a:pt x="4749787" y="289753"/>
                </a:cubicBezTo>
                <a:cubicBezTo>
                  <a:pt x="4741843" y="295210"/>
                  <a:pt x="4732404" y="297938"/>
                  <a:pt x="4721469" y="297938"/>
                </a:cubicBezTo>
                <a:cubicBezTo>
                  <a:pt x="4710535" y="297938"/>
                  <a:pt x="4700633" y="293500"/>
                  <a:pt x="4691763" y="284623"/>
                </a:cubicBezTo>
                <a:cubicBezTo>
                  <a:pt x="4682894" y="275747"/>
                  <a:pt x="4678459" y="266203"/>
                  <a:pt x="4678459" y="255993"/>
                </a:cubicBezTo>
                <a:cubicBezTo>
                  <a:pt x="4678459" y="245783"/>
                  <a:pt x="4680847" y="236852"/>
                  <a:pt x="4685622" y="229202"/>
                </a:cubicBezTo>
                <a:cubicBezTo>
                  <a:pt x="4690397" y="221551"/>
                  <a:pt x="4698059" y="215546"/>
                  <a:pt x="4708606" y="211187"/>
                </a:cubicBezTo>
                <a:cubicBezTo>
                  <a:pt x="4713880" y="209007"/>
                  <a:pt x="4719277" y="207978"/>
                  <a:pt x="4724798" y="208100"/>
                </a:cubicBezTo>
                <a:close/>
                <a:moveTo>
                  <a:pt x="2334249" y="198711"/>
                </a:moveTo>
                <a:cubicBezTo>
                  <a:pt x="2338605" y="198976"/>
                  <a:pt x="2343660" y="200418"/>
                  <a:pt x="2349414" y="203035"/>
                </a:cubicBezTo>
                <a:cubicBezTo>
                  <a:pt x="2360922" y="208269"/>
                  <a:pt x="2370031" y="214568"/>
                  <a:pt x="2376743" y="221931"/>
                </a:cubicBezTo>
                <a:cubicBezTo>
                  <a:pt x="2383454" y="229295"/>
                  <a:pt x="2382393" y="235730"/>
                  <a:pt x="2373559" y="241237"/>
                </a:cubicBezTo>
                <a:cubicBezTo>
                  <a:pt x="2364725" y="246744"/>
                  <a:pt x="2356996" y="257857"/>
                  <a:pt x="2350371" y="274578"/>
                </a:cubicBezTo>
                <a:cubicBezTo>
                  <a:pt x="2363865" y="290883"/>
                  <a:pt x="2362532" y="299301"/>
                  <a:pt x="2346370" y="299831"/>
                </a:cubicBezTo>
                <a:cubicBezTo>
                  <a:pt x="2330209" y="300362"/>
                  <a:pt x="2300037" y="301932"/>
                  <a:pt x="2255855" y="304542"/>
                </a:cubicBezTo>
                <a:cubicBezTo>
                  <a:pt x="2248670" y="317233"/>
                  <a:pt x="2243060" y="320209"/>
                  <a:pt x="2239023" y="313469"/>
                </a:cubicBezTo>
                <a:cubicBezTo>
                  <a:pt x="2234986" y="306729"/>
                  <a:pt x="2231849" y="297096"/>
                  <a:pt x="2229612" y="284569"/>
                </a:cubicBezTo>
                <a:cubicBezTo>
                  <a:pt x="2227375" y="272043"/>
                  <a:pt x="2225134" y="261066"/>
                  <a:pt x="2222890" y="251637"/>
                </a:cubicBezTo>
                <a:cubicBezTo>
                  <a:pt x="2220646" y="242209"/>
                  <a:pt x="2217007" y="232920"/>
                  <a:pt x="2211974" y="223771"/>
                </a:cubicBezTo>
                <a:cubicBezTo>
                  <a:pt x="2206940" y="214622"/>
                  <a:pt x="2209131" y="210746"/>
                  <a:pt x="2218545" y="212144"/>
                </a:cubicBezTo>
                <a:cubicBezTo>
                  <a:pt x="2227959" y="213542"/>
                  <a:pt x="2234803" y="214665"/>
                  <a:pt x="2239077" y="215511"/>
                </a:cubicBezTo>
                <a:cubicBezTo>
                  <a:pt x="2243350" y="216357"/>
                  <a:pt x="2251563" y="216350"/>
                  <a:pt x="2263717" y="215489"/>
                </a:cubicBezTo>
                <a:cubicBezTo>
                  <a:pt x="2275870" y="214629"/>
                  <a:pt x="2287356" y="213116"/>
                  <a:pt x="2298176" y="210950"/>
                </a:cubicBezTo>
                <a:cubicBezTo>
                  <a:pt x="2308996" y="208785"/>
                  <a:pt x="2317363" y="205616"/>
                  <a:pt x="2323279" y="201443"/>
                </a:cubicBezTo>
                <a:cubicBezTo>
                  <a:pt x="2326236" y="199356"/>
                  <a:pt x="2329893" y="198446"/>
                  <a:pt x="2334249" y="198711"/>
                </a:cubicBezTo>
                <a:close/>
                <a:moveTo>
                  <a:pt x="2712106" y="179158"/>
                </a:moveTo>
                <a:cubicBezTo>
                  <a:pt x="2707574" y="180062"/>
                  <a:pt x="2693249" y="182944"/>
                  <a:pt x="2669128" y="187805"/>
                </a:cubicBezTo>
                <a:cubicBezTo>
                  <a:pt x="2670835" y="202992"/>
                  <a:pt x="2672018" y="212650"/>
                  <a:pt x="2672677" y="216780"/>
                </a:cubicBezTo>
                <a:cubicBezTo>
                  <a:pt x="2694805" y="213252"/>
                  <a:pt x="2708083" y="210857"/>
                  <a:pt x="2712515" y="209595"/>
                </a:cubicBezTo>
                <a:cubicBezTo>
                  <a:pt x="2714981" y="199729"/>
                  <a:pt x="2716663" y="191964"/>
                  <a:pt x="2717559" y="186300"/>
                </a:cubicBezTo>
                <a:cubicBezTo>
                  <a:pt x="2718455" y="180635"/>
                  <a:pt x="2716638" y="178255"/>
                  <a:pt x="2712106" y="179158"/>
                </a:cubicBezTo>
                <a:close/>
                <a:moveTo>
                  <a:pt x="4430597" y="177529"/>
                </a:moveTo>
                <a:cubicBezTo>
                  <a:pt x="4433506" y="177848"/>
                  <a:pt x="4437526" y="179481"/>
                  <a:pt x="4442656" y="182428"/>
                </a:cubicBezTo>
                <a:cubicBezTo>
                  <a:pt x="4452917" y="188322"/>
                  <a:pt x="4459230" y="195130"/>
                  <a:pt x="4461596" y="202852"/>
                </a:cubicBezTo>
                <a:cubicBezTo>
                  <a:pt x="4463962" y="210574"/>
                  <a:pt x="4463285" y="218680"/>
                  <a:pt x="4459564" y="227169"/>
                </a:cubicBezTo>
                <a:cubicBezTo>
                  <a:pt x="4455842" y="235659"/>
                  <a:pt x="4450497" y="235737"/>
                  <a:pt x="4443528" y="227406"/>
                </a:cubicBezTo>
                <a:cubicBezTo>
                  <a:pt x="4436558" y="219074"/>
                  <a:pt x="4431152" y="210570"/>
                  <a:pt x="4427309" y="201895"/>
                </a:cubicBezTo>
                <a:cubicBezTo>
                  <a:pt x="4424527" y="192258"/>
                  <a:pt x="4423824" y="185131"/>
                  <a:pt x="4425201" y="180513"/>
                </a:cubicBezTo>
                <a:cubicBezTo>
                  <a:pt x="4425889" y="178205"/>
                  <a:pt x="4427688" y="177210"/>
                  <a:pt x="4430597" y="177529"/>
                </a:cubicBezTo>
                <a:close/>
                <a:moveTo>
                  <a:pt x="3710675" y="167005"/>
                </a:moveTo>
                <a:lnTo>
                  <a:pt x="3680582" y="170619"/>
                </a:lnTo>
                <a:cubicBezTo>
                  <a:pt x="3682346" y="184213"/>
                  <a:pt x="3685200" y="197800"/>
                  <a:pt x="3689143" y="211381"/>
                </a:cubicBezTo>
                <a:lnTo>
                  <a:pt x="3714159" y="209208"/>
                </a:lnTo>
                <a:lnTo>
                  <a:pt x="3714159" y="198044"/>
                </a:lnTo>
                <a:cubicBezTo>
                  <a:pt x="3703662" y="199851"/>
                  <a:pt x="3695413" y="198292"/>
                  <a:pt x="3689412" y="193366"/>
                </a:cubicBezTo>
                <a:cubicBezTo>
                  <a:pt x="3683410" y="188440"/>
                  <a:pt x="3683651" y="185278"/>
                  <a:pt x="3690132" y="183880"/>
                </a:cubicBezTo>
                <a:cubicBezTo>
                  <a:pt x="3696615" y="182482"/>
                  <a:pt x="3703727" y="180728"/>
                  <a:pt x="3711471" y="178620"/>
                </a:cubicBezTo>
                <a:cubicBezTo>
                  <a:pt x="3711471" y="174849"/>
                  <a:pt x="3711206" y="170977"/>
                  <a:pt x="3710675" y="167005"/>
                </a:cubicBezTo>
                <a:close/>
                <a:moveTo>
                  <a:pt x="3399926" y="166994"/>
                </a:moveTo>
                <a:cubicBezTo>
                  <a:pt x="3405583" y="167991"/>
                  <a:pt x="3412298" y="171393"/>
                  <a:pt x="3420070" y="177201"/>
                </a:cubicBezTo>
                <a:cubicBezTo>
                  <a:pt x="3428976" y="182664"/>
                  <a:pt x="3432045" y="187551"/>
                  <a:pt x="3429277" y="191860"/>
                </a:cubicBezTo>
                <a:cubicBezTo>
                  <a:pt x="3426510" y="196169"/>
                  <a:pt x="3423319" y="209617"/>
                  <a:pt x="3419705" y="232203"/>
                </a:cubicBezTo>
                <a:cubicBezTo>
                  <a:pt x="3416091" y="254788"/>
                  <a:pt x="3407724" y="272875"/>
                  <a:pt x="3394602" y="286462"/>
                </a:cubicBezTo>
                <a:cubicBezTo>
                  <a:pt x="3381481" y="300050"/>
                  <a:pt x="3363724" y="310307"/>
                  <a:pt x="3341332" y="317233"/>
                </a:cubicBezTo>
                <a:cubicBezTo>
                  <a:pt x="3318940" y="324159"/>
                  <a:pt x="3317552" y="320811"/>
                  <a:pt x="3337170" y="307188"/>
                </a:cubicBezTo>
                <a:cubicBezTo>
                  <a:pt x="3356787" y="293564"/>
                  <a:pt x="3370292" y="281311"/>
                  <a:pt x="3377684" y="270426"/>
                </a:cubicBezTo>
                <a:cubicBezTo>
                  <a:pt x="3385077" y="259542"/>
                  <a:pt x="3390121" y="248500"/>
                  <a:pt x="3392817" y="237301"/>
                </a:cubicBezTo>
                <a:cubicBezTo>
                  <a:pt x="3395513" y="226101"/>
                  <a:pt x="3397080" y="215299"/>
                  <a:pt x="3397517" y="204895"/>
                </a:cubicBezTo>
                <a:cubicBezTo>
                  <a:pt x="3397955" y="194491"/>
                  <a:pt x="3397051" y="185325"/>
                  <a:pt x="3394807" y="177394"/>
                </a:cubicBezTo>
                <a:cubicBezTo>
                  <a:pt x="3392563" y="169464"/>
                  <a:pt x="3394269" y="165997"/>
                  <a:pt x="3399926" y="166994"/>
                </a:cubicBezTo>
                <a:close/>
                <a:moveTo>
                  <a:pt x="3772538" y="160186"/>
                </a:moveTo>
                <a:cubicBezTo>
                  <a:pt x="3770961" y="159340"/>
                  <a:pt x="3758306" y="160351"/>
                  <a:pt x="3734573" y="163219"/>
                </a:cubicBezTo>
                <a:cubicBezTo>
                  <a:pt x="3739965" y="165370"/>
                  <a:pt x="3741313" y="168826"/>
                  <a:pt x="3738617" y="173587"/>
                </a:cubicBezTo>
                <a:cubicBezTo>
                  <a:pt x="3740367" y="172698"/>
                  <a:pt x="3744357" y="171802"/>
                  <a:pt x="3750587" y="170898"/>
                </a:cubicBezTo>
                <a:cubicBezTo>
                  <a:pt x="3756818" y="169995"/>
                  <a:pt x="3761332" y="172712"/>
                  <a:pt x="3764128" y="179051"/>
                </a:cubicBezTo>
                <a:cubicBezTo>
                  <a:pt x="3766924" y="185389"/>
                  <a:pt x="3764351" y="189691"/>
                  <a:pt x="3756406" y="191957"/>
                </a:cubicBezTo>
                <a:cubicBezTo>
                  <a:pt x="3748461" y="194223"/>
                  <a:pt x="3742532" y="195355"/>
                  <a:pt x="3738617" y="195355"/>
                </a:cubicBezTo>
                <a:lnTo>
                  <a:pt x="3738617" y="205982"/>
                </a:lnTo>
                <a:cubicBezTo>
                  <a:pt x="3741514" y="206068"/>
                  <a:pt x="3745375" y="205870"/>
                  <a:pt x="3750200" y="205390"/>
                </a:cubicBezTo>
                <a:cubicBezTo>
                  <a:pt x="3755026" y="204910"/>
                  <a:pt x="3760787" y="204669"/>
                  <a:pt x="3767484" y="204669"/>
                </a:cubicBezTo>
                <a:cubicBezTo>
                  <a:pt x="3772431" y="186543"/>
                  <a:pt x="3774905" y="174412"/>
                  <a:pt x="3774905" y="168274"/>
                </a:cubicBezTo>
                <a:cubicBezTo>
                  <a:pt x="3774905" y="163728"/>
                  <a:pt x="3774116" y="161032"/>
                  <a:pt x="3772538" y="160186"/>
                </a:cubicBezTo>
                <a:close/>
                <a:moveTo>
                  <a:pt x="3031358" y="159905"/>
                </a:moveTo>
                <a:cubicBezTo>
                  <a:pt x="3033677" y="160216"/>
                  <a:pt x="3036481" y="160851"/>
                  <a:pt x="3039772" y="161810"/>
                </a:cubicBezTo>
                <a:cubicBezTo>
                  <a:pt x="3052937" y="165646"/>
                  <a:pt x="3062412" y="171458"/>
                  <a:pt x="3068199" y="179244"/>
                </a:cubicBezTo>
                <a:cubicBezTo>
                  <a:pt x="3073985" y="187031"/>
                  <a:pt x="3075412" y="196610"/>
                  <a:pt x="3072479" y="207982"/>
                </a:cubicBezTo>
                <a:cubicBezTo>
                  <a:pt x="3069546" y="219354"/>
                  <a:pt x="3060301" y="216672"/>
                  <a:pt x="3044741" y="199937"/>
                </a:cubicBezTo>
                <a:cubicBezTo>
                  <a:pt x="3033054" y="183747"/>
                  <a:pt x="3026013" y="172386"/>
                  <a:pt x="3023618" y="165854"/>
                </a:cubicBezTo>
                <a:cubicBezTo>
                  <a:pt x="3021822" y="160955"/>
                  <a:pt x="3024402" y="158972"/>
                  <a:pt x="3031358" y="159905"/>
                </a:cubicBezTo>
                <a:close/>
                <a:moveTo>
                  <a:pt x="4503698" y="146739"/>
                </a:moveTo>
                <a:cubicBezTo>
                  <a:pt x="4505214" y="146650"/>
                  <a:pt x="4507076" y="146905"/>
                  <a:pt x="4509285" y="147506"/>
                </a:cubicBezTo>
                <a:cubicBezTo>
                  <a:pt x="4518118" y="149908"/>
                  <a:pt x="4526468" y="153808"/>
                  <a:pt x="4534333" y="159207"/>
                </a:cubicBezTo>
                <a:cubicBezTo>
                  <a:pt x="4542199" y="164606"/>
                  <a:pt x="4543497" y="169507"/>
                  <a:pt x="4538227" y="173910"/>
                </a:cubicBezTo>
                <a:cubicBezTo>
                  <a:pt x="4532957" y="178312"/>
                  <a:pt x="4525704" y="188426"/>
                  <a:pt x="4516469" y="204250"/>
                </a:cubicBezTo>
                <a:cubicBezTo>
                  <a:pt x="4507234" y="220074"/>
                  <a:pt x="4498221" y="233249"/>
                  <a:pt x="4489431" y="243775"/>
                </a:cubicBezTo>
                <a:cubicBezTo>
                  <a:pt x="4522384" y="240219"/>
                  <a:pt x="4546393" y="236856"/>
                  <a:pt x="4561458" y="233687"/>
                </a:cubicBezTo>
                <a:cubicBezTo>
                  <a:pt x="4576522" y="230518"/>
                  <a:pt x="4588306" y="233411"/>
                  <a:pt x="4596810" y="242366"/>
                </a:cubicBezTo>
                <a:cubicBezTo>
                  <a:pt x="4605314" y="251322"/>
                  <a:pt x="4607931" y="256972"/>
                  <a:pt x="4604661" y="259316"/>
                </a:cubicBezTo>
                <a:cubicBezTo>
                  <a:pt x="4601392" y="261661"/>
                  <a:pt x="4590852" y="262833"/>
                  <a:pt x="4573041" y="262833"/>
                </a:cubicBezTo>
                <a:cubicBezTo>
                  <a:pt x="4557066" y="262833"/>
                  <a:pt x="4536538" y="263955"/>
                  <a:pt x="4511457" y="266200"/>
                </a:cubicBezTo>
                <a:cubicBezTo>
                  <a:pt x="4486376" y="268444"/>
                  <a:pt x="4463403" y="271821"/>
                  <a:pt x="4442538" y="276331"/>
                </a:cubicBezTo>
                <a:cubicBezTo>
                  <a:pt x="4421673" y="280841"/>
                  <a:pt x="4407283" y="282616"/>
                  <a:pt x="4399367" y="281655"/>
                </a:cubicBezTo>
                <a:cubicBezTo>
                  <a:pt x="4391451" y="280694"/>
                  <a:pt x="4384887" y="276905"/>
                  <a:pt x="4379674" y="270287"/>
                </a:cubicBezTo>
                <a:cubicBezTo>
                  <a:pt x="4374461" y="263669"/>
                  <a:pt x="4378498" y="260087"/>
                  <a:pt x="4391785" y="259542"/>
                </a:cubicBezTo>
                <a:cubicBezTo>
                  <a:pt x="4405071" y="258997"/>
                  <a:pt x="4431582" y="254839"/>
                  <a:pt x="4471319" y="247066"/>
                </a:cubicBezTo>
                <a:cubicBezTo>
                  <a:pt x="4477026" y="236455"/>
                  <a:pt x="4483695" y="220928"/>
                  <a:pt x="4491323" y="200486"/>
                </a:cubicBezTo>
                <a:cubicBezTo>
                  <a:pt x="4498952" y="180044"/>
                  <a:pt x="4501645" y="165503"/>
                  <a:pt x="4499401" y="156863"/>
                </a:cubicBezTo>
                <a:cubicBezTo>
                  <a:pt x="4497717" y="150383"/>
                  <a:pt x="4499150" y="147008"/>
                  <a:pt x="4503698" y="146739"/>
                </a:cubicBezTo>
                <a:close/>
                <a:moveTo>
                  <a:pt x="2321073" y="140006"/>
                </a:moveTo>
                <a:cubicBezTo>
                  <a:pt x="2327880" y="139139"/>
                  <a:pt x="2334394" y="141617"/>
                  <a:pt x="2340616" y="147441"/>
                </a:cubicBezTo>
                <a:cubicBezTo>
                  <a:pt x="2348912" y="155206"/>
                  <a:pt x="2349166" y="160849"/>
                  <a:pt x="2341380" y="164370"/>
                </a:cubicBezTo>
                <a:cubicBezTo>
                  <a:pt x="2333593" y="167890"/>
                  <a:pt x="2324655" y="170335"/>
                  <a:pt x="2314567" y="171705"/>
                </a:cubicBezTo>
                <a:cubicBezTo>
                  <a:pt x="2304479" y="173074"/>
                  <a:pt x="2292003" y="174659"/>
                  <a:pt x="2277139" y="176459"/>
                </a:cubicBezTo>
                <a:cubicBezTo>
                  <a:pt x="2262276" y="178258"/>
                  <a:pt x="2250040" y="175688"/>
                  <a:pt x="2240432" y="168747"/>
                </a:cubicBezTo>
                <a:cubicBezTo>
                  <a:pt x="2230824" y="161807"/>
                  <a:pt x="2238840" y="157160"/>
                  <a:pt x="2264480" y="154809"/>
                </a:cubicBezTo>
                <a:cubicBezTo>
                  <a:pt x="2288271" y="150392"/>
                  <a:pt x="2304834" y="146118"/>
                  <a:pt x="2314169" y="141988"/>
                </a:cubicBezTo>
                <a:cubicBezTo>
                  <a:pt x="2316503" y="140956"/>
                  <a:pt x="2318804" y="140295"/>
                  <a:pt x="2321073" y="140006"/>
                </a:cubicBezTo>
                <a:close/>
                <a:moveTo>
                  <a:pt x="3778648" y="137974"/>
                </a:moveTo>
                <a:cubicBezTo>
                  <a:pt x="3782638" y="138255"/>
                  <a:pt x="3787029" y="139708"/>
                  <a:pt x="3791822" y="142333"/>
                </a:cubicBezTo>
                <a:cubicBezTo>
                  <a:pt x="3801409" y="147581"/>
                  <a:pt x="3808662" y="152614"/>
                  <a:pt x="3813580" y="157433"/>
                </a:cubicBezTo>
                <a:cubicBezTo>
                  <a:pt x="3818499" y="162251"/>
                  <a:pt x="3818341" y="167496"/>
                  <a:pt x="3813107" y="173168"/>
                </a:cubicBezTo>
                <a:cubicBezTo>
                  <a:pt x="3807873" y="178839"/>
                  <a:pt x="3802599" y="186762"/>
                  <a:pt x="3797286" y="196936"/>
                </a:cubicBezTo>
                <a:cubicBezTo>
                  <a:pt x="3791973" y="207111"/>
                  <a:pt x="3786499" y="215690"/>
                  <a:pt x="3780863" y="222674"/>
                </a:cubicBezTo>
                <a:cubicBezTo>
                  <a:pt x="3775227" y="229657"/>
                  <a:pt x="3770531" y="229098"/>
                  <a:pt x="3766774" y="220996"/>
                </a:cubicBezTo>
                <a:cubicBezTo>
                  <a:pt x="3758815" y="222717"/>
                  <a:pt x="3749336" y="224359"/>
                  <a:pt x="3738337" y="225922"/>
                </a:cubicBezTo>
                <a:lnTo>
                  <a:pt x="3737262" y="239731"/>
                </a:lnTo>
                <a:lnTo>
                  <a:pt x="3764816" y="235752"/>
                </a:lnTo>
                <a:cubicBezTo>
                  <a:pt x="3777149" y="233013"/>
                  <a:pt x="3786438" y="235304"/>
                  <a:pt x="3792683" y="242624"/>
                </a:cubicBezTo>
                <a:cubicBezTo>
                  <a:pt x="3798928" y="249945"/>
                  <a:pt x="3795422" y="254688"/>
                  <a:pt x="3782164" y="256853"/>
                </a:cubicBezTo>
                <a:cubicBezTo>
                  <a:pt x="3768907" y="259019"/>
                  <a:pt x="3753854" y="260905"/>
                  <a:pt x="3737003" y="262511"/>
                </a:cubicBezTo>
                <a:lnTo>
                  <a:pt x="3735928" y="280235"/>
                </a:lnTo>
                <a:cubicBezTo>
                  <a:pt x="3778806" y="277582"/>
                  <a:pt x="3805693" y="275567"/>
                  <a:pt x="3816592" y="274191"/>
                </a:cubicBezTo>
                <a:cubicBezTo>
                  <a:pt x="3827490" y="272814"/>
                  <a:pt x="3837467" y="275123"/>
                  <a:pt x="3846523" y="281117"/>
                </a:cubicBezTo>
                <a:cubicBezTo>
                  <a:pt x="3855579" y="287111"/>
                  <a:pt x="3859781" y="292539"/>
                  <a:pt x="3859128" y="297400"/>
                </a:cubicBezTo>
                <a:cubicBezTo>
                  <a:pt x="3858476" y="302262"/>
                  <a:pt x="3849180" y="304015"/>
                  <a:pt x="3831240" y="302660"/>
                </a:cubicBezTo>
                <a:cubicBezTo>
                  <a:pt x="3813301" y="301305"/>
                  <a:pt x="3795885" y="300853"/>
                  <a:pt x="3778992" y="301305"/>
                </a:cubicBezTo>
                <a:cubicBezTo>
                  <a:pt x="3762099" y="301756"/>
                  <a:pt x="3747823" y="302434"/>
                  <a:pt x="3736165" y="303337"/>
                </a:cubicBezTo>
                <a:cubicBezTo>
                  <a:pt x="3724506" y="304241"/>
                  <a:pt x="3708330" y="305815"/>
                  <a:pt x="3687637" y="308059"/>
                </a:cubicBezTo>
                <a:cubicBezTo>
                  <a:pt x="3666944" y="310303"/>
                  <a:pt x="3652091" y="311877"/>
                  <a:pt x="3643079" y="312780"/>
                </a:cubicBezTo>
                <a:cubicBezTo>
                  <a:pt x="3634066" y="313684"/>
                  <a:pt x="3624988" y="310515"/>
                  <a:pt x="3615847" y="303273"/>
                </a:cubicBezTo>
                <a:cubicBezTo>
                  <a:pt x="3606705" y="296031"/>
                  <a:pt x="3608006" y="292410"/>
                  <a:pt x="3619751" y="292410"/>
                </a:cubicBezTo>
                <a:cubicBezTo>
                  <a:pt x="3628857" y="292410"/>
                  <a:pt x="3641770" y="291747"/>
                  <a:pt x="3658491" y="290420"/>
                </a:cubicBezTo>
                <a:cubicBezTo>
                  <a:pt x="3675212" y="289094"/>
                  <a:pt x="3693768" y="286796"/>
                  <a:pt x="3714159" y="283526"/>
                </a:cubicBezTo>
                <a:lnTo>
                  <a:pt x="3714159" y="264188"/>
                </a:lnTo>
                <a:cubicBezTo>
                  <a:pt x="3700594" y="265938"/>
                  <a:pt x="3690287" y="267275"/>
                  <a:pt x="3683238" y="268200"/>
                </a:cubicBezTo>
                <a:cubicBezTo>
                  <a:pt x="3676191" y="269125"/>
                  <a:pt x="3668783" y="266042"/>
                  <a:pt x="3661018" y="258951"/>
                </a:cubicBezTo>
                <a:cubicBezTo>
                  <a:pt x="3653253" y="251860"/>
                  <a:pt x="3655329" y="248027"/>
                  <a:pt x="3667245" y="247453"/>
                </a:cubicBezTo>
                <a:cubicBezTo>
                  <a:pt x="3679162" y="246880"/>
                  <a:pt x="3694800" y="245381"/>
                  <a:pt x="3714159" y="242958"/>
                </a:cubicBezTo>
                <a:lnTo>
                  <a:pt x="3714159" y="226395"/>
                </a:lnTo>
                <a:cubicBezTo>
                  <a:pt x="3707635" y="227255"/>
                  <a:pt x="3699031" y="228503"/>
                  <a:pt x="3688347" y="230138"/>
                </a:cubicBezTo>
                <a:cubicBezTo>
                  <a:pt x="3682009" y="237537"/>
                  <a:pt x="3676656" y="237874"/>
                  <a:pt x="3672290" y="231149"/>
                </a:cubicBezTo>
                <a:cubicBezTo>
                  <a:pt x="3667923" y="224423"/>
                  <a:pt x="3663954" y="213919"/>
                  <a:pt x="3660384" y="199636"/>
                </a:cubicBezTo>
                <a:cubicBezTo>
                  <a:pt x="3656813" y="185353"/>
                  <a:pt x="3652285" y="173849"/>
                  <a:pt x="3646800" y="165123"/>
                </a:cubicBezTo>
                <a:cubicBezTo>
                  <a:pt x="3641315" y="156397"/>
                  <a:pt x="3642652" y="152034"/>
                  <a:pt x="3650812" y="152034"/>
                </a:cubicBezTo>
                <a:cubicBezTo>
                  <a:pt x="3657480" y="152034"/>
                  <a:pt x="3663259" y="152478"/>
                  <a:pt x="3668149" y="153367"/>
                </a:cubicBezTo>
                <a:cubicBezTo>
                  <a:pt x="3673039" y="154256"/>
                  <a:pt x="3689290" y="153389"/>
                  <a:pt x="3716902" y="150765"/>
                </a:cubicBezTo>
                <a:cubicBezTo>
                  <a:pt x="3744514" y="148140"/>
                  <a:pt x="3761507" y="144767"/>
                  <a:pt x="3767881" y="140644"/>
                </a:cubicBezTo>
                <a:cubicBezTo>
                  <a:pt x="3771069" y="138583"/>
                  <a:pt x="3774658" y="137693"/>
                  <a:pt x="3778648" y="137974"/>
                </a:cubicBezTo>
                <a:close/>
                <a:moveTo>
                  <a:pt x="2955226" y="132578"/>
                </a:moveTo>
                <a:cubicBezTo>
                  <a:pt x="2950301" y="133015"/>
                  <a:pt x="2937763" y="135241"/>
                  <a:pt x="2917615" y="139257"/>
                </a:cubicBezTo>
                <a:lnTo>
                  <a:pt x="2918798" y="177652"/>
                </a:lnTo>
                <a:cubicBezTo>
                  <a:pt x="2926728" y="176907"/>
                  <a:pt x="2933329" y="175143"/>
                  <a:pt x="2938599" y="172361"/>
                </a:cubicBezTo>
                <a:cubicBezTo>
                  <a:pt x="2943869" y="169579"/>
                  <a:pt x="2949562" y="171196"/>
                  <a:pt x="2955678" y="177212"/>
                </a:cubicBezTo>
                <a:cubicBezTo>
                  <a:pt x="2961794" y="183227"/>
                  <a:pt x="2960037" y="188203"/>
                  <a:pt x="2950408" y="192140"/>
                </a:cubicBezTo>
                <a:cubicBezTo>
                  <a:pt x="2940778" y="196076"/>
                  <a:pt x="2930299" y="198044"/>
                  <a:pt x="2918971" y="198044"/>
                </a:cubicBezTo>
                <a:lnTo>
                  <a:pt x="2920132" y="232977"/>
                </a:lnTo>
                <a:cubicBezTo>
                  <a:pt x="2924663" y="233106"/>
                  <a:pt x="2931418" y="231339"/>
                  <a:pt x="2940395" y="227675"/>
                </a:cubicBezTo>
                <a:cubicBezTo>
                  <a:pt x="2949372" y="224011"/>
                  <a:pt x="2955391" y="224204"/>
                  <a:pt x="2958453" y="228255"/>
                </a:cubicBezTo>
                <a:cubicBezTo>
                  <a:pt x="2961514" y="232307"/>
                  <a:pt x="2963769" y="232048"/>
                  <a:pt x="2965218" y="227481"/>
                </a:cubicBezTo>
                <a:cubicBezTo>
                  <a:pt x="2966666" y="222914"/>
                  <a:pt x="2967616" y="207398"/>
                  <a:pt x="2968068" y="180933"/>
                </a:cubicBezTo>
                <a:cubicBezTo>
                  <a:pt x="2968520" y="154468"/>
                  <a:pt x="2967724" y="139683"/>
                  <a:pt x="2965680" y="136579"/>
                </a:cubicBezTo>
                <a:cubicBezTo>
                  <a:pt x="2963637" y="133474"/>
                  <a:pt x="2960152" y="132140"/>
                  <a:pt x="2955226" y="132578"/>
                </a:cubicBezTo>
                <a:close/>
                <a:moveTo>
                  <a:pt x="1645988" y="117735"/>
                </a:moveTo>
                <a:cubicBezTo>
                  <a:pt x="1637046" y="119076"/>
                  <a:pt x="1622466" y="122170"/>
                  <a:pt x="1602246" y="127017"/>
                </a:cubicBezTo>
                <a:lnTo>
                  <a:pt x="1602246" y="139859"/>
                </a:lnTo>
                <a:cubicBezTo>
                  <a:pt x="1612098" y="139056"/>
                  <a:pt x="1620480" y="137278"/>
                  <a:pt x="1627392" y="134524"/>
                </a:cubicBezTo>
                <a:cubicBezTo>
                  <a:pt x="1634304" y="131771"/>
                  <a:pt x="1640614" y="132517"/>
                  <a:pt x="1646321" y="136761"/>
                </a:cubicBezTo>
                <a:cubicBezTo>
                  <a:pt x="1652028" y="141006"/>
                  <a:pt x="1652419" y="145061"/>
                  <a:pt x="1647493" y="148925"/>
                </a:cubicBezTo>
                <a:cubicBezTo>
                  <a:pt x="1642567" y="152790"/>
                  <a:pt x="1635379" y="155422"/>
                  <a:pt x="1625929" y="156820"/>
                </a:cubicBezTo>
                <a:cubicBezTo>
                  <a:pt x="1616479" y="158218"/>
                  <a:pt x="1608585" y="158465"/>
                  <a:pt x="1602246" y="157562"/>
                </a:cubicBezTo>
                <a:lnTo>
                  <a:pt x="1602246" y="168188"/>
                </a:lnTo>
                <a:cubicBezTo>
                  <a:pt x="1608527" y="168303"/>
                  <a:pt x="1616293" y="166758"/>
                  <a:pt x="1625542" y="163552"/>
                </a:cubicBezTo>
                <a:cubicBezTo>
                  <a:pt x="1634792" y="160347"/>
                  <a:pt x="1642220" y="161254"/>
                  <a:pt x="1647827" y="166274"/>
                </a:cubicBezTo>
                <a:cubicBezTo>
                  <a:pt x="1653434" y="171293"/>
                  <a:pt x="1652760" y="175365"/>
                  <a:pt x="1645805" y="178491"/>
                </a:cubicBezTo>
                <a:cubicBezTo>
                  <a:pt x="1638850" y="181618"/>
                  <a:pt x="1631371" y="183858"/>
                  <a:pt x="1623370" y="185213"/>
                </a:cubicBezTo>
                <a:cubicBezTo>
                  <a:pt x="1615368" y="186569"/>
                  <a:pt x="1608327" y="185898"/>
                  <a:pt x="1602246" y="183202"/>
                </a:cubicBezTo>
                <a:lnTo>
                  <a:pt x="1602246" y="197894"/>
                </a:lnTo>
                <a:cubicBezTo>
                  <a:pt x="1610392" y="197980"/>
                  <a:pt x="1619075" y="196427"/>
                  <a:pt x="1628296" y="193237"/>
                </a:cubicBezTo>
                <a:cubicBezTo>
                  <a:pt x="1637516" y="190046"/>
                  <a:pt x="1644926" y="190946"/>
                  <a:pt x="1650526" y="195936"/>
                </a:cubicBezTo>
                <a:cubicBezTo>
                  <a:pt x="1656126" y="200927"/>
                  <a:pt x="1655725" y="204992"/>
                  <a:pt x="1649322" y="208133"/>
                </a:cubicBezTo>
                <a:cubicBezTo>
                  <a:pt x="1642919" y="211273"/>
                  <a:pt x="1634792" y="213302"/>
                  <a:pt x="1624940" y="214220"/>
                </a:cubicBezTo>
                <a:cubicBezTo>
                  <a:pt x="1615088" y="215138"/>
                  <a:pt x="1607409" y="215145"/>
                  <a:pt x="1601902" y="214242"/>
                </a:cubicBezTo>
                <a:cubicBezTo>
                  <a:pt x="1601199" y="225111"/>
                  <a:pt x="1600863" y="230009"/>
                  <a:pt x="1600891" y="228933"/>
                </a:cubicBezTo>
                <a:cubicBezTo>
                  <a:pt x="1625600" y="226280"/>
                  <a:pt x="1645368" y="223792"/>
                  <a:pt x="1660195" y="221469"/>
                </a:cubicBezTo>
                <a:cubicBezTo>
                  <a:pt x="1661041" y="192301"/>
                  <a:pt x="1661464" y="169622"/>
                  <a:pt x="1661464" y="153432"/>
                </a:cubicBezTo>
                <a:cubicBezTo>
                  <a:pt x="1661464" y="137658"/>
                  <a:pt x="1661120" y="127429"/>
                  <a:pt x="1660432" y="122747"/>
                </a:cubicBezTo>
                <a:cubicBezTo>
                  <a:pt x="1659743" y="118065"/>
                  <a:pt x="1654929" y="116395"/>
                  <a:pt x="1645988" y="117735"/>
                </a:cubicBezTo>
                <a:close/>
                <a:moveTo>
                  <a:pt x="994153" y="116204"/>
                </a:moveTo>
                <a:cubicBezTo>
                  <a:pt x="1004133" y="116689"/>
                  <a:pt x="1012819" y="121000"/>
                  <a:pt x="1020214" y="129136"/>
                </a:cubicBezTo>
                <a:cubicBezTo>
                  <a:pt x="1030072" y="139984"/>
                  <a:pt x="1027326" y="145183"/>
                  <a:pt x="1011975" y="144731"/>
                </a:cubicBezTo>
                <a:cubicBezTo>
                  <a:pt x="996624" y="144279"/>
                  <a:pt x="980477" y="144505"/>
                  <a:pt x="963534" y="145409"/>
                </a:cubicBezTo>
                <a:cubicBezTo>
                  <a:pt x="946591" y="146312"/>
                  <a:pt x="915971" y="148750"/>
                  <a:pt x="871674" y="152722"/>
                </a:cubicBezTo>
                <a:cubicBezTo>
                  <a:pt x="878873" y="157354"/>
                  <a:pt x="879981" y="161631"/>
                  <a:pt x="874998" y="165553"/>
                </a:cubicBezTo>
                <a:cubicBezTo>
                  <a:pt x="870014" y="169475"/>
                  <a:pt x="865063" y="173824"/>
                  <a:pt x="860144" y="178599"/>
                </a:cubicBezTo>
                <a:cubicBezTo>
                  <a:pt x="855226" y="183374"/>
                  <a:pt x="853189" y="185762"/>
                  <a:pt x="854036" y="185762"/>
                </a:cubicBezTo>
                <a:cubicBezTo>
                  <a:pt x="858295" y="185762"/>
                  <a:pt x="866067" y="184894"/>
                  <a:pt x="877353" y="183159"/>
                </a:cubicBezTo>
                <a:cubicBezTo>
                  <a:pt x="888638" y="181424"/>
                  <a:pt x="897483" y="178947"/>
                  <a:pt x="903886" y="175727"/>
                </a:cubicBezTo>
                <a:cubicBezTo>
                  <a:pt x="910289" y="172508"/>
                  <a:pt x="916602" y="172587"/>
                  <a:pt x="922826" y="175964"/>
                </a:cubicBezTo>
                <a:cubicBezTo>
                  <a:pt x="929049" y="179341"/>
                  <a:pt x="936252" y="184124"/>
                  <a:pt x="944433" y="190311"/>
                </a:cubicBezTo>
                <a:cubicBezTo>
                  <a:pt x="952614" y="196499"/>
                  <a:pt x="954596" y="201726"/>
                  <a:pt x="950380" y="205992"/>
                </a:cubicBezTo>
                <a:cubicBezTo>
                  <a:pt x="946164" y="210259"/>
                  <a:pt x="942995" y="216428"/>
                  <a:pt x="940873" y="224502"/>
                </a:cubicBezTo>
                <a:cubicBezTo>
                  <a:pt x="938750" y="232575"/>
                  <a:pt x="935861" y="245532"/>
                  <a:pt x="932204" y="263371"/>
                </a:cubicBezTo>
                <a:cubicBezTo>
                  <a:pt x="928547" y="281210"/>
                  <a:pt x="923381" y="294654"/>
                  <a:pt x="916706" y="303703"/>
                </a:cubicBezTo>
                <a:cubicBezTo>
                  <a:pt x="910031" y="312752"/>
                  <a:pt x="901921" y="319678"/>
                  <a:pt x="892378" y="324482"/>
                </a:cubicBezTo>
                <a:cubicBezTo>
                  <a:pt x="882834" y="329286"/>
                  <a:pt x="877259" y="327812"/>
                  <a:pt x="875653" y="320062"/>
                </a:cubicBezTo>
                <a:cubicBezTo>
                  <a:pt x="874048" y="312311"/>
                  <a:pt x="866655" y="302835"/>
                  <a:pt x="853476" y="291636"/>
                </a:cubicBezTo>
                <a:cubicBezTo>
                  <a:pt x="840298" y="280436"/>
                  <a:pt x="841413" y="276858"/>
                  <a:pt x="856821" y="280902"/>
                </a:cubicBezTo>
                <a:cubicBezTo>
                  <a:pt x="872230" y="284946"/>
                  <a:pt x="882035" y="286828"/>
                  <a:pt x="886236" y="286548"/>
                </a:cubicBezTo>
                <a:cubicBezTo>
                  <a:pt x="890438" y="286269"/>
                  <a:pt x="894224" y="281913"/>
                  <a:pt x="897594" y="273481"/>
                </a:cubicBezTo>
                <a:cubicBezTo>
                  <a:pt x="900964" y="265049"/>
                  <a:pt x="904434" y="251354"/>
                  <a:pt x="908005" y="232396"/>
                </a:cubicBezTo>
                <a:cubicBezTo>
                  <a:pt x="911576" y="213438"/>
                  <a:pt x="911626" y="202751"/>
                  <a:pt x="908155" y="200335"/>
                </a:cubicBezTo>
                <a:cubicBezTo>
                  <a:pt x="904685" y="197919"/>
                  <a:pt x="894131" y="198041"/>
                  <a:pt x="876492" y="200701"/>
                </a:cubicBezTo>
                <a:cubicBezTo>
                  <a:pt x="858854" y="203361"/>
                  <a:pt x="844291" y="207634"/>
                  <a:pt x="832805" y="213521"/>
                </a:cubicBezTo>
                <a:cubicBezTo>
                  <a:pt x="821318" y="219408"/>
                  <a:pt x="814998" y="217658"/>
                  <a:pt x="813844" y="208272"/>
                </a:cubicBezTo>
                <a:cubicBezTo>
                  <a:pt x="812689" y="198887"/>
                  <a:pt x="817099" y="191229"/>
                  <a:pt x="827072" y="185299"/>
                </a:cubicBezTo>
                <a:cubicBezTo>
                  <a:pt x="837046" y="179370"/>
                  <a:pt x="843761" y="169672"/>
                  <a:pt x="847217" y="156207"/>
                </a:cubicBezTo>
                <a:cubicBezTo>
                  <a:pt x="810262" y="161613"/>
                  <a:pt x="785575" y="165438"/>
                  <a:pt x="773157" y="167682"/>
                </a:cubicBezTo>
                <a:cubicBezTo>
                  <a:pt x="760738" y="169927"/>
                  <a:pt x="748829" y="166302"/>
                  <a:pt x="737428" y="156809"/>
                </a:cubicBezTo>
                <a:cubicBezTo>
                  <a:pt x="726028" y="147316"/>
                  <a:pt x="728458" y="142569"/>
                  <a:pt x="744720" y="142569"/>
                </a:cubicBezTo>
                <a:cubicBezTo>
                  <a:pt x="759275" y="142569"/>
                  <a:pt x="775107" y="141913"/>
                  <a:pt x="792215" y="140601"/>
                </a:cubicBezTo>
                <a:cubicBezTo>
                  <a:pt x="809323" y="139289"/>
                  <a:pt x="831683" y="137048"/>
                  <a:pt x="859295" y="133879"/>
                </a:cubicBezTo>
                <a:cubicBezTo>
                  <a:pt x="886907" y="130710"/>
                  <a:pt x="910938" y="127792"/>
                  <a:pt x="931387" y="125124"/>
                </a:cubicBezTo>
                <a:cubicBezTo>
                  <a:pt x="951836" y="122457"/>
                  <a:pt x="969288" y="119747"/>
                  <a:pt x="983743" y="116993"/>
                </a:cubicBezTo>
                <a:cubicBezTo>
                  <a:pt x="987357" y="116305"/>
                  <a:pt x="990827" y="116042"/>
                  <a:pt x="994153" y="116204"/>
                </a:cubicBezTo>
                <a:close/>
                <a:moveTo>
                  <a:pt x="3854420" y="105109"/>
                </a:moveTo>
                <a:cubicBezTo>
                  <a:pt x="3860538" y="105546"/>
                  <a:pt x="3865872" y="106998"/>
                  <a:pt x="3870421" y="109465"/>
                </a:cubicBezTo>
                <a:cubicBezTo>
                  <a:pt x="3879520" y="114398"/>
                  <a:pt x="3884575" y="119596"/>
                  <a:pt x="3885586" y="125060"/>
                </a:cubicBezTo>
                <a:cubicBezTo>
                  <a:pt x="3886597" y="130523"/>
                  <a:pt x="3878749" y="132807"/>
                  <a:pt x="3862043" y="131911"/>
                </a:cubicBezTo>
                <a:cubicBezTo>
                  <a:pt x="3845337" y="131015"/>
                  <a:pt x="3827458" y="131007"/>
                  <a:pt x="3808407" y="131889"/>
                </a:cubicBezTo>
                <a:cubicBezTo>
                  <a:pt x="3789356" y="132771"/>
                  <a:pt x="3768290" y="134345"/>
                  <a:pt x="3745210" y="136611"/>
                </a:cubicBezTo>
                <a:cubicBezTo>
                  <a:pt x="3722129" y="138877"/>
                  <a:pt x="3699834" y="141132"/>
                  <a:pt x="3678323" y="143376"/>
                </a:cubicBezTo>
                <a:cubicBezTo>
                  <a:pt x="3656813" y="145620"/>
                  <a:pt x="3638604" y="148320"/>
                  <a:pt x="3623698" y="151474"/>
                </a:cubicBezTo>
                <a:cubicBezTo>
                  <a:pt x="3608791" y="154629"/>
                  <a:pt x="3596104" y="152973"/>
                  <a:pt x="3585635" y="146506"/>
                </a:cubicBezTo>
                <a:cubicBezTo>
                  <a:pt x="3575038" y="136166"/>
                  <a:pt x="3574884" y="130685"/>
                  <a:pt x="3585173" y="130061"/>
                </a:cubicBezTo>
                <a:cubicBezTo>
                  <a:pt x="3595462" y="129437"/>
                  <a:pt x="3607909" y="128681"/>
                  <a:pt x="3622515" y="127792"/>
                </a:cubicBezTo>
                <a:cubicBezTo>
                  <a:pt x="3637120" y="126902"/>
                  <a:pt x="3657652" y="125114"/>
                  <a:pt x="3684110" y="122425"/>
                </a:cubicBezTo>
                <a:cubicBezTo>
                  <a:pt x="3710567" y="119736"/>
                  <a:pt x="3738273" y="117262"/>
                  <a:pt x="3767225" y="115004"/>
                </a:cubicBezTo>
                <a:cubicBezTo>
                  <a:pt x="3796178" y="112745"/>
                  <a:pt x="3818341" y="110024"/>
                  <a:pt x="3833714" y="106841"/>
                </a:cubicBezTo>
                <a:cubicBezTo>
                  <a:pt x="3841400" y="105249"/>
                  <a:pt x="3848302" y="104672"/>
                  <a:pt x="3854420" y="105109"/>
                </a:cubicBezTo>
                <a:close/>
                <a:moveTo>
                  <a:pt x="4534304" y="104617"/>
                </a:moveTo>
                <a:cubicBezTo>
                  <a:pt x="4539586" y="105171"/>
                  <a:pt x="4544310" y="107027"/>
                  <a:pt x="4548476" y="110185"/>
                </a:cubicBezTo>
                <a:cubicBezTo>
                  <a:pt x="4556808" y="116502"/>
                  <a:pt x="4556439" y="121679"/>
                  <a:pt x="4547369" y="125716"/>
                </a:cubicBezTo>
                <a:cubicBezTo>
                  <a:pt x="4538299" y="129753"/>
                  <a:pt x="4523098" y="134040"/>
                  <a:pt x="4501767" y="138579"/>
                </a:cubicBezTo>
                <a:cubicBezTo>
                  <a:pt x="4480436" y="143118"/>
                  <a:pt x="4464099" y="145842"/>
                  <a:pt x="4452756" y="146753"/>
                </a:cubicBezTo>
                <a:cubicBezTo>
                  <a:pt x="4441412" y="147664"/>
                  <a:pt x="4432292" y="145677"/>
                  <a:pt x="4425394" y="140795"/>
                </a:cubicBezTo>
                <a:cubicBezTo>
                  <a:pt x="4418497" y="135912"/>
                  <a:pt x="4418292" y="132750"/>
                  <a:pt x="4424781" y="131308"/>
                </a:cubicBezTo>
                <a:cubicBezTo>
                  <a:pt x="4431270" y="129867"/>
                  <a:pt x="4445442" y="125963"/>
                  <a:pt x="4467296" y="119596"/>
                </a:cubicBezTo>
                <a:cubicBezTo>
                  <a:pt x="4487487" y="115208"/>
                  <a:pt x="4503982" y="110963"/>
                  <a:pt x="4516781" y="106862"/>
                </a:cubicBezTo>
                <a:cubicBezTo>
                  <a:pt x="4523180" y="104811"/>
                  <a:pt x="4529021" y="104063"/>
                  <a:pt x="4534304" y="104617"/>
                </a:cubicBezTo>
                <a:close/>
                <a:moveTo>
                  <a:pt x="4078325" y="91418"/>
                </a:moveTo>
                <a:cubicBezTo>
                  <a:pt x="4061906" y="93224"/>
                  <a:pt x="4047723" y="94852"/>
                  <a:pt x="4035778" y="96300"/>
                </a:cubicBezTo>
                <a:cubicBezTo>
                  <a:pt x="4039377" y="121969"/>
                  <a:pt x="4042324" y="140533"/>
                  <a:pt x="4044619" y="151991"/>
                </a:cubicBezTo>
                <a:cubicBezTo>
                  <a:pt x="4062673" y="151145"/>
                  <a:pt x="4074518" y="150406"/>
                  <a:pt x="4080154" y="149775"/>
                </a:cubicBezTo>
                <a:lnTo>
                  <a:pt x="4080154" y="133255"/>
                </a:lnTo>
                <a:cubicBezTo>
                  <a:pt x="4069743" y="134159"/>
                  <a:pt x="4061067" y="132603"/>
                  <a:pt x="4054126" y="128587"/>
                </a:cubicBezTo>
                <a:cubicBezTo>
                  <a:pt x="4047186" y="124572"/>
                  <a:pt x="4047573" y="120973"/>
                  <a:pt x="4055288" y="117789"/>
                </a:cubicBezTo>
                <a:cubicBezTo>
                  <a:pt x="4063003" y="114606"/>
                  <a:pt x="4071291" y="112275"/>
                  <a:pt x="4080154" y="110798"/>
                </a:cubicBezTo>
                <a:cubicBezTo>
                  <a:pt x="4080154" y="103628"/>
                  <a:pt x="4079544" y="97168"/>
                  <a:pt x="4078325" y="91418"/>
                </a:cubicBezTo>
                <a:close/>
                <a:moveTo>
                  <a:pt x="4142477" y="84241"/>
                </a:moveTo>
                <a:cubicBezTo>
                  <a:pt x="4140160" y="84082"/>
                  <a:pt x="4137321" y="84226"/>
                  <a:pt x="4133962" y="84674"/>
                </a:cubicBezTo>
                <a:cubicBezTo>
                  <a:pt x="4127243" y="85570"/>
                  <a:pt x="4117015" y="86606"/>
                  <a:pt x="4103277" y="87782"/>
                </a:cubicBezTo>
                <a:cubicBezTo>
                  <a:pt x="4108669" y="89804"/>
                  <a:pt x="4110659" y="93121"/>
                  <a:pt x="4109247" y="97731"/>
                </a:cubicBezTo>
                <a:cubicBezTo>
                  <a:pt x="4107834" y="102341"/>
                  <a:pt x="4106741" y="105134"/>
                  <a:pt x="4105966" y="106109"/>
                </a:cubicBezTo>
                <a:cubicBezTo>
                  <a:pt x="4111702" y="105277"/>
                  <a:pt x="4117636" y="104395"/>
                  <a:pt x="4123766" y="103463"/>
                </a:cubicBezTo>
                <a:cubicBezTo>
                  <a:pt x="4129896" y="102531"/>
                  <a:pt x="4134087" y="104966"/>
                  <a:pt x="4136339" y="110766"/>
                </a:cubicBezTo>
                <a:cubicBezTo>
                  <a:pt x="4138590" y="116567"/>
                  <a:pt x="4135371" y="121080"/>
                  <a:pt x="4126681" y="124307"/>
                </a:cubicBezTo>
                <a:cubicBezTo>
                  <a:pt x="4117990" y="127533"/>
                  <a:pt x="4111086" y="129469"/>
                  <a:pt x="4105966" y="130115"/>
                </a:cubicBezTo>
                <a:lnTo>
                  <a:pt x="4105966" y="145258"/>
                </a:lnTo>
                <a:cubicBezTo>
                  <a:pt x="4119288" y="144369"/>
                  <a:pt x="4129176" y="143924"/>
                  <a:pt x="4135629" y="143924"/>
                </a:cubicBezTo>
                <a:cubicBezTo>
                  <a:pt x="4138296" y="139938"/>
                  <a:pt x="4141641" y="129609"/>
                  <a:pt x="4145663" y="112939"/>
                </a:cubicBezTo>
                <a:cubicBezTo>
                  <a:pt x="4149686" y="96268"/>
                  <a:pt x="4150421" y="87166"/>
                  <a:pt x="4147868" y="85631"/>
                </a:cubicBezTo>
                <a:cubicBezTo>
                  <a:pt x="4146592" y="84864"/>
                  <a:pt x="4144795" y="84401"/>
                  <a:pt x="4142477" y="84241"/>
                </a:cubicBezTo>
                <a:close/>
                <a:moveTo>
                  <a:pt x="1218718" y="68466"/>
                </a:moveTo>
                <a:lnTo>
                  <a:pt x="1179633" y="72144"/>
                </a:lnTo>
                <a:cubicBezTo>
                  <a:pt x="1183190" y="98186"/>
                  <a:pt x="1187076" y="125253"/>
                  <a:pt x="1191292" y="153346"/>
                </a:cubicBezTo>
                <a:lnTo>
                  <a:pt x="1224009" y="149840"/>
                </a:lnTo>
                <a:lnTo>
                  <a:pt x="1224009" y="125167"/>
                </a:lnTo>
                <a:lnTo>
                  <a:pt x="1211942" y="125167"/>
                </a:lnTo>
                <a:cubicBezTo>
                  <a:pt x="1206449" y="125167"/>
                  <a:pt x="1201463" y="123095"/>
                  <a:pt x="1196981" y="118951"/>
                </a:cubicBezTo>
                <a:cubicBezTo>
                  <a:pt x="1192500" y="114806"/>
                  <a:pt x="1193400" y="111214"/>
                  <a:pt x="1199681" y="108174"/>
                </a:cubicBezTo>
                <a:cubicBezTo>
                  <a:pt x="1205962" y="105134"/>
                  <a:pt x="1213620" y="102861"/>
                  <a:pt x="1222654" y="101355"/>
                </a:cubicBezTo>
                <a:cubicBezTo>
                  <a:pt x="1222654" y="81638"/>
                  <a:pt x="1221342" y="70675"/>
                  <a:pt x="1218718" y="68466"/>
                </a:cubicBezTo>
                <a:close/>
                <a:moveTo>
                  <a:pt x="1294133" y="60636"/>
                </a:moveTo>
                <a:cubicBezTo>
                  <a:pt x="1289587" y="59561"/>
                  <a:pt x="1273468" y="60887"/>
                  <a:pt x="1245777" y="64616"/>
                </a:cubicBezTo>
                <a:cubicBezTo>
                  <a:pt x="1252073" y="67756"/>
                  <a:pt x="1254321" y="71772"/>
                  <a:pt x="1252521" y="76662"/>
                </a:cubicBezTo>
                <a:cubicBezTo>
                  <a:pt x="1250721" y="81552"/>
                  <a:pt x="1249821" y="87768"/>
                  <a:pt x="1249821" y="95311"/>
                </a:cubicBezTo>
                <a:cubicBezTo>
                  <a:pt x="1254582" y="94479"/>
                  <a:pt x="1259605" y="93371"/>
                  <a:pt x="1264889" y="91988"/>
                </a:cubicBezTo>
                <a:cubicBezTo>
                  <a:pt x="1270174" y="90604"/>
                  <a:pt x="1275508" y="92909"/>
                  <a:pt x="1280893" y="98903"/>
                </a:cubicBezTo>
                <a:cubicBezTo>
                  <a:pt x="1286278" y="104897"/>
                  <a:pt x="1284636" y="109863"/>
                  <a:pt x="1275967" y="113799"/>
                </a:cubicBezTo>
                <a:cubicBezTo>
                  <a:pt x="1267298" y="117735"/>
                  <a:pt x="1258512" y="120442"/>
                  <a:pt x="1249606" y="121919"/>
                </a:cubicBezTo>
                <a:lnTo>
                  <a:pt x="1248466" y="146592"/>
                </a:lnTo>
                <a:cubicBezTo>
                  <a:pt x="1257400" y="144799"/>
                  <a:pt x="1264570" y="143451"/>
                  <a:pt x="1269977" y="142548"/>
                </a:cubicBezTo>
                <a:cubicBezTo>
                  <a:pt x="1275383" y="141644"/>
                  <a:pt x="1279427" y="142770"/>
                  <a:pt x="1282109" y="145925"/>
                </a:cubicBezTo>
                <a:cubicBezTo>
                  <a:pt x="1284790" y="149080"/>
                  <a:pt x="1288379" y="140698"/>
                  <a:pt x="1292874" y="120779"/>
                </a:cubicBezTo>
                <a:cubicBezTo>
                  <a:pt x="1297370" y="100861"/>
                  <a:pt x="1299840" y="86126"/>
                  <a:pt x="1300285" y="76576"/>
                </a:cubicBezTo>
                <a:cubicBezTo>
                  <a:pt x="1300729" y="67025"/>
                  <a:pt x="1298678" y="61712"/>
                  <a:pt x="1294133" y="60636"/>
                </a:cubicBezTo>
                <a:close/>
                <a:moveTo>
                  <a:pt x="3399864" y="55277"/>
                </a:moveTo>
                <a:lnTo>
                  <a:pt x="3388284" y="58394"/>
                </a:lnTo>
                <a:cubicBezTo>
                  <a:pt x="3374513" y="62083"/>
                  <a:pt x="3357970" y="66501"/>
                  <a:pt x="3338654" y="71650"/>
                </a:cubicBezTo>
                <a:cubicBezTo>
                  <a:pt x="3337787" y="81820"/>
                  <a:pt x="3336842" y="91362"/>
                  <a:pt x="3335820" y="100275"/>
                </a:cubicBezTo>
                <a:lnTo>
                  <a:pt x="3335271" y="104412"/>
                </a:lnTo>
                <a:lnTo>
                  <a:pt x="3343150" y="101732"/>
                </a:lnTo>
                <a:cubicBezTo>
                  <a:pt x="3354149" y="101122"/>
                  <a:pt x="3372203" y="99140"/>
                  <a:pt x="3397313" y="95784"/>
                </a:cubicBezTo>
                <a:cubicBezTo>
                  <a:pt x="3401486" y="79537"/>
                  <a:pt x="3402450" y="67072"/>
                  <a:pt x="3400206" y="58389"/>
                </a:cubicBezTo>
                <a:close/>
                <a:moveTo>
                  <a:pt x="895986" y="45294"/>
                </a:moveTo>
                <a:cubicBezTo>
                  <a:pt x="893455" y="45405"/>
                  <a:pt x="890266" y="45887"/>
                  <a:pt x="886419" y="46741"/>
                </a:cubicBezTo>
                <a:cubicBezTo>
                  <a:pt x="878726" y="48447"/>
                  <a:pt x="863909" y="51408"/>
                  <a:pt x="841968" y="55624"/>
                </a:cubicBezTo>
                <a:cubicBezTo>
                  <a:pt x="841968" y="71872"/>
                  <a:pt x="842327" y="85101"/>
                  <a:pt x="843044" y="95311"/>
                </a:cubicBezTo>
                <a:cubicBezTo>
                  <a:pt x="863866" y="91712"/>
                  <a:pt x="882895" y="88786"/>
                  <a:pt x="900132" y="86535"/>
                </a:cubicBezTo>
                <a:cubicBezTo>
                  <a:pt x="902656" y="72266"/>
                  <a:pt x="904140" y="62271"/>
                  <a:pt x="904585" y="56549"/>
                </a:cubicBezTo>
                <a:cubicBezTo>
                  <a:pt x="905029" y="50828"/>
                  <a:pt x="904036" y="47336"/>
                  <a:pt x="901606" y="46074"/>
                </a:cubicBezTo>
                <a:cubicBezTo>
                  <a:pt x="900390" y="45443"/>
                  <a:pt x="898517" y="45183"/>
                  <a:pt x="895986" y="45294"/>
                </a:cubicBezTo>
                <a:close/>
                <a:moveTo>
                  <a:pt x="2563604" y="44289"/>
                </a:moveTo>
                <a:cubicBezTo>
                  <a:pt x="2567723" y="43568"/>
                  <a:pt x="2574971" y="44289"/>
                  <a:pt x="2585346" y="46450"/>
                </a:cubicBezTo>
                <a:cubicBezTo>
                  <a:pt x="2606096" y="50774"/>
                  <a:pt x="2615654" y="61375"/>
                  <a:pt x="2614019" y="78253"/>
                </a:cubicBezTo>
                <a:cubicBezTo>
                  <a:pt x="2612384" y="95132"/>
                  <a:pt x="2602676" y="96372"/>
                  <a:pt x="2584894" y="81975"/>
                </a:cubicBezTo>
                <a:cubicBezTo>
                  <a:pt x="2572991" y="68380"/>
                  <a:pt x="2564903" y="57980"/>
                  <a:pt x="2560630" y="50774"/>
                </a:cubicBezTo>
                <a:cubicBezTo>
                  <a:pt x="2558494" y="47171"/>
                  <a:pt x="2559485" y="45009"/>
                  <a:pt x="2563604" y="44289"/>
                </a:cubicBezTo>
                <a:close/>
                <a:moveTo>
                  <a:pt x="589284" y="44020"/>
                </a:moveTo>
                <a:cubicBezTo>
                  <a:pt x="591767" y="43471"/>
                  <a:pt x="595603" y="44274"/>
                  <a:pt x="600795" y="46429"/>
                </a:cubicBezTo>
                <a:cubicBezTo>
                  <a:pt x="611177" y="50738"/>
                  <a:pt x="619527" y="55814"/>
                  <a:pt x="625843" y="61658"/>
                </a:cubicBezTo>
                <a:cubicBezTo>
                  <a:pt x="632160" y="67502"/>
                  <a:pt x="631045" y="71861"/>
                  <a:pt x="622499" y="74736"/>
                </a:cubicBezTo>
                <a:cubicBezTo>
                  <a:pt x="613952" y="77612"/>
                  <a:pt x="595281" y="86076"/>
                  <a:pt x="566486" y="100129"/>
                </a:cubicBezTo>
                <a:cubicBezTo>
                  <a:pt x="573469" y="102754"/>
                  <a:pt x="579041" y="105424"/>
                  <a:pt x="583199" y="108142"/>
                </a:cubicBezTo>
                <a:cubicBezTo>
                  <a:pt x="587358" y="110859"/>
                  <a:pt x="588516" y="114760"/>
                  <a:pt x="586673" y="119843"/>
                </a:cubicBezTo>
                <a:cubicBezTo>
                  <a:pt x="584830" y="124927"/>
                  <a:pt x="583500" y="130244"/>
                  <a:pt x="582683" y="135793"/>
                </a:cubicBezTo>
                <a:cubicBezTo>
                  <a:pt x="609700" y="132309"/>
                  <a:pt x="629851" y="128738"/>
                  <a:pt x="643138" y="125081"/>
                </a:cubicBezTo>
                <a:cubicBezTo>
                  <a:pt x="656424" y="121425"/>
                  <a:pt x="667667" y="122704"/>
                  <a:pt x="676866" y="128921"/>
                </a:cubicBezTo>
                <a:cubicBezTo>
                  <a:pt x="686065" y="135137"/>
                  <a:pt x="689198" y="140565"/>
                  <a:pt x="686266" y="145204"/>
                </a:cubicBezTo>
                <a:cubicBezTo>
                  <a:pt x="683333" y="149843"/>
                  <a:pt x="674851" y="151937"/>
                  <a:pt x="660819" y="151485"/>
                </a:cubicBezTo>
                <a:cubicBezTo>
                  <a:pt x="646787" y="151033"/>
                  <a:pt x="619666" y="153805"/>
                  <a:pt x="579456" y="159799"/>
                </a:cubicBezTo>
                <a:lnTo>
                  <a:pt x="571885" y="203293"/>
                </a:lnTo>
                <a:cubicBezTo>
                  <a:pt x="592076" y="201658"/>
                  <a:pt x="605620" y="198324"/>
                  <a:pt x="612518" y="193290"/>
                </a:cubicBezTo>
                <a:cubicBezTo>
                  <a:pt x="619415" y="188257"/>
                  <a:pt x="627026" y="188397"/>
                  <a:pt x="635351" y="193710"/>
                </a:cubicBezTo>
                <a:cubicBezTo>
                  <a:pt x="643675" y="199023"/>
                  <a:pt x="650928" y="204910"/>
                  <a:pt x="657109" y="211370"/>
                </a:cubicBezTo>
                <a:cubicBezTo>
                  <a:pt x="663289" y="217830"/>
                  <a:pt x="662404" y="223122"/>
                  <a:pt x="654452" y="227245"/>
                </a:cubicBezTo>
                <a:cubicBezTo>
                  <a:pt x="646501" y="231367"/>
                  <a:pt x="638775" y="242599"/>
                  <a:pt x="631275" y="260940"/>
                </a:cubicBezTo>
                <a:cubicBezTo>
                  <a:pt x="645672" y="275711"/>
                  <a:pt x="644296" y="283096"/>
                  <a:pt x="627145" y="283096"/>
                </a:cubicBezTo>
                <a:cubicBezTo>
                  <a:pt x="613823" y="283096"/>
                  <a:pt x="588154" y="284387"/>
                  <a:pt x="550138" y="286968"/>
                </a:cubicBezTo>
                <a:cubicBezTo>
                  <a:pt x="541347" y="299673"/>
                  <a:pt x="534898" y="299921"/>
                  <a:pt x="530789" y="287710"/>
                </a:cubicBezTo>
                <a:cubicBezTo>
                  <a:pt x="526681" y="275499"/>
                  <a:pt x="523519" y="263400"/>
                  <a:pt x="521303" y="251411"/>
                </a:cubicBezTo>
                <a:cubicBezTo>
                  <a:pt x="519088" y="239423"/>
                  <a:pt x="515241" y="228632"/>
                  <a:pt x="509763" y="219038"/>
                </a:cubicBezTo>
                <a:cubicBezTo>
                  <a:pt x="504285" y="209445"/>
                  <a:pt x="505447" y="205107"/>
                  <a:pt x="513248" y="206025"/>
                </a:cubicBezTo>
                <a:cubicBezTo>
                  <a:pt x="521049" y="206942"/>
                  <a:pt x="527147" y="207620"/>
                  <a:pt x="531542" y="208057"/>
                </a:cubicBezTo>
                <a:cubicBezTo>
                  <a:pt x="535937" y="208495"/>
                  <a:pt x="541763" y="208384"/>
                  <a:pt x="549019" y="207724"/>
                </a:cubicBezTo>
                <a:lnTo>
                  <a:pt x="554182" y="164316"/>
                </a:lnTo>
                <a:cubicBezTo>
                  <a:pt x="535855" y="167901"/>
                  <a:pt x="522429" y="171045"/>
                  <a:pt x="513904" y="173748"/>
                </a:cubicBezTo>
                <a:cubicBezTo>
                  <a:pt x="505378" y="176451"/>
                  <a:pt x="496011" y="174078"/>
                  <a:pt x="485801" y="166628"/>
                </a:cubicBezTo>
                <a:cubicBezTo>
                  <a:pt x="475590" y="159179"/>
                  <a:pt x="478236" y="154895"/>
                  <a:pt x="493738" y="153776"/>
                </a:cubicBezTo>
                <a:cubicBezTo>
                  <a:pt x="509240" y="152658"/>
                  <a:pt x="529868" y="148778"/>
                  <a:pt x="555623" y="142139"/>
                </a:cubicBezTo>
                <a:cubicBezTo>
                  <a:pt x="556455" y="125375"/>
                  <a:pt x="555408" y="114771"/>
                  <a:pt x="552482" y="110325"/>
                </a:cubicBezTo>
                <a:cubicBezTo>
                  <a:pt x="540623" y="113910"/>
                  <a:pt x="530517" y="115929"/>
                  <a:pt x="522164" y="116380"/>
                </a:cubicBezTo>
                <a:cubicBezTo>
                  <a:pt x="513811" y="116832"/>
                  <a:pt x="515707" y="112892"/>
                  <a:pt x="527853" y="104560"/>
                </a:cubicBezTo>
                <a:cubicBezTo>
                  <a:pt x="539999" y="96229"/>
                  <a:pt x="552823" y="86632"/>
                  <a:pt x="566324" y="75769"/>
                </a:cubicBezTo>
                <a:cubicBezTo>
                  <a:pt x="579826" y="64906"/>
                  <a:pt x="586351" y="56223"/>
                  <a:pt x="585899" y="49720"/>
                </a:cubicBezTo>
                <a:cubicBezTo>
                  <a:pt x="585673" y="46468"/>
                  <a:pt x="586801" y="44568"/>
                  <a:pt x="589284" y="44020"/>
                </a:cubicBezTo>
                <a:close/>
                <a:moveTo>
                  <a:pt x="4450217" y="37298"/>
                </a:moveTo>
                <a:cubicBezTo>
                  <a:pt x="4456929" y="37298"/>
                  <a:pt x="4465863" y="38689"/>
                  <a:pt x="4477019" y="41471"/>
                </a:cubicBezTo>
                <a:cubicBezTo>
                  <a:pt x="4488879" y="43464"/>
                  <a:pt x="4497737" y="48479"/>
                  <a:pt x="4503595" y="56517"/>
                </a:cubicBezTo>
                <a:cubicBezTo>
                  <a:pt x="4509453" y="64555"/>
                  <a:pt x="4510109" y="72381"/>
                  <a:pt x="4505563" y="79996"/>
                </a:cubicBezTo>
                <a:cubicBezTo>
                  <a:pt x="4501017" y="87610"/>
                  <a:pt x="4492424" y="87191"/>
                  <a:pt x="4479783" y="78737"/>
                </a:cubicBezTo>
                <a:cubicBezTo>
                  <a:pt x="4467142" y="70284"/>
                  <a:pt x="4456792" y="61264"/>
                  <a:pt x="4448733" y="51677"/>
                </a:cubicBezTo>
                <a:cubicBezTo>
                  <a:pt x="4440674" y="42091"/>
                  <a:pt x="4441169" y="37298"/>
                  <a:pt x="4450217" y="37298"/>
                </a:cubicBezTo>
                <a:close/>
                <a:moveTo>
                  <a:pt x="3760506" y="37104"/>
                </a:moveTo>
                <a:cubicBezTo>
                  <a:pt x="3755948" y="37312"/>
                  <a:pt x="3749350" y="37864"/>
                  <a:pt x="3740714" y="38760"/>
                </a:cubicBezTo>
                <a:cubicBezTo>
                  <a:pt x="3723441" y="40553"/>
                  <a:pt x="3706997" y="42969"/>
                  <a:pt x="3691380" y="46009"/>
                </a:cubicBezTo>
                <a:lnTo>
                  <a:pt x="3694757" y="58873"/>
                </a:lnTo>
                <a:cubicBezTo>
                  <a:pt x="3705972" y="58084"/>
                  <a:pt x="3716680" y="55635"/>
                  <a:pt x="3726883" y="51527"/>
                </a:cubicBezTo>
                <a:cubicBezTo>
                  <a:pt x="3737086" y="47418"/>
                  <a:pt x="3745418" y="48752"/>
                  <a:pt x="3751878" y="55528"/>
                </a:cubicBezTo>
                <a:cubicBezTo>
                  <a:pt x="3758338" y="62303"/>
                  <a:pt x="3753531" y="67276"/>
                  <a:pt x="3737455" y="70445"/>
                </a:cubicBezTo>
                <a:cubicBezTo>
                  <a:pt x="3721380" y="73614"/>
                  <a:pt x="3708273" y="75550"/>
                  <a:pt x="3698134" y="76253"/>
                </a:cubicBezTo>
                <a:lnTo>
                  <a:pt x="3701490" y="89912"/>
                </a:lnTo>
                <a:cubicBezTo>
                  <a:pt x="3729052" y="85481"/>
                  <a:pt x="3748799" y="82871"/>
                  <a:pt x="3760729" y="82082"/>
                </a:cubicBezTo>
                <a:cubicBezTo>
                  <a:pt x="3764788" y="69047"/>
                  <a:pt x="3767265" y="58600"/>
                  <a:pt x="3768161" y="50742"/>
                </a:cubicBezTo>
                <a:cubicBezTo>
                  <a:pt x="3769058" y="42883"/>
                  <a:pt x="3769025" y="38474"/>
                  <a:pt x="3768064" y="37513"/>
                </a:cubicBezTo>
                <a:cubicBezTo>
                  <a:pt x="3767584" y="37032"/>
                  <a:pt x="3765065" y="36896"/>
                  <a:pt x="3760506" y="37104"/>
                </a:cubicBezTo>
                <a:close/>
                <a:moveTo>
                  <a:pt x="1306012" y="32149"/>
                </a:moveTo>
                <a:cubicBezTo>
                  <a:pt x="1309636" y="32294"/>
                  <a:pt x="1313714" y="33433"/>
                  <a:pt x="1318246" y="35566"/>
                </a:cubicBezTo>
                <a:cubicBezTo>
                  <a:pt x="1327309" y="39832"/>
                  <a:pt x="1336167" y="45303"/>
                  <a:pt x="1344822" y="51978"/>
                </a:cubicBezTo>
                <a:cubicBezTo>
                  <a:pt x="1353476" y="58654"/>
                  <a:pt x="1354326" y="65265"/>
                  <a:pt x="1347371" y="71811"/>
                </a:cubicBezTo>
                <a:cubicBezTo>
                  <a:pt x="1340416" y="78357"/>
                  <a:pt x="1332905" y="93271"/>
                  <a:pt x="1324839" y="116552"/>
                </a:cubicBezTo>
                <a:cubicBezTo>
                  <a:pt x="1316772" y="139834"/>
                  <a:pt x="1308455" y="156088"/>
                  <a:pt x="1299887" y="165316"/>
                </a:cubicBezTo>
                <a:cubicBezTo>
                  <a:pt x="1291318" y="174544"/>
                  <a:pt x="1285249" y="174211"/>
                  <a:pt x="1281678" y="164316"/>
                </a:cubicBezTo>
                <a:lnTo>
                  <a:pt x="1248466" y="165521"/>
                </a:lnTo>
                <a:lnTo>
                  <a:pt x="1248466" y="199249"/>
                </a:lnTo>
                <a:cubicBezTo>
                  <a:pt x="1257701" y="198417"/>
                  <a:pt x="1266958" y="196632"/>
                  <a:pt x="1276236" y="193893"/>
                </a:cubicBezTo>
                <a:cubicBezTo>
                  <a:pt x="1285514" y="191154"/>
                  <a:pt x="1294003" y="193943"/>
                  <a:pt x="1301704" y="202260"/>
                </a:cubicBezTo>
                <a:cubicBezTo>
                  <a:pt x="1309405" y="210578"/>
                  <a:pt x="1306214" y="215543"/>
                  <a:pt x="1292132" y="217156"/>
                </a:cubicBezTo>
                <a:cubicBezTo>
                  <a:pt x="1278050" y="218769"/>
                  <a:pt x="1263437" y="220781"/>
                  <a:pt x="1248294" y="223190"/>
                </a:cubicBezTo>
                <a:lnTo>
                  <a:pt x="1247111" y="258639"/>
                </a:lnTo>
                <a:cubicBezTo>
                  <a:pt x="1271719" y="256904"/>
                  <a:pt x="1291652" y="255588"/>
                  <a:pt x="1306910" y="254692"/>
                </a:cubicBezTo>
                <a:cubicBezTo>
                  <a:pt x="1322168" y="253795"/>
                  <a:pt x="1336823" y="252430"/>
                  <a:pt x="1350877" y="250594"/>
                </a:cubicBezTo>
                <a:cubicBezTo>
                  <a:pt x="1364930" y="248758"/>
                  <a:pt x="1376797" y="254391"/>
                  <a:pt x="1386476" y="267490"/>
                </a:cubicBezTo>
                <a:cubicBezTo>
                  <a:pt x="1396156" y="280590"/>
                  <a:pt x="1391643" y="285788"/>
                  <a:pt x="1372936" y="283085"/>
                </a:cubicBezTo>
                <a:cubicBezTo>
                  <a:pt x="1354229" y="280382"/>
                  <a:pt x="1332507" y="279031"/>
                  <a:pt x="1307770" y="279031"/>
                </a:cubicBezTo>
                <a:cubicBezTo>
                  <a:pt x="1282876" y="279031"/>
                  <a:pt x="1250456" y="281278"/>
                  <a:pt x="1210511" y="285774"/>
                </a:cubicBezTo>
                <a:cubicBezTo>
                  <a:pt x="1170567" y="290270"/>
                  <a:pt x="1144708" y="293869"/>
                  <a:pt x="1132934" y="296572"/>
                </a:cubicBezTo>
                <a:cubicBezTo>
                  <a:pt x="1121161" y="299275"/>
                  <a:pt x="1109553" y="295880"/>
                  <a:pt x="1098109" y="286387"/>
                </a:cubicBezTo>
                <a:cubicBezTo>
                  <a:pt x="1086666" y="276894"/>
                  <a:pt x="1089519" y="272147"/>
                  <a:pt x="1106670" y="272147"/>
                </a:cubicBezTo>
                <a:cubicBezTo>
                  <a:pt x="1121054" y="272147"/>
                  <a:pt x="1137383" y="271255"/>
                  <a:pt x="1155660" y="269469"/>
                </a:cubicBezTo>
                <a:cubicBezTo>
                  <a:pt x="1173937" y="267684"/>
                  <a:pt x="1196720" y="265135"/>
                  <a:pt x="1224009" y="261822"/>
                </a:cubicBezTo>
                <a:lnTo>
                  <a:pt x="1224009" y="226395"/>
                </a:lnTo>
                <a:cubicBezTo>
                  <a:pt x="1210013" y="229091"/>
                  <a:pt x="1199358" y="230891"/>
                  <a:pt x="1192045" y="231794"/>
                </a:cubicBezTo>
                <a:cubicBezTo>
                  <a:pt x="1184731" y="232697"/>
                  <a:pt x="1176984" y="229374"/>
                  <a:pt x="1168803" y="221824"/>
                </a:cubicBezTo>
                <a:cubicBezTo>
                  <a:pt x="1160622" y="214274"/>
                  <a:pt x="1162694" y="210212"/>
                  <a:pt x="1175019" y="209638"/>
                </a:cubicBezTo>
                <a:cubicBezTo>
                  <a:pt x="1187345" y="209065"/>
                  <a:pt x="1203675" y="207150"/>
                  <a:pt x="1224009" y="203895"/>
                </a:cubicBezTo>
                <a:lnTo>
                  <a:pt x="1224009" y="167005"/>
                </a:lnTo>
                <a:cubicBezTo>
                  <a:pt x="1212250" y="168754"/>
                  <a:pt x="1201050" y="170447"/>
                  <a:pt x="1190410" y="172081"/>
                </a:cubicBezTo>
                <a:cubicBezTo>
                  <a:pt x="1181189" y="185791"/>
                  <a:pt x="1173962" y="181051"/>
                  <a:pt x="1168727" y="157863"/>
                </a:cubicBezTo>
                <a:cubicBezTo>
                  <a:pt x="1163493" y="134675"/>
                  <a:pt x="1159069" y="115627"/>
                  <a:pt x="1155456" y="100721"/>
                </a:cubicBezTo>
                <a:cubicBezTo>
                  <a:pt x="1151842" y="85814"/>
                  <a:pt x="1146618" y="73313"/>
                  <a:pt x="1139785" y="63218"/>
                </a:cubicBezTo>
                <a:cubicBezTo>
                  <a:pt x="1132952" y="53122"/>
                  <a:pt x="1135021" y="48759"/>
                  <a:pt x="1145991" y="50129"/>
                </a:cubicBezTo>
                <a:cubicBezTo>
                  <a:pt x="1156961" y="51498"/>
                  <a:pt x="1164870" y="52398"/>
                  <a:pt x="1169717" y="52828"/>
                </a:cubicBezTo>
                <a:cubicBezTo>
                  <a:pt x="1174564" y="53258"/>
                  <a:pt x="1189162" y="52369"/>
                  <a:pt x="1213512" y="50161"/>
                </a:cubicBezTo>
                <a:cubicBezTo>
                  <a:pt x="1237862" y="47952"/>
                  <a:pt x="1256421" y="45744"/>
                  <a:pt x="1269191" y="43536"/>
                </a:cubicBezTo>
                <a:cubicBezTo>
                  <a:pt x="1281961" y="41327"/>
                  <a:pt x="1291064" y="38380"/>
                  <a:pt x="1296499" y="34695"/>
                </a:cubicBezTo>
                <a:cubicBezTo>
                  <a:pt x="1299216" y="32852"/>
                  <a:pt x="1302387" y="32003"/>
                  <a:pt x="1306012" y="32149"/>
                </a:cubicBezTo>
                <a:close/>
                <a:moveTo>
                  <a:pt x="1486788" y="31640"/>
                </a:moveTo>
                <a:cubicBezTo>
                  <a:pt x="1488388" y="31400"/>
                  <a:pt x="1490443" y="31515"/>
                  <a:pt x="1492952" y="31985"/>
                </a:cubicBezTo>
                <a:cubicBezTo>
                  <a:pt x="1502991" y="33863"/>
                  <a:pt x="1511566" y="36914"/>
                  <a:pt x="1518679" y="41137"/>
                </a:cubicBezTo>
                <a:cubicBezTo>
                  <a:pt x="1525792" y="45360"/>
                  <a:pt x="1527774" y="50892"/>
                  <a:pt x="1524626" y="57732"/>
                </a:cubicBezTo>
                <a:cubicBezTo>
                  <a:pt x="1521479" y="64573"/>
                  <a:pt x="1519905" y="87445"/>
                  <a:pt x="1519905" y="126350"/>
                </a:cubicBezTo>
                <a:cubicBezTo>
                  <a:pt x="1521597" y="126479"/>
                  <a:pt x="1526512" y="125164"/>
                  <a:pt x="1534650" y="122403"/>
                </a:cubicBezTo>
                <a:cubicBezTo>
                  <a:pt x="1542788" y="119643"/>
                  <a:pt x="1549338" y="121349"/>
                  <a:pt x="1554300" y="127523"/>
                </a:cubicBezTo>
                <a:cubicBezTo>
                  <a:pt x="1559262" y="133696"/>
                  <a:pt x="1557415" y="138199"/>
                  <a:pt x="1548761" y="141031"/>
                </a:cubicBezTo>
                <a:cubicBezTo>
                  <a:pt x="1540107" y="143863"/>
                  <a:pt x="1530423" y="146427"/>
                  <a:pt x="1519711" y="148721"/>
                </a:cubicBezTo>
                <a:cubicBezTo>
                  <a:pt x="1518937" y="168754"/>
                  <a:pt x="1518550" y="186042"/>
                  <a:pt x="1518550" y="200582"/>
                </a:cubicBezTo>
                <a:cubicBezTo>
                  <a:pt x="1530395" y="194287"/>
                  <a:pt x="1541906" y="188666"/>
                  <a:pt x="1553085" y="183718"/>
                </a:cubicBezTo>
                <a:cubicBezTo>
                  <a:pt x="1564263" y="178771"/>
                  <a:pt x="1568809" y="179717"/>
                  <a:pt x="1566722" y="186558"/>
                </a:cubicBezTo>
                <a:cubicBezTo>
                  <a:pt x="1564636" y="193398"/>
                  <a:pt x="1549765" y="204978"/>
                  <a:pt x="1522110" y="221297"/>
                </a:cubicBezTo>
                <a:cubicBezTo>
                  <a:pt x="1494454" y="237616"/>
                  <a:pt x="1477741" y="248619"/>
                  <a:pt x="1471969" y="254304"/>
                </a:cubicBezTo>
                <a:cubicBezTo>
                  <a:pt x="1466197" y="259990"/>
                  <a:pt x="1458321" y="257943"/>
                  <a:pt x="1448340" y="248163"/>
                </a:cubicBezTo>
                <a:cubicBezTo>
                  <a:pt x="1438359" y="238383"/>
                  <a:pt x="1435434" y="232758"/>
                  <a:pt x="1439564" y="231288"/>
                </a:cubicBezTo>
                <a:cubicBezTo>
                  <a:pt x="1443694" y="229819"/>
                  <a:pt x="1447512" y="228869"/>
                  <a:pt x="1451018" y="228438"/>
                </a:cubicBezTo>
                <a:cubicBezTo>
                  <a:pt x="1454524" y="228008"/>
                  <a:pt x="1461235" y="225635"/>
                  <a:pt x="1471152" y="221318"/>
                </a:cubicBezTo>
                <a:cubicBezTo>
                  <a:pt x="1481068" y="217002"/>
                  <a:pt x="1488715" y="212922"/>
                  <a:pt x="1494093" y="209079"/>
                </a:cubicBezTo>
                <a:lnTo>
                  <a:pt x="1494093" y="154852"/>
                </a:lnTo>
                <a:cubicBezTo>
                  <a:pt x="1492099" y="155712"/>
                  <a:pt x="1488314" y="156827"/>
                  <a:pt x="1482735" y="158196"/>
                </a:cubicBezTo>
                <a:cubicBezTo>
                  <a:pt x="1477157" y="159566"/>
                  <a:pt x="1471528" y="160007"/>
                  <a:pt x="1465849" y="159519"/>
                </a:cubicBezTo>
                <a:cubicBezTo>
                  <a:pt x="1460171" y="159032"/>
                  <a:pt x="1454686" y="155726"/>
                  <a:pt x="1449394" y="149603"/>
                </a:cubicBezTo>
                <a:cubicBezTo>
                  <a:pt x="1444102" y="143480"/>
                  <a:pt x="1445809" y="140117"/>
                  <a:pt x="1454514" y="139515"/>
                </a:cubicBezTo>
                <a:cubicBezTo>
                  <a:pt x="1463218" y="138912"/>
                  <a:pt x="1476411" y="136596"/>
                  <a:pt x="1494093" y="132567"/>
                </a:cubicBezTo>
                <a:cubicBezTo>
                  <a:pt x="1494093" y="122314"/>
                  <a:pt x="1493652" y="107253"/>
                  <a:pt x="1492770" y="87384"/>
                </a:cubicBezTo>
                <a:cubicBezTo>
                  <a:pt x="1491888" y="67516"/>
                  <a:pt x="1489188" y="52846"/>
                  <a:pt x="1484671" y="43374"/>
                </a:cubicBezTo>
                <a:cubicBezTo>
                  <a:pt x="1481283" y="36271"/>
                  <a:pt x="1481989" y="32359"/>
                  <a:pt x="1486788" y="31640"/>
                </a:cubicBezTo>
                <a:close/>
                <a:moveTo>
                  <a:pt x="4377511" y="25702"/>
                </a:moveTo>
                <a:cubicBezTo>
                  <a:pt x="4378919" y="25714"/>
                  <a:pt x="4380637" y="26087"/>
                  <a:pt x="4382664" y="26822"/>
                </a:cubicBezTo>
                <a:cubicBezTo>
                  <a:pt x="4390774" y="29762"/>
                  <a:pt x="4397998" y="34139"/>
                  <a:pt x="4404336" y="39954"/>
                </a:cubicBezTo>
                <a:cubicBezTo>
                  <a:pt x="4410674" y="45769"/>
                  <a:pt x="4412133" y="50372"/>
                  <a:pt x="4408713" y="53764"/>
                </a:cubicBezTo>
                <a:cubicBezTo>
                  <a:pt x="4405293" y="57155"/>
                  <a:pt x="4400260" y="65939"/>
                  <a:pt x="4393613" y="80114"/>
                </a:cubicBezTo>
                <a:cubicBezTo>
                  <a:pt x="4386966" y="94289"/>
                  <a:pt x="4376165" y="115445"/>
                  <a:pt x="4361208" y="143580"/>
                </a:cubicBezTo>
                <a:cubicBezTo>
                  <a:pt x="4374702" y="153188"/>
                  <a:pt x="4380764" y="163621"/>
                  <a:pt x="4379395" y="174878"/>
                </a:cubicBezTo>
                <a:cubicBezTo>
                  <a:pt x="4378025" y="186135"/>
                  <a:pt x="4377111" y="205075"/>
                  <a:pt x="4376652" y="231697"/>
                </a:cubicBezTo>
                <a:cubicBezTo>
                  <a:pt x="4376193" y="258320"/>
                  <a:pt x="4373963" y="278941"/>
                  <a:pt x="4369962" y="293561"/>
                </a:cubicBezTo>
                <a:cubicBezTo>
                  <a:pt x="4365961" y="308181"/>
                  <a:pt x="4360100" y="309260"/>
                  <a:pt x="4352378" y="296798"/>
                </a:cubicBezTo>
                <a:cubicBezTo>
                  <a:pt x="4344655" y="284336"/>
                  <a:pt x="4342375" y="273456"/>
                  <a:pt x="4345537" y="264156"/>
                </a:cubicBezTo>
                <a:cubicBezTo>
                  <a:pt x="4348699" y="254857"/>
                  <a:pt x="4350725" y="243696"/>
                  <a:pt x="4351614" y="230675"/>
                </a:cubicBezTo>
                <a:cubicBezTo>
                  <a:pt x="4352503" y="217655"/>
                  <a:pt x="4352948" y="202705"/>
                  <a:pt x="4352948" y="185826"/>
                </a:cubicBezTo>
                <a:cubicBezTo>
                  <a:pt x="4352948" y="169464"/>
                  <a:pt x="4352661" y="159591"/>
                  <a:pt x="4352087" y="156207"/>
                </a:cubicBezTo>
                <a:cubicBezTo>
                  <a:pt x="4344645" y="167249"/>
                  <a:pt x="4336374" y="177090"/>
                  <a:pt x="4327275" y="185730"/>
                </a:cubicBezTo>
                <a:cubicBezTo>
                  <a:pt x="4318176" y="194370"/>
                  <a:pt x="4307808" y="201059"/>
                  <a:pt x="4296171" y="205799"/>
                </a:cubicBezTo>
                <a:cubicBezTo>
                  <a:pt x="4284534" y="210538"/>
                  <a:pt x="4284656" y="205921"/>
                  <a:pt x="4296537" y="191946"/>
                </a:cubicBezTo>
                <a:cubicBezTo>
                  <a:pt x="4308418" y="177972"/>
                  <a:pt x="4320148" y="162079"/>
                  <a:pt x="4331728" y="144268"/>
                </a:cubicBezTo>
                <a:cubicBezTo>
                  <a:pt x="4343308" y="126458"/>
                  <a:pt x="4353564" y="106009"/>
                  <a:pt x="4362498" y="82921"/>
                </a:cubicBezTo>
                <a:cubicBezTo>
                  <a:pt x="4371432" y="59833"/>
                  <a:pt x="4374999" y="43977"/>
                  <a:pt x="4373200" y="35351"/>
                </a:cubicBezTo>
                <a:cubicBezTo>
                  <a:pt x="4371850" y="28882"/>
                  <a:pt x="4373287" y="25665"/>
                  <a:pt x="4377511" y="25702"/>
                </a:cubicBezTo>
                <a:close/>
                <a:moveTo>
                  <a:pt x="2702658" y="24596"/>
                </a:moveTo>
                <a:cubicBezTo>
                  <a:pt x="2705099" y="23678"/>
                  <a:pt x="2708872" y="23933"/>
                  <a:pt x="2713977" y="25359"/>
                </a:cubicBezTo>
                <a:cubicBezTo>
                  <a:pt x="2724188" y="28213"/>
                  <a:pt x="2733211" y="32809"/>
                  <a:pt x="2741048" y="39148"/>
                </a:cubicBezTo>
                <a:cubicBezTo>
                  <a:pt x="2748885" y="45486"/>
                  <a:pt x="2747239" y="50555"/>
                  <a:pt x="2736111" y="54355"/>
                </a:cubicBezTo>
                <a:cubicBezTo>
                  <a:pt x="2724984" y="58156"/>
                  <a:pt x="2710751" y="64967"/>
                  <a:pt x="2693413" y="74790"/>
                </a:cubicBezTo>
                <a:cubicBezTo>
                  <a:pt x="2697013" y="75134"/>
                  <a:pt x="2701064" y="76224"/>
                  <a:pt x="2705567" y="78060"/>
                </a:cubicBezTo>
                <a:cubicBezTo>
                  <a:pt x="2710070" y="79895"/>
                  <a:pt x="2711421" y="82742"/>
                  <a:pt x="2709621" y="86599"/>
                </a:cubicBezTo>
                <a:cubicBezTo>
                  <a:pt x="2707822" y="90457"/>
                  <a:pt x="2706922" y="97412"/>
                  <a:pt x="2706922" y="107464"/>
                </a:cubicBezTo>
                <a:cubicBezTo>
                  <a:pt x="2727070" y="102331"/>
                  <a:pt x="2741883" y="97896"/>
                  <a:pt x="2751362" y="94160"/>
                </a:cubicBezTo>
                <a:cubicBezTo>
                  <a:pt x="2760841" y="90425"/>
                  <a:pt x="2769976" y="92339"/>
                  <a:pt x="2778766" y="99903"/>
                </a:cubicBezTo>
                <a:cubicBezTo>
                  <a:pt x="2787557" y="107468"/>
                  <a:pt x="2784169" y="113068"/>
                  <a:pt x="2768603" y="116703"/>
                </a:cubicBezTo>
                <a:cubicBezTo>
                  <a:pt x="2753036" y="120338"/>
                  <a:pt x="2731895" y="124744"/>
                  <a:pt x="2705179" y="129921"/>
                </a:cubicBezTo>
                <a:cubicBezTo>
                  <a:pt x="2703559" y="144347"/>
                  <a:pt x="2702340" y="156207"/>
                  <a:pt x="2701523" y="165499"/>
                </a:cubicBezTo>
                <a:cubicBezTo>
                  <a:pt x="2712536" y="163090"/>
                  <a:pt x="2719416" y="160688"/>
                  <a:pt x="2722162" y="158293"/>
                </a:cubicBezTo>
                <a:cubicBezTo>
                  <a:pt x="2724908" y="155898"/>
                  <a:pt x="2732276" y="157562"/>
                  <a:pt x="2744264" y="163284"/>
                </a:cubicBezTo>
                <a:cubicBezTo>
                  <a:pt x="2756252" y="169005"/>
                  <a:pt x="2760726" y="173756"/>
                  <a:pt x="2757686" y="177534"/>
                </a:cubicBezTo>
                <a:cubicBezTo>
                  <a:pt x="2754646" y="181313"/>
                  <a:pt x="2751176" y="185801"/>
                  <a:pt x="2747275" y="191000"/>
                </a:cubicBezTo>
                <a:cubicBezTo>
                  <a:pt x="2743375" y="196198"/>
                  <a:pt x="2740270" y="201522"/>
                  <a:pt x="2737961" y="206971"/>
                </a:cubicBezTo>
                <a:cubicBezTo>
                  <a:pt x="2749663" y="219418"/>
                  <a:pt x="2749713" y="226219"/>
                  <a:pt x="2738112" y="227374"/>
                </a:cubicBezTo>
                <a:cubicBezTo>
                  <a:pt x="2726511" y="228528"/>
                  <a:pt x="2705316" y="230769"/>
                  <a:pt x="2674527" y="234096"/>
                </a:cubicBezTo>
                <a:cubicBezTo>
                  <a:pt x="2674527" y="238297"/>
                  <a:pt x="2672936" y="243689"/>
                  <a:pt x="2669752" y="250271"/>
                </a:cubicBezTo>
                <a:cubicBezTo>
                  <a:pt x="2668956" y="251917"/>
                  <a:pt x="2668134" y="253073"/>
                  <a:pt x="2667285" y="253739"/>
                </a:cubicBezTo>
                <a:lnTo>
                  <a:pt x="2666476" y="253903"/>
                </a:lnTo>
                <a:lnTo>
                  <a:pt x="2677001" y="256133"/>
                </a:lnTo>
                <a:cubicBezTo>
                  <a:pt x="2695385" y="259639"/>
                  <a:pt x="2712196" y="262288"/>
                  <a:pt x="2727432" y="264081"/>
                </a:cubicBezTo>
                <a:cubicBezTo>
                  <a:pt x="2742668" y="265873"/>
                  <a:pt x="2758647" y="266332"/>
                  <a:pt x="2775368" y="265458"/>
                </a:cubicBezTo>
                <a:cubicBezTo>
                  <a:pt x="2792088" y="264583"/>
                  <a:pt x="2806457" y="263228"/>
                  <a:pt x="2818474" y="261392"/>
                </a:cubicBezTo>
                <a:cubicBezTo>
                  <a:pt x="2830491" y="259557"/>
                  <a:pt x="2834632" y="261482"/>
                  <a:pt x="2830897" y="267168"/>
                </a:cubicBezTo>
                <a:cubicBezTo>
                  <a:pt x="2827161" y="272854"/>
                  <a:pt x="2814642" y="280529"/>
                  <a:pt x="2793340" y="290194"/>
                </a:cubicBezTo>
                <a:cubicBezTo>
                  <a:pt x="2772037" y="299860"/>
                  <a:pt x="2756919" y="304015"/>
                  <a:pt x="2747985" y="302660"/>
                </a:cubicBezTo>
                <a:cubicBezTo>
                  <a:pt x="2739051" y="301305"/>
                  <a:pt x="2727980" y="298809"/>
                  <a:pt x="2714773" y="295174"/>
                </a:cubicBezTo>
                <a:cubicBezTo>
                  <a:pt x="2701566" y="291539"/>
                  <a:pt x="2687276" y="286785"/>
                  <a:pt x="2671903" y="280913"/>
                </a:cubicBezTo>
                <a:cubicBezTo>
                  <a:pt x="2656530" y="275040"/>
                  <a:pt x="2641778" y="270111"/>
                  <a:pt x="2627646" y="266124"/>
                </a:cubicBezTo>
                <a:cubicBezTo>
                  <a:pt x="2613513" y="262138"/>
                  <a:pt x="2601830" y="259019"/>
                  <a:pt x="2592595" y="256767"/>
                </a:cubicBezTo>
                <a:cubicBezTo>
                  <a:pt x="2583359" y="254516"/>
                  <a:pt x="2574469" y="254928"/>
                  <a:pt x="2565922" y="258004"/>
                </a:cubicBezTo>
                <a:cubicBezTo>
                  <a:pt x="2557375" y="261080"/>
                  <a:pt x="2551012" y="263780"/>
                  <a:pt x="2546831" y="266103"/>
                </a:cubicBezTo>
                <a:cubicBezTo>
                  <a:pt x="2542651" y="268426"/>
                  <a:pt x="2538847" y="269588"/>
                  <a:pt x="2535420" y="269588"/>
                </a:cubicBezTo>
                <a:cubicBezTo>
                  <a:pt x="2532681" y="269588"/>
                  <a:pt x="2527483" y="266167"/>
                  <a:pt x="2519825" y="259327"/>
                </a:cubicBezTo>
                <a:cubicBezTo>
                  <a:pt x="2512167" y="252487"/>
                  <a:pt x="2513813" y="248206"/>
                  <a:pt x="2524762" y="246485"/>
                </a:cubicBezTo>
                <a:cubicBezTo>
                  <a:pt x="2535710" y="244765"/>
                  <a:pt x="2551517" y="241423"/>
                  <a:pt x="2572181" y="236462"/>
                </a:cubicBezTo>
                <a:cubicBezTo>
                  <a:pt x="2573716" y="230855"/>
                  <a:pt x="2573196" y="224929"/>
                  <a:pt x="2570622" y="218683"/>
                </a:cubicBezTo>
                <a:cubicBezTo>
                  <a:pt x="2568048" y="212438"/>
                  <a:pt x="2564896" y="206222"/>
                  <a:pt x="2561168" y="200034"/>
                </a:cubicBezTo>
                <a:cubicBezTo>
                  <a:pt x="2557439" y="193846"/>
                  <a:pt x="2556475" y="186379"/>
                  <a:pt x="2558275" y="177631"/>
                </a:cubicBezTo>
                <a:cubicBezTo>
                  <a:pt x="2560074" y="168883"/>
                  <a:pt x="2560713" y="163352"/>
                  <a:pt x="2560189" y="161036"/>
                </a:cubicBezTo>
                <a:cubicBezTo>
                  <a:pt x="2559666" y="158720"/>
                  <a:pt x="2556192" y="158688"/>
                  <a:pt x="2549767" y="160939"/>
                </a:cubicBezTo>
                <a:cubicBezTo>
                  <a:pt x="2543343" y="163190"/>
                  <a:pt x="2537306" y="161817"/>
                  <a:pt x="2531656" y="156820"/>
                </a:cubicBezTo>
                <a:cubicBezTo>
                  <a:pt x="2526006" y="151822"/>
                  <a:pt x="2526540" y="148678"/>
                  <a:pt x="2533258" y="147387"/>
                </a:cubicBezTo>
                <a:cubicBezTo>
                  <a:pt x="2539977" y="146097"/>
                  <a:pt x="2545785" y="144433"/>
                  <a:pt x="2550682" y="142397"/>
                </a:cubicBezTo>
                <a:cubicBezTo>
                  <a:pt x="2555579" y="140361"/>
                  <a:pt x="2559741" y="137177"/>
                  <a:pt x="2563168" y="132846"/>
                </a:cubicBezTo>
                <a:cubicBezTo>
                  <a:pt x="2566596" y="128516"/>
                  <a:pt x="2571862" y="126827"/>
                  <a:pt x="2578968" y="127781"/>
                </a:cubicBezTo>
                <a:cubicBezTo>
                  <a:pt x="2586073" y="128734"/>
                  <a:pt x="2592301" y="131004"/>
                  <a:pt x="2597649" y="134589"/>
                </a:cubicBezTo>
                <a:cubicBezTo>
                  <a:pt x="2602998" y="138174"/>
                  <a:pt x="2602256" y="143444"/>
                  <a:pt x="2595423" y="150399"/>
                </a:cubicBezTo>
                <a:cubicBezTo>
                  <a:pt x="2588590" y="157354"/>
                  <a:pt x="2584542" y="165858"/>
                  <a:pt x="2583281" y="175910"/>
                </a:cubicBezTo>
                <a:cubicBezTo>
                  <a:pt x="2582019" y="185963"/>
                  <a:pt x="2583635" y="195969"/>
                  <a:pt x="2588131" y="205928"/>
                </a:cubicBezTo>
                <a:cubicBezTo>
                  <a:pt x="2592627" y="215887"/>
                  <a:pt x="2593527" y="226151"/>
                  <a:pt x="2590831" y="236720"/>
                </a:cubicBezTo>
                <a:cubicBezTo>
                  <a:pt x="2603120" y="239703"/>
                  <a:pt x="2615958" y="242807"/>
                  <a:pt x="2629345" y="246034"/>
                </a:cubicBezTo>
                <a:lnTo>
                  <a:pt x="2663507" y="253273"/>
                </a:lnTo>
                <a:lnTo>
                  <a:pt x="2661875" y="251862"/>
                </a:lnTo>
                <a:cubicBezTo>
                  <a:pt x="2660921" y="250570"/>
                  <a:pt x="2659940" y="248789"/>
                  <a:pt x="2658932" y="246518"/>
                </a:cubicBezTo>
                <a:cubicBezTo>
                  <a:pt x="2654903" y="237433"/>
                  <a:pt x="2651554" y="226441"/>
                  <a:pt x="2648887" y="213542"/>
                </a:cubicBezTo>
                <a:cubicBezTo>
                  <a:pt x="2646220" y="200643"/>
                  <a:pt x="2642599" y="189411"/>
                  <a:pt x="2638024" y="179847"/>
                </a:cubicBezTo>
                <a:cubicBezTo>
                  <a:pt x="2633450" y="170282"/>
                  <a:pt x="2635490" y="166403"/>
                  <a:pt x="2644144" y="168209"/>
                </a:cubicBezTo>
                <a:cubicBezTo>
                  <a:pt x="2652798" y="170016"/>
                  <a:pt x="2659298" y="170920"/>
                  <a:pt x="2663643" y="170920"/>
                </a:cubicBezTo>
                <a:cubicBezTo>
                  <a:pt x="2667802" y="170920"/>
                  <a:pt x="2672720" y="170289"/>
                  <a:pt x="2678399" y="169027"/>
                </a:cubicBezTo>
                <a:lnTo>
                  <a:pt x="2678399" y="134610"/>
                </a:lnTo>
                <a:cubicBezTo>
                  <a:pt x="2660861" y="139099"/>
                  <a:pt x="2648543" y="142247"/>
                  <a:pt x="2641444" y="144053"/>
                </a:cubicBezTo>
                <a:cubicBezTo>
                  <a:pt x="2634346" y="145860"/>
                  <a:pt x="2625685" y="143813"/>
                  <a:pt x="2615460" y="137912"/>
                </a:cubicBezTo>
                <a:cubicBezTo>
                  <a:pt x="2605235" y="132011"/>
                  <a:pt x="2605160" y="128405"/>
                  <a:pt x="2615234" y="127092"/>
                </a:cubicBezTo>
                <a:cubicBezTo>
                  <a:pt x="2625308" y="125780"/>
                  <a:pt x="2646363" y="121754"/>
                  <a:pt x="2678399" y="115014"/>
                </a:cubicBezTo>
                <a:cubicBezTo>
                  <a:pt x="2678399" y="109350"/>
                  <a:pt x="2678191" y="103578"/>
                  <a:pt x="2677775" y="97699"/>
                </a:cubicBezTo>
                <a:cubicBezTo>
                  <a:pt x="2677360" y="91819"/>
                  <a:pt x="2676671" y="87926"/>
                  <a:pt x="2675710" y="86019"/>
                </a:cubicBezTo>
                <a:cubicBezTo>
                  <a:pt x="2671093" y="88657"/>
                  <a:pt x="2662514" y="91342"/>
                  <a:pt x="2649973" y="94074"/>
                </a:cubicBezTo>
                <a:cubicBezTo>
                  <a:pt x="2637433" y="96806"/>
                  <a:pt x="2637415" y="93357"/>
                  <a:pt x="2649919" y="83728"/>
                </a:cubicBezTo>
                <a:cubicBezTo>
                  <a:pt x="2662424" y="74098"/>
                  <a:pt x="2673897" y="64512"/>
                  <a:pt x="2684336" y="54968"/>
                </a:cubicBezTo>
                <a:cubicBezTo>
                  <a:pt x="2694776" y="45425"/>
                  <a:pt x="2699773" y="37391"/>
                  <a:pt x="2699329" y="30866"/>
                </a:cubicBezTo>
                <a:cubicBezTo>
                  <a:pt x="2699107" y="27604"/>
                  <a:pt x="2700216" y="25514"/>
                  <a:pt x="2702658" y="24596"/>
                </a:cubicBezTo>
                <a:close/>
                <a:moveTo>
                  <a:pt x="1928965" y="21431"/>
                </a:moveTo>
                <a:cubicBezTo>
                  <a:pt x="1932129" y="20325"/>
                  <a:pt x="1938448" y="21588"/>
                  <a:pt x="1947924" y="25220"/>
                </a:cubicBezTo>
                <a:cubicBezTo>
                  <a:pt x="1966874" y="32483"/>
                  <a:pt x="1975206" y="39406"/>
                  <a:pt x="1972919" y="45988"/>
                </a:cubicBezTo>
                <a:cubicBezTo>
                  <a:pt x="1970632" y="52570"/>
                  <a:pt x="1968832" y="63529"/>
                  <a:pt x="1967520" y="78866"/>
                </a:cubicBezTo>
                <a:cubicBezTo>
                  <a:pt x="1966208" y="94203"/>
                  <a:pt x="1965552" y="110935"/>
                  <a:pt x="1965552" y="129061"/>
                </a:cubicBezTo>
                <a:cubicBezTo>
                  <a:pt x="1975561" y="127354"/>
                  <a:pt x="1984628" y="125436"/>
                  <a:pt x="1992751" y="123307"/>
                </a:cubicBezTo>
                <a:cubicBezTo>
                  <a:pt x="2000875" y="121177"/>
                  <a:pt x="2009863" y="118453"/>
                  <a:pt x="2019714" y="115133"/>
                </a:cubicBezTo>
                <a:cubicBezTo>
                  <a:pt x="2029566" y="111813"/>
                  <a:pt x="2039647" y="112741"/>
                  <a:pt x="2049958" y="117918"/>
                </a:cubicBezTo>
                <a:cubicBezTo>
                  <a:pt x="2060269" y="123095"/>
                  <a:pt x="2059530" y="128509"/>
                  <a:pt x="2047742" y="134159"/>
                </a:cubicBezTo>
                <a:cubicBezTo>
                  <a:pt x="2035955" y="139809"/>
                  <a:pt x="2021611" y="143548"/>
                  <a:pt x="2004711" y="145376"/>
                </a:cubicBezTo>
                <a:cubicBezTo>
                  <a:pt x="1987811" y="147205"/>
                  <a:pt x="1974672" y="148119"/>
                  <a:pt x="1965293" y="148119"/>
                </a:cubicBezTo>
                <a:cubicBezTo>
                  <a:pt x="1964519" y="164338"/>
                  <a:pt x="1963694" y="197578"/>
                  <a:pt x="1962820" y="247841"/>
                </a:cubicBezTo>
                <a:cubicBezTo>
                  <a:pt x="1986825" y="246077"/>
                  <a:pt x="2006382" y="244528"/>
                  <a:pt x="2021489" y="243194"/>
                </a:cubicBezTo>
                <a:cubicBezTo>
                  <a:pt x="2036596" y="241861"/>
                  <a:pt x="2048621" y="240276"/>
                  <a:pt x="2057562" y="238441"/>
                </a:cubicBezTo>
                <a:cubicBezTo>
                  <a:pt x="2066503" y="236605"/>
                  <a:pt x="2075896" y="237132"/>
                  <a:pt x="2085740" y="240022"/>
                </a:cubicBezTo>
                <a:cubicBezTo>
                  <a:pt x="2095585" y="242911"/>
                  <a:pt x="2103658" y="249235"/>
                  <a:pt x="2109961" y="258994"/>
                </a:cubicBezTo>
                <a:cubicBezTo>
                  <a:pt x="2116264" y="268752"/>
                  <a:pt x="2106777" y="272732"/>
                  <a:pt x="2081503" y="270932"/>
                </a:cubicBezTo>
                <a:cubicBezTo>
                  <a:pt x="2056228" y="269132"/>
                  <a:pt x="2033549" y="268458"/>
                  <a:pt x="2013466" y="268910"/>
                </a:cubicBezTo>
                <a:cubicBezTo>
                  <a:pt x="1993382" y="269362"/>
                  <a:pt x="1970868" y="270703"/>
                  <a:pt x="1945923" y="272932"/>
                </a:cubicBezTo>
                <a:cubicBezTo>
                  <a:pt x="1920979" y="275162"/>
                  <a:pt x="1897851" y="277632"/>
                  <a:pt x="1876542" y="280343"/>
                </a:cubicBezTo>
                <a:cubicBezTo>
                  <a:pt x="1855232" y="283053"/>
                  <a:pt x="1841168" y="285089"/>
                  <a:pt x="1834349" y="286452"/>
                </a:cubicBezTo>
                <a:cubicBezTo>
                  <a:pt x="1827531" y="287814"/>
                  <a:pt x="1818869" y="283749"/>
                  <a:pt x="1808365" y="274255"/>
                </a:cubicBezTo>
                <a:cubicBezTo>
                  <a:pt x="1797861" y="264762"/>
                  <a:pt x="1798933" y="260015"/>
                  <a:pt x="1811581" y="260015"/>
                </a:cubicBezTo>
                <a:cubicBezTo>
                  <a:pt x="1821647" y="260015"/>
                  <a:pt x="1838275" y="259123"/>
                  <a:pt x="1861463" y="257337"/>
                </a:cubicBezTo>
                <a:cubicBezTo>
                  <a:pt x="1884651" y="255552"/>
                  <a:pt x="1910292" y="253412"/>
                  <a:pt x="1938384" y="250917"/>
                </a:cubicBezTo>
                <a:lnTo>
                  <a:pt x="1938384" y="107529"/>
                </a:lnTo>
                <a:cubicBezTo>
                  <a:pt x="1938384" y="68767"/>
                  <a:pt x="1935236" y="43543"/>
                  <a:pt x="1928941" y="31856"/>
                </a:cubicBezTo>
                <a:cubicBezTo>
                  <a:pt x="1925793" y="26012"/>
                  <a:pt x="1925801" y="22537"/>
                  <a:pt x="1928965" y="21431"/>
                </a:cubicBezTo>
                <a:close/>
                <a:moveTo>
                  <a:pt x="3063454" y="19485"/>
                </a:moveTo>
                <a:cubicBezTo>
                  <a:pt x="3065343" y="19427"/>
                  <a:pt x="3067677" y="19812"/>
                  <a:pt x="3070457" y="20638"/>
                </a:cubicBezTo>
                <a:cubicBezTo>
                  <a:pt x="3081578" y="23943"/>
                  <a:pt x="3089927" y="27790"/>
                  <a:pt x="3095506" y="32178"/>
                </a:cubicBezTo>
                <a:cubicBezTo>
                  <a:pt x="3101084" y="36566"/>
                  <a:pt x="3101740" y="41385"/>
                  <a:pt x="3097474" y="46633"/>
                </a:cubicBezTo>
                <a:cubicBezTo>
                  <a:pt x="3093208" y="51882"/>
                  <a:pt x="3088167" y="60314"/>
                  <a:pt x="3082352" y="71929"/>
                </a:cubicBezTo>
                <a:cubicBezTo>
                  <a:pt x="3076537" y="83545"/>
                  <a:pt x="3067965" y="95390"/>
                  <a:pt x="3056637" y="107464"/>
                </a:cubicBezTo>
                <a:cubicBezTo>
                  <a:pt x="3084987" y="106676"/>
                  <a:pt x="3102515" y="103779"/>
                  <a:pt x="3109219" y="98774"/>
                </a:cubicBezTo>
                <a:cubicBezTo>
                  <a:pt x="3115922" y="93769"/>
                  <a:pt x="3123691" y="93196"/>
                  <a:pt x="3132525" y="97053"/>
                </a:cubicBezTo>
                <a:cubicBezTo>
                  <a:pt x="3141358" y="100911"/>
                  <a:pt x="3148468" y="105733"/>
                  <a:pt x="3153853" y="111519"/>
                </a:cubicBezTo>
                <a:cubicBezTo>
                  <a:pt x="3159237" y="117305"/>
                  <a:pt x="3159642" y="122690"/>
                  <a:pt x="3155068" y="127673"/>
                </a:cubicBezTo>
                <a:cubicBezTo>
                  <a:pt x="3150493" y="132656"/>
                  <a:pt x="3147321" y="144473"/>
                  <a:pt x="3145550" y="163122"/>
                </a:cubicBezTo>
                <a:cubicBezTo>
                  <a:pt x="3143778" y="181772"/>
                  <a:pt x="3142219" y="200529"/>
                  <a:pt x="3140871" y="219393"/>
                </a:cubicBezTo>
                <a:cubicBezTo>
                  <a:pt x="3139523" y="238258"/>
                  <a:pt x="3135544" y="254530"/>
                  <a:pt x="3128933" y="268211"/>
                </a:cubicBezTo>
                <a:cubicBezTo>
                  <a:pt x="3122322" y="281891"/>
                  <a:pt x="3112065" y="292292"/>
                  <a:pt x="3098162" y="299412"/>
                </a:cubicBezTo>
                <a:cubicBezTo>
                  <a:pt x="3084259" y="306532"/>
                  <a:pt x="3076781" y="304743"/>
                  <a:pt x="3075727" y="294045"/>
                </a:cubicBezTo>
                <a:cubicBezTo>
                  <a:pt x="3074673" y="283347"/>
                  <a:pt x="3068951" y="271172"/>
                  <a:pt x="3058562" y="257520"/>
                </a:cubicBezTo>
                <a:cubicBezTo>
                  <a:pt x="3048173" y="243868"/>
                  <a:pt x="3049578" y="240240"/>
                  <a:pt x="3062778" y="246636"/>
                </a:cubicBezTo>
                <a:cubicBezTo>
                  <a:pt x="3075978" y="253032"/>
                  <a:pt x="3085195" y="256631"/>
                  <a:pt x="3090429" y="257434"/>
                </a:cubicBezTo>
                <a:cubicBezTo>
                  <a:pt x="3095664" y="258237"/>
                  <a:pt x="3100536" y="253430"/>
                  <a:pt x="3105046" y="243012"/>
                </a:cubicBezTo>
                <a:cubicBezTo>
                  <a:pt x="3109555" y="232593"/>
                  <a:pt x="3112710" y="216816"/>
                  <a:pt x="3114510" y="195678"/>
                </a:cubicBezTo>
                <a:cubicBezTo>
                  <a:pt x="3116310" y="174541"/>
                  <a:pt x="3117210" y="156859"/>
                  <a:pt x="3117210" y="142634"/>
                </a:cubicBezTo>
                <a:cubicBezTo>
                  <a:pt x="3117210" y="129799"/>
                  <a:pt x="3115973" y="122554"/>
                  <a:pt x="3113499" y="120898"/>
                </a:cubicBezTo>
                <a:cubicBezTo>
                  <a:pt x="3111026" y="119241"/>
                  <a:pt x="3104877" y="119646"/>
                  <a:pt x="3095054" y="122113"/>
                </a:cubicBezTo>
                <a:lnTo>
                  <a:pt x="3066918" y="129168"/>
                </a:lnTo>
                <a:cubicBezTo>
                  <a:pt x="3060092" y="130100"/>
                  <a:pt x="3054027" y="127863"/>
                  <a:pt x="3048721" y="122457"/>
                </a:cubicBezTo>
                <a:cubicBezTo>
                  <a:pt x="3034997" y="138045"/>
                  <a:pt x="3020711" y="150040"/>
                  <a:pt x="3005862" y="158444"/>
                </a:cubicBezTo>
                <a:cubicBezTo>
                  <a:pt x="3002149" y="160545"/>
                  <a:pt x="2999354" y="161823"/>
                  <a:pt x="2997476" y="162279"/>
                </a:cubicBezTo>
                <a:lnTo>
                  <a:pt x="2995814" y="161646"/>
                </a:lnTo>
                <a:lnTo>
                  <a:pt x="2995496" y="167209"/>
                </a:lnTo>
                <a:cubicBezTo>
                  <a:pt x="2995290" y="174541"/>
                  <a:pt x="2995411" y="183604"/>
                  <a:pt x="2995859" y="194398"/>
                </a:cubicBezTo>
                <a:cubicBezTo>
                  <a:pt x="2996755" y="215987"/>
                  <a:pt x="2996045" y="232335"/>
                  <a:pt x="2993730" y="243442"/>
                </a:cubicBezTo>
                <a:cubicBezTo>
                  <a:pt x="2991414" y="254548"/>
                  <a:pt x="2988302" y="263482"/>
                  <a:pt x="2984394" y="270244"/>
                </a:cubicBezTo>
                <a:cubicBezTo>
                  <a:pt x="2980487" y="277005"/>
                  <a:pt x="2976303" y="277105"/>
                  <a:pt x="2971843" y="270545"/>
                </a:cubicBezTo>
                <a:cubicBezTo>
                  <a:pt x="2967383" y="263984"/>
                  <a:pt x="2963970" y="258535"/>
                  <a:pt x="2961604" y="254197"/>
                </a:cubicBezTo>
                <a:cubicBezTo>
                  <a:pt x="2959238" y="249859"/>
                  <a:pt x="2956926" y="247514"/>
                  <a:pt x="2954667" y="247163"/>
                </a:cubicBezTo>
                <a:cubicBezTo>
                  <a:pt x="2952409" y="246812"/>
                  <a:pt x="2941183" y="248285"/>
                  <a:pt x="2920992" y="251583"/>
                </a:cubicBezTo>
                <a:cubicBezTo>
                  <a:pt x="2916289" y="271688"/>
                  <a:pt x="2910922" y="277188"/>
                  <a:pt x="2904892" y="268082"/>
                </a:cubicBezTo>
                <a:cubicBezTo>
                  <a:pt x="2898862" y="258976"/>
                  <a:pt x="2895847" y="246851"/>
                  <a:pt x="2895847" y="231708"/>
                </a:cubicBezTo>
                <a:cubicBezTo>
                  <a:pt x="2895847" y="217439"/>
                  <a:pt x="2895406" y="199711"/>
                  <a:pt x="2894524" y="178524"/>
                </a:cubicBezTo>
                <a:cubicBezTo>
                  <a:pt x="2893642" y="157336"/>
                  <a:pt x="2890494" y="141999"/>
                  <a:pt x="2885081" y="132513"/>
                </a:cubicBezTo>
                <a:cubicBezTo>
                  <a:pt x="2879668" y="123027"/>
                  <a:pt x="2880589" y="118284"/>
                  <a:pt x="2887845" y="118284"/>
                </a:cubicBezTo>
                <a:cubicBezTo>
                  <a:pt x="2892635" y="118284"/>
                  <a:pt x="2898235" y="118721"/>
                  <a:pt x="2904645" y="119596"/>
                </a:cubicBezTo>
                <a:cubicBezTo>
                  <a:pt x="2911528" y="110949"/>
                  <a:pt x="2919207" y="97577"/>
                  <a:pt x="2927682" y="79479"/>
                </a:cubicBezTo>
                <a:cubicBezTo>
                  <a:pt x="2936157" y="61382"/>
                  <a:pt x="2938821" y="47124"/>
                  <a:pt x="2935674" y="36706"/>
                </a:cubicBezTo>
                <a:cubicBezTo>
                  <a:pt x="2932525" y="26288"/>
                  <a:pt x="2940452" y="25202"/>
                  <a:pt x="2959453" y="33447"/>
                </a:cubicBezTo>
                <a:cubicBezTo>
                  <a:pt x="2975657" y="41277"/>
                  <a:pt x="2980666" y="48171"/>
                  <a:pt x="2974478" y="54129"/>
                </a:cubicBezTo>
                <a:cubicBezTo>
                  <a:pt x="2968290" y="60088"/>
                  <a:pt x="2961625" y="68423"/>
                  <a:pt x="2954484" y="79135"/>
                </a:cubicBezTo>
                <a:cubicBezTo>
                  <a:pt x="2947343" y="89847"/>
                  <a:pt x="2936401" y="103334"/>
                  <a:pt x="2921659" y="119596"/>
                </a:cubicBezTo>
                <a:cubicBezTo>
                  <a:pt x="2939011" y="117101"/>
                  <a:pt x="2951071" y="112878"/>
                  <a:pt x="2957840" y="106927"/>
                </a:cubicBezTo>
                <a:cubicBezTo>
                  <a:pt x="2964608" y="100975"/>
                  <a:pt x="2971936" y="99921"/>
                  <a:pt x="2979823" y="103765"/>
                </a:cubicBezTo>
                <a:cubicBezTo>
                  <a:pt x="2987710" y="107608"/>
                  <a:pt x="2994612" y="111609"/>
                  <a:pt x="3000527" y="115767"/>
                </a:cubicBezTo>
                <a:cubicBezTo>
                  <a:pt x="3006442" y="119926"/>
                  <a:pt x="3007779" y="124805"/>
                  <a:pt x="3004539" y="130405"/>
                </a:cubicBezTo>
                <a:cubicBezTo>
                  <a:pt x="3001298" y="136005"/>
                  <a:pt x="2998817" y="142673"/>
                  <a:pt x="2997096" y="150410"/>
                </a:cubicBezTo>
                <a:cubicBezTo>
                  <a:pt x="2996666" y="152344"/>
                  <a:pt x="2996317" y="154711"/>
                  <a:pt x="2996051" y="157511"/>
                </a:cubicBezTo>
                <a:lnTo>
                  <a:pt x="2996029" y="157883"/>
                </a:lnTo>
                <a:lnTo>
                  <a:pt x="2997218" y="155149"/>
                </a:lnTo>
                <a:cubicBezTo>
                  <a:pt x="2999010" y="152316"/>
                  <a:pt x="3001719" y="148660"/>
                  <a:pt x="3005345" y="144182"/>
                </a:cubicBezTo>
                <a:cubicBezTo>
                  <a:pt x="3019850" y="126272"/>
                  <a:pt x="3033122" y="105797"/>
                  <a:pt x="3045161" y="82760"/>
                </a:cubicBezTo>
                <a:cubicBezTo>
                  <a:pt x="3057199" y="59722"/>
                  <a:pt x="3061645" y="42783"/>
                  <a:pt x="3058497" y="31942"/>
                </a:cubicBezTo>
                <a:cubicBezTo>
                  <a:pt x="3056137" y="23811"/>
                  <a:pt x="3057789" y="19659"/>
                  <a:pt x="3063454" y="19485"/>
                </a:cubicBezTo>
                <a:close/>
                <a:moveTo>
                  <a:pt x="912713" y="18506"/>
                </a:moveTo>
                <a:cubicBezTo>
                  <a:pt x="916028" y="18543"/>
                  <a:pt x="919757" y="19523"/>
                  <a:pt x="923901" y="21445"/>
                </a:cubicBezTo>
                <a:cubicBezTo>
                  <a:pt x="932190" y="25288"/>
                  <a:pt x="939503" y="29916"/>
                  <a:pt x="945842" y="35329"/>
                </a:cubicBezTo>
                <a:cubicBezTo>
                  <a:pt x="952180" y="40743"/>
                  <a:pt x="951635" y="46250"/>
                  <a:pt x="944207" y="51849"/>
                </a:cubicBezTo>
                <a:cubicBezTo>
                  <a:pt x="936779" y="57449"/>
                  <a:pt x="930146" y="68567"/>
                  <a:pt x="924310" y="85201"/>
                </a:cubicBezTo>
                <a:cubicBezTo>
                  <a:pt x="937804" y="96903"/>
                  <a:pt x="935467" y="103557"/>
                  <a:pt x="917298" y="105163"/>
                </a:cubicBezTo>
                <a:cubicBezTo>
                  <a:pt x="899128" y="106769"/>
                  <a:pt x="874026" y="109737"/>
                  <a:pt x="841990" y="114068"/>
                </a:cubicBezTo>
                <a:cubicBezTo>
                  <a:pt x="835365" y="124163"/>
                  <a:pt x="830087" y="125081"/>
                  <a:pt x="826158" y="116821"/>
                </a:cubicBezTo>
                <a:cubicBezTo>
                  <a:pt x="822229" y="108561"/>
                  <a:pt x="819153" y="96440"/>
                  <a:pt x="816930" y="80458"/>
                </a:cubicBezTo>
                <a:cubicBezTo>
                  <a:pt x="814707" y="64476"/>
                  <a:pt x="811101" y="52158"/>
                  <a:pt x="806111" y="43503"/>
                </a:cubicBezTo>
                <a:cubicBezTo>
                  <a:pt x="801120" y="34849"/>
                  <a:pt x="802529" y="31203"/>
                  <a:pt x="810338" y="32565"/>
                </a:cubicBezTo>
                <a:cubicBezTo>
                  <a:pt x="818146" y="33928"/>
                  <a:pt x="824229" y="34828"/>
                  <a:pt x="828589" y="35265"/>
                </a:cubicBezTo>
                <a:cubicBezTo>
                  <a:pt x="832948" y="35702"/>
                  <a:pt x="845367" y="34394"/>
                  <a:pt x="865845" y="31339"/>
                </a:cubicBezTo>
                <a:cubicBezTo>
                  <a:pt x="886323" y="28285"/>
                  <a:pt x="899046" y="24911"/>
                  <a:pt x="904015" y="21219"/>
                </a:cubicBezTo>
                <a:cubicBezTo>
                  <a:pt x="906499" y="19372"/>
                  <a:pt x="909399" y="18468"/>
                  <a:pt x="912713" y="18506"/>
                </a:cubicBezTo>
                <a:close/>
                <a:moveTo>
                  <a:pt x="2280452" y="15387"/>
                </a:moveTo>
                <a:cubicBezTo>
                  <a:pt x="2282198" y="15399"/>
                  <a:pt x="2284309" y="15827"/>
                  <a:pt x="2286786" y="16669"/>
                </a:cubicBezTo>
                <a:cubicBezTo>
                  <a:pt x="2296696" y="20039"/>
                  <a:pt x="2304371" y="24363"/>
                  <a:pt x="2309813" y="29640"/>
                </a:cubicBezTo>
                <a:cubicBezTo>
                  <a:pt x="2315255" y="34917"/>
                  <a:pt x="2316474" y="39524"/>
                  <a:pt x="2313470" y="43460"/>
                </a:cubicBezTo>
                <a:cubicBezTo>
                  <a:pt x="2310466" y="47397"/>
                  <a:pt x="2307917" y="50742"/>
                  <a:pt x="2305823" y="53495"/>
                </a:cubicBezTo>
                <a:cubicBezTo>
                  <a:pt x="2315431" y="62673"/>
                  <a:pt x="2326487" y="72843"/>
                  <a:pt x="2338992" y="84007"/>
                </a:cubicBezTo>
                <a:cubicBezTo>
                  <a:pt x="2351496" y="95171"/>
                  <a:pt x="2363732" y="106292"/>
                  <a:pt x="2375699" y="117370"/>
                </a:cubicBezTo>
                <a:cubicBezTo>
                  <a:pt x="2387666" y="128448"/>
                  <a:pt x="2400497" y="137962"/>
                  <a:pt x="2414192" y="145914"/>
                </a:cubicBezTo>
                <a:cubicBezTo>
                  <a:pt x="2427887" y="153866"/>
                  <a:pt x="2442944" y="161172"/>
                  <a:pt x="2459364" y="167833"/>
                </a:cubicBezTo>
                <a:cubicBezTo>
                  <a:pt x="2475783" y="174494"/>
                  <a:pt x="2474077" y="178721"/>
                  <a:pt x="2454244" y="180513"/>
                </a:cubicBezTo>
                <a:cubicBezTo>
                  <a:pt x="2434412" y="182306"/>
                  <a:pt x="2417569" y="182733"/>
                  <a:pt x="2403716" y="181793"/>
                </a:cubicBezTo>
                <a:cubicBezTo>
                  <a:pt x="2389864" y="180854"/>
                  <a:pt x="2379855" y="175397"/>
                  <a:pt x="2373688" y="165424"/>
                </a:cubicBezTo>
                <a:cubicBezTo>
                  <a:pt x="2367522" y="155450"/>
                  <a:pt x="2356950" y="141383"/>
                  <a:pt x="2341971" y="123221"/>
                </a:cubicBezTo>
                <a:cubicBezTo>
                  <a:pt x="2326993" y="105059"/>
                  <a:pt x="2312391" y="85911"/>
                  <a:pt x="2298165" y="65777"/>
                </a:cubicBezTo>
                <a:cubicBezTo>
                  <a:pt x="2289189" y="83645"/>
                  <a:pt x="2279068" y="101133"/>
                  <a:pt x="2267804" y="118241"/>
                </a:cubicBezTo>
                <a:cubicBezTo>
                  <a:pt x="2256539" y="135349"/>
                  <a:pt x="2241737" y="152389"/>
                  <a:pt x="2223396" y="169360"/>
                </a:cubicBezTo>
                <a:cubicBezTo>
                  <a:pt x="2205054" y="186332"/>
                  <a:pt x="2185835" y="198281"/>
                  <a:pt x="2165737" y="205207"/>
                </a:cubicBezTo>
                <a:cubicBezTo>
                  <a:pt x="2145640" y="212134"/>
                  <a:pt x="2144044" y="209018"/>
                  <a:pt x="2160951" y="195861"/>
                </a:cubicBezTo>
                <a:cubicBezTo>
                  <a:pt x="2177858" y="182704"/>
                  <a:pt x="2195916" y="165187"/>
                  <a:pt x="2215125" y="143311"/>
                </a:cubicBezTo>
                <a:cubicBezTo>
                  <a:pt x="2234334" y="121435"/>
                  <a:pt x="2249502" y="98971"/>
                  <a:pt x="2260630" y="75919"/>
                </a:cubicBezTo>
                <a:cubicBezTo>
                  <a:pt x="2271758" y="52868"/>
                  <a:pt x="2276422" y="36387"/>
                  <a:pt x="2274622" y="26478"/>
                </a:cubicBezTo>
                <a:cubicBezTo>
                  <a:pt x="2273273" y="19046"/>
                  <a:pt x="2275216" y="15349"/>
                  <a:pt x="2280452" y="15387"/>
                </a:cubicBezTo>
                <a:close/>
                <a:moveTo>
                  <a:pt x="3778252" y="14085"/>
                </a:moveTo>
                <a:cubicBezTo>
                  <a:pt x="3781413" y="14116"/>
                  <a:pt x="3784921" y="14970"/>
                  <a:pt x="3788779" y="16648"/>
                </a:cubicBezTo>
                <a:cubicBezTo>
                  <a:pt x="3796494" y="20003"/>
                  <a:pt x="3804012" y="24320"/>
                  <a:pt x="3811332" y="29597"/>
                </a:cubicBezTo>
                <a:cubicBezTo>
                  <a:pt x="3818653" y="34874"/>
                  <a:pt x="3819922" y="39940"/>
                  <a:pt x="3815140" y="44794"/>
                </a:cubicBezTo>
                <a:cubicBezTo>
                  <a:pt x="3810357" y="49648"/>
                  <a:pt x="3805625" y="56119"/>
                  <a:pt x="3800943" y="64207"/>
                </a:cubicBezTo>
                <a:cubicBezTo>
                  <a:pt x="3796261" y="72295"/>
                  <a:pt x="3789403" y="82451"/>
                  <a:pt x="3780368" y="94676"/>
                </a:cubicBezTo>
                <a:cubicBezTo>
                  <a:pt x="3771334" y="106901"/>
                  <a:pt x="3764931" y="108518"/>
                  <a:pt x="3761160" y="99527"/>
                </a:cubicBezTo>
                <a:lnTo>
                  <a:pt x="3702286" y="105980"/>
                </a:lnTo>
                <a:cubicBezTo>
                  <a:pt x="3696880" y="115172"/>
                  <a:pt x="3691025" y="113713"/>
                  <a:pt x="3684723" y="101603"/>
                </a:cubicBezTo>
                <a:cubicBezTo>
                  <a:pt x="3678420" y="89492"/>
                  <a:pt x="3673050" y="77888"/>
                  <a:pt x="3668611" y="66788"/>
                </a:cubicBezTo>
                <a:cubicBezTo>
                  <a:pt x="3664173" y="55689"/>
                  <a:pt x="3660083" y="46777"/>
                  <a:pt x="3656340" y="40051"/>
                </a:cubicBezTo>
                <a:cubicBezTo>
                  <a:pt x="3652597" y="33325"/>
                  <a:pt x="3653228" y="29382"/>
                  <a:pt x="3658233" y="28220"/>
                </a:cubicBezTo>
                <a:cubicBezTo>
                  <a:pt x="3663238" y="27059"/>
                  <a:pt x="3669325" y="27152"/>
                  <a:pt x="3676495" y="28500"/>
                </a:cubicBezTo>
                <a:cubicBezTo>
                  <a:pt x="3683665" y="29848"/>
                  <a:pt x="3699780" y="28988"/>
                  <a:pt x="3724839" y="25919"/>
                </a:cubicBezTo>
                <a:cubicBezTo>
                  <a:pt x="3749899" y="22850"/>
                  <a:pt x="3764892" y="19699"/>
                  <a:pt x="3769817" y="16465"/>
                </a:cubicBezTo>
                <a:cubicBezTo>
                  <a:pt x="3772280" y="14848"/>
                  <a:pt x="3775092" y="14055"/>
                  <a:pt x="3778252" y="14085"/>
                </a:cubicBezTo>
                <a:close/>
                <a:moveTo>
                  <a:pt x="1626424" y="13056"/>
                </a:moveTo>
                <a:cubicBezTo>
                  <a:pt x="1632748" y="14016"/>
                  <a:pt x="1640424" y="16619"/>
                  <a:pt x="1649451" y="20864"/>
                </a:cubicBezTo>
                <a:cubicBezTo>
                  <a:pt x="1658478" y="25108"/>
                  <a:pt x="1661325" y="29719"/>
                  <a:pt x="1657990" y="34695"/>
                </a:cubicBezTo>
                <a:cubicBezTo>
                  <a:pt x="1654656" y="39671"/>
                  <a:pt x="1650021" y="48175"/>
                  <a:pt x="1644084" y="60206"/>
                </a:cubicBezTo>
                <a:cubicBezTo>
                  <a:pt x="1653706" y="58600"/>
                  <a:pt x="1662572" y="56399"/>
                  <a:pt x="1670682" y="53602"/>
                </a:cubicBezTo>
                <a:cubicBezTo>
                  <a:pt x="1678791" y="50806"/>
                  <a:pt x="1685835" y="52391"/>
                  <a:pt x="1691815" y="58356"/>
                </a:cubicBezTo>
                <a:cubicBezTo>
                  <a:pt x="1697795" y="64322"/>
                  <a:pt x="1698046" y="68599"/>
                  <a:pt x="1692568" y="71187"/>
                </a:cubicBezTo>
                <a:cubicBezTo>
                  <a:pt x="1687090" y="73776"/>
                  <a:pt x="1679712" y="76002"/>
                  <a:pt x="1670434" y="77866"/>
                </a:cubicBezTo>
                <a:lnTo>
                  <a:pt x="1638986" y="84126"/>
                </a:lnTo>
                <a:cubicBezTo>
                  <a:pt x="1635759" y="93017"/>
                  <a:pt x="1632963" y="99441"/>
                  <a:pt x="1630597" y="103399"/>
                </a:cubicBezTo>
                <a:cubicBezTo>
                  <a:pt x="1642499" y="100990"/>
                  <a:pt x="1650483" y="98140"/>
                  <a:pt x="1654549" y="94849"/>
                </a:cubicBezTo>
                <a:cubicBezTo>
                  <a:pt x="1658614" y="91557"/>
                  <a:pt x="1664870" y="91615"/>
                  <a:pt x="1673317" y="95021"/>
                </a:cubicBezTo>
                <a:cubicBezTo>
                  <a:pt x="1681763" y="98426"/>
                  <a:pt x="1688675" y="103001"/>
                  <a:pt x="1694052" y="108744"/>
                </a:cubicBezTo>
                <a:cubicBezTo>
                  <a:pt x="1699430" y="114487"/>
                  <a:pt x="1700072" y="119833"/>
                  <a:pt x="1695977" y="124780"/>
                </a:cubicBezTo>
                <a:cubicBezTo>
                  <a:pt x="1691884" y="129727"/>
                  <a:pt x="1689399" y="139586"/>
                  <a:pt x="1688524" y="154357"/>
                </a:cubicBezTo>
                <a:cubicBezTo>
                  <a:pt x="1687649" y="169127"/>
                  <a:pt x="1686782" y="190387"/>
                  <a:pt x="1685921" y="218135"/>
                </a:cubicBezTo>
                <a:cubicBezTo>
                  <a:pt x="1699645" y="215511"/>
                  <a:pt x="1710999" y="213507"/>
                  <a:pt x="1719983" y="212123"/>
                </a:cubicBezTo>
                <a:cubicBezTo>
                  <a:pt x="1728967" y="210739"/>
                  <a:pt x="1737234" y="214399"/>
                  <a:pt x="1744784" y="223104"/>
                </a:cubicBezTo>
                <a:cubicBezTo>
                  <a:pt x="1752335" y="231808"/>
                  <a:pt x="1752102" y="236784"/>
                  <a:pt x="1744085" y="238032"/>
                </a:cubicBezTo>
                <a:cubicBezTo>
                  <a:pt x="1736069" y="239280"/>
                  <a:pt x="1725522" y="239677"/>
                  <a:pt x="1712444" y="239226"/>
                </a:cubicBezTo>
                <a:cubicBezTo>
                  <a:pt x="1699366" y="238774"/>
                  <a:pt x="1682172" y="239663"/>
                  <a:pt x="1660862" y="241893"/>
                </a:cubicBezTo>
                <a:cubicBezTo>
                  <a:pt x="1639553" y="244123"/>
                  <a:pt x="1619655" y="246586"/>
                  <a:pt x="1601171" y="249282"/>
                </a:cubicBezTo>
                <a:lnTo>
                  <a:pt x="1599754" y="249526"/>
                </a:lnTo>
                <a:lnTo>
                  <a:pt x="1600128" y="249648"/>
                </a:lnTo>
                <a:cubicBezTo>
                  <a:pt x="1607979" y="253562"/>
                  <a:pt x="1614278" y="257886"/>
                  <a:pt x="1619024" y="262618"/>
                </a:cubicBezTo>
                <a:cubicBezTo>
                  <a:pt x="1624029" y="267824"/>
                  <a:pt x="1623362" y="272610"/>
                  <a:pt x="1617024" y="276976"/>
                </a:cubicBezTo>
                <a:cubicBezTo>
                  <a:pt x="1610686" y="281343"/>
                  <a:pt x="1601816" y="288312"/>
                  <a:pt x="1590416" y="297884"/>
                </a:cubicBezTo>
                <a:cubicBezTo>
                  <a:pt x="1579015" y="307456"/>
                  <a:pt x="1565288" y="315032"/>
                  <a:pt x="1549234" y="320610"/>
                </a:cubicBezTo>
                <a:cubicBezTo>
                  <a:pt x="1533180" y="326188"/>
                  <a:pt x="1530463" y="324195"/>
                  <a:pt x="1541082" y="314630"/>
                </a:cubicBezTo>
                <a:cubicBezTo>
                  <a:pt x="1551701" y="305065"/>
                  <a:pt x="1561165" y="295253"/>
                  <a:pt x="1569475" y="285193"/>
                </a:cubicBezTo>
                <a:cubicBezTo>
                  <a:pt x="1577785" y="275134"/>
                  <a:pt x="1583009" y="265716"/>
                  <a:pt x="1585146" y="256939"/>
                </a:cubicBezTo>
                <a:lnTo>
                  <a:pt x="1587232" y="251679"/>
                </a:lnTo>
                <a:lnTo>
                  <a:pt x="1561764" y="256058"/>
                </a:lnTo>
                <a:cubicBezTo>
                  <a:pt x="1553977" y="257879"/>
                  <a:pt x="1545477" y="254943"/>
                  <a:pt x="1536264" y="247249"/>
                </a:cubicBezTo>
                <a:cubicBezTo>
                  <a:pt x="1527050" y="239556"/>
                  <a:pt x="1529670" y="235709"/>
                  <a:pt x="1544126" y="235709"/>
                </a:cubicBezTo>
                <a:cubicBezTo>
                  <a:pt x="1555713" y="235709"/>
                  <a:pt x="1567421" y="234970"/>
                  <a:pt x="1579252" y="233493"/>
                </a:cubicBezTo>
                <a:cubicBezTo>
                  <a:pt x="1580069" y="218809"/>
                  <a:pt x="1580478" y="197973"/>
                  <a:pt x="1580478" y="170984"/>
                </a:cubicBezTo>
                <a:cubicBezTo>
                  <a:pt x="1580478" y="144957"/>
                  <a:pt x="1578230" y="127863"/>
                  <a:pt x="1573734" y="119704"/>
                </a:cubicBezTo>
                <a:cubicBezTo>
                  <a:pt x="1569239" y="111544"/>
                  <a:pt x="1570802" y="108167"/>
                  <a:pt x="1578424" y="109572"/>
                </a:cubicBezTo>
                <a:cubicBezTo>
                  <a:pt x="1586046" y="110978"/>
                  <a:pt x="1590577" y="111652"/>
                  <a:pt x="1592018" y="111594"/>
                </a:cubicBezTo>
                <a:cubicBezTo>
                  <a:pt x="1593459" y="111537"/>
                  <a:pt x="1599264" y="110834"/>
                  <a:pt x="1609431" y="109486"/>
                </a:cubicBezTo>
                <a:cubicBezTo>
                  <a:pt x="1610865" y="105242"/>
                  <a:pt x="1612915" y="97871"/>
                  <a:pt x="1615583" y="87374"/>
                </a:cubicBezTo>
                <a:cubicBezTo>
                  <a:pt x="1607237" y="89166"/>
                  <a:pt x="1600766" y="90514"/>
                  <a:pt x="1596170" y="91418"/>
                </a:cubicBezTo>
                <a:cubicBezTo>
                  <a:pt x="1591574" y="92321"/>
                  <a:pt x="1585110" y="89865"/>
                  <a:pt x="1576778" y="84050"/>
                </a:cubicBezTo>
                <a:cubicBezTo>
                  <a:pt x="1568447" y="78235"/>
                  <a:pt x="1569228" y="74159"/>
                  <a:pt x="1579123" y="71822"/>
                </a:cubicBezTo>
                <a:cubicBezTo>
                  <a:pt x="1589017" y="69484"/>
                  <a:pt x="1602246" y="67183"/>
                  <a:pt x="1618809" y="64917"/>
                </a:cubicBezTo>
                <a:cubicBezTo>
                  <a:pt x="1620258" y="59826"/>
                  <a:pt x="1621430" y="52538"/>
                  <a:pt x="1622326" y="43052"/>
                </a:cubicBezTo>
                <a:cubicBezTo>
                  <a:pt x="1623223" y="33566"/>
                  <a:pt x="1622548" y="25955"/>
                  <a:pt x="1620304" y="20218"/>
                </a:cubicBezTo>
                <a:cubicBezTo>
                  <a:pt x="1618060" y="14482"/>
                  <a:pt x="1620100" y="12095"/>
                  <a:pt x="1626424" y="13056"/>
                </a:cubicBezTo>
                <a:close/>
                <a:moveTo>
                  <a:pt x="3426796" y="12963"/>
                </a:moveTo>
                <a:cubicBezTo>
                  <a:pt x="3431277" y="11698"/>
                  <a:pt x="3440640" y="14561"/>
                  <a:pt x="3454885" y="21552"/>
                </a:cubicBezTo>
                <a:cubicBezTo>
                  <a:pt x="3473879" y="30873"/>
                  <a:pt x="3477137" y="36749"/>
                  <a:pt x="3464661" y="39180"/>
                </a:cubicBezTo>
                <a:cubicBezTo>
                  <a:pt x="3452185" y="41610"/>
                  <a:pt x="3437723" y="45056"/>
                  <a:pt x="3421275" y="49516"/>
                </a:cubicBezTo>
                <a:lnTo>
                  <a:pt x="3414467" y="51348"/>
                </a:lnTo>
                <a:lnTo>
                  <a:pt x="3431202" y="59131"/>
                </a:lnTo>
                <a:cubicBezTo>
                  <a:pt x="3435397" y="62558"/>
                  <a:pt x="3435848" y="66634"/>
                  <a:pt x="3432557" y="71359"/>
                </a:cubicBezTo>
                <a:cubicBezTo>
                  <a:pt x="3429266" y="76084"/>
                  <a:pt x="3425957" y="82269"/>
                  <a:pt x="3422630" y="89912"/>
                </a:cubicBezTo>
                <a:cubicBezTo>
                  <a:pt x="3442678" y="87288"/>
                  <a:pt x="3459122" y="84380"/>
                  <a:pt x="3471964" y="81189"/>
                </a:cubicBezTo>
                <a:cubicBezTo>
                  <a:pt x="3484806" y="77999"/>
                  <a:pt x="3495317" y="80329"/>
                  <a:pt x="3503498" y="88180"/>
                </a:cubicBezTo>
                <a:cubicBezTo>
                  <a:pt x="3511680" y="96032"/>
                  <a:pt x="3508184" y="100785"/>
                  <a:pt x="3493012" y="102442"/>
                </a:cubicBezTo>
                <a:cubicBezTo>
                  <a:pt x="3477840" y="104098"/>
                  <a:pt x="3453110" y="107063"/>
                  <a:pt x="3418823" y="111336"/>
                </a:cubicBezTo>
                <a:cubicBezTo>
                  <a:pt x="3414865" y="122378"/>
                  <a:pt x="3411638" y="129634"/>
                  <a:pt x="3409143" y="133105"/>
                </a:cubicBezTo>
                <a:cubicBezTo>
                  <a:pt x="3428388" y="131484"/>
                  <a:pt x="3440068" y="129053"/>
                  <a:pt x="3444184" y="125813"/>
                </a:cubicBezTo>
                <a:cubicBezTo>
                  <a:pt x="3448300" y="122572"/>
                  <a:pt x="3456312" y="124235"/>
                  <a:pt x="3468221" y="130803"/>
                </a:cubicBezTo>
                <a:cubicBezTo>
                  <a:pt x="3480131" y="137371"/>
                  <a:pt x="3484508" y="143422"/>
                  <a:pt x="3481353" y="148958"/>
                </a:cubicBezTo>
                <a:cubicBezTo>
                  <a:pt x="3478199" y="154493"/>
                  <a:pt x="3476621" y="162731"/>
                  <a:pt x="3476621" y="173673"/>
                </a:cubicBezTo>
                <a:cubicBezTo>
                  <a:pt x="3476621" y="184729"/>
                  <a:pt x="3477299" y="197058"/>
                  <a:pt x="3478654" y="210660"/>
                </a:cubicBezTo>
                <a:cubicBezTo>
                  <a:pt x="3480009" y="224262"/>
                  <a:pt x="3478249" y="236135"/>
                  <a:pt x="3473373" y="246281"/>
                </a:cubicBezTo>
                <a:cubicBezTo>
                  <a:pt x="3468498" y="256427"/>
                  <a:pt x="3463070" y="256179"/>
                  <a:pt x="3457090" y="245539"/>
                </a:cubicBezTo>
                <a:cubicBezTo>
                  <a:pt x="3451110" y="234899"/>
                  <a:pt x="3448794" y="226513"/>
                  <a:pt x="3450142" y="220383"/>
                </a:cubicBezTo>
                <a:cubicBezTo>
                  <a:pt x="3451490" y="214252"/>
                  <a:pt x="3452164" y="206785"/>
                  <a:pt x="3452164" y="197980"/>
                </a:cubicBezTo>
                <a:cubicBezTo>
                  <a:pt x="3452164" y="189103"/>
                  <a:pt x="3451956" y="179635"/>
                  <a:pt x="3451540" y="169575"/>
                </a:cubicBezTo>
                <a:cubicBezTo>
                  <a:pt x="3451124" y="159516"/>
                  <a:pt x="3448948" y="153199"/>
                  <a:pt x="3445012" y="150625"/>
                </a:cubicBezTo>
                <a:cubicBezTo>
                  <a:pt x="3441075" y="148051"/>
                  <a:pt x="3432984" y="147889"/>
                  <a:pt x="3420737" y="150141"/>
                </a:cubicBezTo>
                <a:cubicBezTo>
                  <a:pt x="3408491" y="152392"/>
                  <a:pt x="3393376" y="154708"/>
                  <a:pt x="3375394" y="157089"/>
                </a:cubicBezTo>
                <a:cubicBezTo>
                  <a:pt x="3376268" y="181725"/>
                  <a:pt x="3376007" y="203551"/>
                  <a:pt x="3374608" y="222566"/>
                </a:cubicBezTo>
                <a:cubicBezTo>
                  <a:pt x="3373210" y="241581"/>
                  <a:pt x="3369220" y="253946"/>
                  <a:pt x="3362638" y="259661"/>
                </a:cubicBezTo>
                <a:cubicBezTo>
                  <a:pt x="3356056" y="265375"/>
                  <a:pt x="3351334" y="262622"/>
                  <a:pt x="3348473" y="251401"/>
                </a:cubicBezTo>
                <a:cubicBezTo>
                  <a:pt x="3345612" y="240179"/>
                  <a:pt x="3345082" y="231346"/>
                  <a:pt x="3346882" y="224900"/>
                </a:cubicBezTo>
                <a:cubicBezTo>
                  <a:pt x="3348681" y="218454"/>
                  <a:pt x="3350259" y="205759"/>
                  <a:pt x="3351614" y="186816"/>
                </a:cubicBezTo>
                <a:cubicBezTo>
                  <a:pt x="3352969" y="167872"/>
                  <a:pt x="3352069" y="154411"/>
                  <a:pt x="3348914" y="146430"/>
                </a:cubicBezTo>
                <a:cubicBezTo>
                  <a:pt x="3345760" y="138450"/>
                  <a:pt x="3347025" y="134926"/>
                  <a:pt x="3352711" y="135858"/>
                </a:cubicBezTo>
                <a:cubicBezTo>
                  <a:pt x="3358397" y="136790"/>
                  <a:pt x="3363366" y="137464"/>
                  <a:pt x="3367618" y="137880"/>
                </a:cubicBezTo>
                <a:cubicBezTo>
                  <a:pt x="3371870" y="138296"/>
                  <a:pt x="3377731" y="138260"/>
                  <a:pt x="3385202" y="137772"/>
                </a:cubicBezTo>
                <a:cubicBezTo>
                  <a:pt x="3388544" y="125239"/>
                  <a:pt x="3391068" y="117438"/>
                  <a:pt x="3392774" y="114369"/>
                </a:cubicBezTo>
                <a:cubicBezTo>
                  <a:pt x="3378118" y="118843"/>
                  <a:pt x="3367539" y="121310"/>
                  <a:pt x="3361035" y="121769"/>
                </a:cubicBezTo>
                <a:cubicBezTo>
                  <a:pt x="3354532" y="122228"/>
                  <a:pt x="3347176" y="119155"/>
                  <a:pt x="3338966" y="112552"/>
                </a:cubicBezTo>
                <a:lnTo>
                  <a:pt x="3334983" y="106585"/>
                </a:lnTo>
                <a:lnTo>
                  <a:pt x="3332523" y="125127"/>
                </a:lnTo>
                <a:cubicBezTo>
                  <a:pt x="3330172" y="140437"/>
                  <a:pt x="3327512" y="153231"/>
                  <a:pt x="3324543" y="163509"/>
                </a:cubicBezTo>
                <a:cubicBezTo>
                  <a:pt x="3318606" y="184066"/>
                  <a:pt x="3311045" y="202153"/>
                  <a:pt x="3301861" y="217769"/>
                </a:cubicBezTo>
                <a:cubicBezTo>
                  <a:pt x="3292676" y="233386"/>
                  <a:pt x="3282089" y="246037"/>
                  <a:pt x="3270101" y="255724"/>
                </a:cubicBezTo>
                <a:cubicBezTo>
                  <a:pt x="3258112" y="265411"/>
                  <a:pt x="3246766" y="272617"/>
                  <a:pt x="3236060" y="277342"/>
                </a:cubicBezTo>
                <a:cubicBezTo>
                  <a:pt x="3225356" y="282067"/>
                  <a:pt x="3227044" y="276801"/>
                  <a:pt x="3241126" y="261543"/>
                </a:cubicBezTo>
                <a:cubicBezTo>
                  <a:pt x="3255208" y="246285"/>
                  <a:pt x="3267373" y="229295"/>
                  <a:pt x="3277618" y="210574"/>
                </a:cubicBezTo>
                <a:cubicBezTo>
                  <a:pt x="3287865" y="191853"/>
                  <a:pt x="3294999" y="172870"/>
                  <a:pt x="3299021" y="153625"/>
                </a:cubicBezTo>
                <a:cubicBezTo>
                  <a:pt x="3303044" y="134381"/>
                  <a:pt x="3305729" y="115276"/>
                  <a:pt x="3307077" y="96311"/>
                </a:cubicBezTo>
                <a:cubicBezTo>
                  <a:pt x="3308425" y="77346"/>
                  <a:pt x="3307525" y="63214"/>
                  <a:pt x="3304377" y="53914"/>
                </a:cubicBezTo>
                <a:cubicBezTo>
                  <a:pt x="3301230" y="44615"/>
                  <a:pt x="3311128" y="44912"/>
                  <a:pt x="3334072" y="54807"/>
                </a:cubicBezTo>
                <a:cubicBezTo>
                  <a:pt x="3360186" y="48799"/>
                  <a:pt x="3381284" y="42102"/>
                  <a:pt x="3397366" y="34716"/>
                </a:cubicBezTo>
                <a:cubicBezTo>
                  <a:pt x="3413449" y="27331"/>
                  <a:pt x="3422308" y="20961"/>
                  <a:pt x="3423942" y="15605"/>
                </a:cubicBezTo>
                <a:cubicBezTo>
                  <a:pt x="3424351" y="14266"/>
                  <a:pt x="3425302" y="13385"/>
                  <a:pt x="3426796" y="12963"/>
                </a:cubicBezTo>
                <a:close/>
                <a:moveTo>
                  <a:pt x="4028042" y="12260"/>
                </a:moveTo>
                <a:cubicBezTo>
                  <a:pt x="4030124" y="11238"/>
                  <a:pt x="4033727" y="11328"/>
                  <a:pt x="4038854" y="12529"/>
                </a:cubicBezTo>
                <a:cubicBezTo>
                  <a:pt x="4049107" y="14931"/>
                  <a:pt x="4057891" y="19297"/>
                  <a:pt x="4065204" y="25628"/>
                </a:cubicBezTo>
                <a:cubicBezTo>
                  <a:pt x="4072518" y="31960"/>
                  <a:pt x="4076414" y="38868"/>
                  <a:pt x="4076895" y="46354"/>
                </a:cubicBezTo>
                <a:cubicBezTo>
                  <a:pt x="4077375" y="53839"/>
                  <a:pt x="4075099" y="60296"/>
                  <a:pt x="4070065" y="65724"/>
                </a:cubicBezTo>
                <a:cubicBezTo>
                  <a:pt x="4065032" y="71151"/>
                  <a:pt x="4055094" y="64673"/>
                  <a:pt x="4040252" y="46289"/>
                </a:cubicBezTo>
                <a:cubicBezTo>
                  <a:pt x="4032924" y="34358"/>
                  <a:pt x="4028296" y="25148"/>
                  <a:pt x="4026367" y="18659"/>
                </a:cubicBezTo>
                <a:cubicBezTo>
                  <a:pt x="4025403" y="15415"/>
                  <a:pt x="4025961" y="13281"/>
                  <a:pt x="4028042" y="12260"/>
                </a:cubicBezTo>
                <a:close/>
                <a:moveTo>
                  <a:pt x="438652" y="10537"/>
                </a:moveTo>
                <a:cubicBezTo>
                  <a:pt x="440124" y="10334"/>
                  <a:pt x="442066" y="10528"/>
                  <a:pt x="444479" y="11120"/>
                </a:cubicBezTo>
                <a:cubicBezTo>
                  <a:pt x="454130" y="13486"/>
                  <a:pt x="462480" y="16755"/>
                  <a:pt x="469528" y="20928"/>
                </a:cubicBezTo>
                <a:cubicBezTo>
                  <a:pt x="476576" y="25101"/>
                  <a:pt x="478286" y="31303"/>
                  <a:pt x="474658" y="39535"/>
                </a:cubicBezTo>
                <a:cubicBezTo>
                  <a:pt x="471030" y="47766"/>
                  <a:pt x="468793" y="71305"/>
                  <a:pt x="467947" y="110153"/>
                </a:cubicBezTo>
                <a:cubicBezTo>
                  <a:pt x="491350" y="104761"/>
                  <a:pt x="501758" y="106493"/>
                  <a:pt x="499169" y="115348"/>
                </a:cubicBezTo>
                <a:cubicBezTo>
                  <a:pt x="496581" y="124203"/>
                  <a:pt x="486173" y="130796"/>
                  <a:pt x="467947" y="135127"/>
                </a:cubicBezTo>
                <a:lnTo>
                  <a:pt x="467947" y="164144"/>
                </a:lnTo>
                <a:cubicBezTo>
                  <a:pt x="474472" y="158752"/>
                  <a:pt x="478580" y="157824"/>
                  <a:pt x="480272" y="161358"/>
                </a:cubicBezTo>
                <a:cubicBezTo>
                  <a:pt x="481964" y="164893"/>
                  <a:pt x="477856" y="171830"/>
                  <a:pt x="467947" y="182170"/>
                </a:cubicBezTo>
                <a:cubicBezTo>
                  <a:pt x="467947" y="199908"/>
                  <a:pt x="468395" y="218787"/>
                  <a:pt x="469291" y="238806"/>
                </a:cubicBezTo>
                <a:cubicBezTo>
                  <a:pt x="470188" y="258825"/>
                  <a:pt x="469438" y="272416"/>
                  <a:pt x="467043" y="279579"/>
                </a:cubicBezTo>
                <a:cubicBezTo>
                  <a:pt x="464649" y="286742"/>
                  <a:pt x="460185" y="294066"/>
                  <a:pt x="453653" y="301552"/>
                </a:cubicBezTo>
                <a:cubicBezTo>
                  <a:pt x="447121" y="309037"/>
                  <a:pt x="441418" y="307543"/>
                  <a:pt x="436542" y="297067"/>
                </a:cubicBezTo>
                <a:cubicBezTo>
                  <a:pt x="431666" y="286591"/>
                  <a:pt x="424632" y="276216"/>
                  <a:pt x="415440" y="265942"/>
                </a:cubicBezTo>
                <a:cubicBezTo>
                  <a:pt x="406248" y="255667"/>
                  <a:pt x="407546" y="252103"/>
                  <a:pt x="419334" y="255251"/>
                </a:cubicBezTo>
                <a:cubicBezTo>
                  <a:pt x="431121" y="258399"/>
                  <a:pt x="438320" y="259886"/>
                  <a:pt x="440930" y="259714"/>
                </a:cubicBezTo>
                <a:cubicBezTo>
                  <a:pt x="443540" y="259542"/>
                  <a:pt x="444845" y="254710"/>
                  <a:pt x="444845" y="245216"/>
                </a:cubicBezTo>
                <a:lnTo>
                  <a:pt x="444845" y="198044"/>
                </a:lnTo>
                <a:cubicBezTo>
                  <a:pt x="420022" y="224115"/>
                  <a:pt x="405273" y="240982"/>
                  <a:pt x="400598" y="248647"/>
                </a:cubicBezTo>
                <a:cubicBezTo>
                  <a:pt x="395923" y="256312"/>
                  <a:pt x="386832" y="254943"/>
                  <a:pt x="373323" y="244539"/>
                </a:cubicBezTo>
                <a:cubicBezTo>
                  <a:pt x="359815" y="234135"/>
                  <a:pt x="357907" y="228080"/>
                  <a:pt x="367601" y="226373"/>
                </a:cubicBezTo>
                <a:cubicBezTo>
                  <a:pt x="377295" y="224667"/>
                  <a:pt x="389377" y="218554"/>
                  <a:pt x="403846" y="208036"/>
                </a:cubicBezTo>
                <a:cubicBezTo>
                  <a:pt x="418315" y="197517"/>
                  <a:pt x="431982" y="186687"/>
                  <a:pt x="444845" y="175544"/>
                </a:cubicBezTo>
                <a:lnTo>
                  <a:pt x="444845" y="140009"/>
                </a:lnTo>
                <a:cubicBezTo>
                  <a:pt x="436470" y="144484"/>
                  <a:pt x="428221" y="147176"/>
                  <a:pt x="420097" y="148087"/>
                </a:cubicBezTo>
                <a:cubicBezTo>
                  <a:pt x="411973" y="148997"/>
                  <a:pt x="403043" y="146900"/>
                  <a:pt x="393306" y="141795"/>
                </a:cubicBezTo>
                <a:cubicBezTo>
                  <a:pt x="383569" y="136690"/>
                  <a:pt x="386527" y="132212"/>
                  <a:pt x="402179" y="128362"/>
                </a:cubicBezTo>
                <a:cubicBezTo>
                  <a:pt x="417831" y="124511"/>
                  <a:pt x="432060" y="120586"/>
                  <a:pt x="444867" y="116585"/>
                </a:cubicBezTo>
                <a:cubicBezTo>
                  <a:pt x="445755" y="64616"/>
                  <a:pt x="443501" y="33454"/>
                  <a:pt x="438102" y="23101"/>
                </a:cubicBezTo>
                <a:cubicBezTo>
                  <a:pt x="434052" y="15336"/>
                  <a:pt x="434236" y="11148"/>
                  <a:pt x="438652" y="10537"/>
                </a:cubicBezTo>
                <a:close/>
                <a:moveTo>
                  <a:pt x="148716" y="9904"/>
                </a:moveTo>
                <a:cubicBezTo>
                  <a:pt x="151878" y="9184"/>
                  <a:pt x="157185" y="10589"/>
                  <a:pt x="164634" y="14120"/>
                </a:cubicBezTo>
                <a:cubicBezTo>
                  <a:pt x="179534" y="21183"/>
                  <a:pt x="184642" y="27855"/>
                  <a:pt x="179960" y="34136"/>
                </a:cubicBezTo>
                <a:cubicBezTo>
                  <a:pt x="175278" y="40417"/>
                  <a:pt x="171664" y="46726"/>
                  <a:pt x="169119" y="53065"/>
                </a:cubicBezTo>
                <a:cubicBezTo>
                  <a:pt x="166574" y="59403"/>
                  <a:pt x="163085" y="67183"/>
                  <a:pt x="158654" y="76403"/>
                </a:cubicBezTo>
                <a:cubicBezTo>
                  <a:pt x="170542" y="74683"/>
                  <a:pt x="182079" y="72481"/>
                  <a:pt x="193265" y="69800"/>
                </a:cubicBezTo>
                <a:cubicBezTo>
                  <a:pt x="204450" y="67118"/>
                  <a:pt x="215130" y="64175"/>
                  <a:pt x="225304" y="60970"/>
                </a:cubicBezTo>
                <a:cubicBezTo>
                  <a:pt x="235478" y="57765"/>
                  <a:pt x="244910" y="60181"/>
                  <a:pt x="253601" y="68219"/>
                </a:cubicBezTo>
                <a:cubicBezTo>
                  <a:pt x="262291" y="76256"/>
                  <a:pt x="257652" y="82358"/>
                  <a:pt x="239684" y="86524"/>
                </a:cubicBezTo>
                <a:cubicBezTo>
                  <a:pt x="221715" y="90690"/>
                  <a:pt x="205052" y="94103"/>
                  <a:pt x="189694" y="96763"/>
                </a:cubicBezTo>
                <a:cubicBezTo>
                  <a:pt x="174335" y="99423"/>
                  <a:pt x="160812" y="101585"/>
                  <a:pt x="149125" y="103248"/>
                </a:cubicBezTo>
                <a:cubicBezTo>
                  <a:pt x="136219" y="129061"/>
                  <a:pt x="121843" y="153410"/>
                  <a:pt x="105997" y="176297"/>
                </a:cubicBezTo>
                <a:cubicBezTo>
                  <a:pt x="105997" y="206950"/>
                  <a:pt x="105866" y="230939"/>
                  <a:pt x="105604" y="248265"/>
                </a:cubicBezTo>
                <a:lnTo>
                  <a:pt x="105360" y="260302"/>
                </a:lnTo>
                <a:lnTo>
                  <a:pt x="106083" y="259747"/>
                </a:lnTo>
                <a:cubicBezTo>
                  <a:pt x="113439" y="259080"/>
                  <a:pt x="139904" y="255742"/>
                  <a:pt x="185478" y="249734"/>
                </a:cubicBezTo>
                <a:lnTo>
                  <a:pt x="185478" y="202110"/>
                </a:lnTo>
                <a:cubicBezTo>
                  <a:pt x="164369" y="205709"/>
                  <a:pt x="148968" y="204379"/>
                  <a:pt x="139274" y="198120"/>
                </a:cubicBezTo>
                <a:cubicBezTo>
                  <a:pt x="129580" y="191860"/>
                  <a:pt x="129852" y="187787"/>
                  <a:pt x="140091" y="185902"/>
                </a:cubicBezTo>
                <a:cubicBezTo>
                  <a:pt x="150330" y="184016"/>
                  <a:pt x="165459" y="181080"/>
                  <a:pt x="185478" y="177093"/>
                </a:cubicBezTo>
                <a:cubicBezTo>
                  <a:pt x="184603" y="145172"/>
                  <a:pt x="182585" y="126282"/>
                  <a:pt x="179422" y="120424"/>
                </a:cubicBezTo>
                <a:cubicBezTo>
                  <a:pt x="176260" y="114566"/>
                  <a:pt x="176974" y="110716"/>
                  <a:pt x="181563" y="108873"/>
                </a:cubicBezTo>
                <a:cubicBezTo>
                  <a:pt x="186151" y="107031"/>
                  <a:pt x="194053" y="108393"/>
                  <a:pt x="205267" y="112960"/>
                </a:cubicBezTo>
                <a:cubicBezTo>
                  <a:pt x="216481" y="117528"/>
                  <a:pt x="220719" y="123124"/>
                  <a:pt x="217980" y="129749"/>
                </a:cubicBezTo>
                <a:cubicBezTo>
                  <a:pt x="215241" y="136374"/>
                  <a:pt x="213462" y="150091"/>
                  <a:pt x="212645" y="170898"/>
                </a:cubicBezTo>
                <a:cubicBezTo>
                  <a:pt x="223214" y="169278"/>
                  <a:pt x="233205" y="166847"/>
                  <a:pt x="242620" y="163606"/>
                </a:cubicBezTo>
                <a:cubicBezTo>
                  <a:pt x="252034" y="160365"/>
                  <a:pt x="260412" y="162205"/>
                  <a:pt x="267754" y="169124"/>
                </a:cubicBezTo>
                <a:cubicBezTo>
                  <a:pt x="275097" y="176043"/>
                  <a:pt x="273078" y="181682"/>
                  <a:pt x="261699" y="186042"/>
                </a:cubicBezTo>
                <a:cubicBezTo>
                  <a:pt x="250321" y="190401"/>
                  <a:pt x="233897" y="194230"/>
                  <a:pt x="212430" y="197528"/>
                </a:cubicBezTo>
                <a:cubicBezTo>
                  <a:pt x="211670" y="213976"/>
                  <a:pt x="211290" y="230295"/>
                  <a:pt x="211290" y="246485"/>
                </a:cubicBezTo>
                <a:cubicBezTo>
                  <a:pt x="232815" y="243904"/>
                  <a:pt x="251773" y="241459"/>
                  <a:pt x="268163" y="239150"/>
                </a:cubicBezTo>
                <a:cubicBezTo>
                  <a:pt x="284554" y="236842"/>
                  <a:pt x="297170" y="241337"/>
                  <a:pt x="306011" y="252637"/>
                </a:cubicBezTo>
                <a:cubicBezTo>
                  <a:pt x="314851" y="263938"/>
                  <a:pt x="312690" y="269362"/>
                  <a:pt x="299525" y="268910"/>
                </a:cubicBezTo>
                <a:cubicBezTo>
                  <a:pt x="286361" y="268458"/>
                  <a:pt x="272451" y="267784"/>
                  <a:pt x="257795" y="266888"/>
                </a:cubicBezTo>
                <a:cubicBezTo>
                  <a:pt x="243139" y="265992"/>
                  <a:pt x="221447" y="267569"/>
                  <a:pt x="192716" y="271620"/>
                </a:cubicBezTo>
                <a:cubicBezTo>
                  <a:pt x="163985" y="275671"/>
                  <a:pt x="145117" y="278819"/>
                  <a:pt x="136111" y="281063"/>
                </a:cubicBezTo>
                <a:cubicBezTo>
                  <a:pt x="127106" y="283308"/>
                  <a:pt x="118010" y="280483"/>
                  <a:pt x="108826" y="272588"/>
                </a:cubicBezTo>
                <a:lnTo>
                  <a:pt x="104901" y="267857"/>
                </a:lnTo>
                <a:lnTo>
                  <a:pt x="103179" y="287342"/>
                </a:lnTo>
                <a:cubicBezTo>
                  <a:pt x="102000" y="294732"/>
                  <a:pt x="100347" y="301523"/>
                  <a:pt x="98221" y="307715"/>
                </a:cubicBezTo>
                <a:cubicBezTo>
                  <a:pt x="93969" y="320097"/>
                  <a:pt x="88552" y="319811"/>
                  <a:pt x="81970" y="306854"/>
                </a:cubicBezTo>
                <a:cubicBezTo>
                  <a:pt x="75388" y="293898"/>
                  <a:pt x="73671" y="282594"/>
                  <a:pt x="76818" y="272943"/>
                </a:cubicBezTo>
                <a:cubicBezTo>
                  <a:pt x="79966" y="263292"/>
                  <a:pt x="81167" y="239681"/>
                  <a:pt x="80421" y="202110"/>
                </a:cubicBezTo>
                <a:cubicBezTo>
                  <a:pt x="73108" y="214041"/>
                  <a:pt x="62600" y="225717"/>
                  <a:pt x="48898" y="237139"/>
                </a:cubicBezTo>
                <a:cubicBezTo>
                  <a:pt x="35196" y="248561"/>
                  <a:pt x="22365" y="256377"/>
                  <a:pt x="10405" y="260585"/>
                </a:cubicBezTo>
                <a:cubicBezTo>
                  <a:pt x="-1555" y="264794"/>
                  <a:pt x="-3204" y="262199"/>
                  <a:pt x="5458" y="252799"/>
                </a:cubicBezTo>
                <a:cubicBezTo>
                  <a:pt x="14119" y="243399"/>
                  <a:pt x="24767" y="232382"/>
                  <a:pt x="37400" y="219748"/>
                </a:cubicBezTo>
                <a:cubicBezTo>
                  <a:pt x="50034" y="207114"/>
                  <a:pt x="63851" y="190215"/>
                  <a:pt x="78851" y="169048"/>
                </a:cubicBezTo>
                <a:cubicBezTo>
                  <a:pt x="78851" y="164445"/>
                  <a:pt x="77951" y="157978"/>
                  <a:pt x="76151" y="149646"/>
                </a:cubicBezTo>
                <a:cubicBezTo>
                  <a:pt x="74352" y="141314"/>
                  <a:pt x="80801" y="141200"/>
                  <a:pt x="95500" y="149302"/>
                </a:cubicBezTo>
                <a:cubicBezTo>
                  <a:pt x="99028" y="145057"/>
                  <a:pt x="107875" y="130710"/>
                  <a:pt x="122044" y="106260"/>
                </a:cubicBezTo>
                <a:cubicBezTo>
                  <a:pt x="113583" y="108956"/>
                  <a:pt x="105685" y="110755"/>
                  <a:pt x="98350" y="111659"/>
                </a:cubicBezTo>
                <a:cubicBezTo>
                  <a:pt x="91015" y="112562"/>
                  <a:pt x="82780" y="109243"/>
                  <a:pt x="73646" y="101700"/>
                </a:cubicBezTo>
                <a:cubicBezTo>
                  <a:pt x="64511" y="94157"/>
                  <a:pt x="66335" y="90095"/>
                  <a:pt x="79120" y="89514"/>
                </a:cubicBezTo>
                <a:cubicBezTo>
                  <a:pt x="91904" y="88933"/>
                  <a:pt x="108722" y="86979"/>
                  <a:pt x="129572" y="83652"/>
                </a:cubicBezTo>
                <a:cubicBezTo>
                  <a:pt x="142550" y="50125"/>
                  <a:pt x="147913" y="28389"/>
                  <a:pt x="145662" y="18444"/>
                </a:cubicBezTo>
                <a:cubicBezTo>
                  <a:pt x="144536" y="13471"/>
                  <a:pt x="145554" y="10625"/>
                  <a:pt x="148716" y="9904"/>
                </a:cubicBezTo>
                <a:close/>
                <a:moveTo>
                  <a:pt x="4127224" y="4"/>
                </a:moveTo>
                <a:cubicBezTo>
                  <a:pt x="4131831" y="-100"/>
                  <a:pt x="4139078" y="2222"/>
                  <a:pt x="4148965" y="6968"/>
                </a:cubicBezTo>
                <a:cubicBezTo>
                  <a:pt x="4162589" y="16820"/>
                  <a:pt x="4163471" y="26076"/>
                  <a:pt x="4151611" y="34738"/>
                </a:cubicBezTo>
                <a:cubicBezTo>
                  <a:pt x="4150335" y="34738"/>
                  <a:pt x="4138719" y="46382"/>
                  <a:pt x="4116764" y="69671"/>
                </a:cubicBezTo>
                <a:cubicBezTo>
                  <a:pt x="4133413" y="67161"/>
                  <a:pt x="4144455" y="64056"/>
                  <a:pt x="4149890" y="60357"/>
                </a:cubicBezTo>
                <a:cubicBezTo>
                  <a:pt x="4155325" y="56657"/>
                  <a:pt x="4161689" y="56492"/>
                  <a:pt x="4168981" y="59862"/>
                </a:cubicBezTo>
                <a:cubicBezTo>
                  <a:pt x="4176273" y="63232"/>
                  <a:pt x="4183791" y="67767"/>
                  <a:pt x="4191534" y="73467"/>
                </a:cubicBezTo>
                <a:cubicBezTo>
                  <a:pt x="4199278" y="79167"/>
                  <a:pt x="4200916" y="84520"/>
                  <a:pt x="4196449" y="89525"/>
                </a:cubicBezTo>
                <a:cubicBezTo>
                  <a:pt x="4191982" y="94529"/>
                  <a:pt x="4187838" y="99369"/>
                  <a:pt x="4184016" y="104044"/>
                </a:cubicBezTo>
                <a:cubicBezTo>
                  <a:pt x="4180195" y="108719"/>
                  <a:pt x="4175584" y="118259"/>
                  <a:pt x="4170185" y="132664"/>
                </a:cubicBezTo>
                <a:cubicBezTo>
                  <a:pt x="4164786" y="147068"/>
                  <a:pt x="4158261" y="157967"/>
                  <a:pt x="4150611" y="165359"/>
                </a:cubicBezTo>
                <a:cubicBezTo>
                  <a:pt x="4142960" y="172752"/>
                  <a:pt x="4137386" y="171952"/>
                  <a:pt x="4133887" y="162961"/>
                </a:cubicBezTo>
                <a:lnTo>
                  <a:pt x="4105966" y="165349"/>
                </a:lnTo>
                <a:lnTo>
                  <a:pt x="4105966" y="191139"/>
                </a:lnTo>
                <a:cubicBezTo>
                  <a:pt x="4125885" y="189433"/>
                  <a:pt x="4146631" y="187433"/>
                  <a:pt x="4168206" y="185138"/>
                </a:cubicBezTo>
                <a:cubicBezTo>
                  <a:pt x="4189781" y="182844"/>
                  <a:pt x="4205692" y="182654"/>
                  <a:pt x="4215938" y="184568"/>
                </a:cubicBezTo>
                <a:cubicBezTo>
                  <a:pt x="4226184" y="186482"/>
                  <a:pt x="4233587" y="190946"/>
                  <a:pt x="4238147" y="197958"/>
                </a:cubicBezTo>
                <a:cubicBezTo>
                  <a:pt x="4242707" y="204971"/>
                  <a:pt x="4239828" y="208764"/>
                  <a:pt x="4229511" y="209337"/>
                </a:cubicBezTo>
                <a:cubicBezTo>
                  <a:pt x="4219193" y="209911"/>
                  <a:pt x="4202368" y="209972"/>
                  <a:pt x="4179037" y="209520"/>
                </a:cubicBezTo>
                <a:cubicBezTo>
                  <a:pt x="4155705" y="209068"/>
                  <a:pt x="4131348" y="210484"/>
                  <a:pt x="4105966" y="213768"/>
                </a:cubicBezTo>
                <a:cubicBezTo>
                  <a:pt x="4105966" y="248988"/>
                  <a:pt x="4105016" y="276327"/>
                  <a:pt x="4103116" y="295787"/>
                </a:cubicBezTo>
                <a:cubicBezTo>
                  <a:pt x="4101216" y="315247"/>
                  <a:pt x="4096914" y="326095"/>
                  <a:pt x="4090210" y="328332"/>
                </a:cubicBezTo>
                <a:cubicBezTo>
                  <a:pt x="4083506" y="330569"/>
                  <a:pt x="4080154" y="319958"/>
                  <a:pt x="4080154" y="296497"/>
                </a:cubicBezTo>
                <a:lnTo>
                  <a:pt x="4080154" y="215597"/>
                </a:lnTo>
                <a:cubicBezTo>
                  <a:pt x="4062831" y="217361"/>
                  <a:pt x="4046003" y="219375"/>
                  <a:pt x="4029669" y="221641"/>
                </a:cubicBezTo>
                <a:cubicBezTo>
                  <a:pt x="4013335" y="223907"/>
                  <a:pt x="3999752" y="225717"/>
                  <a:pt x="3988918" y="227072"/>
                </a:cubicBezTo>
                <a:cubicBezTo>
                  <a:pt x="3978084" y="228428"/>
                  <a:pt x="3967185" y="224807"/>
                  <a:pt x="3956222" y="216210"/>
                </a:cubicBezTo>
                <a:cubicBezTo>
                  <a:pt x="3945259" y="207613"/>
                  <a:pt x="3946553" y="203314"/>
                  <a:pt x="3960105" y="203314"/>
                </a:cubicBezTo>
                <a:cubicBezTo>
                  <a:pt x="3971993" y="203314"/>
                  <a:pt x="3987265" y="202647"/>
                  <a:pt x="4005922" y="201314"/>
                </a:cubicBezTo>
                <a:cubicBezTo>
                  <a:pt x="4024578" y="199980"/>
                  <a:pt x="4049322" y="197643"/>
                  <a:pt x="4080154" y="194301"/>
                </a:cubicBezTo>
                <a:lnTo>
                  <a:pt x="4080154" y="168360"/>
                </a:lnTo>
                <a:cubicBezTo>
                  <a:pt x="4072410" y="168360"/>
                  <a:pt x="4061748" y="169156"/>
                  <a:pt x="4048168" y="170748"/>
                </a:cubicBezTo>
                <a:cubicBezTo>
                  <a:pt x="4041887" y="183553"/>
                  <a:pt x="4036018" y="184798"/>
                  <a:pt x="4030562" y="174480"/>
                </a:cubicBezTo>
                <a:cubicBezTo>
                  <a:pt x="4025105" y="164162"/>
                  <a:pt x="4020366" y="151184"/>
                  <a:pt x="4016343" y="135546"/>
                </a:cubicBezTo>
                <a:cubicBezTo>
                  <a:pt x="4012321" y="119908"/>
                  <a:pt x="4009191" y="108949"/>
                  <a:pt x="4006954" y="102668"/>
                </a:cubicBezTo>
                <a:cubicBezTo>
                  <a:pt x="4004717" y="96387"/>
                  <a:pt x="4001738" y="89539"/>
                  <a:pt x="3998017" y="82125"/>
                </a:cubicBezTo>
                <a:cubicBezTo>
                  <a:pt x="3994295" y="74711"/>
                  <a:pt x="3996643" y="71700"/>
                  <a:pt x="4005061" y="73091"/>
                </a:cubicBezTo>
                <a:cubicBezTo>
                  <a:pt x="4013479" y="74482"/>
                  <a:pt x="4020108" y="75837"/>
                  <a:pt x="4024947" y="77156"/>
                </a:cubicBezTo>
                <a:cubicBezTo>
                  <a:pt x="4029787" y="78476"/>
                  <a:pt x="4034272" y="79135"/>
                  <a:pt x="4038402" y="79135"/>
                </a:cubicBezTo>
                <a:cubicBezTo>
                  <a:pt x="4042733" y="79135"/>
                  <a:pt x="4051753" y="78250"/>
                  <a:pt x="4065462" y="76479"/>
                </a:cubicBezTo>
                <a:cubicBezTo>
                  <a:pt x="4079171" y="74708"/>
                  <a:pt x="4090350" y="73428"/>
                  <a:pt x="4098997" y="72639"/>
                </a:cubicBezTo>
                <a:cubicBezTo>
                  <a:pt x="4104532" y="63963"/>
                  <a:pt x="4109974" y="53430"/>
                  <a:pt x="4115323" y="41040"/>
                </a:cubicBezTo>
                <a:cubicBezTo>
                  <a:pt x="4120672" y="28651"/>
                  <a:pt x="4122672" y="17501"/>
                  <a:pt x="4121325" y="7592"/>
                </a:cubicBezTo>
                <a:cubicBezTo>
                  <a:pt x="4120651" y="2637"/>
                  <a:pt x="4122617" y="108"/>
                  <a:pt x="4127224" y="4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2090703" y="3243487"/>
            <a:ext cx="8856984" cy="461665"/>
            <a:chOff x="577288" y="3599281"/>
            <a:chExt cx="8066756" cy="339034"/>
          </a:xfrm>
        </p:grpSpPr>
        <p:sp>
          <p:nvSpPr>
            <p:cNvPr id="10" name="TextBox 25"/>
            <p:cNvSpPr txBox="1">
              <a:spLocks noChangeArrowheads="1"/>
            </p:cNvSpPr>
            <p:nvPr/>
          </p:nvSpPr>
          <p:spPr bwMode="auto">
            <a:xfrm>
              <a:off x="577288" y="3599281"/>
              <a:ext cx="1903495" cy="3390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重</a:t>
              </a:r>
              <a:r>
                <a:rPr kumimoji="0" lang="en-US" altLang="zh-CN" sz="2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1</a:t>
              </a:r>
              <a:r>
                <a:rPr kumimoji="0" lang="zh-CN" altLang="en-US" sz="2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（           ）</a:t>
              </a:r>
            </a:p>
          </p:txBody>
        </p:sp>
        <p:sp>
          <p:nvSpPr>
            <p:cNvPr id="11" name="TextBox 25"/>
            <p:cNvSpPr txBox="1">
              <a:spLocks noChangeArrowheads="1"/>
            </p:cNvSpPr>
            <p:nvPr/>
          </p:nvSpPr>
          <p:spPr bwMode="auto">
            <a:xfrm>
              <a:off x="2707171" y="3599281"/>
              <a:ext cx="1903495" cy="3390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重</a:t>
              </a:r>
              <a:r>
                <a:rPr kumimoji="0" lang="en-US" altLang="zh-CN" sz="2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200</a:t>
              </a:r>
              <a:r>
                <a:rPr kumimoji="0" lang="zh-CN" altLang="en-US" sz="2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（         ）</a:t>
              </a:r>
            </a:p>
          </p:txBody>
        </p:sp>
        <p:sp>
          <p:nvSpPr>
            <p:cNvPr id="12" name="TextBox 25"/>
            <p:cNvSpPr txBox="1">
              <a:spLocks noChangeArrowheads="1"/>
            </p:cNvSpPr>
            <p:nvPr/>
          </p:nvSpPr>
          <p:spPr bwMode="auto">
            <a:xfrm>
              <a:off x="4837054" y="3599281"/>
              <a:ext cx="1903495" cy="3390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重</a:t>
              </a:r>
              <a:r>
                <a:rPr kumimoji="0" lang="en-US" altLang="zh-CN" sz="2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10</a:t>
              </a:r>
              <a:r>
                <a:rPr kumimoji="0" lang="zh-CN" altLang="en-US" sz="2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（       ）</a:t>
              </a:r>
            </a:p>
          </p:txBody>
        </p:sp>
        <p:sp>
          <p:nvSpPr>
            <p:cNvPr id="13" name="TextBox 25"/>
            <p:cNvSpPr txBox="1">
              <a:spLocks noChangeArrowheads="1"/>
            </p:cNvSpPr>
            <p:nvPr/>
          </p:nvSpPr>
          <p:spPr bwMode="auto">
            <a:xfrm>
              <a:off x="6740549" y="3599281"/>
              <a:ext cx="1903495" cy="3390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重</a:t>
              </a:r>
              <a:r>
                <a:rPr kumimoji="0" lang="en-US" altLang="zh-CN" sz="2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80</a:t>
              </a:r>
              <a:r>
                <a:rPr kumimoji="0" lang="zh-CN" altLang="en-US" sz="2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（       ）</a:t>
              </a:r>
            </a:p>
          </p:txBody>
        </p:sp>
      </p:grpSp>
      <p:sp>
        <p:nvSpPr>
          <p:cNvPr id="15" name="矩形 4"/>
          <p:cNvSpPr>
            <a:spLocks noChangeArrowheads="1"/>
          </p:cNvSpPr>
          <p:nvPr/>
        </p:nvSpPr>
        <p:spPr bwMode="auto">
          <a:xfrm>
            <a:off x="2913804" y="3235391"/>
            <a:ext cx="10801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千克</a:t>
            </a:r>
          </a:p>
        </p:txBody>
      </p:sp>
      <p:sp>
        <p:nvSpPr>
          <p:cNvPr id="16" name="矩形 4"/>
          <p:cNvSpPr>
            <a:spLocks noChangeArrowheads="1"/>
          </p:cNvSpPr>
          <p:nvPr/>
        </p:nvSpPr>
        <p:spPr bwMode="auto">
          <a:xfrm>
            <a:off x="5562694" y="3245782"/>
            <a:ext cx="10801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千克</a:t>
            </a:r>
          </a:p>
        </p:txBody>
      </p:sp>
      <p:sp>
        <p:nvSpPr>
          <p:cNvPr id="19" name="矩形 4"/>
          <p:cNvSpPr>
            <a:spLocks noChangeArrowheads="1"/>
          </p:cNvSpPr>
          <p:nvPr/>
        </p:nvSpPr>
        <p:spPr bwMode="auto">
          <a:xfrm>
            <a:off x="7776276" y="3245780"/>
            <a:ext cx="792088" cy="46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克</a:t>
            </a:r>
          </a:p>
        </p:txBody>
      </p:sp>
      <p:sp>
        <p:nvSpPr>
          <p:cNvPr id="20" name="矩形 4"/>
          <p:cNvSpPr>
            <a:spLocks noChangeArrowheads="1"/>
          </p:cNvSpPr>
          <p:nvPr/>
        </p:nvSpPr>
        <p:spPr bwMode="auto">
          <a:xfrm>
            <a:off x="9946723" y="3231962"/>
            <a:ext cx="817620" cy="46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克</a:t>
            </a:r>
          </a:p>
        </p:txBody>
      </p:sp>
      <p:sp>
        <p:nvSpPr>
          <p:cNvPr id="17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44488" y="368300"/>
            <a:ext cx="777302" cy="523220"/>
          </a:xfrm>
        </p:spPr>
        <p:txBody>
          <a:bodyPr/>
          <a:lstStyle/>
          <a:p>
            <a:r>
              <a:rPr lang="en-US" altLang="zh-CN"/>
              <a:t>03</a:t>
            </a:r>
            <a:endParaRPr lang="zh-CN" altLang="en-US"/>
          </a:p>
        </p:txBody>
      </p:sp>
      <p:sp>
        <p:nvSpPr>
          <p:cNvPr id="18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1048544" y="368300"/>
            <a:ext cx="2234153" cy="523220"/>
          </a:xfrm>
        </p:spPr>
        <p:txBody>
          <a:bodyPr/>
          <a:lstStyle/>
          <a:p>
            <a:r>
              <a:rPr lang="zh-CN" altLang="en-US"/>
              <a:t>课堂练习</a:t>
            </a:r>
          </a:p>
        </p:txBody>
      </p:sp>
      <p:sp>
        <p:nvSpPr>
          <p:cNvPr id="56" name="文本框 55"/>
          <p:cNvSpPr txBox="1">
            <a:spLocks noChangeArrowheads="1"/>
          </p:cNvSpPr>
          <p:nvPr/>
        </p:nvSpPr>
        <p:spPr bwMode="auto">
          <a:xfrm>
            <a:off x="1121796" y="4168323"/>
            <a:ext cx="5129882" cy="313971"/>
          </a:xfrm>
          <a:custGeom>
            <a:avLst/>
            <a:gdLst/>
            <a:ahLst/>
            <a:cxnLst/>
            <a:rect l="l" t="t" r="r" b="b"/>
            <a:pathLst>
              <a:path w="5129882" h="313971">
                <a:moveTo>
                  <a:pt x="1477675" y="238695"/>
                </a:moveTo>
                <a:cubicBezTo>
                  <a:pt x="1481044" y="238469"/>
                  <a:pt x="1487046" y="240235"/>
                  <a:pt x="1495682" y="243992"/>
                </a:cubicBezTo>
                <a:cubicBezTo>
                  <a:pt x="1512955" y="251506"/>
                  <a:pt x="1524456" y="259110"/>
                  <a:pt x="1530185" y="266804"/>
                </a:cubicBezTo>
                <a:cubicBezTo>
                  <a:pt x="1535914" y="274497"/>
                  <a:pt x="1537337" y="284263"/>
                  <a:pt x="1534455" y="296101"/>
                </a:cubicBezTo>
                <a:cubicBezTo>
                  <a:pt x="1531572" y="307939"/>
                  <a:pt x="1525510" y="309243"/>
                  <a:pt x="1516268" y="300016"/>
                </a:cubicBezTo>
                <a:cubicBezTo>
                  <a:pt x="1507025" y="290788"/>
                  <a:pt x="1498410" y="281183"/>
                  <a:pt x="1490423" y="271203"/>
                </a:cubicBezTo>
                <a:cubicBezTo>
                  <a:pt x="1484257" y="262383"/>
                  <a:pt x="1479273" y="253765"/>
                  <a:pt x="1475473" y="245347"/>
                </a:cubicBezTo>
                <a:cubicBezTo>
                  <a:pt x="1473573" y="241138"/>
                  <a:pt x="1474307" y="238921"/>
                  <a:pt x="1477675" y="238695"/>
                </a:cubicBezTo>
                <a:close/>
                <a:moveTo>
                  <a:pt x="5084266" y="221299"/>
                </a:moveTo>
                <a:cubicBezTo>
                  <a:pt x="5080894" y="221489"/>
                  <a:pt x="5077615" y="222768"/>
                  <a:pt x="5074428" y="225138"/>
                </a:cubicBezTo>
                <a:cubicBezTo>
                  <a:pt x="5068054" y="229878"/>
                  <a:pt x="5064866" y="236194"/>
                  <a:pt x="5064866" y="244089"/>
                </a:cubicBezTo>
                <a:cubicBezTo>
                  <a:pt x="5064866" y="251983"/>
                  <a:pt x="5068415" y="257909"/>
                  <a:pt x="5075514" y="261867"/>
                </a:cubicBezTo>
                <a:cubicBezTo>
                  <a:pt x="5082612" y="265825"/>
                  <a:pt x="5089560" y="265624"/>
                  <a:pt x="5096357" y="261265"/>
                </a:cubicBezTo>
                <a:cubicBezTo>
                  <a:pt x="5103154" y="256891"/>
                  <a:pt x="5106349" y="250581"/>
                  <a:pt x="5105940" y="242336"/>
                </a:cubicBezTo>
                <a:cubicBezTo>
                  <a:pt x="5105532" y="234090"/>
                  <a:pt x="5101771" y="227978"/>
                  <a:pt x="5094658" y="223998"/>
                </a:cubicBezTo>
                <a:cubicBezTo>
                  <a:pt x="5091102" y="222008"/>
                  <a:pt x="5087638" y="221109"/>
                  <a:pt x="5084266" y="221299"/>
                </a:cubicBezTo>
                <a:close/>
                <a:moveTo>
                  <a:pt x="3908235" y="212309"/>
                </a:moveTo>
                <a:cubicBezTo>
                  <a:pt x="3915085" y="211840"/>
                  <a:pt x="3913301" y="214797"/>
                  <a:pt x="3902885" y="221180"/>
                </a:cubicBezTo>
                <a:cubicBezTo>
                  <a:pt x="3888997" y="229691"/>
                  <a:pt x="3872251" y="237510"/>
                  <a:pt x="3852648" y="244637"/>
                </a:cubicBezTo>
                <a:cubicBezTo>
                  <a:pt x="3833045" y="251764"/>
                  <a:pt x="3820218" y="257884"/>
                  <a:pt x="3814166" y="262996"/>
                </a:cubicBezTo>
                <a:cubicBezTo>
                  <a:pt x="3808114" y="268109"/>
                  <a:pt x="3802794" y="269163"/>
                  <a:pt x="3798205" y="266158"/>
                </a:cubicBezTo>
                <a:cubicBezTo>
                  <a:pt x="3793616" y="263154"/>
                  <a:pt x="3788167" y="257052"/>
                  <a:pt x="3781857" y="247853"/>
                </a:cubicBezTo>
                <a:cubicBezTo>
                  <a:pt x="3775548" y="238654"/>
                  <a:pt x="3777279" y="234506"/>
                  <a:pt x="3787052" y="235409"/>
                </a:cubicBezTo>
                <a:cubicBezTo>
                  <a:pt x="3796825" y="236313"/>
                  <a:pt x="3814413" y="233645"/>
                  <a:pt x="3839817" y="227407"/>
                </a:cubicBezTo>
                <a:cubicBezTo>
                  <a:pt x="3865221" y="221170"/>
                  <a:pt x="3884784" y="216674"/>
                  <a:pt x="3898508" y="213921"/>
                </a:cubicBezTo>
                <a:cubicBezTo>
                  <a:pt x="3902710" y="213003"/>
                  <a:pt x="3905952" y="212466"/>
                  <a:pt x="3908235" y="212309"/>
                </a:cubicBezTo>
                <a:close/>
                <a:moveTo>
                  <a:pt x="5086748" y="198379"/>
                </a:moveTo>
                <a:cubicBezTo>
                  <a:pt x="5092269" y="198501"/>
                  <a:pt x="5097914" y="199774"/>
                  <a:pt x="5103682" y="202197"/>
                </a:cubicBezTo>
                <a:cubicBezTo>
                  <a:pt x="5115218" y="207044"/>
                  <a:pt x="5122879" y="214724"/>
                  <a:pt x="5126665" y="225235"/>
                </a:cubicBezTo>
                <a:cubicBezTo>
                  <a:pt x="5130451" y="235746"/>
                  <a:pt x="5130896" y="246143"/>
                  <a:pt x="5127999" y="256425"/>
                </a:cubicBezTo>
                <a:cubicBezTo>
                  <a:pt x="5125103" y="266707"/>
                  <a:pt x="5119682" y="274576"/>
                  <a:pt x="5111737" y="280032"/>
                </a:cubicBezTo>
                <a:cubicBezTo>
                  <a:pt x="5103793" y="285489"/>
                  <a:pt x="5094353" y="288217"/>
                  <a:pt x="5083419" y="288217"/>
                </a:cubicBezTo>
                <a:cubicBezTo>
                  <a:pt x="5072485" y="288217"/>
                  <a:pt x="5062583" y="283779"/>
                  <a:pt x="5053713" y="274902"/>
                </a:cubicBezTo>
                <a:cubicBezTo>
                  <a:pt x="5044844" y="266026"/>
                  <a:pt x="5040409" y="256482"/>
                  <a:pt x="5040409" y="246272"/>
                </a:cubicBezTo>
                <a:cubicBezTo>
                  <a:pt x="5040409" y="236062"/>
                  <a:pt x="5042797" y="227131"/>
                  <a:pt x="5047572" y="219481"/>
                </a:cubicBezTo>
                <a:cubicBezTo>
                  <a:pt x="5052347" y="211830"/>
                  <a:pt x="5060009" y="205825"/>
                  <a:pt x="5070556" y="201466"/>
                </a:cubicBezTo>
                <a:cubicBezTo>
                  <a:pt x="5075829" y="199286"/>
                  <a:pt x="5081227" y="198257"/>
                  <a:pt x="5086748" y="198379"/>
                </a:cubicBezTo>
                <a:close/>
                <a:moveTo>
                  <a:pt x="4469216" y="180106"/>
                </a:moveTo>
                <a:lnTo>
                  <a:pt x="4631339" y="180106"/>
                </a:lnTo>
                <a:lnTo>
                  <a:pt x="4631339" y="208586"/>
                </a:lnTo>
                <a:lnTo>
                  <a:pt x="4469216" y="208586"/>
                </a:lnTo>
                <a:close/>
                <a:moveTo>
                  <a:pt x="3884585" y="141831"/>
                </a:moveTo>
                <a:cubicBezTo>
                  <a:pt x="3884015" y="141306"/>
                  <a:pt x="3883049" y="141481"/>
                  <a:pt x="3881687" y="142356"/>
                </a:cubicBezTo>
                <a:cubicBezTo>
                  <a:pt x="3878962" y="144105"/>
                  <a:pt x="3867325" y="147009"/>
                  <a:pt x="3846776" y="151067"/>
                </a:cubicBezTo>
                <a:cubicBezTo>
                  <a:pt x="3847650" y="156846"/>
                  <a:pt x="3849608" y="166512"/>
                  <a:pt x="3852648" y="180063"/>
                </a:cubicBezTo>
                <a:cubicBezTo>
                  <a:pt x="3860865" y="177625"/>
                  <a:pt x="3870602" y="173582"/>
                  <a:pt x="3881859" y="167931"/>
                </a:cubicBezTo>
                <a:cubicBezTo>
                  <a:pt x="3883580" y="156832"/>
                  <a:pt x="3884662" y="149357"/>
                  <a:pt x="3885107" y="145507"/>
                </a:cubicBezTo>
                <a:cubicBezTo>
                  <a:pt x="3885329" y="143582"/>
                  <a:pt x="3885155" y="142357"/>
                  <a:pt x="3884585" y="141831"/>
                </a:cubicBezTo>
                <a:close/>
                <a:moveTo>
                  <a:pt x="3892103" y="116616"/>
                </a:moveTo>
                <a:cubicBezTo>
                  <a:pt x="3894548" y="116274"/>
                  <a:pt x="3897174" y="116823"/>
                  <a:pt x="3899981" y="118264"/>
                </a:cubicBezTo>
                <a:cubicBezTo>
                  <a:pt x="3905595" y="121147"/>
                  <a:pt x="3911629" y="124782"/>
                  <a:pt x="3918082" y="129170"/>
                </a:cubicBezTo>
                <a:cubicBezTo>
                  <a:pt x="3924535" y="133558"/>
                  <a:pt x="3925837" y="137735"/>
                  <a:pt x="3921986" y="141700"/>
                </a:cubicBezTo>
                <a:cubicBezTo>
                  <a:pt x="3918136" y="145665"/>
                  <a:pt x="3913314" y="153620"/>
                  <a:pt x="3907521" y="165565"/>
                </a:cubicBezTo>
                <a:cubicBezTo>
                  <a:pt x="3912927" y="176177"/>
                  <a:pt x="3911729" y="182602"/>
                  <a:pt x="3903928" y="184839"/>
                </a:cubicBezTo>
                <a:cubicBezTo>
                  <a:pt x="3896127" y="187076"/>
                  <a:pt x="3878976" y="191614"/>
                  <a:pt x="3852476" y="198455"/>
                </a:cubicBezTo>
                <a:cubicBezTo>
                  <a:pt x="3848389" y="206098"/>
                  <a:pt x="3844209" y="207536"/>
                  <a:pt x="3839935" y="202767"/>
                </a:cubicBezTo>
                <a:cubicBezTo>
                  <a:pt x="3835662" y="197999"/>
                  <a:pt x="3831285" y="189116"/>
                  <a:pt x="3826803" y="176116"/>
                </a:cubicBezTo>
                <a:cubicBezTo>
                  <a:pt x="3822322" y="163117"/>
                  <a:pt x="3817980" y="153462"/>
                  <a:pt x="3813779" y="147153"/>
                </a:cubicBezTo>
                <a:cubicBezTo>
                  <a:pt x="3809577" y="140843"/>
                  <a:pt x="3810204" y="137104"/>
                  <a:pt x="3815661" y="135935"/>
                </a:cubicBezTo>
                <a:cubicBezTo>
                  <a:pt x="3821117" y="134766"/>
                  <a:pt x="3826674" y="134630"/>
                  <a:pt x="3832331" y="135526"/>
                </a:cubicBezTo>
                <a:cubicBezTo>
                  <a:pt x="3837989" y="136422"/>
                  <a:pt x="3844033" y="136078"/>
                  <a:pt x="3850465" y="134494"/>
                </a:cubicBezTo>
                <a:cubicBezTo>
                  <a:pt x="3856896" y="132909"/>
                  <a:pt x="3863270" y="131213"/>
                  <a:pt x="3869587" y="129407"/>
                </a:cubicBezTo>
                <a:cubicBezTo>
                  <a:pt x="3875904" y="127600"/>
                  <a:pt x="3881146" y="124570"/>
                  <a:pt x="3885311" y="120318"/>
                </a:cubicBezTo>
                <a:cubicBezTo>
                  <a:pt x="3887394" y="118192"/>
                  <a:pt x="3889658" y="116958"/>
                  <a:pt x="3892103" y="116616"/>
                </a:cubicBezTo>
                <a:close/>
                <a:moveTo>
                  <a:pt x="1474538" y="108014"/>
                </a:moveTo>
                <a:cubicBezTo>
                  <a:pt x="1465596" y="109355"/>
                  <a:pt x="1451016" y="112449"/>
                  <a:pt x="1430796" y="117296"/>
                </a:cubicBezTo>
                <a:lnTo>
                  <a:pt x="1430796" y="130138"/>
                </a:lnTo>
                <a:cubicBezTo>
                  <a:pt x="1440648" y="129335"/>
                  <a:pt x="1449030" y="127557"/>
                  <a:pt x="1455942" y="124803"/>
                </a:cubicBezTo>
                <a:cubicBezTo>
                  <a:pt x="1462854" y="122050"/>
                  <a:pt x="1469164" y="122796"/>
                  <a:pt x="1474871" y="127040"/>
                </a:cubicBezTo>
                <a:cubicBezTo>
                  <a:pt x="1480578" y="131285"/>
                  <a:pt x="1480969" y="135340"/>
                  <a:pt x="1476043" y="139204"/>
                </a:cubicBezTo>
                <a:cubicBezTo>
                  <a:pt x="1471117" y="143069"/>
                  <a:pt x="1463929" y="145701"/>
                  <a:pt x="1454479" y="147099"/>
                </a:cubicBezTo>
                <a:cubicBezTo>
                  <a:pt x="1445029" y="148497"/>
                  <a:pt x="1437135" y="148744"/>
                  <a:pt x="1430796" y="147841"/>
                </a:cubicBezTo>
                <a:lnTo>
                  <a:pt x="1430796" y="158467"/>
                </a:lnTo>
                <a:cubicBezTo>
                  <a:pt x="1437077" y="158582"/>
                  <a:pt x="1444843" y="157037"/>
                  <a:pt x="1454092" y="153831"/>
                </a:cubicBezTo>
                <a:cubicBezTo>
                  <a:pt x="1463341" y="150626"/>
                  <a:pt x="1470770" y="151533"/>
                  <a:pt x="1476377" y="156553"/>
                </a:cubicBezTo>
                <a:cubicBezTo>
                  <a:pt x="1481984" y="161572"/>
                  <a:pt x="1481310" y="165644"/>
                  <a:pt x="1474355" y="168770"/>
                </a:cubicBezTo>
                <a:cubicBezTo>
                  <a:pt x="1467400" y="171897"/>
                  <a:pt x="1459921" y="174137"/>
                  <a:pt x="1451919" y="175492"/>
                </a:cubicBezTo>
                <a:cubicBezTo>
                  <a:pt x="1443918" y="176848"/>
                  <a:pt x="1436877" y="176177"/>
                  <a:pt x="1430796" y="173481"/>
                </a:cubicBezTo>
                <a:lnTo>
                  <a:pt x="1430796" y="188173"/>
                </a:lnTo>
                <a:cubicBezTo>
                  <a:pt x="1438942" y="188259"/>
                  <a:pt x="1447624" y="186706"/>
                  <a:pt x="1456845" y="183516"/>
                </a:cubicBezTo>
                <a:cubicBezTo>
                  <a:pt x="1466066" y="180325"/>
                  <a:pt x="1473476" y="181225"/>
                  <a:pt x="1479076" y="186215"/>
                </a:cubicBezTo>
                <a:cubicBezTo>
                  <a:pt x="1484676" y="191206"/>
                  <a:pt x="1484275" y="195271"/>
                  <a:pt x="1477872" y="198412"/>
                </a:cubicBezTo>
                <a:cubicBezTo>
                  <a:pt x="1471469" y="201552"/>
                  <a:pt x="1463341" y="203581"/>
                  <a:pt x="1453490" y="204499"/>
                </a:cubicBezTo>
                <a:cubicBezTo>
                  <a:pt x="1443638" y="205417"/>
                  <a:pt x="1435959" y="205424"/>
                  <a:pt x="1430452" y="204521"/>
                </a:cubicBezTo>
                <a:cubicBezTo>
                  <a:pt x="1429749" y="215390"/>
                  <a:pt x="1429413" y="220288"/>
                  <a:pt x="1429441" y="219212"/>
                </a:cubicBezTo>
                <a:cubicBezTo>
                  <a:pt x="1454149" y="216559"/>
                  <a:pt x="1473917" y="214071"/>
                  <a:pt x="1488745" y="211748"/>
                </a:cubicBezTo>
                <a:cubicBezTo>
                  <a:pt x="1489591" y="182580"/>
                  <a:pt x="1490014" y="159901"/>
                  <a:pt x="1490014" y="143711"/>
                </a:cubicBezTo>
                <a:cubicBezTo>
                  <a:pt x="1490014" y="127937"/>
                  <a:pt x="1489670" y="117708"/>
                  <a:pt x="1488982" y="113026"/>
                </a:cubicBezTo>
                <a:cubicBezTo>
                  <a:pt x="1488293" y="108344"/>
                  <a:pt x="1483479" y="106674"/>
                  <a:pt x="1474538" y="108014"/>
                </a:cubicBezTo>
                <a:close/>
                <a:moveTo>
                  <a:pt x="4469216" y="97765"/>
                </a:moveTo>
                <a:lnTo>
                  <a:pt x="4631339" y="97765"/>
                </a:lnTo>
                <a:lnTo>
                  <a:pt x="4631339" y="126244"/>
                </a:lnTo>
                <a:lnTo>
                  <a:pt x="4469216" y="126244"/>
                </a:lnTo>
                <a:close/>
                <a:moveTo>
                  <a:pt x="1037742" y="58745"/>
                </a:moveTo>
                <a:lnTo>
                  <a:pt x="998658" y="62423"/>
                </a:lnTo>
                <a:cubicBezTo>
                  <a:pt x="1002214" y="88465"/>
                  <a:pt x="1006101" y="115532"/>
                  <a:pt x="1010317" y="143625"/>
                </a:cubicBezTo>
                <a:lnTo>
                  <a:pt x="1043034" y="140119"/>
                </a:lnTo>
                <a:lnTo>
                  <a:pt x="1043034" y="115446"/>
                </a:lnTo>
                <a:lnTo>
                  <a:pt x="1030967" y="115446"/>
                </a:lnTo>
                <a:cubicBezTo>
                  <a:pt x="1025474" y="115446"/>
                  <a:pt x="1020488" y="113374"/>
                  <a:pt x="1016006" y="109230"/>
                </a:cubicBezTo>
                <a:cubicBezTo>
                  <a:pt x="1011525" y="105085"/>
                  <a:pt x="1012425" y="101493"/>
                  <a:pt x="1018706" y="98453"/>
                </a:cubicBezTo>
                <a:cubicBezTo>
                  <a:pt x="1024987" y="95413"/>
                  <a:pt x="1032645" y="93140"/>
                  <a:pt x="1041679" y="91634"/>
                </a:cubicBezTo>
                <a:cubicBezTo>
                  <a:pt x="1041679" y="71917"/>
                  <a:pt x="1040367" y="60954"/>
                  <a:pt x="1037742" y="58745"/>
                </a:cubicBezTo>
                <a:close/>
                <a:moveTo>
                  <a:pt x="1113158" y="50915"/>
                </a:moveTo>
                <a:cubicBezTo>
                  <a:pt x="1108612" y="49840"/>
                  <a:pt x="1092493" y="51166"/>
                  <a:pt x="1064802" y="54895"/>
                </a:cubicBezTo>
                <a:cubicBezTo>
                  <a:pt x="1071098" y="58035"/>
                  <a:pt x="1073346" y="62051"/>
                  <a:pt x="1071546" y="66941"/>
                </a:cubicBezTo>
                <a:cubicBezTo>
                  <a:pt x="1069746" y="71831"/>
                  <a:pt x="1068846" y="78047"/>
                  <a:pt x="1068846" y="85590"/>
                </a:cubicBezTo>
                <a:cubicBezTo>
                  <a:pt x="1073607" y="84758"/>
                  <a:pt x="1078630" y="83650"/>
                  <a:pt x="1083914" y="82267"/>
                </a:cubicBezTo>
                <a:cubicBezTo>
                  <a:pt x="1089199" y="80883"/>
                  <a:pt x="1094533" y="83188"/>
                  <a:pt x="1099918" y="89182"/>
                </a:cubicBezTo>
                <a:cubicBezTo>
                  <a:pt x="1105303" y="95176"/>
                  <a:pt x="1103661" y="100142"/>
                  <a:pt x="1094992" y="104078"/>
                </a:cubicBezTo>
                <a:cubicBezTo>
                  <a:pt x="1086323" y="108014"/>
                  <a:pt x="1077536" y="110721"/>
                  <a:pt x="1068631" y="112198"/>
                </a:cubicBezTo>
                <a:lnTo>
                  <a:pt x="1067491" y="136871"/>
                </a:lnTo>
                <a:cubicBezTo>
                  <a:pt x="1076425" y="135078"/>
                  <a:pt x="1083595" y="133730"/>
                  <a:pt x="1089002" y="132827"/>
                </a:cubicBezTo>
                <a:cubicBezTo>
                  <a:pt x="1094408" y="131923"/>
                  <a:pt x="1098452" y="133049"/>
                  <a:pt x="1101133" y="136204"/>
                </a:cubicBezTo>
                <a:cubicBezTo>
                  <a:pt x="1103815" y="139359"/>
                  <a:pt x="1107404" y="130977"/>
                  <a:pt x="1111899" y="111058"/>
                </a:cubicBezTo>
                <a:cubicBezTo>
                  <a:pt x="1116395" y="91140"/>
                  <a:pt x="1118865" y="76405"/>
                  <a:pt x="1119309" y="66855"/>
                </a:cubicBezTo>
                <a:cubicBezTo>
                  <a:pt x="1119754" y="57304"/>
                  <a:pt x="1117703" y="51991"/>
                  <a:pt x="1113158" y="50915"/>
                </a:cubicBezTo>
                <a:close/>
                <a:moveTo>
                  <a:pt x="3364699" y="28889"/>
                </a:moveTo>
                <a:lnTo>
                  <a:pt x="3382230" y="47173"/>
                </a:lnTo>
                <a:lnTo>
                  <a:pt x="3260740" y="157736"/>
                </a:lnTo>
                <a:lnTo>
                  <a:pt x="3382230" y="265352"/>
                </a:lnTo>
                <a:lnTo>
                  <a:pt x="3366377" y="284173"/>
                </a:lnTo>
                <a:lnTo>
                  <a:pt x="3225484" y="157736"/>
                </a:lnTo>
                <a:close/>
                <a:moveTo>
                  <a:pt x="2347601" y="28889"/>
                </a:moveTo>
                <a:lnTo>
                  <a:pt x="2486880" y="157736"/>
                </a:lnTo>
                <a:lnTo>
                  <a:pt x="2345923" y="284173"/>
                </a:lnTo>
                <a:lnTo>
                  <a:pt x="2330134" y="265352"/>
                </a:lnTo>
                <a:lnTo>
                  <a:pt x="2451625" y="157736"/>
                </a:lnTo>
                <a:lnTo>
                  <a:pt x="2330134" y="47173"/>
                </a:lnTo>
                <a:close/>
                <a:moveTo>
                  <a:pt x="1125037" y="22428"/>
                </a:moveTo>
                <a:cubicBezTo>
                  <a:pt x="1128661" y="22573"/>
                  <a:pt x="1132739" y="23712"/>
                  <a:pt x="1137271" y="25845"/>
                </a:cubicBezTo>
                <a:cubicBezTo>
                  <a:pt x="1146334" y="30111"/>
                  <a:pt x="1155192" y="35582"/>
                  <a:pt x="1163847" y="42257"/>
                </a:cubicBezTo>
                <a:cubicBezTo>
                  <a:pt x="1172501" y="48933"/>
                  <a:pt x="1173351" y="55544"/>
                  <a:pt x="1166396" y="62090"/>
                </a:cubicBezTo>
                <a:cubicBezTo>
                  <a:pt x="1159440" y="68636"/>
                  <a:pt x="1151930" y="83550"/>
                  <a:pt x="1143864" y="106831"/>
                </a:cubicBezTo>
                <a:cubicBezTo>
                  <a:pt x="1135797" y="130113"/>
                  <a:pt x="1127480" y="146367"/>
                  <a:pt x="1118912" y="155595"/>
                </a:cubicBezTo>
                <a:cubicBezTo>
                  <a:pt x="1110343" y="164823"/>
                  <a:pt x="1104274" y="164490"/>
                  <a:pt x="1100703" y="154595"/>
                </a:cubicBezTo>
                <a:lnTo>
                  <a:pt x="1067491" y="155800"/>
                </a:lnTo>
                <a:lnTo>
                  <a:pt x="1067491" y="189528"/>
                </a:lnTo>
                <a:cubicBezTo>
                  <a:pt x="1076726" y="188696"/>
                  <a:pt x="1085983" y="186911"/>
                  <a:pt x="1095261" y="184172"/>
                </a:cubicBezTo>
                <a:cubicBezTo>
                  <a:pt x="1104539" y="181433"/>
                  <a:pt x="1113028" y="184222"/>
                  <a:pt x="1120729" y="192539"/>
                </a:cubicBezTo>
                <a:cubicBezTo>
                  <a:pt x="1128430" y="200857"/>
                  <a:pt x="1125239" y="205822"/>
                  <a:pt x="1111157" y="207435"/>
                </a:cubicBezTo>
                <a:cubicBezTo>
                  <a:pt x="1097075" y="209048"/>
                  <a:pt x="1082462" y="211060"/>
                  <a:pt x="1067319" y="213469"/>
                </a:cubicBezTo>
                <a:lnTo>
                  <a:pt x="1066136" y="248918"/>
                </a:lnTo>
                <a:cubicBezTo>
                  <a:pt x="1090744" y="247183"/>
                  <a:pt x="1110677" y="245867"/>
                  <a:pt x="1125935" y="244971"/>
                </a:cubicBezTo>
                <a:cubicBezTo>
                  <a:pt x="1141193" y="244074"/>
                  <a:pt x="1155848" y="242709"/>
                  <a:pt x="1169902" y="240873"/>
                </a:cubicBezTo>
                <a:cubicBezTo>
                  <a:pt x="1183955" y="239037"/>
                  <a:pt x="1195822" y="244670"/>
                  <a:pt x="1205501" y="257769"/>
                </a:cubicBezTo>
                <a:cubicBezTo>
                  <a:pt x="1215181" y="270869"/>
                  <a:pt x="1210667" y="276067"/>
                  <a:pt x="1191961" y="273364"/>
                </a:cubicBezTo>
                <a:cubicBezTo>
                  <a:pt x="1173254" y="270661"/>
                  <a:pt x="1151532" y="269310"/>
                  <a:pt x="1126795" y="269310"/>
                </a:cubicBezTo>
                <a:cubicBezTo>
                  <a:pt x="1101900" y="269310"/>
                  <a:pt x="1069481" y="271557"/>
                  <a:pt x="1029536" y="276053"/>
                </a:cubicBezTo>
                <a:cubicBezTo>
                  <a:pt x="989591" y="280549"/>
                  <a:pt x="963733" y="284148"/>
                  <a:pt x="951959" y="286851"/>
                </a:cubicBezTo>
                <a:cubicBezTo>
                  <a:pt x="940186" y="289554"/>
                  <a:pt x="928577" y="286159"/>
                  <a:pt x="917134" y="276666"/>
                </a:cubicBezTo>
                <a:cubicBezTo>
                  <a:pt x="905690" y="267173"/>
                  <a:pt x="908544" y="262426"/>
                  <a:pt x="925695" y="262426"/>
                </a:cubicBezTo>
                <a:cubicBezTo>
                  <a:pt x="940078" y="262426"/>
                  <a:pt x="956408" y="261534"/>
                  <a:pt x="974685" y="259748"/>
                </a:cubicBezTo>
                <a:cubicBezTo>
                  <a:pt x="992961" y="257963"/>
                  <a:pt x="1015745" y="255414"/>
                  <a:pt x="1043034" y="252101"/>
                </a:cubicBezTo>
                <a:lnTo>
                  <a:pt x="1043034" y="216674"/>
                </a:lnTo>
                <a:cubicBezTo>
                  <a:pt x="1029038" y="219370"/>
                  <a:pt x="1018383" y="221170"/>
                  <a:pt x="1011070" y="222073"/>
                </a:cubicBezTo>
                <a:cubicBezTo>
                  <a:pt x="1003756" y="222976"/>
                  <a:pt x="996009" y="219653"/>
                  <a:pt x="987828" y="212103"/>
                </a:cubicBezTo>
                <a:cubicBezTo>
                  <a:pt x="979647" y="204553"/>
                  <a:pt x="981719" y="200491"/>
                  <a:pt x="994044" y="199917"/>
                </a:cubicBezTo>
                <a:cubicBezTo>
                  <a:pt x="1006370" y="199344"/>
                  <a:pt x="1022699" y="197429"/>
                  <a:pt x="1043034" y="194174"/>
                </a:cubicBezTo>
                <a:lnTo>
                  <a:pt x="1043034" y="157284"/>
                </a:lnTo>
                <a:cubicBezTo>
                  <a:pt x="1031275" y="159033"/>
                  <a:pt x="1020075" y="160726"/>
                  <a:pt x="1009435" y="162360"/>
                </a:cubicBezTo>
                <a:cubicBezTo>
                  <a:pt x="1000214" y="176070"/>
                  <a:pt x="992987" y="171330"/>
                  <a:pt x="987752" y="148142"/>
                </a:cubicBezTo>
                <a:cubicBezTo>
                  <a:pt x="982518" y="124954"/>
                  <a:pt x="978094" y="105906"/>
                  <a:pt x="974481" y="91000"/>
                </a:cubicBezTo>
                <a:cubicBezTo>
                  <a:pt x="970867" y="76093"/>
                  <a:pt x="965643" y="63592"/>
                  <a:pt x="958810" y="53497"/>
                </a:cubicBezTo>
                <a:cubicBezTo>
                  <a:pt x="951977" y="43401"/>
                  <a:pt x="954046" y="39038"/>
                  <a:pt x="965016" y="40408"/>
                </a:cubicBezTo>
                <a:cubicBezTo>
                  <a:pt x="975986" y="41777"/>
                  <a:pt x="983895" y="42677"/>
                  <a:pt x="988742" y="43107"/>
                </a:cubicBezTo>
                <a:cubicBezTo>
                  <a:pt x="993589" y="43537"/>
                  <a:pt x="1008187" y="42648"/>
                  <a:pt x="1032537" y="40440"/>
                </a:cubicBezTo>
                <a:cubicBezTo>
                  <a:pt x="1056886" y="38231"/>
                  <a:pt x="1075446" y="36023"/>
                  <a:pt x="1088216" y="33815"/>
                </a:cubicBezTo>
                <a:cubicBezTo>
                  <a:pt x="1100986" y="31606"/>
                  <a:pt x="1110089" y="28659"/>
                  <a:pt x="1115524" y="24974"/>
                </a:cubicBezTo>
                <a:cubicBezTo>
                  <a:pt x="1118241" y="23131"/>
                  <a:pt x="1121412" y="22282"/>
                  <a:pt x="1125037" y="22428"/>
                </a:cubicBezTo>
                <a:close/>
                <a:moveTo>
                  <a:pt x="1315338" y="21919"/>
                </a:moveTo>
                <a:cubicBezTo>
                  <a:pt x="1316938" y="21679"/>
                  <a:pt x="1318993" y="21794"/>
                  <a:pt x="1321502" y="22264"/>
                </a:cubicBezTo>
                <a:cubicBezTo>
                  <a:pt x="1331540" y="24142"/>
                  <a:pt x="1340116" y="27193"/>
                  <a:pt x="1347229" y="31416"/>
                </a:cubicBezTo>
                <a:cubicBezTo>
                  <a:pt x="1354341" y="35639"/>
                  <a:pt x="1356324" y="41171"/>
                  <a:pt x="1353176" y="48011"/>
                </a:cubicBezTo>
                <a:cubicBezTo>
                  <a:pt x="1350029" y="54852"/>
                  <a:pt x="1348455" y="77724"/>
                  <a:pt x="1348455" y="116629"/>
                </a:cubicBezTo>
                <a:cubicBezTo>
                  <a:pt x="1350147" y="116758"/>
                  <a:pt x="1355062" y="115443"/>
                  <a:pt x="1363200" y="112682"/>
                </a:cubicBezTo>
                <a:cubicBezTo>
                  <a:pt x="1371338" y="109922"/>
                  <a:pt x="1377888" y="111628"/>
                  <a:pt x="1382850" y="117802"/>
                </a:cubicBezTo>
                <a:cubicBezTo>
                  <a:pt x="1387811" y="123975"/>
                  <a:pt x="1385965" y="128478"/>
                  <a:pt x="1377311" y="131310"/>
                </a:cubicBezTo>
                <a:cubicBezTo>
                  <a:pt x="1368656" y="134142"/>
                  <a:pt x="1358973" y="136706"/>
                  <a:pt x="1348261" y="139000"/>
                </a:cubicBezTo>
                <a:cubicBezTo>
                  <a:pt x="1347487" y="159033"/>
                  <a:pt x="1347100" y="176321"/>
                  <a:pt x="1347100" y="190861"/>
                </a:cubicBezTo>
                <a:cubicBezTo>
                  <a:pt x="1358945" y="184566"/>
                  <a:pt x="1370456" y="178945"/>
                  <a:pt x="1381634" y="173997"/>
                </a:cubicBezTo>
                <a:cubicBezTo>
                  <a:pt x="1392813" y="169050"/>
                  <a:pt x="1397359" y="169996"/>
                  <a:pt x="1395272" y="176837"/>
                </a:cubicBezTo>
                <a:cubicBezTo>
                  <a:pt x="1393186" y="183677"/>
                  <a:pt x="1378315" y="195257"/>
                  <a:pt x="1350660" y="211576"/>
                </a:cubicBezTo>
                <a:cubicBezTo>
                  <a:pt x="1323004" y="227895"/>
                  <a:pt x="1306291" y="238898"/>
                  <a:pt x="1300519" y="244583"/>
                </a:cubicBezTo>
                <a:cubicBezTo>
                  <a:pt x="1294747" y="250269"/>
                  <a:pt x="1286871" y="248222"/>
                  <a:pt x="1276890" y="238442"/>
                </a:cubicBezTo>
                <a:cubicBezTo>
                  <a:pt x="1266909" y="228662"/>
                  <a:pt x="1263984" y="223037"/>
                  <a:pt x="1268114" y="221567"/>
                </a:cubicBezTo>
                <a:cubicBezTo>
                  <a:pt x="1272244" y="220098"/>
                  <a:pt x="1276062" y="219148"/>
                  <a:pt x="1279568" y="218717"/>
                </a:cubicBezTo>
                <a:cubicBezTo>
                  <a:pt x="1283074" y="218287"/>
                  <a:pt x="1289785" y="215914"/>
                  <a:pt x="1299702" y="211597"/>
                </a:cubicBezTo>
                <a:cubicBezTo>
                  <a:pt x="1309618" y="207281"/>
                  <a:pt x="1317265" y="203201"/>
                  <a:pt x="1322643" y="199358"/>
                </a:cubicBezTo>
                <a:lnTo>
                  <a:pt x="1322643" y="145131"/>
                </a:lnTo>
                <a:cubicBezTo>
                  <a:pt x="1320649" y="145991"/>
                  <a:pt x="1316863" y="147106"/>
                  <a:pt x="1311285" y="148475"/>
                </a:cubicBezTo>
                <a:cubicBezTo>
                  <a:pt x="1305707" y="149845"/>
                  <a:pt x="1300078" y="150286"/>
                  <a:pt x="1294399" y="149798"/>
                </a:cubicBezTo>
                <a:cubicBezTo>
                  <a:pt x="1288721" y="149311"/>
                  <a:pt x="1283236" y="146005"/>
                  <a:pt x="1277944" y="139882"/>
                </a:cubicBezTo>
                <a:cubicBezTo>
                  <a:pt x="1272652" y="133759"/>
                  <a:pt x="1274359" y="130396"/>
                  <a:pt x="1283064" y="129794"/>
                </a:cubicBezTo>
                <a:cubicBezTo>
                  <a:pt x="1291768" y="129191"/>
                  <a:pt x="1304961" y="126875"/>
                  <a:pt x="1322643" y="122846"/>
                </a:cubicBezTo>
                <a:cubicBezTo>
                  <a:pt x="1322643" y="112593"/>
                  <a:pt x="1322201" y="97532"/>
                  <a:pt x="1321320" y="77663"/>
                </a:cubicBezTo>
                <a:cubicBezTo>
                  <a:pt x="1320438" y="57795"/>
                  <a:pt x="1317738" y="43125"/>
                  <a:pt x="1313221" y="33653"/>
                </a:cubicBezTo>
                <a:cubicBezTo>
                  <a:pt x="1309833" y="26550"/>
                  <a:pt x="1310539" y="22638"/>
                  <a:pt x="1315338" y="21919"/>
                </a:cubicBezTo>
                <a:close/>
                <a:moveTo>
                  <a:pt x="4786702" y="21121"/>
                </a:moveTo>
                <a:cubicBezTo>
                  <a:pt x="4790590" y="20585"/>
                  <a:pt x="4794945" y="21059"/>
                  <a:pt x="4799767" y="22543"/>
                </a:cubicBezTo>
                <a:cubicBezTo>
                  <a:pt x="4809410" y="25512"/>
                  <a:pt x="4815702" y="30975"/>
                  <a:pt x="4818642" y="38934"/>
                </a:cubicBezTo>
                <a:cubicBezTo>
                  <a:pt x="4821582" y="46893"/>
                  <a:pt x="4821395" y="55658"/>
                  <a:pt x="4818082" y="65230"/>
                </a:cubicBezTo>
                <a:cubicBezTo>
                  <a:pt x="4814770" y="74803"/>
                  <a:pt x="4809858" y="83783"/>
                  <a:pt x="4803348" y="92172"/>
                </a:cubicBezTo>
                <a:cubicBezTo>
                  <a:pt x="4796838" y="100561"/>
                  <a:pt x="4787993" y="109237"/>
                  <a:pt x="4776815" y="118200"/>
                </a:cubicBezTo>
                <a:cubicBezTo>
                  <a:pt x="4765637" y="127162"/>
                  <a:pt x="4758373" y="130747"/>
                  <a:pt x="4755025" y="128955"/>
                </a:cubicBezTo>
                <a:cubicBezTo>
                  <a:pt x="4751677" y="127162"/>
                  <a:pt x="4754129" y="121767"/>
                  <a:pt x="4762382" y="112768"/>
                </a:cubicBezTo>
                <a:cubicBezTo>
                  <a:pt x="4770634" y="103770"/>
                  <a:pt x="4776499" y="96446"/>
                  <a:pt x="4779977" y="90795"/>
                </a:cubicBezTo>
                <a:cubicBezTo>
                  <a:pt x="4783455" y="85145"/>
                  <a:pt x="4787409" y="79417"/>
                  <a:pt x="4791840" y="73609"/>
                </a:cubicBezTo>
                <a:cubicBezTo>
                  <a:pt x="4783279" y="73609"/>
                  <a:pt x="4776865" y="70655"/>
                  <a:pt x="4772599" y="64746"/>
                </a:cubicBezTo>
                <a:cubicBezTo>
                  <a:pt x="4768333" y="58838"/>
                  <a:pt x="4766429" y="52141"/>
                  <a:pt x="4766888" y="44656"/>
                </a:cubicBezTo>
                <a:cubicBezTo>
                  <a:pt x="4767347" y="37170"/>
                  <a:pt x="4770531" y="30871"/>
                  <a:pt x="4776438" y="25759"/>
                </a:cubicBezTo>
                <a:cubicBezTo>
                  <a:pt x="4779393" y="23203"/>
                  <a:pt x="4782814" y="21657"/>
                  <a:pt x="4786702" y="21121"/>
                </a:cubicBezTo>
                <a:close/>
                <a:moveTo>
                  <a:pt x="4716514" y="21121"/>
                </a:moveTo>
                <a:cubicBezTo>
                  <a:pt x="4720402" y="20585"/>
                  <a:pt x="4724756" y="21059"/>
                  <a:pt x="4729578" y="22543"/>
                </a:cubicBezTo>
                <a:cubicBezTo>
                  <a:pt x="4739222" y="25512"/>
                  <a:pt x="4745514" y="30975"/>
                  <a:pt x="4748454" y="38934"/>
                </a:cubicBezTo>
                <a:cubicBezTo>
                  <a:pt x="4751393" y="46893"/>
                  <a:pt x="4751207" y="55658"/>
                  <a:pt x="4747894" y="65230"/>
                </a:cubicBezTo>
                <a:cubicBezTo>
                  <a:pt x="4744582" y="74803"/>
                  <a:pt x="4739670" y="83783"/>
                  <a:pt x="4733160" y="92172"/>
                </a:cubicBezTo>
                <a:cubicBezTo>
                  <a:pt x="4726650" y="100561"/>
                  <a:pt x="4717805" y="109237"/>
                  <a:pt x="4706627" y="118200"/>
                </a:cubicBezTo>
                <a:cubicBezTo>
                  <a:pt x="4695449" y="127162"/>
                  <a:pt x="4688185" y="130747"/>
                  <a:pt x="4684837" y="128955"/>
                </a:cubicBezTo>
                <a:cubicBezTo>
                  <a:pt x="4681488" y="127162"/>
                  <a:pt x="4683941" y="121767"/>
                  <a:pt x="4692194" y="112768"/>
                </a:cubicBezTo>
                <a:cubicBezTo>
                  <a:pt x="4700446" y="103770"/>
                  <a:pt x="4706311" y="96446"/>
                  <a:pt x="4709789" y="90795"/>
                </a:cubicBezTo>
                <a:cubicBezTo>
                  <a:pt x="4713266" y="85145"/>
                  <a:pt x="4717221" y="79417"/>
                  <a:pt x="4721652" y="73609"/>
                </a:cubicBezTo>
                <a:cubicBezTo>
                  <a:pt x="4713091" y="73609"/>
                  <a:pt x="4706677" y="70655"/>
                  <a:pt x="4702411" y="64746"/>
                </a:cubicBezTo>
                <a:cubicBezTo>
                  <a:pt x="4698145" y="58838"/>
                  <a:pt x="4696241" y="52141"/>
                  <a:pt x="4696700" y="44656"/>
                </a:cubicBezTo>
                <a:cubicBezTo>
                  <a:pt x="4697159" y="37170"/>
                  <a:pt x="4700342" y="30871"/>
                  <a:pt x="4706250" y="25759"/>
                </a:cubicBezTo>
                <a:cubicBezTo>
                  <a:pt x="4709204" y="23203"/>
                  <a:pt x="4712626" y="21657"/>
                  <a:pt x="4716514" y="21121"/>
                </a:cubicBezTo>
                <a:close/>
                <a:moveTo>
                  <a:pt x="3538927" y="21121"/>
                </a:moveTo>
                <a:cubicBezTo>
                  <a:pt x="3542815" y="20585"/>
                  <a:pt x="3547169" y="21059"/>
                  <a:pt x="3551991" y="22543"/>
                </a:cubicBezTo>
                <a:cubicBezTo>
                  <a:pt x="3561635" y="25512"/>
                  <a:pt x="3567927" y="30975"/>
                  <a:pt x="3570867" y="38934"/>
                </a:cubicBezTo>
                <a:cubicBezTo>
                  <a:pt x="3573806" y="46893"/>
                  <a:pt x="3573620" y="55658"/>
                  <a:pt x="3570307" y="65230"/>
                </a:cubicBezTo>
                <a:cubicBezTo>
                  <a:pt x="3566995" y="74803"/>
                  <a:pt x="3562083" y="83783"/>
                  <a:pt x="3555573" y="92172"/>
                </a:cubicBezTo>
                <a:cubicBezTo>
                  <a:pt x="3549063" y="100561"/>
                  <a:pt x="3540218" y="109237"/>
                  <a:pt x="3529040" y="118200"/>
                </a:cubicBezTo>
                <a:cubicBezTo>
                  <a:pt x="3517862" y="127162"/>
                  <a:pt x="3510598" y="130747"/>
                  <a:pt x="3507250" y="128955"/>
                </a:cubicBezTo>
                <a:cubicBezTo>
                  <a:pt x="3503902" y="127162"/>
                  <a:pt x="3506354" y="121767"/>
                  <a:pt x="3514607" y="112768"/>
                </a:cubicBezTo>
                <a:cubicBezTo>
                  <a:pt x="3522859" y="103770"/>
                  <a:pt x="3528725" y="96446"/>
                  <a:pt x="3532202" y="90795"/>
                </a:cubicBezTo>
                <a:cubicBezTo>
                  <a:pt x="3535679" y="85145"/>
                  <a:pt x="3539634" y="79417"/>
                  <a:pt x="3544065" y="73609"/>
                </a:cubicBezTo>
                <a:cubicBezTo>
                  <a:pt x="3535504" y="73609"/>
                  <a:pt x="3529090" y="70655"/>
                  <a:pt x="3524824" y="64746"/>
                </a:cubicBezTo>
                <a:cubicBezTo>
                  <a:pt x="3520558" y="58838"/>
                  <a:pt x="3518654" y="52141"/>
                  <a:pt x="3519113" y="44656"/>
                </a:cubicBezTo>
                <a:cubicBezTo>
                  <a:pt x="3519572" y="37170"/>
                  <a:pt x="3522755" y="30871"/>
                  <a:pt x="3528664" y="25759"/>
                </a:cubicBezTo>
                <a:cubicBezTo>
                  <a:pt x="3531618" y="23203"/>
                  <a:pt x="3535039" y="21657"/>
                  <a:pt x="3538927" y="21121"/>
                </a:cubicBezTo>
                <a:close/>
                <a:moveTo>
                  <a:pt x="3468738" y="21121"/>
                </a:moveTo>
                <a:cubicBezTo>
                  <a:pt x="3472627" y="20585"/>
                  <a:pt x="3476982" y="21059"/>
                  <a:pt x="3481803" y="22543"/>
                </a:cubicBezTo>
                <a:cubicBezTo>
                  <a:pt x="3491447" y="25512"/>
                  <a:pt x="3497739" y="30975"/>
                  <a:pt x="3500679" y="38934"/>
                </a:cubicBezTo>
                <a:cubicBezTo>
                  <a:pt x="3503618" y="46893"/>
                  <a:pt x="3503432" y="55658"/>
                  <a:pt x="3500119" y="65230"/>
                </a:cubicBezTo>
                <a:cubicBezTo>
                  <a:pt x="3496807" y="74803"/>
                  <a:pt x="3491895" y="83783"/>
                  <a:pt x="3485385" y="92172"/>
                </a:cubicBezTo>
                <a:cubicBezTo>
                  <a:pt x="3478874" y="100561"/>
                  <a:pt x="3470030" y="109237"/>
                  <a:pt x="3458852" y="118200"/>
                </a:cubicBezTo>
                <a:cubicBezTo>
                  <a:pt x="3447673" y="127162"/>
                  <a:pt x="3440410" y="130747"/>
                  <a:pt x="3437062" y="128955"/>
                </a:cubicBezTo>
                <a:cubicBezTo>
                  <a:pt x="3433714" y="127162"/>
                  <a:pt x="3436166" y="121767"/>
                  <a:pt x="3444418" y="112768"/>
                </a:cubicBezTo>
                <a:cubicBezTo>
                  <a:pt x="3452671" y="103770"/>
                  <a:pt x="3458536" y="96446"/>
                  <a:pt x="3462014" y="90795"/>
                </a:cubicBezTo>
                <a:cubicBezTo>
                  <a:pt x="3465491" y="85145"/>
                  <a:pt x="3469446" y="79417"/>
                  <a:pt x="3473877" y="73609"/>
                </a:cubicBezTo>
                <a:cubicBezTo>
                  <a:pt x="3465316" y="73609"/>
                  <a:pt x="3458902" y="70655"/>
                  <a:pt x="3454636" y="64746"/>
                </a:cubicBezTo>
                <a:cubicBezTo>
                  <a:pt x="3450369" y="58838"/>
                  <a:pt x="3448466" y="52141"/>
                  <a:pt x="3448925" y="44656"/>
                </a:cubicBezTo>
                <a:cubicBezTo>
                  <a:pt x="3449384" y="37170"/>
                  <a:pt x="3452567" y="30871"/>
                  <a:pt x="3458475" y="25759"/>
                </a:cubicBezTo>
                <a:cubicBezTo>
                  <a:pt x="3461430" y="23203"/>
                  <a:pt x="3464851" y="21657"/>
                  <a:pt x="3468738" y="21121"/>
                </a:cubicBezTo>
                <a:close/>
                <a:moveTo>
                  <a:pt x="2643577" y="21121"/>
                </a:moveTo>
                <a:cubicBezTo>
                  <a:pt x="2647465" y="20585"/>
                  <a:pt x="2651819" y="21059"/>
                  <a:pt x="2656641" y="22543"/>
                </a:cubicBezTo>
                <a:cubicBezTo>
                  <a:pt x="2666285" y="25512"/>
                  <a:pt x="2672577" y="30975"/>
                  <a:pt x="2675517" y="38934"/>
                </a:cubicBezTo>
                <a:cubicBezTo>
                  <a:pt x="2678456" y="46893"/>
                  <a:pt x="2678270" y="55658"/>
                  <a:pt x="2674957" y="65230"/>
                </a:cubicBezTo>
                <a:cubicBezTo>
                  <a:pt x="2671645" y="74803"/>
                  <a:pt x="2666733" y="83783"/>
                  <a:pt x="2660223" y="92172"/>
                </a:cubicBezTo>
                <a:cubicBezTo>
                  <a:pt x="2653712" y="100561"/>
                  <a:pt x="2644868" y="109237"/>
                  <a:pt x="2633690" y="118200"/>
                </a:cubicBezTo>
                <a:cubicBezTo>
                  <a:pt x="2622512" y="127162"/>
                  <a:pt x="2615248" y="130747"/>
                  <a:pt x="2611900" y="128955"/>
                </a:cubicBezTo>
                <a:cubicBezTo>
                  <a:pt x="2608552" y="127162"/>
                  <a:pt x="2611004" y="121767"/>
                  <a:pt x="2619257" y="112768"/>
                </a:cubicBezTo>
                <a:cubicBezTo>
                  <a:pt x="2627509" y="103770"/>
                  <a:pt x="2633375" y="96446"/>
                  <a:pt x="2636852" y="90795"/>
                </a:cubicBezTo>
                <a:cubicBezTo>
                  <a:pt x="2640329" y="85145"/>
                  <a:pt x="2644284" y="79417"/>
                  <a:pt x="2648715" y="73609"/>
                </a:cubicBezTo>
                <a:cubicBezTo>
                  <a:pt x="2640154" y="73609"/>
                  <a:pt x="2633740" y="70655"/>
                  <a:pt x="2629474" y="64746"/>
                </a:cubicBezTo>
                <a:cubicBezTo>
                  <a:pt x="2625208" y="58838"/>
                  <a:pt x="2623304" y="52141"/>
                  <a:pt x="2623763" y="44656"/>
                </a:cubicBezTo>
                <a:cubicBezTo>
                  <a:pt x="2624222" y="37170"/>
                  <a:pt x="2627405" y="30871"/>
                  <a:pt x="2633314" y="25759"/>
                </a:cubicBezTo>
                <a:cubicBezTo>
                  <a:pt x="2636267" y="23203"/>
                  <a:pt x="2639689" y="21657"/>
                  <a:pt x="2643577" y="21121"/>
                </a:cubicBezTo>
                <a:close/>
                <a:moveTo>
                  <a:pt x="2573388" y="21121"/>
                </a:moveTo>
                <a:cubicBezTo>
                  <a:pt x="2577277" y="20585"/>
                  <a:pt x="2581631" y="21059"/>
                  <a:pt x="2586453" y="22543"/>
                </a:cubicBezTo>
                <a:cubicBezTo>
                  <a:pt x="2596097" y="25512"/>
                  <a:pt x="2602389" y="30975"/>
                  <a:pt x="2605329" y="38934"/>
                </a:cubicBezTo>
                <a:cubicBezTo>
                  <a:pt x="2608268" y="46893"/>
                  <a:pt x="2608082" y="55658"/>
                  <a:pt x="2604769" y="65230"/>
                </a:cubicBezTo>
                <a:cubicBezTo>
                  <a:pt x="2601457" y="74803"/>
                  <a:pt x="2596545" y="83783"/>
                  <a:pt x="2590035" y="92172"/>
                </a:cubicBezTo>
                <a:cubicBezTo>
                  <a:pt x="2583524" y="100561"/>
                  <a:pt x="2574680" y="109237"/>
                  <a:pt x="2563502" y="118200"/>
                </a:cubicBezTo>
                <a:cubicBezTo>
                  <a:pt x="2552323" y="127162"/>
                  <a:pt x="2545060" y="130747"/>
                  <a:pt x="2541712" y="128955"/>
                </a:cubicBezTo>
                <a:cubicBezTo>
                  <a:pt x="2538363" y="127162"/>
                  <a:pt x="2540815" y="121767"/>
                  <a:pt x="2549068" y="112768"/>
                </a:cubicBezTo>
                <a:cubicBezTo>
                  <a:pt x="2557321" y="103770"/>
                  <a:pt x="2563186" y="96446"/>
                  <a:pt x="2566664" y="90795"/>
                </a:cubicBezTo>
                <a:cubicBezTo>
                  <a:pt x="2570141" y="85145"/>
                  <a:pt x="2574096" y="79417"/>
                  <a:pt x="2578527" y="73609"/>
                </a:cubicBezTo>
                <a:cubicBezTo>
                  <a:pt x="2569966" y="73609"/>
                  <a:pt x="2563552" y="70655"/>
                  <a:pt x="2559286" y="64746"/>
                </a:cubicBezTo>
                <a:cubicBezTo>
                  <a:pt x="2555019" y="58838"/>
                  <a:pt x="2553116" y="52141"/>
                  <a:pt x="2553575" y="44656"/>
                </a:cubicBezTo>
                <a:cubicBezTo>
                  <a:pt x="2554033" y="37170"/>
                  <a:pt x="2557217" y="30871"/>
                  <a:pt x="2563125" y="25759"/>
                </a:cubicBezTo>
                <a:cubicBezTo>
                  <a:pt x="2566080" y="23203"/>
                  <a:pt x="2569501" y="21657"/>
                  <a:pt x="2573388" y="21121"/>
                </a:cubicBezTo>
                <a:close/>
                <a:moveTo>
                  <a:pt x="4400276" y="18033"/>
                </a:moveTo>
                <a:cubicBezTo>
                  <a:pt x="4401735" y="17871"/>
                  <a:pt x="4402952" y="18055"/>
                  <a:pt x="4403925" y="18585"/>
                </a:cubicBezTo>
                <a:cubicBezTo>
                  <a:pt x="4407818" y="20708"/>
                  <a:pt x="4405341" y="26107"/>
                  <a:pt x="4396493" y="34783"/>
                </a:cubicBezTo>
                <a:cubicBezTo>
                  <a:pt x="4387645" y="43458"/>
                  <a:pt x="4381042" y="50851"/>
                  <a:pt x="4376682" y="56960"/>
                </a:cubicBezTo>
                <a:cubicBezTo>
                  <a:pt x="4372323" y="63069"/>
                  <a:pt x="4368508" y="69464"/>
                  <a:pt x="4365239" y="76147"/>
                </a:cubicBezTo>
                <a:cubicBezTo>
                  <a:pt x="4374832" y="75244"/>
                  <a:pt x="4381952" y="78115"/>
                  <a:pt x="4386598" y="84762"/>
                </a:cubicBezTo>
                <a:cubicBezTo>
                  <a:pt x="4391245" y="91409"/>
                  <a:pt x="4393070" y="98324"/>
                  <a:pt x="4392073" y="105509"/>
                </a:cubicBezTo>
                <a:cubicBezTo>
                  <a:pt x="4391076" y="112693"/>
                  <a:pt x="4387150" y="118845"/>
                  <a:pt x="4380296" y="123964"/>
                </a:cubicBezTo>
                <a:cubicBezTo>
                  <a:pt x="4373441" y="129084"/>
                  <a:pt x="4365551" y="130410"/>
                  <a:pt x="4356624" y="127944"/>
                </a:cubicBezTo>
                <a:cubicBezTo>
                  <a:pt x="4347697" y="125477"/>
                  <a:pt x="4341473" y="120143"/>
                  <a:pt x="4337953" y="111940"/>
                </a:cubicBezTo>
                <a:cubicBezTo>
                  <a:pt x="4334432" y="103738"/>
                  <a:pt x="4334285" y="94459"/>
                  <a:pt x="4337512" y="84106"/>
                </a:cubicBezTo>
                <a:cubicBezTo>
                  <a:pt x="4340739" y="73752"/>
                  <a:pt x="4345808" y="64194"/>
                  <a:pt x="4352720" y="55433"/>
                </a:cubicBezTo>
                <a:cubicBezTo>
                  <a:pt x="4359632" y="46671"/>
                  <a:pt x="4368921" y="37808"/>
                  <a:pt x="4380586" y="28846"/>
                </a:cubicBezTo>
                <a:cubicBezTo>
                  <a:pt x="4389336" y="22124"/>
                  <a:pt x="4395899" y="18519"/>
                  <a:pt x="4400276" y="18033"/>
                </a:cubicBezTo>
                <a:close/>
                <a:moveTo>
                  <a:pt x="4327384" y="18033"/>
                </a:moveTo>
                <a:cubicBezTo>
                  <a:pt x="4328844" y="17871"/>
                  <a:pt x="4330062" y="18055"/>
                  <a:pt x="4331037" y="18585"/>
                </a:cubicBezTo>
                <a:cubicBezTo>
                  <a:pt x="4334938" y="20708"/>
                  <a:pt x="4332464" y="26107"/>
                  <a:pt x="4323616" y="34783"/>
                </a:cubicBezTo>
                <a:cubicBezTo>
                  <a:pt x="4314768" y="43458"/>
                  <a:pt x="4308165" y="50847"/>
                  <a:pt x="4303805" y="56949"/>
                </a:cubicBezTo>
                <a:cubicBezTo>
                  <a:pt x="4299446" y="63051"/>
                  <a:pt x="4295624" y="69450"/>
                  <a:pt x="4292340" y="76147"/>
                </a:cubicBezTo>
                <a:cubicBezTo>
                  <a:pt x="4301934" y="75244"/>
                  <a:pt x="4309057" y="78112"/>
                  <a:pt x="4313711" y="84751"/>
                </a:cubicBezTo>
                <a:cubicBezTo>
                  <a:pt x="4318364" y="91391"/>
                  <a:pt x="4320189" y="98306"/>
                  <a:pt x="4319185" y="105498"/>
                </a:cubicBezTo>
                <a:cubicBezTo>
                  <a:pt x="4318181" y="112689"/>
                  <a:pt x="4314256" y="118845"/>
                  <a:pt x="4307408" y="123964"/>
                </a:cubicBezTo>
                <a:cubicBezTo>
                  <a:pt x="4300561" y="129084"/>
                  <a:pt x="4292674" y="130410"/>
                  <a:pt x="4283747" y="127944"/>
                </a:cubicBezTo>
                <a:cubicBezTo>
                  <a:pt x="4274820" y="125477"/>
                  <a:pt x="4268596" y="120143"/>
                  <a:pt x="4265076" y="111940"/>
                </a:cubicBezTo>
                <a:cubicBezTo>
                  <a:pt x="4261556" y="103738"/>
                  <a:pt x="4261405" y="94459"/>
                  <a:pt x="4264624" y="84106"/>
                </a:cubicBezTo>
                <a:cubicBezTo>
                  <a:pt x="4267844" y="73752"/>
                  <a:pt x="4272909" y="64194"/>
                  <a:pt x="4279821" y="55433"/>
                </a:cubicBezTo>
                <a:cubicBezTo>
                  <a:pt x="4286733" y="46671"/>
                  <a:pt x="4296022" y="37808"/>
                  <a:pt x="4307688" y="28846"/>
                </a:cubicBezTo>
                <a:cubicBezTo>
                  <a:pt x="4316437" y="22124"/>
                  <a:pt x="4323003" y="18519"/>
                  <a:pt x="4327384" y="18033"/>
                </a:cubicBezTo>
                <a:close/>
                <a:moveTo>
                  <a:pt x="3152501" y="18033"/>
                </a:moveTo>
                <a:cubicBezTo>
                  <a:pt x="3153960" y="17871"/>
                  <a:pt x="3155176" y="18055"/>
                  <a:pt x="3156150" y="18585"/>
                </a:cubicBezTo>
                <a:cubicBezTo>
                  <a:pt x="3160043" y="20708"/>
                  <a:pt x="3157566" y="26107"/>
                  <a:pt x="3148718" y="34783"/>
                </a:cubicBezTo>
                <a:cubicBezTo>
                  <a:pt x="3139870" y="43458"/>
                  <a:pt x="3133266" y="50851"/>
                  <a:pt x="3128907" y="56960"/>
                </a:cubicBezTo>
                <a:cubicBezTo>
                  <a:pt x="3124548" y="63069"/>
                  <a:pt x="3120733" y="69464"/>
                  <a:pt x="3117464" y="76147"/>
                </a:cubicBezTo>
                <a:cubicBezTo>
                  <a:pt x="3127057" y="75244"/>
                  <a:pt x="3134177" y="78115"/>
                  <a:pt x="3138823" y="84762"/>
                </a:cubicBezTo>
                <a:cubicBezTo>
                  <a:pt x="3143470" y="91409"/>
                  <a:pt x="3145294" y="98324"/>
                  <a:pt x="3144298" y="105509"/>
                </a:cubicBezTo>
                <a:cubicBezTo>
                  <a:pt x="3143301" y="112693"/>
                  <a:pt x="3139375" y="118845"/>
                  <a:pt x="3132521" y="123964"/>
                </a:cubicBezTo>
                <a:cubicBezTo>
                  <a:pt x="3125666" y="129084"/>
                  <a:pt x="3117776" y="130410"/>
                  <a:pt x="3108849" y="127944"/>
                </a:cubicBezTo>
                <a:cubicBezTo>
                  <a:pt x="3099922" y="125477"/>
                  <a:pt x="3093698" y="120143"/>
                  <a:pt x="3090178" y="111940"/>
                </a:cubicBezTo>
                <a:cubicBezTo>
                  <a:pt x="3086657" y="103738"/>
                  <a:pt x="3086510" y="94459"/>
                  <a:pt x="3089737" y="84106"/>
                </a:cubicBezTo>
                <a:cubicBezTo>
                  <a:pt x="3092963" y="73752"/>
                  <a:pt x="3098033" y="64194"/>
                  <a:pt x="3104945" y="55433"/>
                </a:cubicBezTo>
                <a:cubicBezTo>
                  <a:pt x="3111857" y="46671"/>
                  <a:pt x="3121145" y="37808"/>
                  <a:pt x="3132811" y="28846"/>
                </a:cubicBezTo>
                <a:cubicBezTo>
                  <a:pt x="3141560" y="22124"/>
                  <a:pt x="3148124" y="18519"/>
                  <a:pt x="3152501" y="18033"/>
                </a:cubicBezTo>
                <a:close/>
                <a:moveTo>
                  <a:pt x="3079609" y="18033"/>
                </a:moveTo>
                <a:cubicBezTo>
                  <a:pt x="3081069" y="17871"/>
                  <a:pt x="3082287" y="18055"/>
                  <a:pt x="3083262" y="18585"/>
                </a:cubicBezTo>
                <a:cubicBezTo>
                  <a:pt x="3087163" y="20708"/>
                  <a:pt x="3084689" y="26107"/>
                  <a:pt x="3075841" y="34783"/>
                </a:cubicBezTo>
                <a:cubicBezTo>
                  <a:pt x="3066993" y="43458"/>
                  <a:pt x="3060389" y="50847"/>
                  <a:pt x="3056030" y="56949"/>
                </a:cubicBezTo>
                <a:cubicBezTo>
                  <a:pt x="3051671" y="63051"/>
                  <a:pt x="3047849" y="69450"/>
                  <a:pt x="3044565" y="76147"/>
                </a:cubicBezTo>
                <a:cubicBezTo>
                  <a:pt x="3054159" y="75244"/>
                  <a:pt x="3061282" y="78112"/>
                  <a:pt x="3065936" y="84751"/>
                </a:cubicBezTo>
                <a:cubicBezTo>
                  <a:pt x="3070589" y="91391"/>
                  <a:pt x="3072414" y="98306"/>
                  <a:pt x="3071410" y="105498"/>
                </a:cubicBezTo>
                <a:cubicBezTo>
                  <a:pt x="3070406" y="112689"/>
                  <a:pt x="3066481" y="118845"/>
                  <a:pt x="3059633" y="123964"/>
                </a:cubicBezTo>
                <a:cubicBezTo>
                  <a:pt x="3052786" y="129084"/>
                  <a:pt x="3044899" y="130410"/>
                  <a:pt x="3035972" y="127944"/>
                </a:cubicBezTo>
                <a:cubicBezTo>
                  <a:pt x="3027045" y="125477"/>
                  <a:pt x="3020821" y="120143"/>
                  <a:pt x="3017301" y="111940"/>
                </a:cubicBezTo>
                <a:cubicBezTo>
                  <a:pt x="3013780" y="103738"/>
                  <a:pt x="3013630" y="94459"/>
                  <a:pt x="3016849" y="84106"/>
                </a:cubicBezTo>
                <a:cubicBezTo>
                  <a:pt x="3020068" y="73752"/>
                  <a:pt x="3025134" y="64194"/>
                  <a:pt x="3032046" y="55433"/>
                </a:cubicBezTo>
                <a:cubicBezTo>
                  <a:pt x="3038958" y="46671"/>
                  <a:pt x="3048247" y="37808"/>
                  <a:pt x="3059913" y="28846"/>
                </a:cubicBezTo>
                <a:cubicBezTo>
                  <a:pt x="3068662" y="22124"/>
                  <a:pt x="3075228" y="18519"/>
                  <a:pt x="3079609" y="18033"/>
                </a:cubicBezTo>
                <a:close/>
                <a:moveTo>
                  <a:pt x="2257151" y="18033"/>
                </a:moveTo>
                <a:cubicBezTo>
                  <a:pt x="2258610" y="17871"/>
                  <a:pt x="2259827" y="18055"/>
                  <a:pt x="2260800" y="18585"/>
                </a:cubicBezTo>
                <a:cubicBezTo>
                  <a:pt x="2264693" y="20708"/>
                  <a:pt x="2262216" y="26107"/>
                  <a:pt x="2253368" y="34783"/>
                </a:cubicBezTo>
                <a:cubicBezTo>
                  <a:pt x="2244520" y="43458"/>
                  <a:pt x="2237917" y="50851"/>
                  <a:pt x="2233557" y="56960"/>
                </a:cubicBezTo>
                <a:cubicBezTo>
                  <a:pt x="2229198" y="63069"/>
                  <a:pt x="2225383" y="69464"/>
                  <a:pt x="2222114" y="76147"/>
                </a:cubicBezTo>
                <a:cubicBezTo>
                  <a:pt x="2231707" y="75244"/>
                  <a:pt x="2238827" y="78115"/>
                  <a:pt x="2243473" y="84762"/>
                </a:cubicBezTo>
                <a:cubicBezTo>
                  <a:pt x="2248120" y="91409"/>
                  <a:pt x="2249944" y="98324"/>
                  <a:pt x="2248948" y="105509"/>
                </a:cubicBezTo>
                <a:cubicBezTo>
                  <a:pt x="2247951" y="112693"/>
                  <a:pt x="2244026" y="118845"/>
                  <a:pt x="2237171" y="123964"/>
                </a:cubicBezTo>
                <a:cubicBezTo>
                  <a:pt x="2230316" y="129084"/>
                  <a:pt x="2222426" y="130410"/>
                  <a:pt x="2213499" y="127944"/>
                </a:cubicBezTo>
                <a:cubicBezTo>
                  <a:pt x="2204572" y="125477"/>
                  <a:pt x="2198348" y="120143"/>
                  <a:pt x="2194828" y="111940"/>
                </a:cubicBezTo>
                <a:cubicBezTo>
                  <a:pt x="2191307" y="103738"/>
                  <a:pt x="2191160" y="94459"/>
                  <a:pt x="2194387" y="84106"/>
                </a:cubicBezTo>
                <a:cubicBezTo>
                  <a:pt x="2197613" y="73752"/>
                  <a:pt x="2202683" y="64194"/>
                  <a:pt x="2209595" y="55433"/>
                </a:cubicBezTo>
                <a:cubicBezTo>
                  <a:pt x="2216507" y="46671"/>
                  <a:pt x="2225796" y="37808"/>
                  <a:pt x="2237461" y="28846"/>
                </a:cubicBezTo>
                <a:cubicBezTo>
                  <a:pt x="2246211" y="22124"/>
                  <a:pt x="2252774" y="18519"/>
                  <a:pt x="2257151" y="18033"/>
                </a:cubicBezTo>
                <a:close/>
                <a:moveTo>
                  <a:pt x="2184259" y="18033"/>
                </a:moveTo>
                <a:cubicBezTo>
                  <a:pt x="2185719" y="17871"/>
                  <a:pt x="2186937" y="18055"/>
                  <a:pt x="2187912" y="18585"/>
                </a:cubicBezTo>
                <a:cubicBezTo>
                  <a:pt x="2191813" y="20708"/>
                  <a:pt x="2189339" y="26107"/>
                  <a:pt x="2180491" y="34783"/>
                </a:cubicBezTo>
                <a:cubicBezTo>
                  <a:pt x="2171643" y="43458"/>
                  <a:pt x="2165040" y="50847"/>
                  <a:pt x="2160680" y="56949"/>
                </a:cubicBezTo>
                <a:cubicBezTo>
                  <a:pt x="2156321" y="63051"/>
                  <a:pt x="2152499" y="69450"/>
                  <a:pt x="2149215" y="76147"/>
                </a:cubicBezTo>
                <a:cubicBezTo>
                  <a:pt x="2158809" y="75244"/>
                  <a:pt x="2165932" y="78112"/>
                  <a:pt x="2170586" y="84751"/>
                </a:cubicBezTo>
                <a:cubicBezTo>
                  <a:pt x="2175239" y="91391"/>
                  <a:pt x="2177064" y="98306"/>
                  <a:pt x="2176060" y="105498"/>
                </a:cubicBezTo>
                <a:cubicBezTo>
                  <a:pt x="2175056" y="112689"/>
                  <a:pt x="2171131" y="118845"/>
                  <a:pt x="2164283" y="123964"/>
                </a:cubicBezTo>
                <a:cubicBezTo>
                  <a:pt x="2157436" y="129084"/>
                  <a:pt x="2149549" y="130410"/>
                  <a:pt x="2140622" y="127944"/>
                </a:cubicBezTo>
                <a:cubicBezTo>
                  <a:pt x="2131695" y="125477"/>
                  <a:pt x="2125471" y="120143"/>
                  <a:pt x="2121951" y="111940"/>
                </a:cubicBezTo>
                <a:cubicBezTo>
                  <a:pt x="2118430" y="103738"/>
                  <a:pt x="2118280" y="94459"/>
                  <a:pt x="2121499" y="84106"/>
                </a:cubicBezTo>
                <a:cubicBezTo>
                  <a:pt x="2124719" y="73752"/>
                  <a:pt x="2129784" y="64194"/>
                  <a:pt x="2136696" y="55433"/>
                </a:cubicBezTo>
                <a:cubicBezTo>
                  <a:pt x="2143608" y="46671"/>
                  <a:pt x="2152897" y="37808"/>
                  <a:pt x="2164563" y="28846"/>
                </a:cubicBezTo>
                <a:cubicBezTo>
                  <a:pt x="2173312" y="22124"/>
                  <a:pt x="2179877" y="18519"/>
                  <a:pt x="2184259" y="18033"/>
                </a:cubicBezTo>
                <a:close/>
                <a:moveTo>
                  <a:pt x="1747990" y="11710"/>
                </a:moveTo>
                <a:cubicBezTo>
                  <a:pt x="1751154" y="10604"/>
                  <a:pt x="1757473" y="11867"/>
                  <a:pt x="1766949" y="15499"/>
                </a:cubicBezTo>
                <a:cubicBezTo>
                  <a:pt x="1785899" y="22762"/>
                  <a:pt x="1794231" y="29685"/>
                  <a:pt x="1791944" y="36267"/>
                </a:cubicBezTo>
                <a:cubicBezTo>
                  <a:pt x="1789656" y="42849"/>
                  <a:pt x="1787857" y="53808"/>
                  <a:pt x="1786545" y="69145"/>
                </a:cubicBezTo>
                <a:cubicBezTo>
                  <a:pt x="1785233" y="84482"/>
                  <a:pt x="1784576" y="101214"/>
                  <a:pt x="1784576" y="119340"/>
                </a:cubicBezTo>
                <a:cubicBezTo>
                  <a:pt x="1794586" y="117633"/>
                  <a:pt x="1803652" y="115715"/>
                  <a:pt x="1811776" y="113586"/>
                </a:cubicBezTo>
                <a:cubicBezTo>
                  <a:pt x="1819900" y="111456"/>
                  <a:pt x="1828888" y="108732"/>
                  <a:pt x="1838739" y="105412"/>
                </a:cubicBezTo>
                <a:cubicBezTo>
                  <a:pt x="1848591" y="102092"/>
                  <a:pt x="1858672" y="103020"/>
                  <a:pt x="1868983" y="108197"/>
                </a:cubicBezTo>
                <a:cubicBezTo>
                  <a:pt x="1879293" y="113374"/>
                  <a:pt x="1878555" y="118788"/>
                  <a:pt x="1866767" y="124438"/>
                </a:cubicBezTo>
                <a:cubicBezTo>
                  <a:pt x="1854980" y="130088"/>
                  <a:pt x="1840636" y="133827"/>
                  <a:pt x="1823736" y="135655"/>
                </a:cubicBezTo>
                <a:cubicBezTo>
                  <a:pt x="1806836" y="137484"/>
                  <a:pt x="1793697" y="138398"/>
                  <a:pt x="1784318" y="138398"/>
                </a:cubicBezTo>
                <a:cubicBezTo>
                  <a:pt x="1783544" y="154617"/>
                  <a:pt x="1782719" y="187857"/>
                  <a:pt x="1781845" y="238120"/>
                </a:cubicBezTo>
                <a:cubicBezTo>
                  <a:pt x="1805850" y="236356"/>
                  <a:pt x="1825407" y="234807"/>
                  <a:pt x="1840514" y="233473"/>
                </a:cubicBezTo>
                <a:cubicBezTo>
                  <a:pt x="1855621" y="232140"/>
                  <a:pt x="1867646" y="230555"/>
                  <a:pt x="1876587" y="228720"/>
                </a:cubicBezTo>
                <a:cubicBezTo>
                  <a:pt x="1885528" y="226884"/>
                  <a:pt x="1894921" y="227411"/>
                  <a:pt x="1904765" y="230301"/>
                </a:cubicBezTo>
                <a:cubicBezTo>
                  <a:pt x="1914610" y="233190"/>
                  <a:pt x="1922683" y="239514"/>
                  <a:pt x="1928986" y="249273"/>
                </a:cubicBezTo>
                <a:cubicBezTo>
                  <a:pt x="1935288" y="259031"/>
                  <a:pt x="1925802" y="263011"/>
                  <a:pt x="1900528" y="261211"/>
                </a:cubicBezTo>
                <a:cubicBezTo>
                  <a:pt x="1875253" y="259411"/>
                  <a:pt x="1852574" y="258737"/>
                  <a:pt x="1832491" y="259189"/>
                </a:cubicBezTo>
                <a:cubicBezTo>
                  <a:pt x="1812407" y="259641"/>
                  <a:pt x="1789893" y="260982"/>
                  <a:pt x="1764948" y="263211"/>
                </a:cubicBezTo>
                <a:cubicBezTo>
                  <a:pt x="1740003" y="265441"/>
                  <a:pt x="1716876" y="267911"/>
                  <a:pt x="1695567" y="270622"/>
                </a:cubicBezTo>
                <a:cubicBezTo>
                  <a:pt x="1674257" y="273332"/>
                  <a:pt x="1660193" y="275368"/>
                  <a:pt x="1653374" y="276731"/>
                </a:cubicBezTo>
                <a:cubicBezTo>
                  <a:pt x="1646556" y="278093"/>
                  <a:pt x="1637894" y="274028"/>
                  <a:pt x="1627390" y="264534"/>
                </a:cubicBezTo>
                <a:cubicBezTo>
                  <a:pt x="1616886" y="255041"/>
                  <a:pt x="1617958" y="250294"/>
                  <a:pt x="1630606" y="250294"/>
                </a:cubicBezTo>
                <a:cubicBezTo>
                  <a:pt x="1640672" y="250294"/>
                  <a:pt x="1657300" y="249402"/>
                  <a:pt x="1680488" y="247616"/>
                </a:cubicBezTo>
                <a:cubicBezTo>
                  <a:pt x="1703676" y="245831"/>
                  <a:pt x="1729316" y="243691"/>
                  <a:pt x="1757409" y="241196"/>
                </a:cubicBezTo>
                <a:lnTo>
                  <a:pt x="1757409" y="97808"/>
                </a:lnTo>
                <a:cubicBezTo>
                  <a:pt x="1757409" y="59046"/>
                  <a:pt x="1754261" y="33822"/>
                  <a:pt x="1747966" y="22135"/>
                </a:cubicBezTo>
                <a:cubicBezTo>
                  <a:pt x="1744818" y="16291"/>
                  <a:pt x="1744826" y="12816"/>
                  <a:pt x="1747990" y="11710"/>
                </a:cubicBezTo>
                <a:close/>
                <a:moveTo>
                  <a:pt x="3963513" y="5553"/>
                </a:moveTo>
                <a:cubicBezTo>
                  <a:pt x="3965529" y="5253"/>
                  <a:pt x="3968163" y="5460"/>
                  <a:pt x="3971417" y="6174"/>
                </a:cubicBezTo>
                <a:cubicBezTo>
                  <a:pt x="3984431" y="9028"/>
                  <a:pt x="3993232" y="12785"/>
                  <a:pt x="3997821" y="17445"/>
                </a:cubicBezTo>
                <a:cubicBezTo>
                  <a:pt x="4002410" y="22106"/>
                  <a:pt x="4003546" y="29032"/>
                  <a:pt x="4001230" y="38224"/>
                </a:cubicBezTo>
                <a:cubicBezTo>
                  <a:pt x="3998914" y="47416"/>
                  <a:pt x="3993444" y="49334"/>
                  <a:pt x="3984818" y="43978"/>
                </a:cubicBezTo>
                <a:cubicBezTo>
                  <a:pt x="3976192" y="38622"/>
                  <a:pt x="3968610" y="31269"/>
                  <a:pt x="3962071" y="21919"/>
                </a:cubicBezTo>
                <a:cubicBezTo>
                  <a:pt x="3956984" y="11906"/>
                  <a:pt x="3957464" y="6451"/>
                  <a:pt x="3963513" y="5553"/>
                </a:cubicBezTo>
                <a:close/>
                <a:moveTo>
                  <a:pt x="1454974" y="3335"/>
                </a:moveTo>
                <a:cubicBezTo>
                  <a:pt x="1461298" y="4295"/>
                  <a:pt x="1468973" y="6898"/>
                  <a:pt x="1478001" y="11143"/>
                </a:cubicBezTo>
                <a:cubicBezTo>
                  <a:pt x="1487028" y="15387"/>
                  <a:pt x="1489874" y="19998"/>
                  <a:pt x="1486540" y="24974"/>
                </a:cubicBezTo>
                <a:cubicBezTo>
                  <a:pt x="1483206" y="29950"/>
                  <a:pt x="1478571" y="38454"/>
                  <a:pt x="1472634" y="50485"/>
                </a:cubicBezTo>
                <a:cubicBezTo>
                  <a:pt x="1482256" y="48879"/>
                  <a:pt x="1491122" y="46678"/>
                  <a:pt x="1499231" y="43881"/>
                </a:cubicBezTo>
                <a:cubicBezTo>
                  <a:pt x="1507341" y="41085"/>
                  <a:pt x="1514385" y="42670"/>
                  <a:pt x="1520365" y="48635"/>
                </a:cubicBezTo>
                <a:cubicBezTo>
                  <a:pt x="1526345" y="54601"/>
                  <a:pt x="1526596" y="58878"/>
                  <a:pt x="1521118" y="61466"/>
                </a:cubicBezTo>
                <a:cubicBezTo>
                  <a:pt x="1515640" y="64055"/>
                  <a:pt x="1508262" y="66281"/>
                  <a:pt x="1498984" y="68145"/>
                </a:cubicBezTo>
                <a:lnTo>
                  <a:pt x="1467536" y="74405"/>
                </a:lnTo>
                <a:cubicBezTo>
                  <a:pt x="1464309" y="83296"/>
                  <a:pt x="1461513" y="89720"/>
                  <a:pt x="1459147" y="93678"/>
                </a:cubicBezTo>
                <a:cubicBezTo>
                  <a:pt x="1471049" y="91269"/>
                  <a:pt x="1479033" y="88419"/>
                  <a:pt x="1483099" y="85128"/>
                </a:cubicBezTo>
                <a:cubicBezTo>
                  <a:pt x="1487164" y="81836"/>
                  <a:pt x="1493420" y="81894"/>
                  <a:pt x="1501866" y="85300"/>
                </a:cubicBezTo>
                <a:cubicBezTo>
                  <a:pt x="1510313" y="88705"/>
                  <a:pt x="1517225" y="93280"/>
                  <a:pt x="1522602" y="99023"/>
                </a:cubicBezTo>
                <a:cubicBezTo>
                  <a:pt x="1527980" y="104766"/>
                  <a:pt x="1528622" y="110112"/>
                  <a:pt x="1524527" y="115059"/>
                </a:cubicBezTo>
                <a:cubicBezTo>
                  <a:pt x="1520433" y="120006"/>
                  <a:pt x="1517949" y="129865"/>
                  <a:pt x="1517074" y="144636"/>
                </a:cubicBezTo>
                <a:cubicBezTo>
                  <a:pt x="1516199" y="159406"/>
                  <a:pt x="1515332" y="180666"/>
                  <a:pt x="1514471" y="208414"/>
                </a:cubicBezTo>
                <a:cubicBezTo>
                  <a:pt x="1528195" y="205790"/>
                  <a:pt x="1539549" y="203786"/>
                  <a:pt x="1548533" y="202402"/>
                </a:cubicBezTo>
                <a:cubicBezTo>
                  <a:pt x="1557517" y="201018"/>
                  <a:pt x="1565784" y="204678"/>
                  <a:pt x="1573334" y="213383"/>
                </a:cubicBezTo>
                <a:cubicBezTo>
                  <a:pt x="1580885" y="222087"/>
                  <a:pt x="1580652" y="227063"/>
                  <a:pt x="1572635" y="228311"/>
                </a:cubicBezTo>
                <a:cubicBezTo>
                  <a:pt x="1564619" y="229559"/>
                  <a:pt x="1554072" y="229956"/>
                  <a:pt x="1540994" y="229505"/>
                </a:cubicBezTo>
                <a:cubicBezTo>
                  <a:pt x="1527915" y="229053"/>
                  <a:pt x="1510722" y="229942"/>
                  <a:pt x="1489412" y="232172"/>
                </a:cubicBezTo>
                <a:cubicBezTo>
                  <a:pt x="1468102" y="234402"/>
                  <a:pt x="1448205" y="236865"/>
                  <a:pt x="1429721" y="239561"/>
                </a:cubicBezTo>
                <a:lnTo>
                  <a:pt x="1428259" y="239790"/>
                </a:lnTo>
                <a:lnTo>
                  <a:pt x="1428678" y="239927"/>
                </a:lnTo>
                <a:cubicBezTo>
                  <a:pt x="1436529" y="243841"/>
                  <a:pt x="1442828" y="248165"/>
                  <a:pt x="1447574" y="252897"/>
                </a:cubicBezTo>
                <a:cubicBezTo>
                  <a:pt x="1452579" y="258103"/>
                  <a:pt x="1451912" y="262889"/>
                  <a:pt x="1445574" y="267255"/>
                </a:cubicBezTo>
                <a:cubicBezTo>
                  <a:pt x="1439235" y="271622"/>
                  <a:pt x="1430366" y="278591"/>
                  <a:pt x="1418966" y="288163"/>
                </a:cubicBezTo>
                <a:cubicBezTo>
                  <a:pt x="1407565" y="297735"/>
                  <a:pt x="1393838" y="305311"/>
                  <a:pt x="1377784" y="310889"/>
                </a:cubicBezTo>
                <a:cubicBezTo>
                  <a:pt x="1361730" y="316467"/>
                  <a:pt x="1359013" y="314474"/>
                  <a:pt x="1369632" y="304909"/>
                </a:cubicBezTo>
                <a:cubicBezTo>
                  <a:pt x="1380251" y="295344"/>
                  <a:pt x="1389715" y="285532"/>
                  <a:pt x="1398025" y="275472"/>
                </a:cubicBezTo>
                <a:cubicBezTo>
                  <a:pt x="1406335" y="265413"/>
                  <a:pt x="1411559" y="255995"/>
                  <a:pt x="1413696" y="247218"/>
                </a:cubicBezTo>
                <a:cubicBezTo>
                  <a:pt x="1414230" y="245024"/>
                  <a:pt x="1414942" y="243227"/>
                  <a:pt x="1415834" y="241826"/>
                </a:cubicBezTo>
                <a:lnTo>
                  <a:pt x="1415948" y="241719"/>
                </a:lnTo>
                <a:lnTo>
                  <a:pt x="1406006" y="243277"/>
                </a:lnTo>
                <a:cubicBezTo>
                  <a:pt x="1399438" y="244406"/>
                  <a:pt x="1394207" y="245426"/>
                  <a:pt x="1390314" y="246337"/>
                </a:cubicBezTo>
                <a:cubicBezTo>
                  <a:pt x="1382527" y="248158"/>
                  <a:pt x="1374027" y="245222"/>
                  <a:pt x="1364813" y="237528"/>
                </a:cubicBezTo>
                <a:cubicBezTo>
                  <a:pt x="1355600" y="229835"/>
                  <a:pt x="1358220" y="225988"/>
                  <a:pt x="1372676" y="225988"/>
                </a:cubicBezTo>
                <a:cubicBezTo>
                  <a:pt x="1384262" y="225988"/>
                  <a:pt x="1395971" y="225249"/>
                  <a:pt x="1407802" y="223772"/>
                </a:cubicBezTo>
                <a:cubicBezTo>
                  <a:pt x="1408619" y="209088"/>
                  <a:pt x="1409028" y="188252"/>
                  <a:pt x="1409028" y="161263"/>
                </a:cubicBezTo>
                <a:cubicBezTo>
                  <a:pt x="1409028" y="135236"/>
                  <a:pt x="1406780" y="118142"/>
                  <a:pt x="1402284" y="109983"/>
                </a:cubicBezTo>
                <a:cubicBezTo>
                  <a:pt x="1397789" y="101823"/>
                  <a:pt x="1399352" y="98446"/>
                  <a:pt x="1406974" y="99851"/>
                </a:cubicBezTo>
                <a:cubicBezTo>
                  <a:pt x="1414595" y="101257"/>
                  <a:pt x="1419127" y="101931"/>
                  <a:pt x="1420568" y="101873"/>
                </a:cubicBezTo>
                <a:cubicBezTo>
                  <a:pt x="1422009" y="101816"/>
                  <a:pt x="1427813" y="101113"/>
                  <a:pt x="1437981" y="99765"/>
                </a:cubicBezTo>
                <a:cubicBezTo>
                  <a:pt x="1439415" y="95521"/>
                  <a:pt x="1441465" y="88150"/>
                  <a:pt x="1444133" y="77653"/>
                </a:cubicBezTo>
                <a:cubicBezTo>
                  <a:pt x="1435787" y="79445"/>
                  <a:pt x="1429316" y="80793"/>
                  <a:pt x="1424720" y="81697"/>
                </a:cubicBezTo>
                <a:cubicBezTo>
                  <a:pt x="1420124" y="82600"/>
                  <a:pt x="1413660" y="80144"/>
                  <a:pt x="1405328" y="74329"/>
                </a:cubicBezTo>
                <a:cubicBezTo>
                  <a:pt x="1396996" y="68514"/>
                  <a:pt x="1397778" y="64438"/>
                  <a:pt x="1407673" y="62101"/>
                </a:cubicBezTo>
                <a:cubicBezTo>
                  <a:pt x="1417567" y="59763"/>
                  <a:pt x="1430796" y="57462"/>
                  <a:pt x="1447359" y="55196"/>
                </a:cubicBezTo>
                <a:cubicBezTo>
                  <a:pt x="1448808" y="50105"/>
                  <a:pt x="1449980" y="42817"/>
                  <a:pt x="1450876" y="33331"/>
                </a:cubicBezTo>
                <a:cubicBezTo>
                  <a:pt x="1451772" y="23845"/>
                  <a:pt x="1451098" y="16234"/>
                  <a:pt x="1448854" y="10497"/>
                </a:cubicBezTo>
                <a:cubicBezTo>
                  <a:pt x="1446610" y="4761"/>
                  <a:pt x="1448650" y="2374"/>
                  <a:pt x="1454974" y="3335"/>
                </a:cubicBezTo>
                <a:close/>
                <a:moveTo>
                  <a:pt x="3882341" y="2643"/>
                </a:moveTo>
                <a:cubicBezTo>
                  <a:pt x="3884008" y="2297"/>
                  <a:pt x="3886238" y="2298"/>
                  <a:pt x="3889033" y="2646"/>
                </a:cubicBezTo>
                <a:cubicBezTo>
                  <a:pt x="3900211" y="4037"/>
                  <a:pt x="3909238" y="5841"/>
                  <a:pt x="3916114" y="8056"/>
                </a:cubicBezTo>
                <a:cubicBezTo>
                  <a:pt x="3922990" y="10272"/>
                  <a:pt x="3925302" y="14197"/>
                  <a:pt x="3923051" y="19833"/>
                </a:cubicBezTo>
                <a:cubicBezTo>
                  <a:pt x="3920800" y="25469"/>
                  <a:pt x="3922054" y="40189"/>
                  <a:pt x="3926815" y="63994"/>
                </a:cubicBezTo>
                <a:cubicBezTo>
                  <a:pt x="3934172" y="60652"/>
                  <a:pt x="3941553" y="57792"/>
                  <a:pt x="3948960" y="55411"/>
                </a:cubicBezTo>
                <a:cubicBezTo>
                  <a:pt x="3956367" y="53031"/>
                  <a:pt x="3963010" y="55049"/>
                  <a:pt x="3968890" y="61466"/>
                </a:cubicBezTo>
                <a:cubicBezTo>
                  <a:pt x="3974769" y="67883"/>
                  <a:pt x="3974081" y="72834"/>
                  <a:pt x="3966825" y="76319"/>
                </a:cubicBezTo>
                <a:cubicBezTo>
                  <a:pt x="3959568" y="79804"/>
                  <a:pt x="3947903" y="83088"/>
                  <a:pt x="3931827" y="86171"/>
                </a:cubicBezTo>
                <a:cubicBezTo>
                  <a:pt x="3943429" y="124201"/>
                  <a:pt x="3954843" y="155950"/>
                  <a:pt x="3966072" y="181418"/>
                </a:cubicBezTo>
                <a:cubicBezTo>
                  <a:pt x="3967506" y="173789"/>
                  <a:pt x="3970227" y="162973"/>
                  <a:pt x="3974235" y="148970"/>
                </a:cubicBezTo>
                <a:cubicBezTo>
                  <a:pt x="3978243" y="134967"/>
                  <a:pt x="3978673" y="123602"/>
                  <a:pt x="3975525" y="114876"/>
                </a:cubicBezTo>
                <a:cubicBezTo>
                  <a:pt x="3972378" y="106150"/>
                  <a:pt x="3974973" y="103211"/>
                  <a:pt x="3983312" y="106057"/>
                </a:cubicBezTo>
                <a:cubicBezTo>
                  <a:pt x="3991651" y="108904"/>
                  <a:pt x="4000001" y="112707"/>
                  <a:pt x="4008361" y="117468"/>
                </a:cubicBezTo>
                <a:cubicBezTo>
                  <a:pt x="4016721" y="122229"/>
                  <a:pt x="4018342" y="127496"/>
                  <a:pt x="4013222" y="133268"/>
                </a:cubicBezTo>
                <a:cubicBezTo>
                  <a:pt x="4008103" y="139040"/>
                  <a:pt x="4004228" y="146744"/>
                  <a:pt x="4001596" y="156380"/>
                </a:cubicBezTo>
                <a:cubicBezTo>
                  <a:pt x="3998964" y="166017"/>
                  <a:pt x="3992350" y="181612"/>
                  <a:pt x="3981753" y="203165"/>
                </a:cubicBezTo>
                <a:cubicBezTo>
                  <a:pt x="3998301" y="224590"/>
                  <a:pt x="4012703" y="240271"/>
                  <a:pt x="4024956" y="250208"/>
                </a:cubicBezTo>
                <a:cubicBezTo>
                  <a:pt x="4037210" y="260146"/>
                  <a:pt x="4044301" y="262796"/>
                  <a:pt x="4046230" y="258156"/>
                </a:cubicBezTo>
                <a:cubicBezTo>
                  <a:pt x="4048159" y="253517"/>
                  <a:pt x="4052292" y="244741"/>
                  <a:pt x="4058631" y="231828"/>
                </a:cubicBezTo>
                <a:cubicBezTo>
                  <a:pt x="4064969" y="218915"/>
                  <a:pt x="4067683" y="223439"/>
                  <a:pt x="4066772" y="245401"/>
                </a:cubicBezTo>
                <a:cubicBezTo>
                  <a:pt x="4065862" y="267363"/>
                  <a:pt x="4066761" y="283363"/>
                  <a:pt x="4069472" y="293401"/>
                </a:cubicBezTo>
                <a:cubicBezTo>
                  <a:pt x="4072182" y="303439"/>
                  <a:pt x="4069013" y="308458"/>
                  <a:pt x="4059964" y="308458"/>
                </a:cubicBezTo>
                <a:cubicBezTo>
                  <a:pt x="4053540" y="308458"/>
                  <a:pt x="4040182" y="299930"/>
                  <a:pt x="4019891" y="282872"/>
                </a:cubicBezTo>
                <a:cubicBezTo>
                  <a:pt x="3999599" y="265814"/>
                  <a:pt x="3981925" y="246000"/>
                  <a:pt x="3966868" y="223428"/>
                </a:cubicBezTo>
                <a:cubicBezTo>
                  <a:pt x="3962566" y="231559"/>
                  <a:pt x="3955105" y="240704"/>
                  <a:pt x="3944486" y="250864"/>
                </a:cubicBezTo>
                <a:cubicBezTo>
                  <a:pt x="3933867" y="261025"/>
                  <a:pt x="3920075" y="268890"/>
                  <a:pt x="3903111" y="274461"/>
                </a:cubicBezTo>
                <a:cubicBezTo>
                  <a:pt x="3886147" y="280032"/>
                  <a:pt x="3885878" y="275806"/>
                  <a:pt x="3902304" y="261781"/>
                </a:cubicBezTo>
                <a:cubicBezTo>
                  <a:pt x="3918731" y="247756"/>
                  <a:pt x="3935713" y="228297"/>
                  <a:pt x="3953252" y="203402"/>
                </a:cubicBezTo>
                <a:cubicBezTo>
                  <a:pt x="3939069" y="180114"/>
                  <a:pt x="3924636" y="142693"/>
                  <a:pt x="3909951" y="91140"/>
                </a:cubicBezTo>
                <a:cubicBezTo>
                  <a:pt x="3891366" y="96546"/>
                  <a:pt x="3877191" y="100375"/>
                  <a:pt x="3867425" y="102626"/>
                </a:cubicBezTo>
                <a:cubicBezTo>
                  <a:pt x="3857660" y="104878"/>
                  <a:pt x="3850303" y="106003"/>
                  <a:pt x="3845356" y="106003"/>
                </a:cubicBezTo>
                <a:cubicBezTo>
                  <a:pt x="3840021" y="106003"/>
                  <a:pt x="3833948" y="103304"/>
                  <a:pt x="3827137" y="97905"/>
                </a:cubicBezTo>
                <a:cubicBezTo>
                  <a:pt x="3820325" y="92506"/>
                  <a:pt x="3823322" y="88673"/>
                  <a:pt x="3836128" y="86407"/>
                </a:cubicBezTo>
                <a:cubicBezTo>
                  <a:pt x="3848934" y="84142"/>
                  <a:pt x="3871778" y="78836"/>
                  <a:pt x="3904660" y="70490"/>
                </a:cubicBezTo>
                <a:cubicBezTo>
                  <a:pt x="3896816" y="43272"/>
                  <a:pt x="3889455" y="24813"/>
                  <a:pt x="3882579" y="15111"/>
                </a:cubicBezTo>
                <a:cubicBezTo>
                  <a:pt x="3877422" y="7836"/>
                  <a:pt x="3877343" y="3679"/>
                  <a:pt x="3882341" y="2643"/>
                </a:cubicBezTo>
                <a:close/>
                <a:moveTo>
                  <a:pt x="148716" y="183"/>
                </a:moveTo>
                <a:cubicBezTo>
                  <a:pt x="151878" y="-537"/>
                  <a:pt x="157184" y="868"/>
                  <a:pt x="164634" y="4399"/>
                </a:cubicBezTo>
                <a:cubicBezTo>
                  <a:pt x="179533" y="11462"/>
                  <a:pt x="184642" y="18134"/>
                  <a:pt x="179960" y="24415"/>
                </a:cubicBezTo>
                <a:cubicBezTo>
                  <a:pt x="175278" y="30696"/>
                  <a:pt x="171664" y="37005"/>
                  <a:pt x="169119" y="43344"/>
                </a:cubicBezTo>
                <a:cubicBezTo>
                  <a:pt x="166574" y="49682"/>
                  <a:pt x="163085" y="57462"/>
                  <a:pt x="158654" y="66682"/>
                </a:cubicBezTo>
                <a:cubicBezTo>
                  <a:pt x="170542" y="64962"/>
                  <a:pt x="182079" y="62760"/>
                  <a:pt x="193264" y="60079"/>
                </a:cubicBezTo>
                <a:cubicBezTo>
                  <a:pt x="204450" y="57397"/>
                  <a:pt x="215130" y="54454"/>
                  <a:pt x="225304" y="51249"/>
                </a:cubicBezTo>
                <a:cubicBezTo>
                  <a:pt x="235478" y="48044"/>
                  <a:pt x="244910" y="50460"/>
                  <a:pt x="253601" y="58498"/>
                </a:cubicBezTo>
                <a:cubicBezTo>
                  <a:pt x="262291" y="66535"/>
                  <a:pt x="257652" y="72637"/>
                  <a:pt x="239683" y="76803"/>
                </a:cubicBezTo>
                <a:cubicBezTo>
                  <a:pt x="221715" y="80969"/>
                  <a:pt x="205052" y="84382"/>
                  <a:pt x="189694" y="87042"/>
                </a:cubicBezTo>
                <a:cubicBezTo>
                  <a:pt x="174335" y="89702"/>
                  <a:pt x="160812" y="91864"/>
                  <a:pt x="149125" y="93527"/>
                </a:cubicBezTo>
                <a:cubicBezTo>
                  <a:pt x="136219" y="119340"/>
                  <a:pt x="121843" y="143689"/>
                  <a:pt x="105997" y="166576"/>
                </a:cubicBezTo>
                <a:cubicBezTo>
                  <a:pt x="105997" y="197229"/>
                  <a:pt x="105866" y="221218"/>
                  <a:pt x="105604" y="238544"/>
                </a:cubicBezTo>
                <a:lnTo>
                  <a:pt x="105367" y="250238"/>
                </a:lnTo>
                <a:lnTo>
                  <a:pt x="106083" y="250026"/>
                </a:lnTo>
                <a:cubicBezTo>
                  <a:pt x="113439" y="249359"/>
                  <a:pt x="139904" y="246021"/>
                  <a:pt x="185477" y="240013"/>
                </a:cubicBezTo>
                <a:lnTo>
                  <a:pt x="185477" y="192389"/>
                </a:lnTo>
                <a:cubicBezTo>
                  <a:pt x="164369" y="195988"/>
                  <a:pt x="148967" y="194658"/>
                  <a:pt x="139274" y="188399"/>
                </a:cubicBezTo>
                <a:cubicBezTo>
                  <a:pt x="129580" y="182139"/>
                  <a:pt x="129852" y="178066"/>
                  <a:pt x="140091" y="176181"/>
                </a:cubicBezTo>
                <a:cubicBezTo>
                  <a:pt x="150330" y="174295"/>
                  <a:pt x="165458" y="171359"/>
                  <a:pt x="185477" y="167372"/>
                </a:cubicBezTo>
                <a:cubicBezTo>
                  <a:pt x="184603" y="135451"/>
                  <a:pt x="182585" y="116561"/>
                  <a:pt x="179422" y="110703"/>
                </a:cubicBezTo>
                <a:cubicBezTo>
                  <a:pt x="176260" y="104845"/>
                  <a:pt x="176974" y="100995"/>
                  <a:pt x="181563" y="99152"/>
                </a:cubicBezTo>
                <a:cubicBezTo>
                  <a:pt x="186151" y="97310"/>
                  <a:pt x="194053" y="98672"/>
                  <a:pt x="205267" y="103239"/>
                </a:cubicBezTo>
                <a:cubicBezTo>
                  <a:pt x="216481" y="107807"/>
                  <a:pt x="220718" y="113403"/>
                  <a:pt x="217980" y="120028"/>
                </a:cubicBezTo>
                <a:cubicBezTo>
                  <a:pt x="215241" y="126653"/>
                  <a:pt x="213462" y="140370"/>
                  <a:pt x="212645" y="161177"/>
                </a:cubicBezTo>
                <a:cubicBezTo>
                  <a:pt x="223214" y="159557"/>
                  <a:pt x="233205" y="157126"/>
                  <a:pt x="242620" y="153885"/>
                </a:cubicBezTo>
                <a:cubicBezTo>
                  <a:pt x="252034" y="150644"/>
                  <a:pt x="260412" y="152483"/>
                  <a:pt x="267754" y="159403"/>
                </a:cubicBezTo>
                <a:cubicBezTo>
                  <a:pt x="275097" y="166322"/>
                  <a:pt x="273078" y="171961"/>
                  <a:pt x="261699" y="176321"/>
                </a:cubicBezTo>
                <a:cubicBezTo>
                  <a:pt x="250320" y="180680"/>
                  <a:pt x="233897" y="184509"/>
                  <a:pt x="212430" y="187807"/>
                </a:cubicBezTo>
                <a:cubicBezTo>
                  <a:pt x="211670" y="204255"/>
                  <a:pt x="211290" y="220574"/>
                  <a:pt x="211290" y="236764"/>
                </a:cubicBezTo>
                <a:cubicBezTo>
                  <a:pt x="232814" y="234183"/>
                  <a:pt x="251772" y="231738"/>
                  <a:pt x="268163" y="229429"/>
                </a:cubicBezTo>
                <a:cubicBezTo>
                  <a:pt x="284554" y="227121"/>
                  <a:pt x="297170" y="231616"/>
                  <a:pt x="306010" y="242916"/>
                </a:cubicBezTo>
                <a:cubicBezTo>
                  <a:pt x="314851" y="254217"/>
                  <a:pt x="312690" y="259641"/>
                  <a:pt x="299525" y="259189"/>
                </a:cubicBezTo>
                <a:cubicBezTo>
                  <a:pt x="286361" y="258737"/>
                  <a:pt x="272451" y="258063"/>
                  <a:pt x="257795" y="257167"/>
                </a:cubicBezTo>
                <a:cubicBezTo>
                  <a:pt x="243139" y="256271"/>
                  <a:pt x="221446" y="257848"/>
                  <a:pt x="192716" y="261899"/>
                </a:cubicBezTo>
                <a:cubicBezTo>
                  <a:pt x="163985" y="265950"/>
                  <a:pt x="145117" y="269098"/>
                  <a:pt x="136111" y="271342"/>
                </a:cubicBezTo>
                <a:cubicBezTo>
                  <a:pt x="127106" y="273587"/>
                  <a:pt x="118010" y="270762"/>
                  <a:pt x="108826" y="262867"/>
                </a:cubicBezTo>
                <a:lnTo>
                  <a:pt x="104830" y="258943"/>
                </a:lnTo>
                <a:lnTo>
                  <a:pt x="103179" y="277621"/>
                </a:lnTo>
                <a:cubicBezTo>
                  <a:pt x="101999" y="285011"/>
                  <a:pt x="100347" y="291802"/>
                  <a:pt x="98221" y="297994"/>
                </a:cubicBezTo>
                <a:cubicBezTo>
                  <a:pt x="93969" y="310376"/>
                  <a:pt x="88552" y="310090"/>
                  <a:pt x="81970" y="297133"/>
                </a:cubicBezTo>
                <a:cubicBezTo>
                  <a:pt x="75388" y="284177"/>
                  <a:pt x="73671" y="272873"/>
                  <a:pt x="76818" y="263222"/>
                </a:cubicBezTo>
                <a:cubicBezTo>
                  <a:pt x="79966" y="253571"/>
                  <a:pt x="81167" y="229960"/>
                  <a:pt x="80421" y="192389"/>
                </a:cubicBezTo>
                <a:cubicBezTo>
                  <a:pt x="73108" y="204320"/>
                  <a:pt x="62600" y="215996"/>
                  <a:pt x="48898" y="227418"/>
                </a:cubicBezTo>
                <a:cubicBezTo>
                  <a:pt x="35196" y="238840"/>
                  <a:pt x="22365" y="246656"/>
                  <a:pt x="10405" y="250864"/>
                </a:cubicBezTo>
                <a:cubicBezTo>
                  <a:pt x="-1555" y="255073"/>
                  <a:pt x="-3204" y="252478"/>
                  <a:pt x="5458" y="243078"/>
                </a:cubicBezTo>
                <a:cubicBezTo>
                  <a:pt x="14119" y="233678"/>
                  <a:pt x="24767" y="222661"/>
                  <a:pt x="37400" y="210027"/>
                </a:cubicBezTo>
                <a:cubicBezTo>
                  <a:pt x="50034" y="197393"/>
                  <a:pt x="63851" y="180494"/>
                  <a:pt x="78851" y="159327"/>
                </a:cubicBezTo>
                <a:cubicBezTo>
                  <a:pt x="78851" y="154724"/>
                  <a:pt x="77951" y="148257"/>
                  <a:pt x="76151" y="139925"/>
                </a:cubicBezTo>
                <a:cubicBezTo>
                  <a:pt x="74352" y="131593"/>
                  <a:pt x="80801" y="131479"/>
                  <a:pt x="95500" y="139581"/>
                </a:cubicBezTo>
                <a:cubicBezTo>
                  <a:pt x="99027" y="135336"/>
                  <a:pt x="107875" y="120989"/>
                  <a:pt x="122044" y="96539"/>
                </a:cubicBezTo>
                <a:cubicBezTo>
                  <a:pt x="113583" y="99235"/>
                  <a:pt x="105685" y="101034"/>
                  <a:pt x="98350" y="101938"/>
                </a:cubicBezTo>
                <a:cubicBezTo>
                  <a:pt x="91015" y="102841"/>
                  <a:pt x="82780" y="99522"/>
                  <a:pt x="73646" y="91979"/>
                </a:cubicBezTo>
                <a:cubicBezTo>
                  <a:pt x="64511" y="84436"/>
                  <a:pt x="66335" y="80374"/>
                  <a:pt x="79120" y="79793"/>
                </a:cubicBezTo>
                <a:cubicBezTo>
                  <a:pt x="91904" y="79212"/>
                  <a:pt x="108721" y="77258"/>
                  <a:pt x="129572" y="73931"/>
                </a:cubicBezTo>
                <a:cubicBezTo>
                  <a:pt x="142550" y="40404"/>
                  <a:pt x="147913" y="18668"/>
                  <a:pt x="145662" y="8723"/>
                </a:cubicBezTo>
                <a:cubicBezTo>
                  <a:pt x="144536" y="3750"/>
                  <a:pt x="145554" y="904"/>
                  <a:pt x="148716" y="18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57" name="文本框 56"/>
          <p:cNvSpPr txBox="1">
            <a:spLocks noChangeArrowheads="1"/>
          </p:cNvSpPr>
          <p:nvPr/>
        </p:nvSpPr>
        <p:spPr bwMode="auto">
          <a:xfrm>
            <a:off x="2165620" y="4792741"/>
            <a:ext cx="6243026" cy="317771"/>
          </a:xfrm>
          <a:custGeom>
            <a:avLst/>
            <a:gdLst/>
            <a:ahLst/>
            <a:cxnLst/>
            <a:rect l="l" t="t" r="r" b="b"/>
            <a:pathLst>
              <a:path w="6243026" h="317771">
                <a:moveTo>
                  <a:pt x="4512929" y="128912"/>
                </a:moveTo>
                <a:cubicBezTo>
                  <a:pt x="4511875" y="128489"/>
                  <a:pt x="4503192" y="129403"/>
                  <a:pt x="4486880" y="131654"/>
                </a:cubicBezTo>
                <a:cubicBezTo>
                  <a:pt x="4470568" y="133906"/>
                  <a:pt x="4451492" y="136229"/>
                  <a:pt x="4429652" y="138624"/>
                </a:cubicBezTo>
                <a:cubicBezTo>
                  <a:pt x="4431401" y="153165"/>
                  <a:pt x="4432656" y="165411"/>
                  <a:pt x="4433416" y="175363"/>
                </a:cubicBezTo>
                <a:cubicBezTo>
                  <a:pt x="4453765" y="172710"/>
                  <a:pt x="4478702" y="168860"/>
                  <a:pt x="4508229" y="163812"/>
                </a:cubicBezTo>
                <a:cubicBezTo>
                  <a:pt x="4510638" y="154161"/>
                  <a:pt x="4512287" y="146038"/>
                  <a:pt x="4513176" y="139441"/>
                </a:cubicBezTo>
                <a:cubicBezTo>
                  <a:pt x="4514065" y="132845"/>
                  <a:pt x="4513983" y="129335"/>
                  <a:pt x="4512929" y="128912"/>
                </a:cubicBezTo>
                <a:close/>
                <a:moveTo>
                  <a:pt x="2541254" y="128912"/>
                </a:moveTo>
                <a:cubicBezTo>
                  <a:pt x="2540200" y="128489"/>
                  <a:pt x="2531517" y="129403"/>
                  <a:pt x="2515205" y="131654"/>
                </a:cubicBezTo>
                <a:cubicBezTo>
                  <a:pt x="2498893" y="133906"/>
                  <a:pt x="2479817" y="136229"/>
                  <a:pt x="2457976" y="138624"/>
                </a:cubicBezTo>
                <a:cubicBezTo>
                  <a:pt x="2459726" y="153165"/>
                  <a:pt x="2460981" y="165411"/>
                  <a:pt x="2461741" y="175363"/>
                </a:cubicBezTo>
                <a:cubicBezTo>
                  <a:pt x="2482089" y="172710"/>
                  <a:pt x="2507027" y="168860"/>
                  <a:pt x="2536554" y="163812"/>
                </a:cubicBezTo>
                <a:cubicBezTo>
                  <a:pt x="2538963" y="154161"/>
                  <a:pt x="2540612" y="146038"/>
                  <a:pt x="2541501" y="139441"/>
                </a:cubicBezTo>
                <a:cubicBezTo>
                  <a:pt x="2542390" y="132845"/>
                  <a:pt x="2542308" y="129335"/>
                  <a:pt x="2541254" y="128912"/>
                </a:cubicBezTo>
                <a:close/>
                <a:moveTo>
                  <a:pt x="6120433" y="128845"/>
                </a:moveTo>
                <a:cubicBezTo>
                  <a:pt x="6116781" y="129030"/>
                  <a:pt x="6108839" y="129966"/>
                  <a:pt x="6096605" y="131654"/>
                </a:cubicBezTo>
                <a:cubicBezTo>
                  <a:pt x="6080293" y="133906"/>
                  <a:pt x="6061217" y="136229"/>
                  <a:pt x="6039376" y="138624"/>
                </a:cubicBezTo>
                <a:cubicBezTo>
                  <a:pt x="6041126" y="153165"/>
                  <a:pt x="6042381" y="165411"/>
                  <a:pt x="6043141" y="175363"/>
                </a:cubicBezTo>
                <a:cubicBezTo>
                  <a:pt x="6063489" y="172710"/>
                  <a:pt x="6088427" y="168860"/>
                  <a:pt x="6117953" y="163812"/>
                </a:cubicBezTo>
                <a:cubicBezTo>
                  <a:pt x="6120363" y="154161"/>
                  <a:pt x="6122011" y="146038"/>
                  <a:pt x="6122901" y="139441"/>
                </a:cubicBezTo>
                <a:cubicBezTo>
                  <a:pt x="6123790" y="132845"/>
                  <a:pt x="6123707" y="129335"/>
                  <a:pt x="6122653" y="128912"/>
                </a:cubicBezTo>
                <a:cubicBezTo>
                  <a:pt x="6122390" y="128806"/>
                  <a:pt x="6121649" y="128784"/>
                  <a:pt x="6120433" y="128845"/>
                </a:cubicBezTo>
                <a:close/>
                <a:moveTo>
                  <a:pt x="929308" y="128845"/>
                </a:moveTo>
                <a:cubicBezTo>
                  <a:pt x="925656" y="129030"/>
                  <a:pt x="917714" y="129966"/>
                  <a:pt x="905480" y="131654"/>
                </a:cubicBezTo>
                <a:cubicBezTo>
                  <a:pt x="889168" y="133906"/>
                  <a:pt x="870092" y="136229"/>
                  <a:pt x="848252" y="138624"/>
                </a:cubicBezTo>
                <a:cubicBezTo>
                  <a:pt x="850001" y="153165"/>
                  <a:pt x="851256" y="165411"/>
                  <a:pt x="852016" y="175363"/>
                </a:cubicBezTo>
                <a:cubicBezTo>
                  <a:pt x="872364" y="172710"/>
                  <a:pt x="897302" y="168860"/>
                  <a:pt x="926829" y="163812"/>
                </a:cubicBezTo>
                <a:cubicBezTo>
                  <a:pt x="929238" y="154161"/>
                  <a:pt x="930887" y="146038"/>
                  <a:pt x="931776" y="139441"/>
                </a:cubicBezTo>
                <a:cubicBezTo>
                  <a:pt x="932665" y="132845"/>
                  <a:pt x="932583" y="129335"/>
                  <a:pt x="931529" y="128912"/>
                </a:cubicBezTo>
                <a:cubicBezTo>
                  <a:pt x="931265" y="128806"/>
                  <a:pt x="930525" y="128784"/>
                  <a:pt x="929308" y="128845"/>
                </a:cubicBezTo>
                <a:close/>
                <a:moveTo>
                  <a:pt x="5484208" y="93194"/>
                </a:moveTo>
                <a:lnTo>
                  <a:pt x="5416881" y="192937"/>
                </a:lnTo>
                <a:lnTo>
                  <a:pt x="5484208" y="192937"/>
                </a:lnTo>
                <a:close/>
                <a:moveTo>
                  <a:pt x="3874483" y="93194"/>
                </a:moveTo>
                <a:lnTo>
                  <a:pt x="3807156" y="192937"/>
                </a:lnTo>
                <a:lnTo>
                  <a:pt x="3874483" y="192937"/>
                </a:lnTo>
                <a:close/>
                <a:moveTo>
                  <a:pt x="5829133" y="65478"/>
                </a:moveTo>
                <a:cubicBezTo>
                  <a:pt x="5819373" y="65055"/>
                  <a:pt x="5810544" y="70268"/>
                  <a:pt x="5802642" y="81116"/>
                </a:cubicBezTo>
                <a:cubicBezTo>
                  <a:pt x="5794741" y="91964"/>
                  <a:pt x="5789464" y="109484"/>
                  <a:pt x="5786811" y="133676"/>
                </a:cubicBezTo>
                <a:cubicBezTo>
                  <a:pt x="5784173" y="157854"/>
                  <a:pt x="5785069" y="179454"/>
                  <a:pt x="5789499" y="198476"/>
                </a:cubicBezTo>
                <a:cubicBezTo>
                  <a:pt x="5793931" y="217499"/>
                  <a:pt x="5800782" y="230552"/>
                  <a:pt x="5810053" y="237636"/>
                </a:cubicBezTo>
                <a:cubicBezTo>
                  <a:pt x="5819323" y="244720"/>
                  <a:pt x="5828631" y="246208"/>
                  <a:pt x="5837973" y="242099"/>
                </a:cubicBezTo>
                <a:cubicBezTo>
                  <a:pt x="5847315" y="237991"/>
                  <a:pt x="5854389" y="228738"/>
                  <a:pt x="5859193" y="214340"/>
                </a:cubicBezTo>
                <a:cubicBezTo>
                  <a:pt x="5863997" y="199943"/>
                  <a:pt x="5866399" y="184075"/>
                  <a:pt x="5866399" y="166738"/>
                </a:cubicBezTo>
                <a:cubicBezTo>
                  <a:pt x="5866399" y="149400"/>
                  <a:pt x="5865739" y="133687"/>
                  <a:pt x="5864420" y="119598"/>
                </a:cubicBezTo>
                <a:cubicBezTo>
                  <a:pt x="5863101" y="105509"/>
                  <a:pt x="5859329" y="93072"/>
                  <a:pt x="5853105" y="82288"/>
                </a:cubicBezTo>
                <a:cubicBezTo>
                  <a:pt x="5846882" y="71504"/>
                  <a:pt x="5838891" y="65901"/>
                  <a:pt x="5829133" y="65478"/>
                </a:cubicBezTo>
                <a:close/>
                <a:moveTo>
                  <a:pt x="5648157" y="65478"/>
                </a:moveTo>
                <a:cubicBezTo>
                  <a:pt x="5638399" y="65055"/>
                  <a:pt x="5629569" y="70268"/>
                  <a:pt x="5621667" y="81116"/>
                </a:cubicBezTo>
                <a:cubicBezTo>
                  <a:pt x="5613766" y="91964"/>
                  <a:pt x="5608489" y="109484"/>
                  <a:pt x="5605835" y="133676"/>
                </a:cubicBezTo>
                <a:cubicBezTo>
                  <a:pt x="5603197" y="157854"/>
                  <a:pt x="5604093" y="179454"/>
                  <a:pt x="5608525" y="198476"/>
                </a:cubicBezTo>
                <a:cubicBezTo>
                  <a:pt x="5612955" y="217499"/>
                  <a:pt x="5619807" y="230552"/>
                  <a:pt x="5629078" y="237636"/>
                </a:cubicBezTo>
                <a:cubicBezTo>
                  <a:pt x="5638349" y="244720"/>
                  <a:pt x="5647655" y="246208"/>
                  <a:pt x="5656998" y="242099"/>
                </a:cubicBezTo>
                <a:cubicBezTo>
                  <a:pt x="5666341" y="237991"/>
                  <a:pt x="5673414" y="228738"/>
                  <a:pt x="5678218" y="214340"/>
                </a:cubicBezTo>
                <a:cubicBezTo>
                  <a:pt x="5683022" y="199943"/>
                  <a:pt x="5685424" y="184075"/>
                  <a:pt x="5685424" y="166738"/>
                </a:cubicBezTo>
                <a:cubicBezTo>
                  <a:pt x="5685424" y="149400"/>
                  <a:pt x="5684765" y="133687"/>
                  <a:pt x="5683445" y="119598"/>
                </a:cubicBezTo>
                <a:cubicBezTo>
                  <a:pt x="5682125" y="105509"/>
                  <a:pt x="5678355" y="93072"/>
                  <a:pt x="5672131" y="82288"/>
                </a:cubicBezTo>
                <a:cubicBezTo>
                  <a:pt x="5665907" y="71504"/>
                  <a:pt x="5657916" y="65901"/>
                  <a:pt x="5648157" y="65478"/>
                </a:cubicBezTo>
                <a:close/>
                <a:moveTo>
                  <a:pt x="628483" y="65478"/>
                </a:moveTo>
                <a:cubicBezTo>
                  <a:pt x="618724" y="65055"/>
                  <a:pt x="609894" y="70268"/>
                  <a:pt x="601993" y="81116"/>
                </a:cubicBezTo>
                <a:cubicBezTo>
                  <a:pt x="594091" y="91964"/>
                  <a:pt x="588814" y="109484"/>
                  <a:pt x="586161" y="133676"/>
                </a:cubicBezTo>
                <a:cubicBezTo>
                  <a:pt x="583522" y="157854"/>
                  <a:pt x="584419" y="179454"/>
                  <a:pt x="588850" y="198476"/>
                </a:cubicBezTo>
                <a:cubicBezTo>
                  <a:pt x="593281" y="217499"/>
                  <a:pt x="600132" y="230552"/>
                  <a:pt x="609403" y="237636"/>
                </a:cubicBezTo>
                <a:cubicBezTo>
                  <a:pt x="618674" y="244720"/>
                  <a:pt x="627981" y="246208"/>
                  <a:pt x="637323" y="242099"/>
                </a:cubicBezTo>
                <a:cubicBezTo>
                  <a:pt x="646666" y="237991"/>
                  <a:pt x="653739" y="228738"/>
                  <a:pt x="658543" y="214340"/>
                </a:cubicBezTo>
                <a:cubicBezTo>
                  <a:pt x="663347" y="199943"/>
                  <a:pt x="665749" y="184075"/>
                  <a:pt x="665749" y="166738"/>
                </a:cubicBezTo>
                <a:cubicBezTo>
                  <a:pt x="665749" y="149400"/>
                  <a:pt x="665089" y="133687"/>
                  <a:pt x="663770" y="119598"/>
                </a:cubicBezTo>
                <a:cubicBezTo>
                  <a:pt x="662451" y="105509"/>
                  <a:pt x="658679" y="93072"/>
                  <a:pt x="652456" y="82288"/>
                </a:cubicBezTo>
                <a:cubicBezTo>
                  <a:pt x="646232" y="71504"/>
                  <a:pt x="638241" y="65901"/>
                  <a:pt x="628483" y="65478"/>
                </a:cubicBezTo>
                <a:close/>
                <a:moveTo>
                  <a:pt x="447508" y="65478"/>
                </a:moveTo>
                <a:cubicBezTo>
                  <a:pt x="437750" y="65055"/>
                  <a:pt x="428919" y="70268"/>
                  <a:pt x="421018" y="81116"/>
                </a:cubicBezTo>
                <a:cubicBezTo>
                  <a:pt x="413116" y="91964"/>
                  <a:pt x="407839" y="109484"/>
                  <a:pt x="405186" y="133676"/>
                </a:cubicBezTo>
                <a:cubicBezTo>
                  <a:pt x="402547" y="157854"/>
                  <a:pt x="403444" y="179454"/>
                  <a:pt x="407875" y="198476"/>
                </a:cubicBezTo>
                <a:cubicBezTo>
                  <a:pt x="412306" y="217499"/>
                  <a:pt x="419157" y="230552"/>
                  <a:pt x="428428" y="237636"/>
                </a:cubicBezTo>
                <a:cubicBezTo>
                  <a:pt x="437699" y="244720"/>
                  <a:pt x="447006" y="246208"/>
                  <a:pt x="456348" y="242099"/>
                </a:cubicBezTo>
                <a:cubicBezTo>
                  <a:pt x="465691" y="237991"/>
                  <a:pt x="472764" y="228738"/>
                  <a:pt x="477568" y="214340"/>
                </a:cubicBezTo>
                <a:cubicBezTo>
                  <a:pt x="482372" y="199943"/>
                  <a:pt x="484774" y="184075"/>
                  <a:pt x="484774" y="166738"/>
                </a:cubicBezTo>
                <a:cubicBezTo>
                  <a:pt x="484774" y="149400"/>
                  <a:pt x="484115" y="133687"/>
                  <a:pt x="482795" y="119598"/>
                </a:cubicBezTo>
                <a:cubicBezTo>
                  <a:pt x="481476" y="105509"/>
                  <a:pt x="477704" y="93072"/>
                  <a:pt x="471481" y="82288"/>
                </a:cubicBezTo>
                <a:cubicBezTo>
                  <a:pt x="465257" y="71504"/>
                  <a:pt x="457266" y="65901"/>
                  <a:pt x="447508" y="65478"/>
                </a:cubicBezTo>
                <a:close/>
                <a:moveTo>
                  <a:pt x="1833158" y="39074"/>
                </a:moveTo>
                <a:lnTo>
                  <a:pt x="1947506" y="39074"/>
                </a:lnTo>
                <a:lnTo>
                  <a:pt x="1947506" y="70243"/>
                </a:lnTo>
                <a:lnTo>
                  <a:pt x="1860368" y="70243"/>
                </a:lnTo>
                <a:cubicBezTo>
                  <a:pt x="1856224" y="92757"/>
                  <a:pt x="1851979" y="109348"/>
                  <a:pt x="1847634" y="120017"/>
                </a:cubicBezTo>
                <a:cubicBezTo>
                  <a:pt x="1857557" y="114640"/>
                  <a:pt x="1868793" y="112191"/>
                  <a:pt x="1881341" y="112672"/>
                </a:cubicBezTo>
                <a:cubicBezTo>
                  <a:pt x="1893888" y="113152"/>
                  <a:pt x="1905902" y="116024"/>
                  <a:pt x="1917381" y="121286"/>
                </a:cubicBezTo>
                <a:cubicBezTo>
                  <a:pt x="1928861" y="126549"/>
                  <a:pt x="1937167" y="133615"/>
                  <a:pt x="1942301" y="142485"/>
                </a:cubicBezTo>
                <a:cubicBezTo>
                  <a:pt x="1947435" y="151354"/>
                  <a:pt x="1951156" y="160166"/>
                  <a:pt x="1953465" y="168921"/>
                </a:cubicBezTo>
                <a:cubicBezTo>
                  <a:pt x="1955774" y="177676"/>
                  <a:pt x="1956691" y="187191"/>
                  <a:pt x="1956218" y="197465"/>
                </a:cubicBezTo>
                <a:cubicBezTo>
                  <a:pt x="1955745" y="207740"/>
                  <a:pt x="1953633" y="218266"/>
                  <a:pt x="1949883" y="229042"/>
                </a:cubicBezTo>
                <a:cubicBezTo>
                  <a:pt x="1946133" y="239819"/>
                  <a:pt x="1940422" y="248807"/>
                  <a:pt x="1932750" y="256006"/>
                </a:cubicBezTo>
                <a:cubicBezTo>
                  <a:pt x="1925078" y="263204"/>
                  <a:pt x="1915822" y="268912"/>
                  <a:pt x="1904981" y="273128"/>
                </a:cubicBezTo>
                <a:cubicBezTo>
                  <a:pt x="1894139" y="277344"/>
                  <a:pt x="1881592" y="278989"/>
                  <a:pt x="1867338" y="278064"/>
                </a:cubicBezTo>
                <a:cubicBezTo>
                  <a:pt x="1853083" y="277139"/>
                  <a:pt x="1839525" y="271912"/>
                  <a:pt x="1826662" y="262383"/>
                </a:cubicBezTo>
                <a:cubicBezTo>
                  <a:pt x="1813798" y="252854"/>
                  <a:pt x="1804986" y="235915"/>
                  <a:pt x="1800225" y="211565"/>
                </a:cubicBezTo>
                <a:lnTo>
                  <a:pt x="1831781" y="202359"/>
                </a:lnTo>
                <a:cubicBezTo>
                  <a:pt x="1838363" y="227927"/>
                  <a:pt x="1848534" y="241744"/>
                  <a:pt x="1862293" y="243809"/>
                </a:cubicBezTo>
                <a:cubicBezTo>
                  <a:pt x="1876053" y="245874"/>
                  <a:pt x="1887224" y="244433"/>
                  <a:pt x="1895806" y="239486"/>
                </a:cubicBezTo>
                <a:cubicBezTo>
                  <a:pt x="1904389" y="234538"/>
                  <a:pt x="1910627" y="227533"/>
                  <a:pt x="1914520" y="218470"/>
                </a:cubicBezTo>
                <a:cubicBezTo>
                  <a:pt x="1918414" y="209407"/>
                  <a:pt x="1920142" y="199312"/>
                  <a:pt x="1919704" y="188184"/>
                </a:cubicBezTo>
                <a:cubicBezTo>
                  <a:pt x="1919267" y="177056"/>
                  <a:pt x="1916385" y="167803"/>
                  <a:pt x="1911057" y="160425"/>
                </a:cubicBezTo>
                <a:cubicBezTo>
                  <a:pt x="1905730" y="153046"/>
                  <a:pt x="1898958" y="148096"/>
                  <a:pt x="1890741" y="145572"/>
                </a:cubicBezTo>
                <a:cubicBezTo>
                  <a:pt x="1882524" y="143048"/>
                  <a:pt x="1873221" y="143062"/>
                  <a:pt x="1862831" y="145615"/>
                </a:cubicBezTo>
                <a:cubicBezTo>
                  <a:pt x="1852442" y="148167"/>
                  <a:pt x="1843468" y="154541"/>
                  <a:pt x="1835911" y="164737"/>
                </a:cubicBezTo>
                <a:lnTo>
                  <a:pt x="1806980" y="161446"/>
                </a:lnTo>
                <a:cubicBezTo>
                  <a:pt x="1808786" y="153430"/>
                  <a:pt x="1817512" y="112639"/>
                  <a:pt x="1833158" y="39074"/>
                </a:cubicBezTo>
                <a:close/>
                <a:moveTo>
                  <a:pt x="32933" y="39074"/>
                </a:moveTo>
                <a:lnTo>
                  <a:pt x="147281" y="39074"/>
                </a:lnTo>
                <a:lnTo>
                  <a:pt x="147281" y="70243"/>
                </a:lnTo>
                <a:lnTo>
                  <a:pt x="60144" y="70243"/>
                </a:lnTo>
                <a:cubicBezTo>
                  <a:pt x="55999" y="92757"/>
                  <a:pt x="51754" y="109348"/>
                  <a:pt x="47409" y="120017"/>
                </a:cubicBezTo>
                <a:cubicBezTo>
                  <a:pt x="57332" y="114640"/>
                  <a:pt x="68568" y="112191"/>
                  <a:pt x="81116" y="112672"/>
                </a:cubicBezTo>
                <a:cubicBezTo>
                  <a:pt x="93664" y="113152"/>
                  <a:pt x="105677" y="116024"/>
                  <a:pt x="117156" y="121286"/>
                </a:cubicBezTo>
                <a:cubicBezTo>
                  <a:pt x="128636" y="126549"/>
                  <a:pt x="136942" y="133615"/>
                  <a:pt x="142076" y="142485"/>
                </a:cubicBezTo>
                <a:cubicBezTo>
                  <a:pt x="147210" y="151354"/>
                  <a:pt x="150931" y="160166"/>
                  <a:pt x="153240" y="168921"/>
                </a:cubicBezTo>
                <a:cubicBezTo>
                  <a:pt x="155549" y="177676"/>
                  <a:pt x="156466" y="187191"/>
                  <a:pt x="155993" y="197465"/>
                </a:cubicBezTo>
                <a:cubicBezTo>
                  <a:pt x="155520" y="207740"/>
                  <a:pt x="153408" y="218266"/>
                  <a:pt x="149658" y="229042"/>
                </a:cubicBezTo>
                <a:cubicBezTo>
                  <a:pt x="145908" y="239819"/>
                  <a:pt x="140197" y="248807"/>
                  <a:pt x="132526" y="256006"/>
                </a:cubicBezTo>
                <a:cubicBezTo>
                  <a:pt x="124854" y="263204"/>
                  <a:pt x="115597" y="268912"/>
                  <a:pt x="104756" y="273128"/>
                </a:cubicBezTo>
                <a:cubicBezTo>
                  <a:pt x="93914" y="277344"/>
                  <a:pt x="81367" y="278989"/>
                  <a:pt x="67112" y="278064"/>
                </a:cubicBezTo>
                <a:cubicBezTo>
                  <a:pt x="52858" y="277139"/>
                  <a:pt x="39300" y="271912"/>
                  <a:pt x="26437" y="262383"/>
                </a:cubicBezTo>
                <a:cubicBezTo>
                  <a:pt x="13574" y="252854"/>
                  <a:pt x="4761" y="235915"/>
                  <a:pt x="0" y="211565"/>
                </a:cubicBezTo>
                <a:lnTo>
                  <a:pt x="31556" y="202359"/>
                </a:lnTo>
                <a:cubicBezTo>
                  <a:pt x="38138" y="227927"/>
                  <a:pt x="48309" y="241744"/>
                  <a:pt x="62069" y="243809"/>
                </a:cubicBezTo>
                <a:cubicBezTo>
                  <a:pt x="75828" y="245874"/>
                  <a:pt x="86999" y="244433"/>
                  <a:pt x="95581" y="239486"/>
                </a:cubicBezTo>
                <a:cubicBezTo>
                  <a:pt x="104164" y="234538"/>
                  <a:pt x="110402" y="227533"/>
                  <a:pt x="114296" y="218470"/>
                </a:cubicBezTo>
                <a:cubicBezTo>
                  <a:pt x="118189" y="209407"/>
                  <a:pt x="119917" y="199312"/>
                  <a:pt x="119479" y="188184"/>
                </a:cubicBezTo>
                <a:cubicBezTo>
                  <a:pt x="119042" y="177056"/>
                  <a:pt x="116160" y="167803"/>
                  <a:pt x="110833" y="160425"/>
                </a:cubicBezTo>
                <a:cubicBezTo>
                  <a:pt x="105505" y="153046"/>
                  <a:pt x="98733" y="148096"/>
                  <a:pt x="90516" y="145572"/>
                </a:cubicBezTo>
                <a:cubicBezTo>
                  <a:pt x="82299" y="143048"/>
                  <a:pt x="72996" y="143062"/>
                  <a:pt x="62606" y="145615"/>
                </a:cubicBezTo>
                <a:cubicBezTo>
                  <a:pt x="52217" y="148167"/>
                  <a:pt x="43244" y="154541"/>
                  <a:pt x="35686" y="164737"/>
                </a:cubicBezTo>
                <a:lnTo>
                  <a:pt x="6754" y="161446"/>
                </a:lnTo>
                <a:cubicBezTo>
                  <a:pt x="8562" y="153430"/>
                  <a:pt x="17287" y="112639"/>
                  <a:pt x="32933" y="39074"/>
                </a:cubicBezTo>
                <a:close/>
                <a:moveTo>
                  <a:pt x="5491156" y="35009"/>
                </a:moveTo>
                <a:lnTo>
                  <a:pt x="5518108" y="35009"/>
                </a:lnTo>
                <a:lnTo>
                  <a:pt x="5518108" y="192937"/>
                </a:lnTo>
                <a:lnTo>
                  <a:pt x="5550503" y="192937"/>
                </a:lnTo>
                <a:lnTo>
                  <a:pt x="5550503" y="222772"/>
                </a:lnTo>
                <a:lnTo>
                  <a:pt x="5518108" y="222772"/>
                </a:lnTo>
                <a:lnTo>
                  <a:pt x="5518108" y="274053"/>
                </a:lnTo>
                <a:lnTo>
                  <a:pt x="5484208" y="274053"/>
                </a:lnTo>
                <a:lnTo>
                  <a:pt x="5484208" y="222772"/>
                </a:lnTo>
                <a:lnTo>
                  <a:pt x="5380270" y="222772"/>
                </a:lnTo>
                <a:lnTo>
                  <a:pt x="5380270" y="195174"/>
                </a:lnTo>
                <a:close/>
                <a:moveTo>
                  <a:pt x="3881431" y="35009"/>
                </a:moveTo>
                <a:lnTo>
                  <a:pt x="3908383" y="35009"/>
                </a:lnTo>
                <a:lnTo>
                  <a:pt x="3908383" y="192937"/>
                </a:lnTo>
                <a:lnTo>
                  <a:pt x="3940778" y="192937"/>
                </a:lnTo>
                <a:lnTo>
                  <a:pt x="3940778" y="222772"/>
                </a:lnTo>
                <a:lnTo>
                  <a:pt x="3908383" y="222772"/>
                </a:lnTo>
                <a:lnTo>
                  <a:pt x="3908383" y="274053"/>
                </a:lnTo>
                <a:lnTo>
                  <a:pt x="3874483" y="274053"/>
                </a:lnTo>
                <a:lnTo>
                  <a:pt x="3874483" y="222772"/>
                </a:lnTo>
                <a:lnTo>
                  <a:pt x="3770545" y="222772"/>
                </a:lnTo>
                <a:lnTo>
                  <a:pt x="3770545" y="195174"/>
                </a:lnTo>
                <a:close/>
                <a:moveTo>
                  <a:pt x="5829519" y="33675"/>
                </a:moveTo>
                <a:cubicBezTo>
                  <a:pt x="5846635" y="33675"/>
                  <a:pt x="5861330" y="40522"/>
                  <a:pt x="5873605" y="54217"/>
                </a:cubicBezTo>
                <a:cubicBezTo>
                  <a:pt x="5885880" y="67912"/>
                  <a:pt x="5893843" y="84787"/>
                  <a:pt x="5897492" y="104842"/>
                </a:cubicBezTo>
                <a:cubicBezTo>
                  <a:pt x="5901142" y="124897"/>
                  <a:pt x="5902282" y="147934"/>
                  <a:pt x="5900913" y="173954"/>
                </a:cubicBezTo>
                <a:cubicBezTo>
                  <a:pt x="5899543" y="199975"/>
                  <a:pt x="5894861" y="221446"/>
                  <a:pt x="5886866" y="238367"/>
                </a:cubicBezTo>
                <a:cubicBezTo>
                  <a:pt x="5878871" y="255289"/>
                  <a:pt x="5866700" y="267044"/>
                  <a:pt x="5850352" y="273633"/>
                </a:cubicBezTo>
                <a:cubicBezTo>
                  <a:pt x="5834004" y="280223"/>
                  <a:pt x="5817689" y="279520"/>
                  <a:pt x="5801405" y="271525"/>
                </a:cubicBezTo>
                <a:cubicBezTo>
                  <a:pt x="5785123" y="263531"/>
                  <a:pt x="5773697" y="252962"/>
                  <a:pt x="5767129" y="239819"/>
                </a:cubicBezTo>
                <a:cubicBezTo>
                  <a:pt x="5760561" y="226676"/>
                  <a:pt x="5755893" y="212953"/>
                  <a:pt x="5753125" y="198648"/>
                </a:cubicBezTo>
                <a:cubicBezTo>
                  <a:pt x="5750358" y="184344"/>
                  <a:pt x="5749425" y="165125"/>
                  <a:pt x="5750329" y="140990"/>
                </a:cubicBezTo>
                <a:cubicBezTo>
                  <a:pt x="5751247" y="116855"/>
                  <a:pt x="5754674" y="97708"/>
                  <a:pt x="5760611" y="83547"/>
                </a:cubicBezTo>
                <a:cubicBezTo>
                  <a:pt x="5766548" y="69386"/>
                  <a:pt x="5775238" y="57534"/>
                  <a:pt x="5786681" y="47990"/>
                </a:cubicBezTo>
                <a:cubicBezTo>
                  <a:pt x="5798125" y="38447"/>
                  <a:pt x="5812405" y="33675"/>
                  <a:pt x="5829519" y="33675"/>
                </a:cubicBezTo>
                <a:close/>
                <a:moveTo>
                  <a:pt x="5648545" y="33675"/>
                </a:moveTo>
                <a:cubicBezTo>
                  <a:pt x="5665660" y="33675"/>
                  <a:pt x="5680355" y="40522"/>
                  <a:pt x="5692629" y="54217"/>
                </a:cubicBezTo>
                <a:cubicBezTo>
                  <a:pt x="5704905" y="67912"/>
                  <a:pt x="5712867" y="84787"/>
                  <a:pt x="5716517" y="104842"/>
                </a:cubicBezTo>
                <a:cubicBezTo>
                  <a:pt x="5720167" y="124897"/>
                  <a:pt x="5721307" y="147934"/>
                  <a:pt x="5719937" y="173954"/>
                </a:cubicBezTo>
                <a:cubicBezTo>
                  <a:pt x="5718567" y="199975"/>
                  <a:pt x="5713886" y="221446"/>
                  <a:pt x="5705891" y="238367"/>
                </a:cubicBezTo>
                <a:cubicBezTo>
                  <a:pt x="5697896" y="255289"/>
                  <a:pt x="5685725" y="267044"/>
                  <a:pt x="5669377" y="273633"/>
                </a:cubicBezTo>
                <a:cubicBezTo>
                  <a:pt x="5653029" y="280223"/>
                  <a:pt x="5636714" y="279520"/>
                  <a:pt x="5620431" y="271525"/>
                </a:cubicBezTo>
                <a:cubicBezTo>
                  <a:pt x="5604147" y="263531"/>
                  <a:pt x="5592722" y="252962"/>
                  <a:pt x="5586153" y="239819"/>
                </a:cubicBezTo>
                <a:cubicBezTo>
                  <a:pt x="5579586" y="226676"/>
                  <a:pt x="5574919" y="212953"/>
                  <a:pt x="5572151" y="198648"/>
                </a:cubicBezTo>
                <a:cubicBezTo>
                  <a:pt x="5569383" y="184344"/>
                  <a:pt x="5568451" y="165125"/>
                  <a:pt x="5569354" y="140990"/>
                </a:cubicBezTo>
                <a:cubicBezTo>
                  <a:pt x="5570272" y="116855"/>
                  <a:pt x="5573699" y="97708"/>
                  <a:pt x="5579636" y="83547"/>
                </a:cubicBezTo>
                <a:cubicBezTo>
                  <a:pt x="5585573" y="69386"/>
                  <a:pt x="5594263" y="57534"/>
                  <a:pt x="5605707" y="47990"/>
                </a:cubicBezTo>
                <a:cubicBezTo>
                  <a:pt x="5617150" y="38447"/>
                  <a:pt x="5631429" y="33675"/>
                  <a:pt x="5648545" y="33675"/>
                </a:cubicBezTo>
                <a:close/>
                <a:moveTo>
                  <a:pt x="628870" y="33675"/>
                </a:moveTo>
                <a:cubicBezTo>
                  <a:pt x="645985" y="33675"/>
                  <a:pt x="660680" y="40522"/>
                  <a:pt x="672955" y="54217"/>
                </a:cubicBezTo>
                <a:cubicBezTo>
                  <a:pt x="685230" y="67912"/>
                  <a:pt x="693193" y="84787"/>
                  <a:pt x="696842" y="104842"/>
                </a:cubicBezTo>
                <a:cubicBezTo>
                  <a:pt x="700492" y="124897"/>
                  <a:pt x="701632" y="147934"/>
                  <a:pt x="700263" y="173954"/>
                </a:cubicBezTo>
                <a:cubicBezTo>
                  <a:pt x="698893" y="199975"/>
                  <a:pt x="694211" y="221446"/>
                  <a:pt x="686216" y="238367"/>
                </a:cubicBezTo>
                <a:cubicBezTo>
                  <a:pt x="678222" y="255289"/>
                  <a:pt x="666050" y="267044"/>
                  <a:pt x="649703" y="273633"/>
                </a:cubicBezTo>
                <a:cubicBezTo>
                  <a:pt x="633355" y="280223"/>
                  <a:pt x="617039" y="279520"/>
                  <a:pt x="600756" y="271525"/>
                </a:cubicBezTo>
                <a:cubicBezTo>
                  <a:pt x="584472" y="263531"/>
                  <a:pt x="573047" y="252962"/>
                  <a:pt x="566479" y="239819"/>
                </a:cubicBezTo>
                <a:cubicBezTo>
                  <a:pt x="559911" y="226676"/>
                  <a:pt x="555244" y="212953"/>
                  <a:pt x="552476" y="198648"/>
                </a:cubicBezTo>
                <a:cubicBezTo>
                  <a:pt x="549708" y="184344"/>
                  <a:pt x="548776" y="165125"/>
                  <a:pt x="549680" y="140990"/>
                </a:cubicBezTo>
                <a:cubicBezTo>
                  <a:pt x="550597" y="116855"/>
                  <a:pt x="554025" y="97708"/>
                  <a:pt x="559961" y="83547"/>
                </a:cubicBezTo>
                <a:cubicBezTo>
                  <a:pt x="565898" y="69386"/>
                  <a:pt x="574588" y="57534"/>
                  <a:pt x="586032" y="47990"/>
                </a:cubicBezTo>
                <a:cubicBezTo>
                  <a:pt x="597475" y="38447"/>
                  <a:pt x="611755" y="33675"/>
                  <a:pt x="628870" y="33675"/>
                </a:cubicBezTo>
                <a:close/>
                <a:moveTo>
                  <a:pt x="447895" y="33675"/>
                </a:moveTo>
                <a:cubicBezTo>
                  <a:pt x="465010" y="33675"/>
                  <a:pt x="479705" y="40522"/>
                  <a:pt x="491980" y="54217"/>
                </a:cubicBezTo>
                <a:cubicBezTo>
                  <a:pt x="504255" y="67912"/>
                  <a:pt x="512218" y="84787"/>
                  <a:pt x="515867" y="104842"/>
                </a:cubicBezTo>
                <a:cubicBezTo>
                  <a:pt x="519517" y="124897"/>
                  <a:pt x="520657" y="147934"/>
                  <a:pt x="519288" y="173954"/>
                </a:cubicBezTo>
                <a:cubicBezTo>
                  <a:pt x="517918" y="199975"/>
                  <a:pt x="513236" y="221446"/>
                  <a:pt x="505241" y="238367"/>
                </a:cubicBezTo>
                <a:cubicBezTo>
                  <a:pt x="497247" y="255289"/>
                  <a:pt x="485075" y="267044"/>
                  <a:pt x="468728" y="273633"/>
                </a:cubicBezTo>
                <a:cubicBezTo>
                  <a:pt x="452380" y="280223"/>
                  <a:pt x="436064" y="279520"/>
                  <a:pt x="419781" y="271525"/>
                </a:cubicBezTo>
                <a:cubicBezTo>
                  <a:pt x="403497" y="263531"/>
                  <a:pt x="392072" y="252962"/>
                  <a:pt x="385504" y="239819"/>
                </a:cubicBezTo>
                <a:cubicBezTo>
                  <a:pt x="378936" y="226676"/>
                  <a:pt x="374269" y="212953"/>
                  <a:pt x="371501" y="198648"/>
                </a:cubicBezTo>
                <a:cubicBezTo>
                  <a:pt x="368733" y="184344"/>
                  <a:pt x="367801" y="165125"/>
                  <a:pt x="368705" y="140990"/>
                </a:cubicBezTo>
                <a:cubicBezTo>
                  <a:pt x="369622" y="116855"/>
                  <a:pt x="373050" y="97708"/>
                  <a:pt x="378987" y="83547"/>
                </a:cubicBezTo>
                <a:cubicBezTo>
                  <a:pt x="384923" y="69386"/>
                  <a:pt x="393613" y="57534"/>
                  <a:pt x="405057" y="47990"/>
                </a:cubicBezTo>
                <a:cubicBezTo>
                  <a:pt x="416500" y="38447"/>
                  <a:pt x="430780" y="33675"/>
                  <a:pt x="447895" y="33675"/>
                </a:cubicBezTo>
                <a:close/>
                <a:moveTo>
                  <a:pt x="270948" y="32366"/>
                </a:moveTo>
                <a:cubicBezTo>
                  <a:pt x="275332" y="32375"/>
                  <a:pt x="279471" y="32858"/>
                  <a:pt x="283364" y="33815"/>
                </a:cubicBezTo>
                <a:cubicBezTo>
                  <a:pt x="291151" y="35729"/>
                  <a:pt x="299142" y="39339"/>
                  <a:pt x="307338" y="44645"/>
                </a:cubicBezTo>
                <a:cubicBezTo>
                  <a:pt x="315533" y="49951"/>
                  <a:pt x="322194" y="57734"/>
                  <a:pt x="327321" y="67995"/>
                </a:cubicBezTo>
                <a:cubicBezTo>
                  <a:pt x="332448" y="78255"/>
                  <a:pt x="334311" y="90638"/>
                  <a:pt x="332914" y="105143"/>
                </a:cubicBezTo>
                <a:cubicBezTo>
                  <a:pt x="331515" y="119648"/>
                  <a:pt x="324384" y="136774"/>
                  <a:pt x="311521" y="156520"/>
                </a:cubicBezTo>
                <a:cubicBezTo>
                  <a:pt x="298658" y="176267"/>
                  <a:pt x="274545" y="205055"/>
                  <a:pt x="239182" y="242884"/>
                </a:cubicBezTo>
                <a:lnTo>
                  <a:pt x="336366" y="242884"/>
                </a:lnTo>
                <a:lnTo>
                  <a:pt x="336366" y="274053"/>
                </a:lnTo>
                <a:lnTo>
                  <a:pt x="191774" y="274053"/>
                </a:lnTo>
                <a:lnTo>
                  <a:pt x="191774" y="264352"/>
                </a:lnTo>
                <a:cubicBezTo>
                  <a:pt x="192706" y="250384"/>
                  <a:pt x="199119" y="237908"/>
                  <a:pt x="211014" y="226924"/>
                </a:cubicBezTo>
                <a:cubicBezTo>
                  <a:pt x="222910" y="215939"/>
                  <a:pt x="237795" y="199057"/>
                  <a:pt x="255670" y="176278"/>
                </a:cubicBezTo>
                <a:cubicBezTo>
                  <a:pt x="273545" y="153498"/>
                  <a:pt x="285136" y="135957"/>
                  <a:pt x="290441" y="123653"/>
                </a:cubicBezTo>
                <a:cubicBezTo>
                  <a:pt x="295747" y="111349"/>
                  <a:pt x="297766" y="101078"/>
                  <a:pt x="296496" y="92839"/>
                </a:cubicBezTo>
                <a:cubicBezTo>
                  <a:pt x="295227" y="84601"/>
                  <a:pt x="291420" y="77875"/>
                  <a:pt x="285075" y="72662"/>
                </a:cubicBezTo>
                <a:cubicBezTo>
                  <a:pt x="278729" y="67450"/>
                  <a:pt x="271301" y="65277"/>
                  <a:pt x="262790" y="66145"/>
                </a:cubicBezTo>
                <a:cubicBezTo>
                  <a:pt x="254279" y="67012"/>
                  <a:pt x="246080" y="70350"/>
                  <a:pt x="238193" y="76158"/>
                </a:cubicBezTo>
                <a:cubicBezTo>
                  <a:pt x="230306" y="81966"/>
                  <a:pt x="223860" y="91695"/>
                  <a:pt x="218855" y="105347"/>
                </a:cubicBezTo>
                <a:lnTo>
                  <a:pt x="186374" y="100529"/>
                </a:lnTo>
                <a:cubicBezTo>
                  <a:pt x="193745" y="76825"/>
                  <a:pt x="203346" y="60004"/>
                  <a:pt x="215177" y="50066"/>
                </a:cubicBezTo>
                <a:cubicBezTo>
                  <a:pt x="227008" y="40128"/>
                  <a:pt x="240967" y="34693"/>
                  <a:pt x="257057" y="33761"/>
                </a:cubicBezTo>
                <a:cubicBezTo>
                  <a:pt x="261933" y="32822"/>
                  <a:pt x="266563" y="32357"/>
                  <a:pt x="270948" y="32366"/>
                </a:cubicBezTo>
                <a:close/>
                <a:moveTo>
                  <a:pt x="4142907" y="11525"/>
                </a:moveTo>
                <a:cubicBezTo>
                  <a:pt x="4145406" y="11349"/>
                  <a:pt x="4149003" y="12351"/>
                  <a:pt x="4153700" y="14531"/>
                </a:cubicBezTo>
                <a:cubicBezTo>
                  <a:pt x="4163093" y="18890"/>
                  <a:pt x="4170227" y="24053"/>
                  <a:pt x="4175103" y="30018"/>
                </a:cubicBezTo>
                <a:cubicBezTo>
                  <a:pt x="4179978" y="35984"/>
                  <a:pt x="4178107" y="40110"/>
                  <a:pt x="4169488" y="42397"/>
                </a:cubicBezTo>
                <a:cubicBezTo>
                  <a:pt x="4160870" y="44685"/>
                  <a:pt x="4150649" y="48453"/>
                  <a:pt x="4138825" y="53701"/>
                </a:cubicBezTo>
                <a:cubicBezTo>
                  <a:pt x="4127002" y="58950"/>
                  <a:pt x="4118136" y="62205"/>
                  <a:pt x="4112228" y="63467"/>
                </a:cubicBezTo>
                <a:cubicBezTo>
                  <a:pt x="4119412" y="64743"/>
                  <a:pt x="4124808" y="67260"/>
                  <a:pt x="4128414" y="71017"/>
                </a:cubicBezTo>
                <a:cubicBezTo>
                  <a:pt x="4132021" y="74774"/>
                  <a:pt x="4132702" y="79535"/>
                  <a:pt x="4130458" y="85300"/>
                </a:cubicBezTo>
                <a:cubicBezTo>
                  <a:pt x="4128214" y="91064"/>
                  <a:pt x="4127092" y="104437"/>
                  <a:pt x="4127092" y="125416"/>
                </a:cubicBezTo>
                <a:cubicBezTo>
                  <a:pt x="4164892" y="121028"/>
                  <a:pt x="4191777" y="117232"/>
                  <a:pt x="4207744" y="114027"/>
                </a:cubicBezTo>
                <a:cubicBezTo>
                  <a:pt x="4223712" y="110822"/>
                  <a:pt x="4235740" y="111435"/>
                  <a:pt x="4243828" y="115866"/>
                </a:cubicBezTo>
                <a:cubicBezTo>
                  <a:pt x="4251916" y="120297"/>
                  <a:pt x="4257652" y="126399"/>
                  <a:pt x="4261036" y="134171"/>
                </a:cubicBezTo>
                <a:cubicBezTo>
                  <a:pt x="4264420" y="141944"/>
                  <a:pt x="4258853" y="145156"/>
                  <a:pt x="4244333" y="143808"/>
                </a:cubicBezTo>
                <a:cubicBezTo>
                  <a:pt x="4229814" y="142460"/>
                  <a:pt x="4212541" y="142012"/>
                  <a:pt x="4192515" y="142463"/>
                </a:cubicBezTo>
                <a:cubicBezTo>
                  <a:pt x="4172489" y="142915"/>
                  <a:pt x="4150681" y="144360"/>
                  <a:pt x="4127092" y="146798"/>
                </a:cubicBezTo>
                <a:lnTo>
                  <a:pt x="4127092" y="245638"/>
                </a:lnTo>
                <a:cubicBezTo>
                  <a:pt x="4127092" y="274863"/>
                  <a:pt x="4123818" y="295904"/>
                  <a:pt x="4117272" y="308760"/>
                </a:cubicBezTo>
                <a:cubicBezTo>
                  <a:pt x="4110726" y="321616"/>
                  <a:pt x="4106198" y="320716"/>
                  <a:pt x="4103688" y="306060"/>
                </a:cubicBezTo>
                <a:cubicBezTo>
                  <a:pt x="4101179" y="291404"/>
                  <a:pt x="4099924" y="270360"/>
                  <a:pt x="4099924" y="242927"/>
                </a:cubicBezTo>
                <a:lnTo>
                  <a:pt x="4099924" y="149874"/>
                </a:lnTo>
                <a:cubicBezTo>
                  <a:pt x="4076549" y="152512"/>
                  <a:pt x="4055820" y="155416"/>
                  <a:pt x="4037738" y="158585"/>
                </a:cubicBezTo>
                <a:cubicBezTo>
                  <a:pt x="4019654" y="161755"/>
                  <a:pt x="4006619" y="163572"/>
                  <a:pt x="3998632" y="164038"/>
                </a:cubicBezTo>
                <a:cubicBezTo>
                  <a:pt x="3990644" y="164504"/>
                  <a:pt x="3982807" y="160891"/>
                  <a:pt x="3975121" y="153197"/>
                </a:cubicBezTo>
                <a:cubicBezTo>
                  <a:pt x="3967435" y="145504"/>
                  <a:pt x="3967219" y="141657"/>
                  <a:pt x="3974476" y="141657"/>
                </a:cubicBezTo>
                <a:cubicBezTo>
                  <a:pt x="3979839" y="141657"/>
                  <a:pt x="3992795" y="140538"/>
                  <a:pt x="4013345" y="138301"/>
                </a:cubicBezTo>
                <a:cubicBezTo>
                  <a:pt x="4033894" y="136064"/>
                  <a:pt x="4062754" y="132830"/>
                  <a:pt x="4099924" y="128600"/>
                </a:cubicBezTo>
                <a:cubicBezTo>
                  <a:pt x="4099924" y="95345"/>
                  <a:pt x="4098282" y="76796"/>
                  <a:pt x="4094998" y="72953"/>
                </a:cubicBezTo>
                <a:cubicBezTo>
                  <a:pt x="4080142" y="80109"/>
                  <a:pt x="4064876" y="84597"/>
                  <a:pt x="4049203" y="86418"/>
                </a:cubicBezTo>
                <a:cubicBezTo>
                  <a:pt x="4033529" y="88239"/>
                  <a:pt x="4032080" y="85386"/>
                  <a:pt x="4044857" y="77857"/>
                </a:cubicBezTo>
                <a:cubicBezTo>
                  <a:pt x="4057635" y="70329"/>
                  <a:pt x="4071362" y="62786"/>
                  <a:pt x="4086039" y="55228"/>
                </a:cubicBezTo>
                <a:cubicBezTo>
                  <a:pt x="4100716" y="47671"/>
                  <a:pt x="4113013" y="40440"/>
                  <a:pt x="4122929" y="33535"/>
                </a:cubicBezTo>
                <a:cubicBezTo>
                  <a:pt x="4132846" y="26630"/>
                  <a:pt x="4138105" y="20647"/>
                  <a:pt x="4138707" y="15585"/>
                </a:cubicBezTo>
                <a:cubicBezTo>
                  <a:pt x="4139008" y="13054"/>
                  <a:pt x="4140408" y="11700"/>
                  <a:pt x="4142907" y="11525"/>
                </a:cubicBezTo>
                <a:close/>
                <a:moveTo>
                  <a:pt x="2171232" y="11525"/>
                </a:moveTo>
                <a:cubicBezTo>
                  <a:pt x="2173731" y="11349"/>
                  <a:pt x="2177328" y="12351"/>
                  <a:pt x="2182025" y="14531"/>
                </a:cubicBezTo>
                <a:cubicBezTo>
                  <a:pt x="2191417" y="18890"/>
                  <a:pt x="2198552" y="24053"/>
                  <a:pt x="2203427" y="30018"/>
                </a:cubicBezTo>
                <a:cubicBezTo>
                  <a:pt x="2208303" y="35984"/>
                  <a:pt x="2206432" y="40110"/>
                  <a:pt x="2197813" y="42397"/>
                </a:cubicBezTo>
                <a:cubicBezTo>
                  <a:pt x="2189195" y="44685"/>
                  <a:pt x="2178974" y="48453"/>
                  <a:pt x="2167150" y="53701"/>
                </a:cubicBezTo>
                <a:cubicBezTo>
                  <a:pt x="2155327" y="58950"/>
                  <a:pt x="2146461" y="62205"/>
                  <a:pt x="2140553" y="63467"/>
                </a:cubicBezTo>
                <a:cubicBezTo>
                  <a:pt x="2147737" y="64743"/>
                  <a:pt x="2153133" y="67260"/>
                  <a:pt x="2156739" y="71017"/>
                </a:cubicBezTo>
                <a:cubicBezTo>
                  <a:pt x="2160346" y="74774"/>
                  <a:pt x="2161027" y="79535"/>
                  <a:pt x="2158783" y="85300"/>
                </a:cubicBezTo>
                <a:cubicBezTo>
                  <a:pt x="2156538" y="91064"/>
                  <a:pt x="2155416" y="104437"/>
                  <a:pt x="2155416" y="125416"/>
                </a:cubicBezTo>
                <a:cubicBezTo>
                  <a:pt x="2193217" y="121028"/>
                  <a:pt x="2220101" y="117232"/>
                  <a:pt x="2236069" y="114027"/>
                </a:cubicBezTo>
                <a:cubicBezTo>
                  <a:pt x="2252037" y="110822"/>
                  <a:pt x="2264065" y="111435"/>
                  <a:pt x="2272153" y="115866"/>
                </a:cubicBezTo>
                <a:cubicBezTo>
                  <a:pt x="2280241" y="120297"/>
                  <a:pt x="2285977" y="126399"/>
                  <a:pt x="2289361" y="134171"/>
                </a:cubicBezTo>
                <a:cubicBezTo>
                  <a:pt x="2292745" y="141944"/>
                  <a:pt x="2287178" y="145156"/>
                  <a:pt x="2272658" y="143808"/>
                </a:cubicBezTo>
                <a:cubicBezTo>
                  <a:pt x="2258139" y="142460"/>
                  <a:pt x="2240866" y="142012"/>
                  <a:pt x="2220840" y="142463"/>
                </a:cubicBezTo>
                <a:cubicBezTo>
                  <a:pt x="2200814" y="142915"/>
                  <a:pt x="2179006" y="144360"/>
                  <a:pt x="2155416" y="146798"/>
                </a:cubicBezTo>
                <a:lnTo>
                  <a:pt x="2155416" y="245638"/>
                </a:lnTo>
                <a:cubicBezTo>
                  <a:pt x="2155416" y="274863"/>
                  <a:pt x="2152143" y="295904"/>
                  <a:pt x="2145597" y="308760"/>
                </a:cubicBezTo>
                <a:cubicBezTo>
                  <a:pt x="2139051" y="321616"/>
                  <a:pt x="2134523" y="320716"/>
                  <a:pt x="2132013" y="306060"/>
                </a:cubicBezTo>
                <a:cubicBezTo>
                  <a:pt x="2129504" y="291404"/>
                  <a:pt x="2128249" y="270360"/>
                  <a:pt x="2128249" y="242927"/>
                </a:cubicBezTo>
                <a:lnTo>
                  <a:pt x="2128249" y="149874"/>
                </a:lnTo>
                <a:cubicBezTo>
                  <a:pt x="2104874" y="152512"/>
                  <a:pt x="2084145" y="155416"/>
                  <a:pt x="2066063" y="158585"/>
                </a:cubicBezTo>
                <a:cubicBezTo>
                  <a:pt x="2047979" y="161755"/>
                  <a:pt x="2034944" y="163572"/>
                  <a:pt x="2026957" y="164038"/>
                </a:cubicBezTo>
                <a:cubicBezTo>
                  <a:pt x="2018969" y="164504"/>
                  <a:pt x="2011132" y="160891"/>
                  <a:pt x="2003446" y="153197"/>
                </a:cubicBezTo>
                <a:cubicBezTo>
                  <a:pt x="1995760" y="145504"/>
                  <a:pt x="1995545" y="141657"/>
                  <a:pt x="2002801" y="141657"/>
                </a:cubicBezTo>
                <a:cubicBezTo>
                  <a:pt x="2008164" y="141657"/>
                  <a:pt x="2021120" y="140538"/>
                  <a:pt x="2041670" y="138301"/>
                </a:cubicBezTo>
                <a:cubicBezTo>
                  <a:pt x="2062219" y="136064"/>
                  <a:pt x="2091079" y="132830"/>
                  <a:pt x="2128249" y="128600"/>
                </a:cubicBezTo>
                <a:cubicBezTo>
                  <a:pt x="2128249" y="95345"/>
                  <a:pt x="2126607" y="76796"/>
                  <a:pt x="2123323" y="72953"/>
                </a:cubicBezTo>
                <a:cubicBezTo>
                  <a:pt x="2108466" y="80109"/>
                  <a:pt x="2093201" y="84597"/>
                  <a:pt x="2077528" y="86418"/>
                </a:cubicBezTo>
                <a:cubicBezTo>
                  <a:pt x="2061854" y="88239"/>
                  <a:pt x="2060405" y="85386"/>
                  <a:pt x="2073182" y="77857"/>
                </a:cubicBezTo>
                <a:cubicBezTo>
                  <a:pt x="2085960" y="70329"/>
                  <a:pt x="2099687" y="62786"/>
                  <a:pt x="2114364" y="55228"/>
                </a:cubicBezTo>
                <a:cubicBezTo>
                  <a:pt x="2129041" y="47671"/>
                  <a:pt x="2141338" y="40440"/>
                  <a:pt x="2151254" y="33535"/>
                </a:cubicBezTo>
                <a:cubicBezTo>
                  <a:pt x="2161170" y="26630"/>
                  <a:pt x="2166430" y="20647"/>
                  <a:pt x="2167032" y="15585"/>
                </a:cubicBezTo>
                <a:cubicBezTo>
                  <a:pt x="2167333" y="13054"/>
                  <a:pt x="2168733" y="11700"/>
                  <a:pt x="2171232" y="11525"/>
                </a:cubicBezTo>
                <a:close/>
                <a:moveTo>
                  <a:pt x="6067408" y="29"/>
                </a:moveTo>
                <a:cubicBezTo>
                  <a:pt x="6069137" y="-87"/>
                  <a:pt x="6071323" y="151"/>
                  <a:pt x="6073965" y="743"/>
                </a:cubicBezTo>
                <a:cubicBezTo>
                  <a:pt x="6084533" y="3109"/>
                  <a:pt x="6092657" y="6178"/>
                  <a:pt x="6098336" y="9949"/>
                </a:cubicBezTo>
                <a:cubicBezTo>
                  <a:pt x="6104015" y="13721"/>
                  <a:pt x="6105703" y="18162"/>
                  <a:pt x="6103401" y="23275"/>
                </a:cubicBezTo>
                <a:cubicBezTo>
                  <a:pt x="6101100" y="28387"/>
                  <a:pt x="6098199" y="40838"/>
                  <a:pt x="6094701" y="60627"/>
                </a:cubicBezTo>
                <a:cubicBezTo>
                  <a:pt x="6109485" y="58175"/>
                  <a:pt x="6123345" y="55314"/>
                  <a:pt x="6136280" y="52045"/>
                </a:cubicBezTo>
                <a:cubicBezTo>
                  <a:pt x="6149215" y="48775"/>
                  <a:pt x="6159243" y="51769"/>
                  <a:pt x="6166363" y="61025"/>
                </a:cubicBezTo>
                <a:cubicBezTo>
                  <a:pt x="6173483" y="70282"/>
                  <a:pt x="6169578" y="75692"/>
                  <a:pt x="6154650" y="77255"/>
                </a:cubicBezTo>
                <a:cubicBezTo>
                  <a:pt x="6139721" y="78818"/>
                  <a:pt x="6119101" y="81299"/>
                  <a:pt x="6092786" y="84697"/>
                </a:cubicBezTo>
                <a:cubicBezTo>
                  <a:pt x="6090377" y="99124"/>
                  <a:pt x="6088771" y="109097"/>
                  <a:pt x="6087968" y="114618"/>
                </a:cubicBezTo>
                <a:cubicBezTo>
                  <a:pt x="6094593" y="113801"/>
                  <a:pt x="6101319" y="112750"/>
                  <a:pt x="6108145" y="111467"/>
                </a:cubicBezTo>
                <a:cubicBezTo>
                  <a:pt x="6114971" y="110184"/>
                  <a:pt x="6120628" y="108140"/>
                  <a:pt x="6125116" y="105337"/>
                </a:cubicBezTo>
                <a:cubicBezTo>
                  <a:pt x="6129605" y="102533"/>
                  <a:pt x="6135739" y="102583"/>
                  <a:pt x="6143519" y="105487"/>
                </a:cubicBezTo>
                <a:cubicBezTo>
                  <a:pt x="6151298" y="108391"/>
                  <a:pt x="6158604" y="113059"/>
                  <a:pt x="6165437" y="119490"/>
                </a:cubicBezTo>
                <a:cubicBezTo>
                  <a:pt x="6172271" y="125922"/>
                  <a:pt x="6171475" y="132167"/>
                  <a:pt x="6163050" y="138226"/>
                </a:cubicBezTo>
                <a:cubicBezTo>
                  <a:pt x="6154625" y="144285"/>
                  <a:pt x="6147143" y="153129"/>
                  <a:pt x="6140603" y="164759"/>
                </a:cubicBezTo>
                <a:cubicBezTo>
                  <a:pt x="6147803" y="176059"/>
                  <a:pt x="6147842" y="182028"/>
                  <a:pt x="6140722" y="182666"/>
                </a:cubicBezTo>
                <a:cubicBezTo>
                  <a:pt x="6133602" y="183304"/>
                  <a:pt x="6121417" y="184254"/>
                  <a:pt x="6104165" y="185516"/>
                </a:cubicBezTo>
                <a:cubicBezTo>
                  <a:pt x="6114963" y="192141"/>
                  <a:pt x="6118763" y="198634"/>
                  <a:pt x="6115565" y="204994"/>
                </a:cubicBezTo>
                <a:cubicBezTo>
                  <a:pt x="6112368" y="211354"/>
                  <a:pt x="6110117" y="222263"/>
                  <a:pt x="6108811" y="237722"/>
                </a:cubicBezTo>
                <a:cubicBezTo>
                  <a:pt x="6107507" y="253181"/>
                  <a:pt x="6110257" y="263305"/>
                  <a:pt x="6117061" y="268094"/>
                </a:cubicBezTo>
                <a:cubicBezTo>
                  <a:pt x="6123865" y="272884"/>
                  <a:pt x="6137127" y="275067"/>
                  <a:pt x="6156844" y="274644"/>
                </a:cubicBezTo>
                <a:cubicBezTo>
                  <a:pt x="6176562" y="274221"/>
                  <a:pt x="6190350" y="272149"/>
                  <a:pt x="6198208" y="268428"/>
                </a:cubicBezTo>
                <a:cubicBezTo>
                  <a:pt x="6206067" y="264707"/>
                  <a:pt x="6211688" y="259885"/>
                  <a:pt x="6215072" y="253962"/>
                </a:cubicBezTo>
                <a:cubicBezTo>
                  <a:pt x="6218457" y="248040"/>
                  <a:pt x="6222437" y="239310"/>
                  <a:pt x="6227011" y="227773"/>
                </a:cubicBezTo>
                <a:cubicBezTo>
                  <a:pt x="6231585" y="216237"/>
                  <a:pt x="6234285" y="217603"/>
                  <a:pt x="6235109" y="231871"/>
                </a:cubicBezTo>
                <a:cubicBezTo>
                  <a:pt x="6235934" y="246140"/>
                  <a:pt x="6237934" y="257368"/>
                  <a:pt x="6241111" y="265556"/>
                </a:cubicBezTo>
                <a:cubicBezTo>
                  <a:pt x="6244287" y="273744"/>
                  <a:pt x="6243513" y="280301"/>
                  <a:pt x="6238787" y="285227"/>
                </a:cubicBezTo>
                <a:cubicBezTo>
                  <a:pt x="6234063" y="290153"/>
                  <a:pt x="6226097" y="294014"/>
                  <a:pt x="6214889" y="296811"/>
                </a:cubicBezTo>
                <a:cubicBezTo>
                  <a:pt x="6203683" y="299607"/>
                  <a:pt x="6188597" y="301690"/>
                  <a:pt x="6169632" y="303059"/>
                </a:cubicBezTo>
                <a:cubicBezTo>
                  <a:pt x="6150667" y="304429"/>
                  <a:pt x="6132767" y="302475"/>
                  <a:pt x="6115931" y="297198"/>
                </a:cubicBezTo>
                <a:cubicBezTo>
                  <a:pt x="6099096" y="291921"/>
                  <a:pt x="6090198" y="281563"/>
                  <a:pt x="6089237" y="266126"/>
                </a:cubicBezTo>
                <a:cubicBezTo>
                  <a:pt x="6088277" y="250689"/>
                  <a:pt x="6088247" y="235058"/>
                  <a:pt x="6089151" y="219234"/>
                </a:cubicBezTo>
                <a:cubicBezTo>
                  <a:pt x="6090055" y="203409"/>
                  <a:pt x="6088901" y="192887"/>
                  <a:pt x="6085687" y="187667"/>
                </a:cubicBezTo>
                <a:lnTo>
                  <a:pt x="6063661" y="189797"/>
                </a:lnTo>
                <a:cubicBezTo>
                  <a:pt x="6065999" y="191130"/>
                  <a:pt x="6068835" y="194146"/>
                  <a:pt x="6072169" y="198842"/>
                </a:cubicBezTo>
                <a:cubicBezTo>
                  <a:pt x="6075503" y="203538"/>
                  <a:pt x="6074965" y="208256"/>
                  <a:pt x="6070555" y="212996"/>
                </a:cubicBezTo>
                <a:cubicBezTo>
                  <a:pt x="6066146" y="217735"/>
                  <a:pt x="6060567" y="225282"/>
                  <a:pt x="6053821" y="235635"/>
                </a:cubicBezTo>
                <a:cubicBezTo>
                  <a:pt x="6047073" y="245989"/>
                  <a:pt x="6035397" y="258085"/>
                  <a:pt x="6018791" y="271923"/>
                </a:cubicBezTo>
                <a:cubicBezTo>
                  <a:pt x="6002185" y="285762"/>
                  <a:pt x="5983213" y="294527"/>
                  <a:pt x="5961875" y="298220"/>
                </a:cubicBezTo>
                <a:cubicBezTo>
                  <a:pt x="5940536" y="301912"/>
                  <a:pt x="5939073" y="298474"/>
                  <a:pt x="5957486" y="287905"/>
                </a:cubicBezTo>
                <a:cubicBezTo>
                  <a:pt x="5975899" y="277337"/>
                  <a:pt x="5991943" y="265657"/>
                  <a:pt x="6005616" y="252865"/>
                </a:cubicBezTo>
                <a:cubicBezTo>
                  <a:pt x="6019289" y="240074"/>
                  <a:pt x="6029431" y="227379"/>
                  <a:pt x="6036042" y="214781"/>
                </a:cubicBezTo>
                <a:cubicBezTo>
                  <a:pt x="6042653" y="202183"/>
                  <a:pt x="6045557" y="194945"/>
                  <a:pt x="6044753" y="193066"/>
                </a:cubicBezTo>
                <a:lnTo>
                  <a:pt x="6042108" y="194056"/>
                </a:lnTo>
                <a:cubicBezTo>
                  <a:pt x="6036745" y="202402"/>
                  <a:pt x="6031801" y="202976"/>
                  <a:pt x="6027277" y="195777"/>
                </a:cubicBezTo>
                <a:cubicBezTo>
                  <a:pt x="6022753" y="188578"/>
                  <a:pt x="6019149" y="178723"/>
                  <a:pt x="6016467" y="166211"/>
                </a:cubicBezTo>
                <a:cubicBezTo>
                  <a:pt x="6013787" y="153699"/>
                  <a:pt x="6009933" y="143220"/>
                  <a:pt x="6004906" y="134773"/>
                </a:cubicBezTo>
                <a:cubicBezTo>
                  <a:pt x="5999879" y="126327"/>
                  <a:pt x="6000116" y="121534"/>
                  <a:pt x="6005616" y="120394"/>
                </a:cubicBezTo>
                <a:cubicBezTo>
                  <a:pt x="6011115" y="119254"/>
                  <a:pt x="6017203" y="119358"/>
                  <a:pt x="6023878" y="120706"/>
                </a:cubicBezTo>
                <a:cubicBezTo>
                  <a:pt x="6030553" y="122054"/>
                  <a:pt x="6043836" y="121566"/>
                  <a:pt x="6063725" y="119243"/>
                </a:cubicBezTo>
                <a:cubicBezTo>
                  <a:pt x="6065375" y="104329"/>
                  <a:pt x="6066651" y="93846"/>
                  <a:pt x="6067555" y="87795"/>
                </a:cubicBezTo>
                <a:cubicBezTo>
                  <a:pt x="6056169" y="89587"/>
                  <a:pt x="6045944" y="90935"/>
                  <a:pt x="6036881" y="91839"/>
                </a:cubicBezTo>
                <a:cubicBezTo>
                  <a:pt x="6027818" y="92742"/>
                  <a:pt x="6019415" y="89652"/>
                  <a:pt x="6011671" y="82568"/>
                </a:cubicBezTo>
                <a:cubicBezTo>
                  <a:pt x="6003927" y="75484"/>
                  <a:pt x="6005777" y="71648"/>
                  <a:pt x="6017221" y="71060"/>
                </a:cubicBezTo>
                <a:cubicBezTo>
                  <a:pt x="6028664" y="70472"/>
                  <a:pt x="6045944" y="68529"/>
                  <a:pt x="6069060" y="65231"/>
                </a:cubicBezTo>
                <a:cubicBezTo>
                  <a:pt x="6069849" y="54834"/>
                  <a:pt x="6070243" y="45233"/>
                  <a:pt x="6070243" y="36428"/>
                </a:cubicBezTo>
                <a:cubicBezTo>
                  <a:pt x="6070243" y="28183"/>
                  <a:pt x="6068221" y="19582"/>
                  <a:pt x="6064177" y="10627"/>
                </a:cubicBezTo>
                <a:cubicBezTo>
                  <a:pt x="6061145" y="3910"/>
                  <a:pt x="6062221" y="378"/>
                  <a:pt x="6067408" y="29"/>
                </a:cubicBezTo>
                <a:close/>
                <a:moveTo>
                  <a:pt x="4457684" y="29"/>
                </a:moveTo>
                <a:cubicBezTo>
                  <a:pt x="4459412" y="-87"/>
                  <a:pt x="4461598" y="151"/>
                  <a:pt x="4464240" y="743"/>
                </a:cubicBezTo>
                <a:cubicBezTo>
                  <a:pt x="4474809" y="3109"/>
                  <a:pt x="4482933" y="6178"/>
                  <a:pt x="4488611" y="9949"/>
                </a:cubicBezTo>
                <a:cubicBezTo>
                  <a:pt x="4494290" y="13721"/>
                  <a:pt x="4495979" y="18162"/>
                  <a:pt x="4493677" y="23275"/>
                </a:cubicBezTo>
                <a:cubicBezTo>
                  <a:pt x="4491375" y="28387"/>
                  <a:pt x="4488475" y="40838"/>
                  <a:pt x="4484976" y="60627"/>
                </a:cubicBezTo>
                <a:cubicBezTo>
                  <a:pt x="4499761" y="58175"/>
                  <a:pt x="4513621" y="55314"/>
                  <a:pt x="4526555" y="52045"/>
                </a:cubicBezTo>
                <a:cubicBezTo>
                  <a:pt x="4539490" y="48775"/>
                  <a:pt x="4549518" y="51769"/>
                  <a:pt x="4556638" y="61025"/>
                </a:cubicBezTo>
                <a:cubicBezTo>
                  <a:pt x="4563758" y="70282"/>
                  <a:pt x="4559853" y="75692"/>
                  <a:pt x="4544925" y="77255"/>
                </a:cubicBezTo>
                <a:cubicBezTo>
                  <a:pt x="4529997" y="78818"/>
                  <a:pt x="4509376" y="81299"/>
                  <a:pt x="4483062" y="84697"/>
                </a:cubicBezTo>
                <a:cubicBezTo>
                  <a:pt x="4480652" y="99124"/>
                  <a:pt x="4479046" y="109097"/>
                  <a:pt x="4478243" y="114618"/>
                </a:cubicBezTo>
                <a:cubicBezTo>
                  <a:pt x="4484869" y="113801"/>
                  <a:pt x="4491594" y="112750"/>
                  <a:pt x="4498420" y="111467"/>
                </a:cubicBezTo>
                <a:cubicBezTo>
                  <a:pt x="4505246" y="110184"/>
                  <a:pt x="4510903" y="108140"/>
                  <a:pt x="4515392" y="105337"/>
                </a:cubicBezTo>
                <a:cubicBezTo>
                  <a:pt x="4519880" y="102533"/>
                  <a:pt x="4526014" y="102583"/>
                  <a:pt x="4533794" y="105487"/>
                </a:cubicBezTo>
                <a:cubicBezTo>
                  <a:pt x="4541573" y="108391"/>
                  <a:pt x="4548880" y="113059"/>
                  <a:pt x="4555713" y="119490"/>
                </a:cubicBezTo>
                <a:cubicBezTo>
                  <a:pt x="4562546" y="125922"/>
                  <a:pt x="4561750" y="132167"/>
                  <a:pt x="4553325" y="138226"/>
                </a:cubicBezTo>
                <a:cubicBezTo>
                  <a:pt x="4544900" y="144285"/>
                  <a:pt x="4537418" y="153129"/>
                  <a:pt x="4530879" y="164759"/>
                </a:cubicBezTo>
                <a:cubicBezTo>
                  <a:pt x="4538078" y="176059"/>
                  <a:pt x="4538117" y="182028"/>
                  <a:pt x="4530997" y="182666"/>
                </a:cubicBezTo>
                <a:cubicBezTo>
                  <a:pt x="4523877" y="183304"/>
                  <a:pt x="4511692" y="184254"/>
                  <a:pt x="4494441" y="185516"/>
                </a:cubicBezTo>
                <a:cubicBezTo>
                  <a:pt x="4505239" y="192141"/>
                  <a:pt x="4509039" y="198634"/>
                  <a:pt x="4505841" y="204994"/>
                </a:cubicBezTo>
                <a:cubicBezTo>
                  <a:pt x="4502643" y="211354"/>
                  <a:pt x="4500392" y="222263"/>
                  <a:pt x="4499087" y="237722"/>
                </a:cubicBezTo>
                <a:cubicBezTo>
                  <a:pt x="4497782" y="253181"/>
                  <a:pt x="4500532" y="263305"/>
                  <a:pt x="4507336" y="268094"/>
                </a:cubicBezTo>
                <a:cubicBezTo>
                  <a:pt x="4514141" y="272884"/>
                  <a:pt x="4527402" y="275067"/>
                  <a:pt x="4547119" y="274644"/>
                </a:cubicBezTo>
                <a:cubicBezTo>
                  <a:pt x="4566837" y="274221"/>
                  <a:pt x="4580625" y="272149"/>
                  <a:pt x="4588484" y="268428"/>
                </a:cubicBezTo>
                <a:cubicBezTo>
                  <a:pt x="4596342" y="264707"/>
                  <a:pt x="4601963" y="259885"/>
                  <a:pt x="4605348" y="253962"/>
                </a:cubicBezTo>
                <a:cubicBezTo>
                  <a:pt x="4608732" y="248040"/>
                  <a:pt x="4612712" y="239310"/>
                  <a:pt x="4617286" y="227773"/>
                </a:cubicBezTo>
                <a:cubicBezTo>
                  <a:pt x="4621860" y="216237"/>
                  <a:pt x="4624560" y="217603"/>
                  <a:pt x="4625385" y="231871"/>
                </a:cubicBezTo>
                <a:cubicBezTo>
                  <a:pt x="4626209" y="246140"/>
                  <a:pt x="4628210" y="257368"/>
                  <a:pt x="4631386" y="265556"/>
                </a:cubicBezTo>
                <a:cubicBezTo>
                  <a:pt x="4634562" y="273744"/>
                  <a:pt x="4633788" y="280301"/>
                  <a:pt x="4629063" y="285227"/>
                </a:cubicBezTo>
                <a:cubicBezTo>
                  <a:pt x="4624338" y="290153"/>
                  <a:pt x="4616372" y="294014"/>
                  <a:pt x="4605165" y="296811"/>
                </a:cubicBezTo>
                <a:cubicBezTo>
                  <a:pt x="4593958" y="299607"/>
                  <a:pt x="4578872" y="301690"/>
                  <a:pt x="4559907" y="303059"/>
                </a:cubicBezTo>
                <a:cubicBezTo>
                  <a:pt x="4540942" y="304429"/>
                  <a:pt x="4523042" y="302475"/>
                  <a:pt x="4506207" y="297198"/>
                </a:cubicBezTo>
                <a:cubicBezTo>
                  <a:pt x="4489371" y="291921"/>
                  <a:pt x="4480473" y="281563"/>
                  <a:pt x="4479512" y="266126"/>
                </a:cubicBezTo>
                <a:cubicBezTo>
                  <a:pt x="4478552" y="250689"/>
                  <a:pt x="4478523" y="235058"/>
                  <a:pt x="4479426" y="219234"/>
                </a:cubicBezTo>
                <a:cubicBezTo>
                  <a:pt x="4480330" y="203409"/>
                  <a:pt x="4479176" y="192887"/>
                  <a:pt x="4475963" y="187667"/>
                </a:cubicBezTo>
                <a:lnTo>
                  <a:pt x="4453937" y="189797"/>
                </a:lnTo>
                <a:cubicBezTo>
                  <a:pt x="4456274" y="191130"/>
                  <a:pt x="4459110" y="194146"/>
                  <a:pt x="4462444" y="198842"/>
                </a:cubicBezTo>
                <a:cubicBezTo>
                  <a:pt x="4465778" y="203538"/>
                  <a:pt x="4465240" y="208256"/>
                  <a:pt x="4460831" y="212996"/>
                </a:cubicBezTo>
                <a:cubicBezTo>
                  <a:pt x="4456421" y="217735"/>
                  <a:pt x="4450843" y="225282"/>
                  <a:pt x="4444096" y="235635"/>
                </a:cubicBezTo>
                <a:cubicBezTo>
                  <a:pt x="4437349" y="245989"/>
                  <a:pt x="4425672" y="258085"/>
                  <a:pt x="4409066" y="271923"/>
                </a:cubicBezTo>
                <a:cubicBezTo>
                  <a:pt x="4392460" y="285762"/>
                  <a:pt x="4373488" y="294527"/>
                  <a:pt x="4352150" y="298220"/>
                </a:cubicBezTo>
                <a:cubicBezTo>
                  <a:pt x="4330812" y="301912"/>
                  <a:pt x="4329349" y="298474"/>
                  <a:pt x="4347762" y="287905"/>
                </a:cubicBezTo>
                <a:cubicBezTo>
                  <a:pt x="4366175" y="277337"/>
                  <a:pt x="4382218" y="265657"/>
                  <a:pt x="4395891" y="252865"/>
                </a:cubicBezTo>
                <a:cubicBezTo>
                  <a:pt x="4409564" y="240074"/>
                  <a:pt x="4419706" y="227379"/>
                  <a:pt x="4426317" y="214781"/>
                </a:cubicBezTo>
                <a:cubicBezTo>
                  <a:pt x="4432928" y="202183"/>
                  <a:pt x="4435832" y="194945"/>
                  <a:pt x="4435029" y="193066"/>
                </a:cubicBezTo>
                <a:lnTo>
                  <a:pt x="4432383" y="194056"/>
                </a:lnTo>
                <a:cubicBezTo>
                  <a:pt x="4427020" y="202402"/>
                  <a:pt x="4422076" y="202976"/>
                  <a:pt x="4417552" y="195777"/>
                </a:cubicBezTo>
                <a:cubicBezTo>
                  <a:pt x="4413028" y="188578"/>
                  <a:pt x="4409425" y="178723"/>
                  <a:pt x="4406743" y="166211"/>
                </a:cubicBezTo>
                <a:cubicBezTo>
                  <a:pt x="4404062" y="153699"/>
                  <a:pt x="4400207" y="143220"/>
                  <a:pt x="4395181" y="134773"/>
                </a:cubicBezTo>
                <a:cubicBezTo>
                  <a:pt x="4390155" y="126327"/>
                  <a:pt x="4390392" y="121534"/>
                  <a:pt x="4395891" y="120394"/>
                </a:cubicBezTo>
                <a:cubicBezTo>
                  <a:pt x="4401390" y="119254"/>
                  <a:pt x="4407478" y="119358"/>
                  <a:pt x="4414153" y="120706"/>
                </a:cubicBezTo>
                <a:cubicBezTo>
                  <a:pt x="4420829" y="122054"/>
                  <a:pt x="4434111" y="121566"/>
                  <a:pt x="4454001" y="119243"/>
                </a:cubicBezTo>
                <a:cubicBezTo>
                  <a:pt x="4455650" y="104329"/>
                  <a:pt x="4456927" y="93846"/>
                  <a:pt x="4457830" y="87795"/>
                </a:cubicBezTo>
                <a:cubicBezTo>
                  <a:pt x="4446444" y="89587"/>
                  <a:pt x="4436219" y="90935"/>
                  <a:pt x="4427156" y="91839"/>
                </a:cubicBezTo>
                <a:cubicBezTo>
                  <a:pt x="4418093" y="92742"/>
                  <a:pt x="4409690" y="89652"/>
                  <a:pt x="4401946" y="82568"/>
                </a:cubicBezTo>
                <a:cubicBezTo>
                  <a:pt x="4394203" y="75484"/>
                  <a:pt x="4396052" y="71648"/>
                  <a:pt x="4407496" y="71060"/>
                </a:cubicBezTo>
                <a:cubicBezTo>
                  <a:pt x="4418939" y="70472"/>
                  <a:pt x="4436219" y="68529"/>
                  <a:pt x="4459336" y="65231"/>
                </a:cubicBezTo>
                <a:cubicBezTo>
                  <a:pt x="4460124" y="54834"/>
                  <a:pt x="4460519" y="45233"/>
                  <a:pt x="4460519" y="36428"/>
                </a:cubicBezTo>
                <a:cubicBezTo>
                  <a:pt x="4460519" y="28183"/>
                  <a:pt x="4458497" y="19582"/>
                  <a:pt x="4454453" y="10627"/>
                </a:cubicBezTo>
                <a:cubicBezTo>
                  <a:pt x="4451420" y="3910"/>
                  <a:pt x="4452497" y="378"/>
                  <a:pt x="4457684" y="29"/>
                </a:cubicBezTo>
                <a:close/>
                <a:moveTo>
                  <a:pt x="2486008" y="29"/>
                </a:moveTo>
                <a:cubicBezTo>
                  <a:pt x="2487737" y="-87"/>
                  <a:pt x="2489923" y="151"/>
                  <a:pt x="2492565" y="743"/>
                </a:cubicBezTo>
                <a:cubicBezTo>
                  <a:pt x="2503134" y="3109"/>
                  <a:pt x="2511257" y="6178"/>
                  <a:pt x="2516936" y="9949"/>
                </a:cubicBezTo>
                <a:cubicBezTo>
                  <a:pt x="2522615" y="13721"/>
                  <a:pt x="2524303" y="18162"/>
                  <a:pt x="2522002" y="23275"/>
                </a:cubicBezTo>
                <a:cubicBezTo>
                  <a:pt x="2519700" y="28387"/>
                  <a:pt x="2516800" y="40838"/>
                  <a:pt x="2513301" y="60627"/>
                </a:cubicBezTo>
                <a:cubicBezTo>
                  <a:pt x="2528086" y="58175"/>
                  <a:pt x="2541945" y="55314"/>
                  <a:pt x="2554880" y="52045"/>
                </a:cubicBezTo>
                <a:cubicBezTo>
                  <a:pt x="2567815" y="48775"/>
                  <a:pt x="2577843" y="51769"/>
                  <a:pt x="2584963" y="61025"/>
                </a:cubicBezTo>
                <a:cubicBezTo>
                  <a:pt x="2592082" y="70282"/>
                  <a:pt x="2588178" y="75692"/>
                  <a:pt x="2573250" y="77255"/>
                </a:cubicBezTo>
                <a:cubicBezTo>
                  <a:pt x="2558322" y="78818"/>
                  <a:pt x="2537701" y="81299"/>
                  <a:pt x="2511387" y="84697"/>
                </a:cubicBezTo>
                <a:cubicBezTo>
                  <a:pt x="2508977" y="99124"/>
                  <a:pt x="2507371" y="109097"/>
                  <a:pt x="2506568" y="114618"/>
                </a:cubicBezTo>
                <a:cubicBezTo>
                  <a:pt x="2513193" y="113801"/>
                  <a:pt x="2519919" y="112750"/>
                  <a:pt x="2526745" y="111467"/>
                </a:cubicBezTo>
                <a:cubicBezTo>
                  <a:pt x="2533571" y="110184"/>
                  <a:pt x="2539228" y="108140"/>
                  <a:pt x="2543717" y="105337"/>
                </a:cubicBezTo>
                <a:cubicBezTo>
                  <a:pt x="2548205" y="102533"/>
                  <a:pt x="2554339" y="102583"/>
                  <a:pt x="2562119" y="105487"/>
                </a:cubicBezTo>
                <a:cubicBezTo>
                  <a:pt x="2569898" y="108391"/>
                  <a:pt x="2577205" y="113059"/>
                  <a:pt x="2584038" y="119490"/>
                </a:cubicBezTo>
                <a:cubicBezTo>
                  <a:pt x="2590871" y="125922"/>
                  <a:pt x="2590075" y="132167"/>
                  <a:pt x="2581650" y="138226"/>
                </a:cubicBezTo>
                <a:cubicBezTo>
                  <a:pt x="2573225" y="144285"/>
                  <a:pt x="2565743" y="153129"/>
                  <a:pt x="2559204" y="164759"/>
                </a:cubicBezTo>
                <a:cubicBezTo>
                  <a:pt x="2566403" y="176059"/>
                  <a:pt x="2566442" y="182028"/>
                  <a:pt x="2559322" y="182666"/>
                </a:cubicBezTo>
                <a:cubicBezTo>
                  <a:pt x="2552202" y="183304"/>
                  <a:pt x="2540017" y="184254"/>
                  <a:pt x="2522765" y="185516"/>
                </a:cubicBezTo>
                <a:cubicBezTo>
                  <a:pt x="2533564" y="192141"/>
                  <a:pt x="2537364" y="198634"/>
                  <a:pt x="2534166" y="204994"/>
                </a:cubicBezTo>
                <a:cubicBezTo>
                  <a:pt x="2530968" y="211354"/>
                  <a:pt x="2528717" y="222263"/>
                  <a:pt x="2527412" y="237722"/>
                </a:cubicBezTo>
                <a:cubicBezTo>
                  <a:pt x="2526107" y="253181"/>
                  <a:pt x="2528856" y="263305"/>
                  <a:pt x="2535661" y="268094"/>
                </a:cubicBezTo>
                <a:cubicBezTo>
                  <a:pt x="2542465" y="272884"/>
                  <a:pt x="2555727" y="275067"/>
                  <a:pt x="2575444" y="274644"/>
                </a:cubicBezTo>
                <a:cubicBezTo>
                  <a:pt x="2595162" y="274221"/>
                  <a:pt x="2608950" y="272149"/>
                  <a:pt x="2616809" y="268428"/>
                </a:cubicBezTo>
                <a:cubicBezTo>
                  <a:pt x="2624667" y="264707"/>
                  <a:pt x="2630288" y="259885"/>
                  <a:pt x="2633673" y="253962"/>
                </a:cubicBezTo>
                <a:cubicBezTo>
                  <a:pt x="2637057" y="248040"/>
                  <a:pt x="2641036" y="239310"/>
                  <a:pt x="2645611" y="227773"/>
                </a:cubicBezTo>
                <a:cubicBezTo>
                  <a:pt x="2650185" y="216237"/>
                  <a:pt x="2652885" y="217603"/>
                  <a:pt x="2653710" y="231871"/>
                </a:cubicBezTo>
                <a:cubicBezTo>
                  <a:pt x="2654534" y="246140"/>
                  <a:pt x="2656535" y="257368"/>
                  <a:pt x="2659711" y="265556"/>
                </a:cubicBezTo>
                <a:cubicBezTo>
                  <a:pt x="2662887" y="273744"/>
                  <a:pt x="2662113" y="280301"/>
                  <a:pt x="2657388" y="285227"/>
                </a:cubicBezTo>
                <a:cubicBezTo>
                  <a:pt x="2652663" y="290153"/>
                  <a:pt x="2644697" y="294014"/>
                  <a:pt x="2633490" y="296811"/>
                </a:cubicBezTo>
                <a:cubicBezTo>
                  <a:pt x="2622283" y="299607"/>
                  <a:pt x="2607197" y="301690"/>
                  <a:pt x="2588232" y="303059"/>
                </a:cubicBezTo>
                <a:cubicBezTo>
                  <a:pt x="2569267" y="304429"/>
                  <a:pt x="2551367" y="302475"/>
                  <a:pt x="2534532" y="297198"/>
                </a:cubicBezTo>
                <a:cubicBezTo>
                  <a:pt x="2517696" y="291921"/>
                  <a:pt x="2508798" y="281563"/>
                  <a:pt x="2507837" y="266126"/>
                </a:cubicBezTo>
                <a:cubicBezTo>
                  <a:pt x="2506877" y="250689"/>
                  <a:pt x="2506848" y="235058"/>
                  <a:pt x="2507751" y="219234"/>
                </a:cubicBezTo>
                <a:cubicBezTo>
                  <a:pt x="2508655" y="203409"/>
                  <a:pt x="2507500" y="192887"/>
                  <a:pt x="2504288" y="187667"/>
                </a:cubicBezTo>
                <a:lnTo>
                  <a:pt x="2482262" y="189797"/>
                </a:lnTo>
                <a:cubicBezTo>
                  <a:pt x="2484599" y="191130"/>
                  <a:pt x="2487435" y="194146"/>
                  <a:pt x="2490769" y="198842"/>
                </a:cubicBezTo>
                <a:cubicBezTo>
                  <a:pt x="2494103" y="203538"/>
                  <a:pt x="2493565" y="208256"/>
                  <a:pt x="2489156" y="212996"/>
                </a:cubicBezTo>
                <a:cubicBezTo>
                  <a:pt x="2484746" y="217735"/>
                  <a:pt x="2479168" y="225282"/>
                  <a:pt x="2472421" y="235635"/>
                </a:cubicBezTo>
                <a:cubicBezTo>
                  <a:pt x="2465674" y="245989"/>
                  <a:pt x="2453997" y="258085"/>
                  <a:pt x="2437391" y="271923"/>
                </a:cubicBezTo>
                <a:cubicBezTo>
                  <a:pt x="2420785" y="285762"/>
                  <a:pt x="2401813" y="294527"/>
                  <a:pt x="2380475" y="298220"/>
                </a:cubicBezTo>
                <a:cubicBezTo>
                  <a:pt x="2359137" y="301912"/>
                  <a:pt x="2357674" y="298474"/>
                  <a:pt x="2376087" y="287905"/>
                </a:cubicBezTo>
                <a:cubicBezTo>
                  <a:pt x="2394499" y="277337"/>
                  <a:pt x="2410543" y="265657"/>
                  <a:pt x="2424216" y="252865"/>
                </a:cubicBezTo>
                <a:cubicBezTo>
                  <a:pt x="2437889" y="240074"/>
                  <a:pt x="2448031" y="227379"/>
                  <a:pt x="2454642" y="214781"/>
                </a:cubicBezTo>
                <a:cubicBezTo>
                  <a:pt x="2461253" y="202183"/>
                  <a:pt x="2464157" y="194945"/>
                  <a:pt x="2463354" y="193066"/>
                </a:cubicBezTo>
                <a:lnTo>
                  <a:pt x="2460708" y="194056"/>
                </a:lnTo>
                <a:cubicBezTo>
                  <a:pt x="2455345" y="202402"/>
                  <a:pt x="2450401" y="202976"/>
                  <a:pt x="2445877" y="195777"/>
                </a:cubicBezTo>
                <a:cubicBezTo>
                  <a:pt x="2441352" y="188578"/>
                  <a:pt x="2437749" y="178723"/>
                  <a:pt x="2435068" y="166211"/>
                </a:cubicBezTo>
                <a:cubicBezTo>
                  <a:pt x="2432386" y="153699"/>
                  <a:pt x="2428532" y="143220"/>
                  <a:pt x="2423506" y="134773"/>
                </a:cubicBezTo>
                <a:cubicBezTo>
                  <a:pt x="2418480" y="126327"/>
                  <a:pt x="2418717" y="121534"/>
                  <a:pt x="2424216" y="120394"/>
                </a:cubicBezTo>
                <a:cubicBezTo>
                  <a:pt x="2429715" y="119254"/>
                  <a:pt x="2435803" y="119358"/>
                  <a:pt x="2442478" y="120706"/>
                </a:cubicBezTo>
                <a:cubicBezTo>
                  <a:pt x="2449154" y="122054"/>
                  <a:pt x="2462436" y="121566"/>
                  <a:pt x="2482326" y="119243"/>
                </a:cubicBezTo>
                <a:cubicBezTo>
                  <a:pt x="2483975" y="104329"/>
                  <a:pt x="2485251" y="93846"/>
                  <a:pt x="2486155" y="87795"/>
                </a:cubicBezTo>
                <a:cubicBezTo>
                  <a:pt x="2474769" y="89587"/>
                  <a:pt x="2464544" y="90935"/>
                  <a:pt x="2455481" y="91839"/>
                </a:cubicBezTo>
                <a:cubicBezTo>
                  <a:pt x="2446418" y="92742"/>
                  <a:pt x="2438015" y="89652"/>
                  <a:pt x="2430271" y="82568"/>
                </a:cubicBezTo>
                <a:cubicBezTo>
                  <a:pt x="2422527" y="75484"/>
                  <a:pt x="2424377" y="71648"/>
                  <a:pt x="2435821" y="71060"/>
                </a:cubicBezTo>
                <a:cubicBezTo>
                  <a:pt x="2447264" y="70472"/>
                  <a:pt x="2464544" y="68529"/>
                  <a:pt x="2487661" y="65231"/>
                </a:cubicBezTo>
                <a:cubicBezTo>
                  <a:pt x="2488449" y="54834"/>
                  <a:pt x="2488844" y="45233"/>
                  <a:pt x="2488844" y="36428"/>
                </a:cubicBezTo>
                <a:cubicBezTo>
                  <a:pt x="2488844" y="28183"/>
                  <a:pt x="2486822" y="19582"/>
                  <a:pt x="2482778" y="10627"/>
                </a:cubicBezTo>
                <a:cubicBezTo>
                  <a:pt x="2479745" y="3910"/>
                  <a:pt x="2480822" y="378"/>
                  <a:pt x="2486008" y="29"/>
                </a:cubicBezTo>
                <a:close/>
                <a:moveTo>
                  <a:pt x="876283" y="29"/>
                </a:moveTo>
                <a:cubicBezTo>
                  <a:pt x="878012" y="-87"/>
                  <a:pt x="880198" y="151"/>
                  <a:pt x="882840" y="743"/>
                </a:cubicBezTo>
                <a:cubicBezTo>
                  <a:pt x="893409" y="3109"/>
                  <a:pt x="901532" y="6178"/>
                  <a:pt x="907211" y="9949"/>
                </a:cubicBezTo>
                <a:cubicBezTo>
                  <a:pt x="912890" y="13721"/>
                  <a:pt x="914578" y="18162"/>
                  <a:pt x="912277" y="23275"/>
                </a:cubicBezTo>
                <a:cubicBezTo>
                  <a:pt x="909976" y="28387"/>
                  <a:pt x="907075" y="40838"/>
                  <a:pt x="903576" y="60627"/>
                </a:cubicBezTo>
                <a:cubicBezTo>
                  <a:pt x="918361" y="58175"/>
                  <a:pt x="932221" y="55314"/>
                  <a:pt x="945155" y="52045"/>
                </a:cubicBezTo>
                <a:cubicBezTo>
                  <a:pt x="958090" y="48775"/>
                  <a:pt x="968118" y="51769"/>
                  <a:pt x="975238" y="61025"/>
                </a:cubicBezTo>
                <a:cubicBezTo>
                  <a:pt x="982358" y="70282"/>
                  <a:pt x="978453" y="75692"/>
                  <a:pt x="963525" y="77255"/>
                </a:cubicBezTo>
                <a:cubicBezTo>
                  <a:pt x="948597" y="78818"/>
                  <a:pt x="927976" y="81299"/>
                  <a:pt x="901662" y="84697"/>
                </a:cubicBezTo>
                <a:cubicBezTo>
                  <a:pt x="899253" y="99124"/>
                  <a:pt x="897646" y="109097"/>
                  <a:pt x="896843" y="114618"/>
                </a:cubicBezTo>
                <a:cubicBezTo>
                  <a:pt x="903468" y="113801"/>
                  <a:pt x="910194" y="112750"/>
                  <a:pt x="917020" y="111467"/>
                </a:cubicBezTo>
                <a:cubicBezTo>
                  <a:pt x="923846" y="110184"/>
                  <a:pt x="929503" y="108140"/>
                  <a:pt x="933991" y="105337"/>
                </a:cubicBezTo>
                <a:cubicBezTo>
                  <a:pt x="938480" y="102533"/>
                  <a:pt x="944614" y="102583"/>
                  <a:pt x="952394" y="105487"/>
                </a:cubicBezTo>
                <a:cubicBezTo>
                  <a:pt x="960173" y="108391"/>
                  <a:pt x="967480" y="113059"/>
                  <a:pt x="974313" y="119490"/>
                </a:cubicBezTo>
                <a:cubicBezTo>
                  <a:pt x="981146" y="125922"/>
                  <a:pt x="980350" y="132167"/>
                  <a:pt x="971925" y="138226"/>
                </a:cubicBezTo>
                <a:cubicBezTo>
                  <a:pt x="963500" y="144285"/>
                  <a:pt x="956018" y="153129"/>
                  <a:pt x="949479" y="164759"/>
                </a:cubicBezTo>
                <a:cubicBezTo>
                  <a:pt x="956678" y="176059"/>
                  <a:pt x="956717" y="182028"/>
                  <a:pt x="949597" y="182666"/>
                </a:cubicBezTo>
                <a:cubicBezTo>
                  <a:pt x="942477" y="183304"/>
                  <a:pt x="930292" y="184254"/>
                  <a:pt x="913040" y="185516"/>
                </a:cubicBezTo>
                <a:cubicBezTo>
                  <a:pt x="923839" y="192141"/>
                  <a:pt x="927639" y="198634"/>
                  <a:pt x="924441" y="204994"/>
                </a:cubicBezTo>
                <a:cubicBezTo>
                  <a:pt x="921243" y="211354"/>
                  <a:pt x="918992" y="222263"/>
                  <a:pt x="917687" y="237722"/>
                </a:cubicBezTo>
                <a:cubicBezTo>
                  <a:pt x="916382" y="253181"/>
                  <a:pt x="919131" y="263305"/>
                  <a:pt x="925936" y="268094"/>
                </a:cubicBezTo>
                <a:cubicBezTo>
                  <a:pt x="932740" y="272884"/>
                  <a:pt x="946001" y="275067"/>
                  <a:pt x="965719" y="274644"/>
                </a:cubicBezTo>
                <a:cubicBezTo>
                  <a:pt x="985437" y="274221"/>
                  <a:pt x="999225" y="272149"/>
                  <a:pt x="1007084" y="268428"/>
                </a:cubicBezTo>
                <a:cubicBezTo>
                  <a:pt x="1014942" y="264707"/>
                  <a:pt x="1020564" y="259885"/>
                  <a:pt x="1023948" y="253962"/>
                </a:cubicBezTo>
                <a:cubicBezTo>
                  <a:pt x="1027332" y="248040"/>
                  <a:pt x="1031311" y="239310"/>
                  <a:pt x="1035886" y="227773"/>
                </a:cubicBezTo>
                <a:cubicBezTo>
                  <a:pt x="1040460" y="216237"/>
                  <a:pt x="1043160" y="217603"/>
                  <a:pt x="1043985" y="231871"/>
                </a:cubicBezTo>
                <a:cubicBezTo>
                  <a:pt x="1044809" y="246140"/>
                  <a:pt x="1046810" y="257368"/>
                  <a:pt x="1049986" y="265556"/>
                </a:cubicBezTo>
                <a:cubicBezTo>
                  <a:pt x="1053162" y="273744"/>
                  <a:pt x="1052388" y="280301"/>
                  <a:pt x="1047663" y="285227"/>
                </a:cubicBezTo>
                <a:cubicBezTo>
                  <a:pt x="1042938" y="290153"/>
                  <a:pt x="1034972" y="294014"/>
                  <a:pt x="1023765" y="296811"/>
                </a:cubicBezTo>
                <a:cubicBezTo>
                  <a:pt x="1012558" y="299607"/>
                  <a:pt x="997472" y="301690"/>
                  <a:pt x="978508" y="303059"/>
                </a:cubicBezTo>
                <a:cubicBezTo>
                  <a:pt x="959542" y="304429"/>
                  <a:pt x="941642" y="302475"/>
                  <a:pt x="924807" y="297198"/>
                </a:cubicBezTo>
                <a:cubicBezTo>
                  <a:pt x="907971" y="291921"/>
                  <a:pt x="899073" y="281563"/>
                  <a:pt x="898113" y="266126"/>
                </a:cubicBezTo>
                <a:cubicBezTo>
                  <a:pt x="897152" y="250689"/>
                  <a:pt x="897123" y="235058"/>
                  <a:pt x="898026" y="219234"/>
                </a:cubicBezTo>
                <a:cubicBezTo>
                  <a:pt x="898930" y="203409"/>
                  <a:pt x="897775" y="192887"/>
                  <a:pt x="894563" y="187667"/>
                </a:cubicBezTo>
                <a:lnTo>
                  <a:pt x="872537" y="189797"/>
                </a:lnTo>
                <a:cubicBezTo>
                  <a:pt x="874874" y="191130"/>
                  <a:pt x="877710" y="194146"/>
                  <a:pt x="881044" y="198842"/>
                </a:cubicBezTo>
                <a:cubicBezTo>
                  <a:pt x="884378" y="203538"/>
                  <a:pt x="883840" y="208256"/>
                  <a:pt x="879431" y="212996"/>
                </a:cubicBezTo>
                <a:cubicBezTo>
                  <a:pt x="875021" y="217735"/>
                  <a:pt x="869443" y="225282"/>
                  <a:pt x="862696" y="235635"/>
                </a:cubicBezTo>
                <a:cubicBezTo>
                  <a:pt x="855948" y="245989"/>
                  <a:pt x="844272" y="258085"/>
                  <a:pt x="827666" y="271923"/>
                </a:cubicBezTo>
                <a:cubicBezTo>
                  <a:pt x="811060" y="285762"/>
                  <a:pt x="792088" y="294527"/>
                  <a:pt x="770750" y="298220"/>
                </a:cubicBezTo>
                <a:cubicBezTo>
                  <a:pt x="749411" y="301912"/>
                  <a:pt x="747949" y="298474"/>
                  <a:pt x="766362" y="287905"/>
                </a:cubicBezTo>
                <a:cubicBezTo>
                  <a:pt x="784774" y="277337"/>
                  <a:pt x="800818" y="265657"/>
                  <a:pt x="814491" y="252865"/>
                </a:cubicBezTo>
                <a:cubicBezTo>
                  <a:pt x="828164" y="240074"/>
                  <a:pt x="838306" y="227379"/>
                  <a:pt x="844917" y="214781"/>
                </a:cubicBezTo>
                <a:cubicBezTo>
                  <a:pt x="851528" y="202183"/>
                  <a:pt x="854432" y="194945"/>
                  <a:pt x="853629" y="193066"/>
                </a:cubicBezTo>
                <a:lnTo>
                  <a:pt x="850983" y="194056"/>
                </a:lnTo>
                <a:cubicBezTo>
                  <a:pt x="845620" y="202402"/>
                  <a:pt x="840676" y="202976"/>
                  <a:pt x="836152" y="195777"/>
                </a:cubicBezTo>
                <a:cubicBezTo>
                  <a:pt x="831628" y="188578"/>
                  <a:pt x="828024" y="178723"/>
                  <a:pt x="825343" y="166211"/>
                </a:cubicBezTo>
                <a:cubicBezTo>
                  <a:pt x="822661" y="153699"/>
                  <a:pt x="818807" y="143220"/>
                  <a:pt x="813781" y="134773"/>
                </a:cubicBezTo>
                <a:cubicBezTo>
                  <a:pt x="808755" y="126327"/>
                  <a:pt x="808991" y="121534"/>
                  <a:pt x="814491" y="120394"/>
                </a:cubicBezTo>
                <a:cubicBezTo>
                  <a:pt x="819991" y="119254"/>
                  <a:pt x="826078" y="119358"/>
                  <a:pt x="832753" y="120706"/>
                </a:cubicBezTo>
                <a:cubicBezTo>
                  <a:pt x="839429" y="122054"/>
                  <a:pt x="852711" y="121566"/>
                  <a:pt x="872601" y="119243"/>
                </a:cubicBezTo>
                <a:cubicBezTo>
                  <a:pt x="874250" y="104329"/>
                  <a:pt x="875526" y="93846"/>
                  <a:pt x="876430" y="87795"/>
                </a:cubicBezTo>
                <a:cubicBezTo>
                  <a:pt x="865044" y="89587"/>
                  <a:pt x="854819" y="90935"/>
                  <a:pt x="845756" y="91839"/>
                </a:cubicBezTo>
                <a:cubicBezTo>
                  <a:pt x="836693" y="92742"/>
                  <a:pt x="828290" y="89652"/>
                  <a:pt x="820546" y="82568"/>
                </a:cubicBezTo>
                <a:cubicBezTo>
                  <a:pt x="812802" y="75484"/>
                  <a:pt x="814652" y="71648"/>
                  <a:pt x="826096" y="71060"/>
                </a:cubicBezTo>
                <a:cubicBezTo>
                  <a:pt x="837539" y="70472"/>
                  <a:pt x="854819" y="68529"/>
                  <a:pt x="877936" y="65231"/>
                </a:cubicBezTo>
                <a:cubicBezTo>
                  <a:pt x="878724" y="54834"/>
                  <a:pt x="879119" y="45233"/>
                  <a:pt x="879119" y="36428"/>
                </a:cubicBezTo>
                <a:cubicBezTo>
                  <a:pt x="879119" y="28183"/>
                  <a:pt x="877097" y="19582"/>
                  <a:pt x="873053" y="10627"/>
                </a:cubicBezTo>
                <a:cubicBezTo>
                  <a:pt x="870020" y="3910"/>
                  <a:pt x="871097" y="378"/>
                  <a:pt x="876283" y="2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58" name="文本框 57"/>
          <p:cNvSpPr txBox="1">
            <a:spLocks noChangeArrowheads="1"/>
          </p:cNvSpPr>
          <p:nvPr/>
        </p:nvSpPr>
        <p:spPr bwMode="auto">
          <a:xfrm>
            <a:off x="2173529" y="5531409"/>
            <a:ext cx="6416093" cy="317771"/>
          </a:xfrm>
          <a:custGeom>
            <a:avLst/>
            <a:gdLst/>
            <a:ahLst/>
            <a:cxnLst/>
            <a:rect l="l" t="t" r="r" b="b"/>
            <a:pathLst>
              <a:path w="6416093" h="317771">
                <a:moveTo>
                  <a:pt x="1872185" y="149745"/>
                </a:moveTo>
                <a:cubicBezTo>
                  <a:pt x="1859437" y="151451"/>
                  <a:pt x="1850166" y="157675"/>
                  <a:pt x="1844372" y="168416"/>
                </a:cubicBezTo>
                <a:cubicBezTo>
                  <a:pt x="1838579" y="179156"/>
                  <a:pt x="1836116" y="190758"/>
                  <a:pt x="1836984" y="203219"/>
                </a:cubicBezTo>
                <a:cubicBezTo>
                  <a:pt x="1837851" y="215681"/>
                  <a:pt x="1842049" y="225884"/>
                  <a:pt x="1849578" y="233828"/>
                </a:cubicBezTo>
                <a:cubicBezTo>
                  <a:pt x="1857106" y="241773"/>
                  <a:pt x="1866868" y="245939"/>
                  <a:pt x="1878864" y="246326"/>
                </a:cubicBezTo>
                <a:cubicBezTo>
                  <a:pt x="1890860" y="246713"/>
                  <a:pt x="1901030" y="242526"/>
                  <a:pt x="1909376" y="233764"/>
                </a:cubicBezTo>
                <a:cubicBezTo>
                  <a:pt x="1917722" y="225002"/>
                  <a:pt x="1921895" y="211673"/>
                  <a:pt x="1921895" y="193776"/>
                </a:cubicBezTo>
                <a:cubicBezTo>
                  <a:pt x="1921895" y="175880"/>
                  <a:pt x="1916798" y="163640"/>
                  <a:pt x="1906602" y="157058"/>
                </a:cubicBezTo>
                <a:cubicBezTo>
                  <a:pt x="1896406" y="150476"/>
                  <a:pt x="1884933" y="148038"/>
                  <a:pt x="1872185" y="149745"/>
                </a:cubicBezTo>
                <a:close/>
                <a:moveTo>
                  <a:pt x="71960" y="149745"/>
                </a:moveTo>
                <a:cubicBezTo>
                  <a:pt x="59212" y="151451"/>
                  <a:pt x="49941" y="157675"/>
                  <a:pt x="44147" y="168416"/>
                </a:cubicBezTo>
                <a:cubicBezTo>
                  <a:pt x="38354" y="179156"/>
                  <a:pt x="35891" y="190758"/>
                  <a:pt x="36759" y="203219"/>
                </a:cubicBezTo>
                <a:cubicBezTo>
                  <a:pt x="37626" y="215681"/>
                  <a:pt x="41824" y="225884"/>
                  <a:pt x="49353" y="233828"/>
                </a:cubicBezTo>
                <a:cubicBezTo>
                  <a:pt x="56882" y="241773"/>
                  <a:pt x="66643" y="245939"/>
                  <a:pt x="78639" y="246326"/>
                </a:cubicBezTo>
                <a:cubicBezTo>
                  <a:pt x="90635" y="246713"/>
                  <a:pt x="100805" y="242526"/>
                  <a:pt x="109152" y="233764"/>
                </a:cubicBezTo>
                <a:cubicBezTo>
                  <a:pt x="117497" y="225002"/>
                  <a:pt x="121671" y="211673"/>
                  <a:pt x="121671" y="193776"/>
                </a:cubicBezTo>
                <a:cubicBezTo>
                  <a:pt x="121671" y="175880"/>
                  <a:pt x="116572" y="163640"/>
                  <a:pt x="106377" y="157058"/>
                </a:cubicBezTo>
                <a:cubicBezTo>
                  <a:pt x="96181" y="150476"/>
                  <a:pt x="84708" y="148038"/>
                  <a:pt x="71960" y="149745"/>
                </a:cubicBezTo>
                <a:close/>
                <a:moveTo>
                  <a:pt x="4505021" y="128912"/>
                </a:moveTo>
                <a:cubicBezTo>
                  <a:pt x="4503967" y="128489"/>
                  <a:pt x="4495284" y="129403"/>
                  <a:pt x="4478972" y="131654"/>
                </a:cubicBezTo>
                <a:cubicBezTo>
                  <a:pt x="4462660" y="133906"/>
                  <a:pt x="4443584" y="136229"/>
                  <a:pt x="4421744" y="138624"/>
                </a:cubicBezTo>
                <a:cubicBezTo>
                  <a:pt x="4423493" y="153165"/>
                  <a:pt x="4424748" y="165411"/>
                  <a:pt x="4425508" y="175363"/>
                </a:cubicBezTo>
                <a:cubicBezTo>
                  <a:pt x="4445857" y="172710"/>
                  <a:pt x="4470794" y="168860"/>
                  <a:pt x="4500321" y="163812"/>
                </a:cubicBezTo>
                <a:cubicBezTo>
                  <a:pt x="4502730" y="154161"/>
                  <a:pt x="4504379" y="146038"/>
                  <a:pt x="4505268" y="139441"/>
                </a:cubicBezTo>
                <a:cubicBezTo>
                  <a:pt x="4506157" y="132845"/>
                  <a:pt x="4506075" y="129335"/>
                  <a:pt x="4505021" y="128912"/>
                </a:cubicBezTo>
                <a:close/>
                <a:moveTo>
                  <a:pt x="2533346" y="128912"/>
                </a:moveTo>
                <a:cubicBezTo>
                  <a:pt x="2532292" y="128489"/>
                  <a:pt x="2523609" y="129403"/>
                  <a:pt x="2507297" y="131654"/>
                </a:cubicBezTo>
                <a:cubicBezTo>
                  <a:pt x="2490985" y="133906"/>
                  <a:pt x="2471909" y="136229"/>
                  <a:pt x="2450068" y="138624"/>
                </a:cubicBezTo>
                <a:cubicBezTo>
                  <a:pt x="2451818" y="153165"/>
                  <a:pt x="2453073" y="165411"/>
                  <a:pt x="2453833" y="175363"/>
                </a:cubicBezTo>
                <a:cubicBezTo>
                  <a:pt x="2474181" y="172710"/>
                  <a:pt x="2499119" y="168860"/>
                  <a:pt x="2528646" y="163812"/>
                </a:cubicBezTo>
                <a:cubicBezTo>
                  <a:pt x="2531055" y="154161"/>
                  <a:pt x="2532704" y="146038"/>
                  <a:pt x="2533593" y="139441"/>
                </a:cubicBezTo>
                <a:cubicBezTo>
                  <a:pt x="2534482" y="132845"/>
                  <a:pt x="2534400" y="129335"/>
                  <a:pt x="2533346" y="128912"/>
                </a:cubicBezTo>
                <a:close/>
                <a:moveTo>
                  <a:pt x="6293499" y="128845"/>
                </a:moveTo>
                <a:cubicBezTo>
                  <a:pt x="6289848" y="129030"/>
                  <a:pt x="6281905" y="129966"/>
                  <a:pt x="6269671" y="131654"/>
                </a:cubicBezTo>
                <a:cubicBezTo>
                  <a:pt x="6253359" y="133906"/>
                  <a:pt x="6234283" y="136229"/>
                  <a:pt x="6212443" y="138624"/>
                </a:cubicBezTo>
                <a:cubicBezTo>
                  <a:pt x="6214193" y="153165"/>
                  <a:pt x="6215447" y="165411"/>
                  <a:pt x="6216207" y="175363"/>
                </a:cubicBezTo>
                <a:cubicBezTo>
                  <a:pt x="6236556" y="172710"/>
                  <a:pt x="6261494" y="168860"/>
                  <a:pt x="6291020" y="163812"/>
                </a:cubicBezTo>
                <a:cubicBezTo>
                  <a:pt x="6293429" y="154161"/>
                  <a:pt x="6295079" y="146038"/>
                  <a:pt x="6295967" y="139441"/>
                </a:cubicBezTo>
                <a:cubicBezTo>
                  <a:pt x="6296857" y="132845"/>
                  <a:pt x="6296775" y="129335"/>
                  <a:pt x="6295721" y="128912"/>
                </a:cubicBezTo>
                <a:cubicBezTo>
                  <a:pt x="6295457" y="128806"/>
                  <a:pt x="6294717" y="128784"/>
                  <a:pt x="6293499" y="128845"/>
                </a:cubicBezTo>
                <a:close/>
                <a:moveTo>
                  <a:pt x="921400" y="128845"/>
                </a:moveTo>
                <a:cubicBezTo>
                  <a:pt x="917748" y="129030"/>
                  <a:pt x="909806" y="129966"/>
                  <a:pt x="897572" y="131654"/>
                </a:cubicBezTo>
                <a:cubicBezTo>
                  <a:pt x="881260" y="133906"/>
                  <a:pt x="862184" y="136229"/>
                  <a:pt x="840344" y="138624"/>
                </a:cubicBezTo>
                <a:cubicBezTo>
                  <a:pt x="842093" y="153165"/>
                  <a:pt x="843348" y="165411"/>
                  <a:pt x="844108" y="175363"/>
                </a:cubicBezTo>
                <a:cubicBezTo>
                  <a:pt x="864456" y="172710"/>
                  <a:pt x="889394" y="168860"/>
                  <a:pt x="918921" y="163812"/>
                </a:cubicBezTo>
                <a:cubicBezTo>
                  <a:pt x="921330" y="154161"/>
                  <a:pt x="922979" y="146038"/>
                  <a:pt x="923868" y="139441"/>
                </a:cubicBezTo>
                <a:cubicBezTo>
                  <a:pt x="924757" y="132845"/>
                  <a:pt x="924675" y="129335"/>
                  <a:pt x="923621" y="128912"/>
                </a:cubicBezTo>
                <a:cubicBezTo>
                  <a:pt x="923357" y="128806"/>
                  <a:pt x="922617" y="128784"/>
                  <a:pt x="921400" y="128845"/>
                </a:cubicBezTo>
                <a:close/>
                <a:moveTo>
                  <a:pt x="5992675" y="65478"/>
                </a:moveTo>
                <a:cubicBezTo>
                  <a:pt x="5982915" y="65055"/>
                  <a:pt x="5974086" y="70268"/>
                  <a:pt x="5966184" y="81116"/>
                </a:cubicBezTo>
                <a:cubicBezTo>
                  <a:pt x="5958283" y="91964"/>
                  <a:pt x="5953006" y="109484"/>
                  <a:pt x="5950353" y="133676"/>
                </a:cubicBezTo>
                <a:cubicBezTo>
                  <a:pt x="5947715" y="157854"/>
                  <a:pt x="5948611" y="179454"/>
                  <a:pt x="5953041" y="198476"/>
                </a:cubicBezTo>
                <a:cubicBezTo>
                  <a:pt x="5957473" y="217499"/>
                  <a:pt x="5964324" y="230552"/>
                  <a:pt x="5973595" y="237636"/>
                </a:cubicBezTo>
                <a:cubicBezTo>
                  <a:pt x="5982865" y="244720"/>
                  <a:pt x="5992173" y="246208"/>
                  <a:pt x="6001515" y="242099"/>
                </a:cubicBezTo>
                <a:cubicBezTo>
                  <a:pt x="6010857" y="237991"/>
                  <a:pt x="6017931" y="228738"/>
                  <a:pt x="6022735" y="214340"/>
                </a:cubicBezTo>
                <a:cubicBezTo>
                  <a:pt x="6027539" y="199943"/>
                  <a:pt x="6029941" y="184075"/>
                  <a:pt x="6029941" y="166738"/>
                </a:cubicBezTo>
                <a:cubicBezTo>
                  <a:pt x="6029941" y="149400"/>
                  <a:pt x="6029281" y="133687"/>
                  <a:pt x="6027962" y="119598"/>
                </a:cubicBezTo>
                <a:cubicBezTo>
                  <a:pt x="6026643" y="105509"/>
                  <a:pt x="6022871" y="93072"/>
                  <a:pt x="6016647" y="82288"/>
                </a:cubicBezTo>
                <a:cubicBezTo>
                  <a:pt x="6010424" y="71504"/>
                  <a:pt x="6002433" y="65901"/>
                  <a:pt x="5992675" y="65478"/>
                </a:cubicBezTo>
                <a:close/>
                <a:moveTo>
                  <a:pt x="5821225" y="65478"/>
                </a:moveTo>
                <a:cubicBezTo>
                  <a:pt x="5811465" y="65055"/>
                  <a:pt x="5802636" y="70268"/>
                  <a:pt x="5794734" y="81116"/>
                </a:cubicBezTo>
                <a:cubicBezTo>
                  <a:pt x="5786833" y="91964"/>
                  <a:pt x="5781556" y="109484"/>
                  <a:pt x="5778903" y="133676"/>
                </a:cubicBezTo>
                <a:cubicBezTo>
                  <a:pt x="5776265" y="157854"/>
                  <a:pt x="5777161" y="179454"/>
                  <a:pt x="5781591" y="198476"/>
                </a:cubicBezTo>
                <a:cubicBezTo>
                  <a:pt x="5786023" y="217499"/>
                  <a:pt x="5792874" y="230552"/>
                  <a:pt x="5802145" y="237636"/>
                </a:cubicBezTo>
                <a:cubicBezTo>
                  <a:pt x="5811415" y="244720"/>
                  <a:pt x="5820723" y="246208"/>
                  <a:pt x="5830065" y="242099"/>
                </a:cubicBezTo>
                <a:cubicBezTo>
                  <a:pt x="5839407" y="237991"/>
                  <a:pt x="5846481" y="228738"/>
                  <a:pt x="5851285" y="214340"/>
                </a:cubicBezTo>
                <a:cubicBezTo>
                  <a:pt x="5856089" y="199943"/>
                  <a:pt x="5858491" y="184075"/>
                  <a:pt x="5858491" y="166738"/>
                </a:cubicBezTo>
                <a:cubicBezTo>
                  <a:pt x="5858491" y="149400"/>
                  <a:pt x="5857831" y="133687"/>
                  <a:pt x="5856512" y="119598"/>
                </a:cubicBezTo>
                <a:cubicBezTo>
                  <a:pt x="5855193" y="105509"/>
                  <a:pt x="5851421" y="93072"/>
                  <a:pt x="5845197" y="82288"/>
                </a:cubicBezTo>
                <a:cubicBezTo>
                  <a:pt x="5838974" y="71504"/>
                  <a:pt x="5830983" y="65901"/>
                  <a:pt x="5821225" y="65478"/>
                </a:cubicBezTo>
                <a:close/>
                <a:moveTo>
                  <a:pt x="620575" y="65478"/>
                </a:moveTo>
                <a:cubicBezTo>
                  <a:pt x="610816" y="65055"/>
                  <a:pt x="601986" y="70268"/>
                  <a:pt x="594085" y="81116"/>
                </a:cubicBezTo>
                <a:cubicBezTo>
                  <a:pt x="586184" y="91964"/>
                  <a:pt x="580906" y="109484"/>
                  <a:pt x="578253" y="133676"/>
                </a:cubicBezTo>
                <a:cubicBezTo>
                  <a:pt x="575614" y="157854"/>
                  <a:pt x="576511" y="179454"/>
                  <a:pt x="580942" y="198476"/>
                </a:cubicBezTo>
                <a:cubicBezTo>
                  <a:pt x="585373" y="217499"/>
                  <a:pt x="592224" y="230552"/>
                  <a:pt x="601495" y="237636"/>
                </a:cubicBezTo>
                <a:cubicBezTo>
                  <a:pt x="610766" y="244720"/>
                  <a:pt x="620073" y="246208"/>
                  <a:pt x="629415" y="242099"/>
                </a:cubicBezTo>
                <a:cubicBezTo>
                  <a:pt x="638758" y="237991"/>
                  <a:pt x="645831" y="228738"/>
                  <a:pt x="650635" y="214340"/>
                </a:cubicBezTo>
                <a:cubicBezTo>
                  <a:pt x="655439" y="199943"/>
                  <a:pt x="657841" y="184075"/>
                  <a:pt x="657841" y="166738"/>
                </a:cubicBezTo>
                <a:cubicBezTo>
                  <a:pt x="657841" y="149400"/>
                  <a:pt x="657181" y="133687"/>
                  <a:pt x="655862" y="119598"/>
                </a:cubicBezTo>
                <a:cubicBezTo>
                  <a:pt x="654543" y="105509"/>
                  <a:pt x="650771" y="93072"/>
                  <a:pt x="644548" y="82288"/>
                </a:cubicBezTo>
                <a:cubicBezTo>
                  <a:pt x="638324" y="71504"/>
                  <a:pt x="630333" y="65901"/>
                  <a:pt x="620575" y="65478"/>
                </a:cubicBezTo>
                <a:close/>
                <a:moveTo>
                  <a:pt x="439600" y="65478"/>
                </a:moveTo>
                <a:cubicBezTo>
                  <a:pt x="429841" y="65055"/>
                  <a:pt x="421011" y="70268"/>
                  <a:pt x="413110" y="81116"/>
                </a:cubicBezTo>
                <a:cubicBezTo>
                  <a:pt x="405208" y="91964"/>
                  <a:pt x="399931" y="109484"/>
                  <a:pt x="397278" y="133676"/>
                </a:cubicBezTo>
                <a:cubicBezTo>
                  <a:pt x="394640" y="157854"/>
                  <a:pt x="395536" y="179454"/>
                  <a:pt x="399967" y="198476"/>
                </a:cubicBezTo>
                <a:cubicBezTo>
                  <a:pt x="404398" y="217499"/>
                  <a:pt x="411249" y="230552"/>
                  <a:pt x="420520" y="237636"/>
                </a:cubicBezTo>
                <a:cubicBezTo>
                  <a:pt x="429791" y="244720"/>
                  <a:pt x="439098" y="246208"/>
                  <a:pt x="448440" y="242099"/>
                </a:cubicBezTo>
                <a:cubicBezTo>
                  <a:pt x="457783" y="237991"/>
                  <a:pt x="464856" y="228738"/>
                  <a:pt x="469660" y="214340"/>
                </a:cubicBezTo>
                <a:cubicBezTo>
                  <a:pt x="474464" y="199943"/>
                  <a:pt x="476866" y="184075"/>
                  <a:pt x="476866" y="166738"/>
                </a:cubicBezTo>
                <a:cubicBezTo>
                  <a:pt x="476866" y="149400"/>
                  <a:pt x="476207" y="133687"/>
                  <a:pt x="474887" y="119598"/>
                </a:cubicBezTo>
                <a:cubicBezTo>
                  <a:pt x="473569" y="105509"/>
                  <a:pt x="469796" y="93072"/>
                  <a:pt x="463573" y="82288"/>
                </a:cubicBezTo>
                <a:cubicBezTo>
                  <a:pt x="457349" y="71504"/>
                  <a:pt x="449358" y="65901"/>
                  <a:pt x="439600" y="65478"/>
                </a:cubicBezTo>
                <a:close/>
                <a:moveTo>
                  <a:pt x="258625" y="65478"/>
                </a:moveTo>
                <a:cubicBezTo>
                  <a:pt x="248866" y="65055"/>
                  <a:pt x="240036" y="70268"/>
                  <a:pt x="232135" y="81116"/>
                </a:cubicBezTo>
                <a:cubicBezTo>
                  <a:pt x="224233" y="91964"/>
                  <a:pt x="218956" y="109484"/>
                  <a:pt x="216303" y="133676"/>
                </a:cubicBezTo>
                <a:cubicBezTo>
                  <a:pt x="213664" y="157854"/>
                  <a:pt x="214561" y="179454"/>
                  <a:pt x="218992" y="198476"/>
                </a:cubicBezTo>
                <a:cubicBezTo>
                  <a:pt x="223423" y="217499"/>
                  <a:pt x="230274" y="230552"/>
                  <a:pt x="239545" y="237636"/>
                </a:cubicBezTo>
                <a:cubicBezTo>
                  <a:pt x="248816" y="244720"/>
                  <a:pt x="258123" y="246208"/>
                  <a:pt x="267465" y="242099"/>
                </a:cubicBezTo>
                <a:cubicBezTo>
                  <a:pt x="276808" y="237991"/>
                  <a:pt x="283881" y="228738"/>
                  <a:pt x="288685" y="214340"/>
                </a:cubicBezTo>
                <a:cubicBezTo>
                  <a:pt x="293489" y="199943"/>
                  <a:pt x="295891" y="184075"/>
                  <a:pt x="295891" y="166738"/>
                </a:cubicBezTo>
                <a:cubicBezTo>
                  <a:pt x="295891" y="149400"/>
                  <a:pt x="295231" y="133687"/>
                  <a:pt x="293912" y="119598"/>
                </a:cubicBezTo>
                <a:cubicBezTo>
                  <a:pt x="292593" y="105509"/>
                  <a:pt x="288822" y="93072"/>
                  <a:pt x="282598" y="82288"/>
                </a:cubicBezTo>
                <a:cubicBezTo>
                  <a:pt x="276374" y="71504"/>
                  <a:pt x="268383" y="65901"/>
                  <a:pt x="258625" y="65478"/>
                </a:cubicBezTo>
                <a:close/>
                <a:moveTo>
                  <a:pt x="1882876" y="35009"/>
                </a:moveTo>
                <a:lnTo>
                  <a:pt x="1920712" y="35009"/>
                </a:lnTo>
                <a:lnTo>
                  <a:pt x="1864011" y="122728"/>
                </a:lnTo>
                <a:cubicBezTo>
                  <a:pt x="1886038" y="116432"/>
                  <a:pt x="1904716" y="117770"/>
                  <a:pt x="1920046" y="126739"/>
                </a:cubicBezTo>
                <a:cubicBezTo>
                  <a:pt x="1935375" y="135709"/>
                  <a:pt x="1945603" y="145554"/>
                  <a:pt x="1950730" y="156273"/>
                </a:cubicBezTo>
                <a:cubicBezTo>
                  <a:pt x="1955857" y="166992"/>
                  <a:pt x="1958653" y="178615"/>
                  <a:pt x="1959119" y="191141"/>
                </a:cubicBezTo>
                <a:cubicBezTo>
                  <a:pt x="1959585" y="203667"/>
                  <a:pt x="1957696" y="216061"/>
                  <a:pt x="1953451" y="228322"/>
                </a:cubicBezTo>
                <a:cubicBezTo>
                  <a:pt x="1949206" y="240583"/>
                  <a:pt x="1941617" y="251711"/>
                  <a:pt x="1930682" y="261706"/>
                </a:cubicBezTo>
                <a:cubicBezTo>
                  <a:pt x="1919748" y="271701"/>
                  <a:pt x="1904576" y="277157"/>
                  <a:pt x="1885167" y="278075"/>
                </a:cubicBezTo>
                <a:cubicBezTo>
                  <a:pt x="1865757" y="278993"/>
                  <a:pt x="1849148" y="275419"/>
                  <a:pt x="1835338" y="267352"/>
                </a:cubicBezTo>
                <a:cubicBezTo>
                  <a:pt x="1821528" y="259286"/>
                  <a:pt x="1812032" y="247914"/>
                  <a:pt x="1806848" y="233237"/>
                </a:cubicBezTo>
                <a:cubicBezTo>
                  <a:pt x="1801664" y="218560"/>
                  <a:pt x="1799523" y="204510"/>
                  <a:pt x="1800427" y="191087"/>
                </a:cubicBezTo>
                <a:cubicBezTo>
                  <a:pt x="1801330" y="177665"/>
                  <a:pt x="1803804" y="166469"/>
                  <a:pt x="1807848" y="157499"/>
                </a:cubicBezTo>
                <a:cubicBezTo>
                  <a:pt x="1811892" y="148529"/>
                  <a:pt x="1818065" y="137097"/>
                  <a:pt x="1826368" y="123201"/>
                </a:cubicBezTo>
                <a:close/>
                <a:moveTo>
                  <a:pt x="82651" y="35009"/>
                </a:moveTo>
                <a:lnTo>
                  <a:pt x="120487" y="35009"/>
                </a:lnTo>
                <a:lnTo>
                  <a:pt x="63786" y="122728"/>
                </a:lnTo>
                <a:cubicBezTo>
                  <a:pt x="85813" y="116432"/>
                  <a:pt x="104491" y="117770"/>
                  <a:pt x="119821" y="126739"/>
                </a:cubicBezTo>
                <a:cubicBezTo>
                  <a:pt x="135150" y="135709"/>
                  <a:pt x="145378" y="145554"/>
                  <a:pt x="150505" y="156273"/>
                </a:cubicBezTo>
                <a:cubicBezTo>
                  <a:pt x="155632" y="166992"/>
                  <a:pt x="158428" y="178615"/>
                  <a:pt x="158894" y="191141"/>
                </a:cubicBezTo>
                <a:cubicBezTo>
                  <a:pt x="159360" y="203667"/>
                  <a:pt x="157471" y="216061"/>
                  <a:pt x="153226" y="228322"/>
                </a:cubicBezTo>
                <a:cubicBezTo>
                  <a:pt x="148982" y="240583"/>
                  <a:pt x="141392" y="251711"/>
                  <a:pt x="130458" y="261706"/>
                </a:cubicBezTo>
                <a:cubicBezTo>
                  <a:pt x="119523" y="271701"/>
                  <a:pt x="104351" y="277157"/>
                  <a:pt x="84941" y="278075"/>
                </a:cubicBezTo>
                <a:cubicBezTo>
                  <a:pt x="65532" y="278993"/>
                  <a:pt x="48922" y="275419"/>
                  <a:pt x="35113" y="267352"/>
                </a:cubicBezTo>
                <a:cubicBezTo>
                  <a:pt x="21303" y="259286"/>
                  <a:pt x="11807" y="247914"/>
                  <a:pt x="6622" y="233237"/>
                </a:cubicBezTo>
                <a:cubicBezTo>
                  <a:pt x="1439" y="218560"/>
                  <a:pt x="-702" y="204510"/>
                  <a:pt x="202" y="191087"/>
                </a:cubicBezTo>
                <a:cubicBezTo>
                  <a:pt x="1105" y="177665"/>
                  <a:pt x="3579" y="166469"/>
                  <a:pt x="7623" y="157499"/>
                </a:cubicBezTo>
                <a:cubicBezTo>
                  <a:pt x="11667" y="148529"/>
                  <a:pt x="17840" y="137097"/>
                  <a:pt x="26143" y="123201"/>
                </a:cubicBezTo>
                <a:close/>
                <a:moveTo>
                  <a:pt x="3840074" y="33761"/>
                </a:moveTo>
                <a:cubicBezTo>
                  <a:pt x="3849825" y="31882"/>
                  <a:pt x="3858595" y="31900"/>
                  <a:pt x="3866381" y="33815"/>
                </a:cubicBezTo>
                <a:cubicBezTo>
                  <a:pt x="3874168" y="35729"/>
                  <a:pt x="3882159" y="39339"/>
                  <a:pt x="3890355" y="44645"/>
                </a:cubicBezTo>
                <a:cubicBezTo>
                  <a:pt x="3898550" y="49951"/>
                  <a:pt x="3905211" y="57734"/>
                  <a:pt x="3910338" y="67995"/>
                </a:cubicBezTo>
                <a:cubicBezTo>
                  <a:pt x="3915464" y="78255"/>
                  <a:pt x="3917329" y="90638"/>
                  <a:pt x="3915930" y="105143"/>
                </a:cubicBezTo>
                <a:cubicBezTo>
                  <a:pt x="3914532" y="119648"/>
                  <a:pt x="3907402" y="136774"/>
                  <a:pt x="3894538" y="156520"/>
                </a:cubicBezTo>
                <a:cubicBezTo>
                  <a:pt x="3881675" y="176267"/>
                  <a:pt x="3857562" y="205055"/>
                  <a:pt x="3822199" y="242884"/>
                </a:cubicBezTo>
                <a:lnTo>
                  <a:pt x="3919383" y="242884"/>
                </a:lnTo>
                <a:lnTo>
                  <a:pt x="3919383" y="274053"/>
                </a:lnTo>
                <a:lnTo>
                  <a:pt x="3774790" y="274053"/>
                </a:lnTo>
                <a:lnTo>
                  <a:pt x="3774790" y="264352"/>
                </a:lnTo>
                <a:cubicBezTo>
                  <a:pt x="3775722" y="250384"/>
                  <a:pt x="3782136" y="237908"/>
                  <a:pt x="3794031" y="226924"/>
                </a:cubicBezTo>
                <a:cubicBezTo>
                  <a:pt x="3805927" y="215939"/>
                  <a:pt x="3820812" y="199057"/>
                  <a:pt x="3838687" y="176278"/>
                </a:cubicBezTo>
                <a:cubicBezTo>
                  <a:pt x="3856562" y="153498"/>
                  <a:pt x="3868152" y="135957"/>
                  <a:pt x="3873458" y="123653"/>
                </a:cubicBezTo>
                <a:cubicBezTo>
                  <a:pt x="3878764" y="111349"/>
                  <a:pt x="3880783" y="101078"/>
                  <a:pt x="3879513" y="92839"/>
                </a:cubicBezTo>
                <a:cubicBezTo>
                  <a:pt x="3878244" y="84601"/>
                  <a:pt x="3874437" y="77875"/>
                  <a:pt x="3868091" y="72662"/>
                </a:cubicBezTo>
                <a:cubicBezTo>
                  <a:pt x="3861746" y="67450"/>
                  <a:pt x="3854318" y="65277"/>
                  <a:pt x="3845807" y="66145"/>
                </a:cubicBezTo>
                <a:cubicBezTo>
                  <a:pt x="3837296" y="67012"/>
                  <a:pt x="3829097" y="70350"/>
                  <a:pt x="3821210" y="76158"/>
                </a:cubicBezTo>
                <a:cubicBezTo>
                  <a:pt x="3813322" y="81966"/>
                  <a:pt x="3806877" y="91695"/>
                  <a:pt x="3801872" y="105347"/>
                </a:cubicBezTo>
                <a:lnTo>
                  <a:pt x="3769391" y="100529"/>
                </a:lnTo>
                <a:cubicBezTo>
                  <a:pt x="3776762" y="76825"/>
                  <a:pt x="3786363" y="60004"/>
                  <a:pt x="3798194" y="50066"/>
                </a:cubicBezTo>
                <a:cubicBezTo>
                  <a:pt x="3810024" y="40128"/>
                  <a:pt x="3823985" y="34693"/>
                  <a:pt x="3840074" y="33761"/>
                </a:cubicBezTo>
                <a:close/>
                <a:moveTo>
                  <a:pt x="5993061" y="33675"/>
                </a:moveTo>
                <a:cubicBezTo>
                  <a:pt x="6010177" y="33675"/>
                  <a:pt x="6024872" y="40522"/>
                  <a:pt x="6037147" y="54217"/>
                </a:cubicBezTo>
                <a:cubicBezTo>
                  <a:pt x="6049422" y="67912"/>
                  <a:pt x="6057385" y="84787"/>
                  <a:pt x="6061034" y="104842"/>
                </a:cubicBezTo>
                <a:cubicBezTo>
                  <a:pt x="6064684" y="124897"/>
                  <a:pt x="6065824" y="147934"/>
                  <a:pt x="6064455" y="173954"/>
                </a:cubicBezTo>
                <a:cubicBezTo>
                  <a:pt x="6063085" y="199975"/>
                  <a:pt x="6058403" y="221446"/>
                  <a:pt x="6050408" y="238367"/>
                </a:cubicBezTo>
                <a:cubicBezTo>
                  <a:pt x="6042413" y="255289"/>
                  <a:pt x="6030242" y="267044"/>
                  <a:pt x="6013894" y="273633"/>
                </a:cubicBezTo>
                <a:cubicBezTo>
                  <a:pt x="5997546" y="280223"/>
                  <a:pt x="5981231" y="279520"/>
                  <a:pt x="5964947" y="271525"/>
                </a:cubicBezTo>
                <a:cubicBezTo>
                  <a:pt x="5948665" y="263531"/>
                  <a:pt x="5937239" y="252962"/>
                  <a:pt x="5930671" y="239819"/>
                </a:cubicBezTo>
                <a:cubicBezTo>
                  <a:pt x="5924103" y="226676"/>
                  <a:pt x="5919435" y="212953"/>
                  <a:pt x="5916667" y="198648"/>
                </a:cubicBezTo>
                <a:cubicBezTo>
                  <a:pt x="5913900" y="184344"/>
                  <a:pt x="5912967" y="165125"/>
                  <a:pt x="5913871" y="140990"/>
                </a:cubicBezTo>
                <a:cubicBezTo>
                  <a:pt x="5914789" y="116855"/>
                  <a:pt x="5918216" y="97708"/>
                  <a:pt x="5924153" y="83547"/>
                </a:cubicBezTo>
                <a:cubicBezTo>
                  <a:pt x="5930090" y="69386"/>
                  <a:pt x="5938780" y="57534"/>
                  <a:pt x="5950223" y="47990"/>
                </a:cubicBezTo>
                <a:cubicBezTo>
                  <a:pt x="5961667" y="38447"/>
                  <a:pt x="5975947" y="33675"/>
                  <a:pt x="5993061" y="33675"/>
                </a:cubicBezTo>
                <a:close/>
                <a:moveTo>
                  <a:pt x="5821611" y="33675"/>
                </a:moveTo>
                <a:cubicBezTo>
                  <a:pt x="5838727" y="33675"/>
                  <a:pt x="5853422" y="40522"/>
                  <a:pt x="5865697" y="54217"/>
                </a:cubicBezTo>
                <a:cubicBezTo>
                  <a:pt x="5877972" y="67912"/>
                  <a:pt x="5885935" y="84787"/>
                  <a:pt x="5889584" y="104842"/>
                </a:cubicBezTo>
                <a:cubicBezTo>
                  <a:pt x="5893234" y="124897"/>
                  <a:pt x="5894374" y="147934"/>
                  <a:pt x="5893005" y="173954"/>
                </a:cubicBezTo>
                <a:cubicBezTo>
                  <a:pt x="5891635" y="199975"/>
                  <a:pt x="5886953" y="221446"/>
                  <a:pt x="5878958" y="238367"/>
                </a:cubicBezTo>
                <a:cubicBezTo>
                  <a:pt x="5870963" y="255289"/>
                  <a:pt x="5858792" y="267044"/>
                  <a:pt x="5842444" y="273633"/>
                </a:cubicBezTo>
                <a:cubicBezTo>
                  <a:pt x="5826096" y="280223"/>
                  <a:pt x="5809781" y="279520"/>
                  <a:pt x="5793497" y="271525"/>
                </a:cubicBezTo>
                <a:cubicBezTo>
                  <a:pt x="5777215" y="263531"/>
                  <a:pt x="5765789" y="252962"/>
                  <a:pt x="5759221" y="239819"/>
                </a:cubicBezTo>
                <a:cubicBezTo>
                  <a:pt x="5752653" y="226676"/>
                  <a:pt x="5747985" y="212953"/>
                  <a:pt x="5745217" y="198648"/>
                </a:cubicBezTo>
                <a:cubicBezTo>
                  <a:pt x="5742450" y="184344"/>
                  <a:pt x="5741517" y="165125"/>
                  <a:pt x="5742421" y="140990"/>
                </a:cubicBezTo>
                <a:cubicBezTo>
                  <a:pt x="5743339" y="116855"/>
                  <a:pt x="5746766" y="97708"/>
                  <a:pt x="5752703" y="83547"/>
                </a:cubicBezTo>
                <a:cubicBezTo>
                  <a:pt x="5758640" y="69386"/>
                  <a:pt x="5767330" y="57534"/>
                  <a:pt x="5778773" y="47990"/>
                </a:cubicBezTo>
                <a:cubicBezTo>
                  <a:pt x="5790217" y="38447"/>
                  <a:pt x="5804497" y="33675"/>
                  <a:pt x="5821611" y="33675"/>
                </a:cubicBezTo>
                <a:close/>
                <a:moveTo>
                  <a:pt x="620962" y="33675"/>
                </a:moveTo>
                <a:cubicBezTo>
                  <a:pt x="638077" y="33675"/>
                  <a:pt x="652772" y="40522"/>
                  <a:pt x="665047" y="54217"/>
                </a:cubicBezTo>
                <a:cubicBezTo>
                  <a:pt x="677322" y="67912"/>
                  <a:pt x="685285" y="84787"/>
                  <a:pt x="688934" y="104842"/>
                </a:cubicBezTo>
                <a:cubicBezTo>
                  <a:pt x="692584" y="124897"/>
                  <a:pt x="693724" y="147934"/>
                  <a:pt x="692355" y="173954"/>
                </a:cubicBezTo>
                <a:cubicBezTo>
                  <a:pt x="690985" y="199975"/>
                  <a:pt x="686303" y="221446"/>
                  <a:pt x="678308" y="238367"/>
                </a:cubicBezTo>
                <a:cubicBezTo>
                  <a:pt x="670314" y="255289"/>
                  <a:pt x="658142" y="267044"/>
                  <a:pt x="641794" y="273633"/>
                </a:cubicBezTo>
                <a:cubicBezTo>
                  <a:pt x="625447" y="280223"/>
                  <a:pt x="609131" y="279520"/>
                  <a:pt x="592848" y="271525"/>
                </a:cubicBezTo>
                <a:cubicBezTo>
                  <a:pt x="576564" y="263531"/>
                  <a:pt x="565139" y="252962"/>
                  <a:pt x="558571" y="239819"/>
                </a:cubicBezTo>
                <a:cubicBezTo>
                  <a:pt x="552003" y="226676"/>
                  <a:pt x="547336" y="212953"/>
                  <a:pt x="544568" y="198648"/>
                </a:cubicBezTo>
                <a:cubicBezTo>
                  <a:pt x="541800" y="184344"/>
                  <a:pt x="540868" y="165125"/>
                  <a:pt x="541772" y="140990"/>
                </a:cubicBezTo>
                <a:cubicBezTo>
                  <a:pt x="542689" y="116855"/>
                  <a:pt x="546117" y="97708"/>
                  <a:pt x="552053" y="83547"/>
                </a:cubicBezTo>
                <a:cubicBezTo>
                  <a:pt x="557990" y="69386"/>
                  <a:pt x="566680" y="57534"/>
                  <a:pt x="578124" y="47990"/>
                </a:cubicBezTo>
                <a:cubicBezTo>
                  <a:pt x="589567" y="38447"/>
                  <a:pt x="603847" y="33675"/>
                  <a:pt x="620962" y="33675"/>
                </a:cubicBezTo>
                <a:close/>
                <a:moveTo>
                  <a:pt x="439987" y="33675"/>
                </a:moveTo>
                <a:cubicBezTo>
                  <a:pt x="457102" y="33675"/>
                  <a:pt x="471797" y="40522"/>
                  <a:pt x="484072" y="54217"/>
                </a:cubicBezTo>
                <a:cubicBezTo>
                  <a:pt x="496347" y="67912"/>
                  <a:pt x="504310" y="84787"/>
                  <a:pt x="507959" y="104842"/>
                </a:cubicBezTo>
                <a:cubicBezTo>
                  <a:pt x="511609" y="124897"/>
                  <a:pt x="512749" y="147934"/>
                  <a:pt x="511380" y="173954"/>
                </a:cubicBezTo>
                <a:cubicBezTo>
                  <a:pt x="510010" y="199975"/>
                  <a:pt x="505328" y="221446"/>
                  <a:pt x="497333" y="238367"/>
                </a:cubicBezTo>
                <a:cubicBezTo>
                  <a:pt x="489339" y="255289"/>
                  <a:pt x="477167" y="267044"/>
                  <a:pt x="460820" y="273633"/>
                </a:cubicBezTo>
                <a:cubicBezTo>
                  <a:pt x="444472" y="280223"/>
                  <a:pt x="428156" y="279520"/>
                  <a:pt x="411873" y="271525"/>
                </a:cubicBezTo>
                <a:cubicBezTo>
                  <a:pt x="395589" y="263531"/>
                  <a:pt x="384164" y="252962"/>
                  <a:pt x="377596" y="239819"/>
                </a:cubicBezTo>
                <a:cubicBezTo>
                  <a:pt x="371028" y="226676"/>
                  <a:pt x="366361" y="212953"/>
                  <a:pt x="363593" y="198648"/>
                </a:cubicBezTo>
                <a:cubicBezTo>
                  <a:pt x="360825" y="184344"/>
                  <a:pt x="359893" y="165125"/>
                  <a:pt x="360797" y="140990"/>
                </a:cubicBezTo>
                <a:cubicBezTo>
                  <a:pt x="361715" y="116855"/>
                  <a:pt x="365142" y="97708"/>
                  <a:pt x="371079" y="83547"/>
                </a:cubicBezTo>
                <a:cubicBezTo>
                  <a:pt x="377016" y="69386"/>
                  <a:pt x="385706" y="57534"/>
                  <a:pt x="397149" y="47990"/>
                </a:cubicBezTo>
                <a:cubicBezTo>
                  <a:pt x="408592" y="38447"/>
                  <a:pt x="422872" y="33675"/>
                  <a:pt x="439987" y="33675"/>
                </a:cubicBezTo>
                <a:close/>
                <a:moveTo>
                  <a:pt x="259012" y="33675"/>
                </a:moveTo>
                <a:cubicBezTo>
                  <a:pt x="276127" y="33675"/>
                  <a:pt x="290822" y="40522"/>
                  <a:pt x="303097" y="54217"/>
                </a:cubicBezTo>
                <a:cubicBezTo>
                  <a:pt x="315373" y="67912"/>
                  <a:pt x="323335" y="84787"/>
                  <a:pt x="326984" y="104842"/>
                </a:cubicBezTo>
                <a:cubicBezTo>
                  <a:pt x="330634" y="124897"/>
                  <a:pt x="331774" y="147934"/>
                  <a:pt x="330405" y="173954"/>
                </a:cubicBezTo>
                <a:cubicBezTo>
                  <a:pt x="329035" y="199975"/>
                  <a:pt x="324353" y="221446"/>
                  <a:pt x="316358" y="238367"/>
                </a:cubicBezTo>
                <a:cubicBezTo>
                  <a:pt x="308364" y="255289"/>
                  <a:pt x="296192" y="267044"/>
                  <a:pt x="279844" y="273633"/>
                </a:cubicBezTo>
                <a:cubicBezTo>
                  <a:pt x="263497" y="280223"/>
                  <a:pt x="247181" y="279520"/>
                  <a:pt x="230898" y="271525"/>
                </a:cubicBezTo>
                <a:cubicBezTo>
                  <a:pt x="214615" y="263531"/>
                  <a:pt x="203189" y="252962"/>
                  <a:pt x="196621" y="239819"/>
                </a:cubicBezTo>
                <a:cubicBezTo>
                  <a:pt x="190053" y="226676"/>
                  <a:pt x="185385" y="212953"/>
                  <a:pt x="182618" y="198648"/>
                </a:cubicBezTo>
                <a:cubicBezTo>
                  <a:pt x="179850" y="184344"/>
                  <a:pt x="178918" y="165125"/>
                  <a:pt x="179822" y="140990"/>
                </a:cubicBezTo>
                <a:cubicBezTo>
                  <a:pt x="180739" y="116855"/>
                  <a:pt x="184167" y="97708"/>
                  <a:pt x="190104" y="83547"/>
                </a:cubicBezTo>
                <a:cubicBezTo>
                  <a:pt x="196040" y="69386"/>
                  <a:pt x="204730" y="57534"/>
                  <a:pt x="216174" y="47990"/>
                </a:cubicBezTo>
                <a:cubicBezTo>
                  <a:pt x="227618" y="38447"/>
                  <a:pt x="241897" y="33675"/>
                  <a:pt x="259012" y="33675"/>
                </a:cubicBezTo>
                <a:close/>
                <a:moveTo>
                  <a:pt x="5644665" y="32366"/>
                </a:moveTo>
                <a:cubicBezTo>
                  <a:pt x="5649049" y="32375"/>
                  <a:pt x="5653187" y="32858"/>
                  <a:pt x="5657081" y="33815"/>
                </a:cubicBezTo>
                <a:cubicBezTo>
                  <a:pt x="5664867" y="35729"/>
                  <a:pt x="5672859" y="39339"/>
                  <a:pt x="5681055" y="44645"/>
                </a:cubicBezTo>
                <a:cubicBezTo>
                  <a:pt x="5689250" y="49951"/>
                  <a:pt x="5695911" y="57734"/>
                  <a:pt x="5701037" y="67995"/>
                </a:cubicBezTo>
                <a:cubicBezTo>
                  <a:pt x="5706164" y="78255"/>
                  <a:pt x="5708029" y="90638"/>
                  <a:pt x="5706631" y="105143"/>
                </a:cubicBezTo>
                <a:cubicBezTo>
                  <a:pt x="5705232" y="119648"/>
                  <a:pt x="5698101" y="136774"/>
                  <a:pt x="5685238" y="156520"/>
                </a:cubicBezTo>
                <a:cubicBezTo>
                  <a:pt x="5672375" y="176267"/>
                  <a:pt x="5648261" y="205055"/>
                  <a:pt x="5612899" y="242884"/>
                </a:cubicBezTo>
                <a:lnTo>
                  <a:pt x="5710083" y="242884"/>
                </a:lnTo>
                <a:lnTo>
                  <a:pt x="5710083" y="274053"/>
                </a:lnTo>
                <a:lnTo>
                  <a:pt x="5565490" y="274053"/>
                </a:lnTo>
                <a:lnTo>
                  <a:pt x="5565490" y="264352"/>
                </a:lnTo>
                <a:cubicBezTo>
                  <a:pt x="5566423" y="250384"/>
                  <a:pt x="5572836" y="237908"/>
                  <a:pt x="5584731" y="226924"/>
                </a:cubicBezTo>
                <a:cubicBezTo>
                  <a:pt x="5596627" y="215939"/>
                  <a:pt x="5611511" y="199057"/>
                  <a:pt x="5629387" y="176278"/>
                </a:cubicBezTo>
                <a:cubicBezTo>
                  <a:pt x="5647262" y="153498"/>
                  <a:pt x="5658853" y="135957"/>
                  <a:pt x="5664158" y="123653"/>
                </a:cubicBezTo>
                <a:cubicBezTo>
                  <a:pt x="5669464" y="111349"/>
                  <a:pt x="5671483" y="101078"/>
                  <a:pt x="5670213" y="92839"/>
                </a:cubicBezTo>
                <a:cubicBezTo>
                  <a:pt x="5668944" y="84601"/>
                  <a:pt x="5665137" y="77875"/>
                  <a:pt x="5658791" y="72662"/>
                </a:cubicBezTo>
                <a:cubicBezTo>
                  <a:pt x="5652446" y="67450"/>
                  <a:pt x="5645017" y="65277"/>
                  <a:pt x="5636507" y="66145"/>
                </a:cubicBezTo>
                <a:cubicBezTo>
                  <a:pt x="5627995" y="67012"/>
                  <a:pt x="5619797" y="70350"/>
                  <a:pt x="5611909" y="76158"/>
                </a:cubicBezTo>
                <a:cubicBezTo>
                  <a:pt x="5604023" y="81966"/>
                  <a:pt x="5597577" y="91695"/>
                  <a:pt x="5592571" y="105347"/>
                </a:cubicBezTo>
                <a:lnTo>
                  <a:pt x="5560091" y="100529"/>
                </a:lnTo>
                <a:cubicBezTo>
                  <a:pt x="5567462" y="76825"/>
                  <a:pt x="5577063" y="60004"/>
                  <a:pt x="5588893" y="50066"/>
                </a:cubicBezTo>
                <a:cubicBezTo>
                  <a:pt x="5600724" y="40128"/>
                  <a:pt x="5614684" y="34693"/>
                  <a:pt x="5630774" y="33761"/>
                </a:cubicBezTo>
                <a:cubicBezTo>
                  <a:pt x="5635649" y="32822"/>
                  <a:pt x="5640279" y="32357"/>
                  <a:pt x="5644665" y="32366"/>
                </a:cubicBezTo>
                <a:close/>
                <a:moveTo>
                  <a:pt x="5463690" y="32366"/>
                </a:moveTo>
                <a:cubicBezTo>
                  <a:pt x="5468074" y="32375"/>
                  <a:pt x="5472213" y="32858"/>
                  <a:pt x="5476106" y="33815"/>
                </a:cubicBezTo>
                <a:cubicBezTo>
                  <a:pt x="5483893" y="35729"/>
                  <a:pt x="5491884" y="39339"/>
                  <a:pt x="5500080" y="44645"/>
                </a:cubicBezTo>
                <a:cubicBezTo>
                  <a:pt x="5508275" y="49951"/>
                  <a:pt x="5514936" y="57734"/>
                  <a:pt x="5520063" y="67995"/>
                </a:cubicBezTo>
                <a:cubicBezTo>
                  <a:pt x="5525189" y="78255"/>
                  <a:pt x="5527053" y="90638"/>
                  <a:pt x="5525655" y="105143"/>
                </a:cubicBezTo>
                <a:cubicBezTo>
                  <a:pt x="5524257" y="119648"/>
                  <a:pt x="5517126" y="136774"/>
                  <a:pt x="5504263" y="156520"/>
                </a:cubicBezTo>
                <a:cubicBezTo>
                  <a:pt x="5491400" y="176267"/>
                  <a:pt x="5467287" y="205055"/>
                  <a:pt x="5431924" y="242884"/>
                </a:cubicBezTo>
                <a:lnTo>
                  <a:pt x="5529107" y="242884"/>
                </a:lnTo>
                <a:lnTo>
                  <a:pt x="5529107" y="274053"/>
                </a:lnTo>
                <a:lnTo>
                  <a:pt x="5384515" y="274053"/>
                </a:lnTo>
                <a:lnTo>
                  <a:pt x="5384515" y="264352"/>
                </a:lnTo>
                <a:cubicBezTo>
                  <a:pt x="5385448" y="250384"/>
                  <a:pt x="5391861" y="237908"/>
                  <a:pt x="5403757" y="226924"/>
                </a:cubicBezTo>
                <a:cubicBezTo>
                  <a:pt x="5415652" y="215939"/>
                  <a:pt x="5430537" y="199057"/>
                  <a:pt x="5448412" y="176278"/>
                </a:cubicBezTo>
                <a:cubicBezTo>
                  <a:pt x="5466287" y="153498"/>
                  <a:pt x="5477878" y="135957"/>
                  <a:pt x="5483183" y="123653"/>
                </a:cubicBezTo>
                <a:cubicBezTo>
                  <a:pt x="5488489" y="111349"/>
                  <a:pt x="5490508" y="101078"/>
                  <a:pt x="5489239" y="92839"/>
                </a:cubicBezTo>
                <a:cubicBezTo>
                  <a:pt x="5487969" y="84601"/>
                  <a:pt x="5484162" y="77875"/>
                  <a:pt x="5477817" y="72662"/>
                </a:cubicBezTo>
                <a:cubicBezTo>
                  <a:pt x="5471471" y="67450"/>
                  <a:pt x="5464043" y="65277"/>
                  <a:pt x="5455532" y="66145"/>
                </a:cubicBezTo>
                <a:cubicBezTo>
                  <a:pt x="5447021" y="67012"/>
                  <a:pt x="5438822" y="70350"/>
                  <a:pt x="5430935" y="76158"/>
                </a:cubicBezTo>
                <a:cubicBezTo>
                  <a:pt x="5423048" y="81966"/>
                  <a:pt x="5416602" y="91695"/>
                  <a:pt x="5411597" y="105347"/>
                </a:cubicBezTo>
                <a:lnTo>
                  <a:pt x="5379116" y="100529"/>
                </a:lnTo>
                <a:cubicBezTo>
                  <a:pt x="5386487" y="76825"/>
                  <a:pt x="5396088" y="60004"/>
                  <a:pt x="5407919" y="50066"/>
                </a:cubicBezTo>
                <a:cubicBezTo>
                  <a:pt x="5419749" y="40128"/>
                  <a:pt x="5433709" y="34693"/>
                  <a:pt x="5449799" y="33761"/>
                </a:cubicBezTo>
                <a:cubicBezTo>
                  <a:pt x="5454675" y="32822"/>
                  <a:pt x="5459305" y="32357"/>
                  <a:pt x="5463690" y="32366"/>
                </a:cubicBezTo>
                <a:close/>
                <a:moveTo>
                  <a:pt x="4134999" y="11525"/>
                </a:moveTo>
                <a:cubicBezTo>
                  <a:pt x="4137498" y="11349"/>
                  <a:pt x="4141095" y="12351"/>
                  <a:pt x="4145792" y="14531"/>
                </a:cubicBezTo>
                <a:cubicBezTo>
                  <a:pt x="4155185" y="18890"/>
                  <a:pt x="4162319" y="24053"/>
                  <a:pt x="4167195" y="30018"/>
                </a:cubicBezTo>
                <a:cubicBezTo>
                  <a:pt x="4172070" y="35984"/>
                  <a:pt x="4170199" y="40110"/>
                  <a:pt x="4161580" y="42397"/>
                </a:cubicBezTo>
                <a:cubicBezTo>
                  <a:pt x="4152962" y="44685"/>
                  <a:pt x="4142741" y="48453"/>
                  <a:pt x="4130917" y="53701"/>
                </a:cubicBezTo>
                <a:cubicBezTo>
                  <a:pt x="4119094" y="58950"/>
                  <a:pt x="4110228" y="62205"/>
                  <a:pt x="4104320" y="63467"/>
                </a:cubicBezTo>
                <a:cubicBezTo>
                  <a:pt x="4111504" y="64743"/>
                  <a:pt x="4116900" y="67260"/>
                  <a:pt x="4120506" y="71017"/>
                </a:cubicBezTo>
                <a:cubicBezTo>
                  <a:pt x="4124113" y="74774"/>
                  <a:pt x="4124794" y="79535"/>
                  <a:pt x="4122550" y="85300"/>
                </a:cubicBezTo>
                <a:cubicBezTo>
                  <a:pt x="4120306" y="91064"/>
                  <a:pt x="4119184" y="104437"/>
                  <a:pt x="4119184" y="125416"/>
                </a:cubicBezTo>
                <a:cubicBezTo>
                  <a:pt x="4156984" y="121028"/>
                  <a:pt x="4183869" y="117232"/>
                  <a:pt x="4199836" y="114027"/>
                </a:cubicBezTo>
                <a:cubicBezTo>
                  <a:pt x="4215804" y="110822"/>
                  <a:pt x="4227832" y="111435"/>
                  <a:pt x="4235920" y="115866"/>
                </a:cubicBezTo>
                <a:cubicBezTo>
                  <a:pt x="4244008" y="120297"/>
                  <a:pt x="4249744" y="126399"/>
                  <a:pt x="4253128" y="134171"/>
                </a:cubicBezTo>
                <a:cubicBezTo>
                  <a:pt x="4256512" y="141944"/>
                  <a:pt x="4250945" y="145156"/>
                  <a:pt x="4236425" y="143808"/>
                </a:cubicBezTo>
                <a:cubicBezTo>
                  <a:pt x="4221906" y="142460"/>
                  <a:pt x="4204633" y="142012"/>
                  <a:pt x="4184607" y="142463"/>
                </a:cubicBezTo>
                <a:cubicBezTo>
                  <a:pt x="4164581" y="142915"/>
                  <a:pt x="4142773" y="144360"/>
                  <a:pt x="4119184" y="146798"/>
                </a:cubicBezTo>
                <a:lnTo>
                  <a:pt x="4119184" y="245638"/>
                </a:lnTo>
                <a:cubicBezTo>
                  <a:pt x="4119184" y="274863"/>
                  <a:pt x="4115910" y="295904"/>
                  <a:pt x="4109364" y="308760"/>
                </a:cubicBezTo>
                <a:cubicBezTo>
                  <a:pt x="4102818" y="321616"/>
                  <a:pt x="4098290" y="320716"/>
                  <a:pt x="4095780" y="306060"/>
                </a:cubicBezTo>
                <a:cubicBezTo>
                  <a:pt x="4093271" y="291404"/>
                  <a:pt x="4092016" y="270360"/>
                  <a:pt x="4092016" y="242927"/>
                </a:cubicBezTo>
                <a:lnTo>
                  <a:pt x="4092016" y="149874"/>
                </a:lnTo>
                <a:cubicBezTo>
                  <a:pt x="4068641" y="152512"/>
                  <a:pt x="4047912" y="155416"/>
                  <a:pt x="4029830" y="158585"/>
                </a:cubicBezTo>
                <a:cubicBezTo>
                  <a:pt x="4011746" y="161755"/>
                  <a:pt x="3998711" y="163572"/>
                  <a:pt x="3990724" y="164038"/>
                </a:cubicBezTo>
                <a:cubicBezTo>
                  <a:pt x="3982736" y="164504"/>
                  <a:pt x="3974899" y="160891"/>
                  <a:pt x="3967213" y="153197"/>
                </a:cubicBezTo>
                <a:cubicBezTo>
                  <a:pt x="3959527" y="145504"/>
                  <a:pt x="3959311" y="141657"/>
                  <a:pt x="3966568" y="141657"/>
                </a:cubicBezTo>
                <a:cubicBezTo>
                  <a:pt x="3971931" y="141657"/>
                  <a:pt x="3984887" y="140538"/>
                  <a:pt x="4005437" y="138301"/>
                </a:cubicBezTo>
                <a:cubicBezTo>
                  <a:pt x="4025986" y="136064"/>
                  <a:pt x="4054846" y="132830"/>
                  <a:pt x="4092016" y="128600"/>
                </a:cubicBezTo>
                <a:cubicBezTo>
                  <a:pt x="4092016" y="95345"/>
                  <a:pt x="4090374" y="76796"/>
                  <a:pt x="4087090" y="72953"/>
                </a:cubicBezTo>
                <a:cubicBezTo>
                  <a:pt x="4072234" y="80109"/>
                  <a:pt x="4056968" y="84597"/>
                  <a:pt x="4041295" y="86418"/>
                </a:cubicBezTo>
                <a:cubicBezTo>
                  <a:pt x="4025621" y="88239"/>
                  <a:pt x="4024172" y="85386"/>
                  <a:pt x="4036949" y="77857"/>
                </a:cubicBezTo>
                <a:cubicBezTo>
                  <a:pt x="4049727" y="70329"/>
                  <a:pt x="4063454" y="62786"/>
                  <a:pt x="4078131" y="55228"/>
                </a:cubicBezTo>
                <a:cubicBezTo>
                  <a:pt x="4092808" y="47671"/>
                  <a:pt x="4105105" y="40440"/>
                  <a:pt x="4115021" y="33535"/>
                </a:cubicBezTo>
                <a:cubicBezTo>
                  <a:pt x="4124938" y="26630"/>
                  <a:pt x="4130197" y="20647"/>
                  <a:pt x="4130799" y="15585"/>
                </a:cubicBezTo>
                <a:cubicBezTo>
                  <a:pt x="4131100" y="13054"/>
                  <a:pt x="4132500" y="11700"/>
                  <a:pt x="4134999" y="11525"/>
                </a:cubicBezTo>
                <a:close/>
                <a:moveTo>
                  <a:pt x="2163324" y="11525"/>
                </a:moveTo>
                <a:cubicBezTo>
                  <a:pt x="2165823" y="11349"/>
                  <a:pt x="2169420" y="12351"/>
                  <a:pt x="2174117" y="14531"/>
                </a:cubicBezTo>
                <a:cubicBezTo>
                  <a:pt x="2183509" y="18890"/>
                  <a:pt x="2190644" y="24053"/>
                  <a:pt x="2195519" y="30018"/>
                </a:cubicBezTo>
                <a:cubicBezTo>
                  <a:pt x="2200395" y="35984"/>
                  <a:pt x="2198524" y="40110"/>
                  <a:pt x="2189905" y="42397"/>
                </a:cubicBezTo>
                <a:cubicBezTo>
                  <a:pt x="2181287" y="44685"/>
                  <a:pt x="2171066" y="48453"/>
                  <a:pt x="2159242" y="53701"/>
                </a:cubicBezTo>
                <a:cubicBezTo>
                  <a:pt x="2147419" y="58950"/>
                  <a:pt x="2138553" y="62205"/>
                  <a:pt x="2132645" y="63467"/>
                </a:cubicBezTo>
                <a:cubicBezTo>
                  <a:pt x="2139829" y="64743"/>
                  <a:pt x="2145225" y="67260"/>
                  <a:pt x="2148831" y="71017"/>
                </a:cubicBezTo>
                <a:cubicBezTo>
                  <a:pt x="2152438" y="74774"/>
                  <a:pt x="2153119" y="79535"/>
                  <a:pt x="2150875" y="85300"/>
                </a:cubicBezTo>
                <a:cubicBezTo>
                  <a:pt x="2148630" y="91064"/>
                  <a:pt x="2147508" y="104437"/>
                  <a:pt x="2147508" y="125416"/>
                </a:cubicBezTo>
                <a:cubicBezTo>
                  <a:pt x="2185309" y="121028"/>
                  <a:pt x="2212193" y="117232"/>
                  <a:pt x="2228161" y="114027"/>
                </a:cubicBezTo>
                <a:cubicBezTo>
                  <a:pt x="2244129" y="110822"/>
                  <a:pt x="2256157" y="111435"/>
                  <a:pt x="2264245" y="115866"/>
                </a:cubicBezTo>
                <a:cubicBezTo>
                  <a:pt x="2272333" y="120297"/>
                  <a:pt x="2278069" y="126399"/>
                  <a:pt x="2281453" y="134171"/>
                </a:cubicBezTo>
                <a:cubicBezTo>
                  <a:pt x="2284837" y="141944"/>
                  <a:pt x="2279270" y="145156"/>
                  <a:pt x="2264750" y="143808"/>
                </a:cubicBezTo>
                <a:cubicBezTo>
                  <a:pt x="2250231" y="142460"/>
                  <a:pt x="2232958" y="142012"/>
                  <a:pt x="2212932" y="142463"/>
                </a:cubicBezTo>
                <a:cubicBezTo>
                  <a:pt x="2192906" y="142915"/>
                  <a:pt x="2171098" y="144360"/>
                  <a:pt x="2147508" y="146798"/>
                </a:cubicBezTo>
                <a:lnTo>
                  <a:pt x="2147508" y="245638"/>
                </a:lnTo>
                <a:cubicBezTo>
                  <a:pt x="2147508" y="274863"/>
                  <a:pt x="2144235" y="295904"/>
                  <a:pt x="2137689" y="308760"/>
                </a:cubicBezTo>
                <a:cubicBezTo>
                  <a:pt x="2131143" y="321616"/>
                  <a:pt x="2126615" y="320716"/>
                  <a:pt x="2124105" y="306060"/>
                </a:cubicBezTo>
                <a:cubicBezTo>
                  <a:pt x="2121596" y="291404"/>
                  <a:pt x="2120341" y="270360"/>
                  <a:pt x="2120341" y="242927"/>
                </a:cubicBezTo>
                <a:lnTo>
                  <a:pt x="2120341" y="149874"/>
                </a:lnTo>
                <a:cubicBezTo>
                  <a:pt x="2096966" y="152512"/>
                  <a:pt x="2076237" y="155416"/>
                  <a:pt x="2058155" y="158585"/>
                </a:cubicBezTo>
                <a:cubicBezTo>
                  <a:pt x="2040071" y="161755"/>
                  <a:pt x="2027036" y="163572"/>
                  <a:pt x="2019049" y="164038"/>
                </a:cubicBezTo>
                <a:cubicBezTo>
                  <a:pt x="2011061" y="164504"/>
                  <a:pt x="2003224" y="160891"/>
                  <a:pt x="1995538" y="153197"/>
                </a:cubicBezTo>
                <a:cubicBezTo>
                  <a:pt x="1987852" y="145504"/>
                  <a:pt x="1987637" y="141657"/>
                  <a:pt x="1994893" y="141657"/>
                </a:cubicBezTo>
                <a:cubicBezTo>
                  <a:pt x="2000256" y="141657"/>
                  <a:pt x="2013212" y="140538"/>
                  <a:pt x="2033762" y="138301"/>
                </a:cubicBezTo>
                <a:cubicBezTo>
                  <a:pt x="2054311" y="136064"/>
                  <a:pt x="2083171" y="132830"/>
                  <a:pt x="2120341" y="128600"/>
                </a:cubicBezTo>
                <a:cubicBezTo>
                  <a:pt x="2120341" y="95345"/>
                  <a:pt x="2118699" y="76796"/>
                  <a:pt x="2115415" y="72953"/>
                </a:cubicBezTo>
                <a:cubicBezTo>
                  <a:pt x="2100558" y="80109"/>
                  <a:pt x="2085293" y="84597"/>
                  <a:pt x="2069620" y="86418"/>
                </a:cubicBezTo>
                <a:cubicBezTo>
                  <a:pt x="2053946" y="88239"/>
                  <a:pt x="2052497" y="85386"/>
                  <a:pt x="2065274" y="77857"/>
                </a:cubicBezTo>
                <a:cubicBezTo>
                  <a:pt x="2078052" y="70329"/>
                  <a:pt x="2091779" y="62786"/>
                  <a:pt x="2106456" y="55228"/>
                </a:cubicBezTo>
                <a:cubicBezTo>
                  <a:pt x="2121133" y="47671"/>
                  <a:pt x="2133430" y="40440"/>
                  <a:pt x="2143346" y="33535"/>
                </a:cubicBezTo>
                <a:cubicBezTo>
                  <a:pt x="2153262" y="26630"/>
                  <a:pt x="2158522" y="20647"/>
                  <a:pt x="2159124" y="15585"/>
                </a:cubicBezTo>
                <a:cubicBezTo>
                  <a:pt x="2159425" y="13054"/>
                  <a:pt x="2160825" y="11700"/>
                  <a:pt x="2163324" y="11525"/>
                </a:cubicBezTo>
                <a:close/>
                <a:moveTo>
                  <a:pt x="6240475" y="29"/>
                </a:moveTo>
                <a:cubicBezTo>
                  <a:pt x="6242204" y="-87"/>
                  <a:pt x="6244390" y="151"/>
                  <a:pt x="6247031" y="743"/>
                </a:cubicBezTo>
                <a:cubicBezTo>
                  <a:pt x="6257601" y="3109"/>
                  <a:pt x="6265724" y="6178"/>
                  <a:pt x="6271403" y="9949"/>
                </a:cubicBezTo>
                <a:cubicBezTo>
                  <a:pt x="6277081" y="13721"/>
                  <a:pt x="6278771" y="18162"/>
                  <a:pt x="6276469" y="23275"/>
                </a:cubicBezTo>
                <a:cubicBezTo>
                  <a:pt x="6274167" y="28387"/>
                  <a:pt x="6271267" y="40838"/>
                  <a:pt x="6267767" y="60627"/>
                </a:cubicBezTo>
                <a:cubicBezTo>
                  <a:pt x="6282553" y="58175"/>
                  <a:pt x="6296413" y="55314"/>
                  <a:pt x="6309347" y="52045"/>
                </a:cubicBezTo>
                <a:cubicBezTo>
                  <a:pt x="6322282" y="48775"/>
                  <a:pt x="6332309" y="51769"/>
                  <a:pt x="6339429" y="61025"/>
                </a:cubicBezTo>
                <a:cubicBezTo>
                  <a:pt x="6346549" y="70282"/>
                  <a:pt x="6342645" y="75692"/>
                  <a:pt x="6327717" y="77255"/>
                </a:cubicBezTo>
                <a:cubicBezTo>
                  <a:pt x="6312789" y="78818"/>
                  <a:pt x="6292168" y="81299"/>
                  <a:pt x="6265853" y="84697"/>
                </a:cubicBezTo>
                <a:cubicBezTo>
                  <a:pt x="6263444" y="99124"/>
                  <a:pt x="6261838" y="109097"/>
                  <a:pt x="6261035" y="114618"/>
                </a:cubicBezTo>
                <a:cubicBezTo>
                  <a:pt x="6267660" y="113801"/>
                  <a:pt x="6274385" y="112750"/>
                  <a:pt x="6281211" y="111467"/>
                </a:cubicBezTo>
                <a:cubicBezTo>
                  <a:pt x="6288038" y="110184"/>
                  <a:pt x="6293695" y="108140"/>
                  <a:pt x="6298183" y="105337"/>
                </a:cubicBezTo>
                <a:cubicBezTo>
                  <a:pt x="6302672" y="102533"/>
                  <a:pt x="6308805" y="102583"/>
                  <a:pt x="6316585" y="105487"/>
                </a:cubicBezTo>
                <a:cubicBezTo>
                  <a:pt x="6324365" y="108391"/>
                  <a:pt x="6331671" y="113059"/>
                  <a:pt x="6338505" y="119490"/>
                </a:cubicBezTo>
                <a:cubicBezTo>
                  <a:pt x="6345338" y="125922"/>
                  <a:pt x="6344542" y="132167"/>
                  <a:pt x="6336117" y="138226"/>
                </a:cubicBezTo>
                <a:cubicBezTo>
                  <a:pt x="6327692" y="144285"/>
                  <a:pt x="6320209" y="153129"/>
                  <a:pt x="6313671" y="164759"/>
                </a:cubicBezTo>
                <a:cubicBezTo>
                  <a:pt x="6320869" y="176059"/>
                  <a:pt x="6320909" y="182028"/>
                  <a:pt x="6313789" y="182666"/>
                </a:cubicBezTo>
                <a:cubicBezTo>
                  <a:pt x="6306669" y="183304"/>
                  <a:pt x="6294483" y="184254"/>
                  <a:pt x="6277232" y="185516"/>
                </a:cubicBezTo>
                <a:cubicBezTo>
                  <a:pt x="6288030" y="192141"/>
                  <a:pt x="6291831" y="198634"/>
                  <a:pt x="6288633" y="204994"/>
                </a:cubicBezTo>
                <a:cubicBezTo>
                  <a:pt x="6285435" y="211354"/>
                  <a:pt x="6283183" y="222263"/>
                  <a:pt x="6281879" y="237722"/>
                </a:cubicBezTo>
                <a:cubicBezTo>
                  <a:pt x="6280573" y="253181"/>
                  <a:pt x="6283323" y="263305"/>
                  <a:pt x="6290128" y="268094"/>
                </a:cubicBezTo>
                <a:cubicBezTo>
                  <a:pt x="6296932" y="272884"/>
                  <a:pt x="6310193" y="275067"/>
                  <a:pt x="6329911" y="274644"/>
                </a:cubicBezTo>
                <a:cubicBezTo>
                  <a:pt x="6349629" y="274221"/>
                  <a:pt x="6363417" y="272149"/>
                  <a:pt x="6371275" y="268428"/>
                </a:cubicBezTo>
                <a:cubicBezTo>
                  <a:pt x="6379134" y="264707"/>
                  <a:pt x="6384755" y="259885"/>
                  <a:pt x="6388139" y="253962"/>
                </a:cubicBezTo>
                <a:cubicBezTo>
                  <a:pt x="6391524" y="248040"/>
                  <a:pt x="6395503" y="239310"/>
                  <a:pt x="6400077" y="227773"/>
                </a:cubicBezTo>
                <a:cubicBezTo>
                  <a:pt x="6404652" y="216237"/>
                  <a:pt x="6407352" y="217603"/>
                  <a:pt x="6408177" y="231871"/>
                </a:cubicBezTo>
                <a:cubicBezTo>
                  <a:pt x="6409001" y="246140"/>
                  <a:pt x="6411001" y="257368"/>
                  <a:pt x="6414178" y="265556"/>
                </a:cubicBezTo>
                <a:cubicBezTo>
                  <a:pt x="6417355" y="273744"/>
                  <a:pt x="6416580" y="280301"/>
                  <a:pt x="6411855" y="285227"/>
                </a:cubicBezTo>
                <a:cubicBezTo>
                  <a:pt x="6407129" y="290153"/>
                  <a:pt x="6399163" y="294014"/>
                  <a:pt x="6387957" y="296811"/>
                </a:cubicBezTo>
                <a:cubicBezTo>
                  <a:pt x="6376750" y="299607"/>
                  <a:pt x="6361664" y="301690"/>
                  <a:pt x="6342699" y="303059"/>
                </a:cubicBezTo>
                <a:cubicBezTo>
                  <a:pt x="6323734" y="304429"/>
                  <a:pt x="6305834" y="302475"/>
                  <a:pt x="6288998" y="297198"/>
                </a:cubicBezTo>
                <a:cubicBezTo>
                  <a:pt x="6272163" y="291921"/>
                  <a:pt x="6263265" y="281563"/>
                  <a:pt x="6262304" y="266126"/>
                </a:cubicBezTo>
                <a:cubicBezTo>
                  <a:pt x="6261343" y="250689"/>
                  <a:pt x="6261315" y="235058"/>
                  <a:pt x="6262218" y="219234"/>
                </a:cubicBezTo>
                <a:cubicBezTo>
                  <a:pt x="6263121" y="203409"/>
                  <a:pt x="6261967" y="192887"/>
                  <a:pt x="6258755" y="187667"/>
                </a:cubicBezTo>
                <a:lnTo>
                  <a:pt x="6236728" y="189797"/>
                </a:lnTo>
                <a:cubicBezTo>
                  <a:pt x="6239066" y="191130"/>
                  <a:pt x="6241901" y="194146"/>
                  <a:pt x="6245236" y="198842"/>
                </a:cubicBezTo>
                <a:cubicBezTo>
                  <a:pt x="6248570" y="203538"/>
                  <a:pt x="6248032" y="208256"/>
                  <a:pt x="6243623" y="212996"/>
                </a:cubicBezTo>
                <a:cubicBezTo>
                  <a:pt x="6239213" y="217735"/>
                  <a:pt x="6233635" y="225282"/>
                  <a:pt x="6226887" y="235635"/>
                </a:cubicBezTo>
                <a:cubicBezTo>
                  <a:pt x="6220140" y="245989"/>
                  <a:pt x="6208463" y="258085"/>
                  <a:pt x="6191857" y="271923"/>
                </a:cubicBezTo>
                <a:cubicBezTo>
                  <a:pt x="6175251" y="285762"/>
                  <a:pt x="6156279" y="294527"/>
                  <a:pt x="6134941" y="298220"/>
                </a:cubicBezTo>
                <a:cubicBezTo>
                  <a:pt x="6113603" y="301912"/>
                  <a:pt x="6112141" y="298474"/>
                  <a:pt x="6130553" y="287905"/>
                </a:cubicBezTo>
                <a:cubicBezTo>
                  <a:pt x="6148966" y="277337"/>
                  <a:pt x="6165009" y="265657"/>
                  <a:pt x="6178683" y="252865"/>
                </a:cubicBezTo>
                <a:cubicBezTo>
                  <a:pt x="6192357" y="240074"/>
                  <a:pt x="6202498" y="227379"/>
                  <a:pt x="6209109" y="214781"/>
                </a:cubicBezTo>
                <a:cubicBezTo>
                  <a:pt x="6215720" y="202183"/>
                  <a:pt x="6218624" y="194945"/>
                  <a:pt x="6217821" y="193066"/>
                </a:cubicBezTo>
                <a:lnTo>
                  <a:pt x="6215175" y="194056"/>
                </a:lnTo>
                <a:cubicBezTo>
                  <a:pt x="6209812" y="202402"/>
                  <a:pt x="6204868" y="202976"/>
                  <a:pt x="6200343" y="195777"/>
                </a:cubicBezTo>
                <a:cubicBezTo>
                  <a:pt x="6195819" y="188578"/>
                  <a:pt x="6192217" y="178723"/>
                  <a:pt x="6189535" y="166211"/>
                </a:cubicBezTo>
                <a:cubicBezTo>
                  <a:pt x="6186853" y="153699"/>
                  <a:pt x="6182999" y="143220"/>
                  <a:pt x="6177973" y="134773"/>
                </a:cubicBezTo>
                <a:cubicBezTo>
                  <a:pt x="6172947" y="126327"/>
                  <a:pt x="6173183" y="121534"/>
                  <a:pt x="6178683" y="120394"/>
                </a:cubicBezTo>
                <a:cubicBezTo>
                  <a:pt x="6184183" y="119254"/>
                  <a:pt x="6190270" y="119358"/>
                  <a:pt x="6196945" y="120706"/>
                </a:cubicBezTo>
                <a:cubicBezTo>
                  <a:pt x="6203621" y="122054"/>
                  <a:pt x="6216903" y="121566"/>
                  <a:pt x="6236793" y="119243"/>
                </a:cubicBezTo>
                <a:cubicBezTo>
                  <a:pt x="6238442" y="104329"/>
                  <a:pt x="6239718" y="93846"/>
                  <a:pt x="6240621" y="87795"/>
                </a:cubicBezTo>
                <a:cubicBezTo>
                  <a:pt x="6229235" y="89587"/>
                  <a:pt x="6219011" y="90935"/>
                  <a:pt x="6209948" y="91839"/>
                </a:cubicBezTo>
                <a:cubicBezTo>
                  <a:pt x="6200885" y="92742"/>
                  <a:pt x="6192481" y="89652"/>
                  <a:pt x="6184737" y="82568"/>
                </a:cubicBezTo>
                <a:cubicBezTo>
                  <a:pt x="6176994" y="75484"/>
                  <a:pt x="6178844" y="71648"/>
                  <a:pt x="6190287" y="71060"/>
                </a:cubicBezTo>
                <a:cubicBezTo>
                  <a:pt x="6201731" y="70472"/>
                  <a:pt x="6219011" y="68529"/>
                  <a:pt x="6242127" y="65231"/>
                </a:cubicBezTo>
                <a:cubicBezTo>
                  <a:pt x="6242916" y="54834"/>
                  <a:pt x="6243311" y="45233"/>
                  <a:pt x="6243311" y="36428"/>
                </a:cubicBezTo>
                <a:cubicBezTo>
                  <a:pt x="6243311" y="28183"/>
                  <a:pt x="6241289" y="19582"/>
                  <a:pt x="6237245" y="10627"/>
                </a:cubicBezTo>
                <a:cubicBezTo>
                  <a:pt x="6234211" y="3910"/>
                  <a:pt x="6235289" y="378"/>
                  <a:pt x="6240475" y="29"/>
                </a:cubicBezTo>
                <a:close/>
                <a:moveTo>
                  <a:pt x="4449776" y="29"/>
                </a:moveTo>
                <a:cubicBezTo>
                  <a:pt x="4451504" y="-87"/>
                  <a:pt x="4453690" y="151"/>
                  <a:pt x="4456332" y="743"/>
                </a:cubicBezTo>
                <a:cubicBezTo>
                  <a:pt x="4466901" y="3109"/>
                  <a:pt x="4475025" y="6178"/>
                  <a:pt x="4480703" y="9949"/>
                </a:cubicBezTo>
                <a:cubicBezTo>
                  <a:pt x="4486382" y="13721"/>
                  <a:pt x="4488071" y="18162"/>
                  <a:pt x="4485769" y="23275"/>
                </a:cubicBezTo>
                <a:cubicBezTo>
                  <a:pt x="4483467" y="28387"/>
                  <a:pt x="4480567" y="40838"/>
                  <a:pt x="4477068" y="60627"/>
                </a:cubicBezTo>
                <a:cubicBezTo>
                  <a:pt x="4491853" y="58175"/>
                  <a:pt x="4505713" y="55314"/>
                  <a:pt x="4518647" y="52045"/>
                </a:cubicBezTo>
                <a:cubicBezTo>
                  <a:pt x="4531582" y="48775"/>
                  <a:pt x="4541610" y="51769"/>
                  <a:pt x="4548730" y="61025"/>
                </a:cubicBezTo>
                <a:cubicBezTo>
                  <a:pt x="4555850" y="70282"/>
                  <a:pt x="4551945" y="75692"/>
                  <a:pt x="4537017" y="77255"/>
                </a:cubicBezTo>
                <a:cubicBezTo>
                  <a:pt x="4522089" y="78818"/>
                  <a:pt x="4501468" y="81299"/>
                  <a:pt x="4475154" y="84697"/>
                </a:cubicBezTo>
                <a:cubicBezTo>
                  <a:pt x="4472744" y="99124"/>
                  <a:pt x="4471138" y="109097"/>
                  <a:pt x="4470335" y="114618"/>
                </a:cubicBezTo>
                <a:cubicBezTo>
                  <a:pt x="4476961" y="113801"/>
                  <a:pt x="4483686" y="112750"/>
                  <a:pt x="4490512" y="111467"/>
                </a:cubicBezTo>
                <a:cubicBezTo>
                  <a:pt x="4497338" y="110184"/>
                  <a:pt x="4502995" y="108140"/>
                  <a:pt x="4507484" y="105337"/>
                </a:cubicBezTo>
                <a:cubicBezTo>
                  <a:pt x="4511972" y="102533"/>
                  <a:pt x="4518106" y="102583"/>
                  <a:pt x="4525886" y="105487"/>
                </a:cubicBezTo>
                <a:cubicBezTo>
                  <a:pt x="4533665" y="108391"/>
                  <a:pt x="4540972" y="113059"/>
                  <a:pt x="4547805" y="119490"/>
                </a:cubicBezTo>
                <a:cubicBezTo>
                  <a:pt x="4554638" y="125922"/>
                  <a:pt x="4553842" y="132167"/>
                  <a:pt x="4545417" y="138226"/>
                </a:cubicBezTo>
                <a:cubicBezTo>
                  <a:pt x="4536992" y="144285"/>
                  <a:pt x="4529510" y="153129"/>
                  <a:pt x="4522971" y="164759"/>
                </a:cubicBezTo>
                <a:cubicBezTo>
                  <a:pt x="4530170" y="176059"/>
                  <a:pt x="4530209" y="182028"/>
                  <a:pt x="4523089" y="182666"/>
                </a:cubicBezTo>
                <a:cubicBezTo>
                  <a:pt x="4515969" y="183304"/>
                  <a:pt x="4503784" y="184254"/>
                  <a:pt x="4486533" y="185516"/>
                </a:cubicBezTo>
                <a:cubicBezTo>
                  <a:pt x="4497331" y="192141"/>
                  <a:pt x="4501131" y="198634"/>
                  <a:pt x="4497933" y="204994"/>
                </a:cubicBezTo>
                <a:cubicBezTo>
                  <a:pt x="4494735" y="211354"/>
                  <a:pt x="4492484" y="222263"/>
                  <a:pt x="4491179" y="237722"/>
                </a:cubicBezTo>
                <a:cubicBezTo>
                  <a:pt x="4489874" y="253181"/>
                  <a:pt x="4492624" y="263305"/>
                  <a:pt x="4499428" y="268094"/>
                </a:cubicBezTo>
                <a:cubicBezTo>
                  <a:pt x="4506233" y="272884"/>
                  <a:pt x="4519494" y="275067"/>
                  <a:pt x="4539211" y="274644"/>
                </a:cubicBezTo>
                <a:cubicBezTo>
                  <a:pt x="4558929" y="274221"/>
                  <a:pt x="4572717" y="272149"/>
                  <a:pt x="4580576" y="268428"/>
                </a:cubicBezTo>
                <a:cubicBezTo>
                  <a:pt x="4588434" y="264707"/>
                  <a:pt x="4594055" y="259885"/>
                  <a:pt x="4597440" y="253962"/>
                </a:cubicBezTo>
                <a:cubicBezTo>
                  <a:pt x="4600824" y="248040"/>
                  <a:pt x="4604804" y="239310"/>
                  <a:pt x="4609378" y="227773"/>
                </a:cubicBezTo>
                <a:cubicBezTo>
                  <a:pt x="4613952" y="216237"/>
                  <a:pt x="4616652" y="217603"/>
                  <a:pt x="4617477" y="231871"/>
                </a:cubicBezTo>
                <a:cubicBezTo>
                  <a:pt x="4618301" y="246140"/>
                  <a:pt x="4620302" y="257368"/>
                  <a:pt x="4623478" y="265556"/>
                </a:cubicBezTo>
                <a:cubicBezTo>
                  <a:pt x="4626654" y="273744"/>
                  <a:pt x="4625880" y="280301"/>
                  <a:pt x="4621155" y="285227"/>
                </a:cubicBezTo>
                <a:cubicBezTo>
                  <a:pt x="4616430" y="290153"/>
                  <a:pt x="4608464" y="294014"/>
                  <a:pt x="4597257" y="296811"/>
                </a:cubicBezTo>
                <a:cubicBezTo>
                  <a:pt x="4586050" y="299607"/>
                  <a:pt x="4570964" y="301690"/>
                  <a:pt x="4551999" y="303059"/>
                </a:cubicBezTo>
                <a:cubicBezTo>
                  <a:pt x="4533034" y="304429"/>
                  <a:pt x="4515134" y="302475"/>
                  <a:pt x="4498299" y="297198"/>
                </a:cubicBezTo>
                <a:cubicBezTo>
                  <a:pt x="4481463" y="291921"/>
                  <a:pt x="4472565" y="281563"/>
                  <a:pt x="4471604" y="266126"/>
                </a:cubicBezTo>
                <a:cubicBezTo>
                  <a:pt x="4470644" y="250689"/>
                  <a:pt x="4470615" y="235058"/>
                  <a:pt x="4471518" y="219234"/>
                </a:cubicBezTo>
                <a:cubicBezTo>
                  <a:pt x="4472422" y="203409"/>
                  <a:pt x="4471268" y="192887"/>
                  <a:pt x="4468055" y="187667"/>
                </a:cubicBezTo>
                <a:lnTo>
                  <a:pt x="4446029" y="189797"/>
                </a:lnTo>
                <a:cubicBezTo>
                  <a:pt x="4448366" y="191130"/>
                  <a:pt x="4451202" y="194146"/>
                  <a:pt x="4454536" y="198842"/>
                </a:cubicBezTo>
                <a:cubicBezTo>
                  <a:pt x="4457870" y="203538"/>
                  <a:pt x="4457332" y="208256"/>
                  <a:pt x="4452923" y="212996"/>
                </a:cubicBezTo>
                <a:cubicBezTo>
                  <a:pt x="4448513" y="217735"/>
                  <a:pt x="4442935" y="225282"/>
                  <a:pt x="4436188" y="235635"/>
                </a:cubicBezTo>
                <a:cubicBezTo>
                  <a:pt x="4429441" y="245989"/>
                  <a:pt x="4417764" y="258085"/>
                  <a:pt x="4401158" y="271923"/>
                </a:cubicBezTo>
                <a:cubicBezTo>
                  <a:pt x="4384552" y="285762"/>
                  <a:pt x="4365580" y="294527"/>
                  <a:pt x="4344242" y="298220"/>
                </a:cubicBezTo>
                <a:cubicBezTo>
                  <a:pt x="4322904" y="301912"/>
                  <a:pt x="4321441" y="298474"/>
                  <a:pt x="4339854" y="287905"/>
                </a:cubicBezTo>
                <a:cubicBezTo>
                  <a:pt x="4358267" y="277337"/>
                  <a:pt x="4374310" y="265657"/>
                  <a:pt x="4387983" y="252865"/>
                </a:cubicBezTo>
                <a:cubicBezTo>
                  <a:pt x="4401656" y="240074"/>
                  <a:pt x="4411798" y="227379"/>
                  <a:pt x="4418409" y="214781"/>
                </a:cubicBezTo>
                <a:cubicBezTo>
                  <a:pt x="4425020" y="202183"/>
                  <a:pt x="4427924" y="194945"/>
                  <a:pt x="4427121" y="193066"/>
                </a:cubicBezTo>
                <a:lnTo>
                  <a:pt x="4424475" y="194056"/>
                </a:lnTo>
                <a:cubicBezTo>
                  <a:pt x="4419112" y="202402"/>
                  <a:pt x="4414168" y="202976"/>
                  <a:pt x="4409644" y="195777"/>
                </a:cubicBezTo>
                <a:cubicBezTo>
                  <a:pt x="4405120" y="188578"/>
                  <a:pt x="4401517" y="178723"/>
                  <a:pt x="4398835" y="166211"/>
                </a:cubicBezTo>
                <a:cubicBezTo>
                  <a:pt x="4396154" y="153699"/>
                  <a:pt x="4392299" y="143220"/>
                  <a:pt x="4387273" y="134773"/>
                </a:cubicBezTo>
                <a:cubicBezTo>
                  <a:pt x="4382247" y="126327"/>
                  <a:pt x="4382484" y="121534"/>
                  <a:pt x="4387983" y="120394"/>
                </a:cubicBezTo>
                <a:cubicBezTo>
                  <a:pt x="4393482" y="119254"/>
                  <a:pt x="4399570" y="119358"/>
                  <a:pt x="4406245" y="120706"/>
                </a:cubicBezTo>
                <a:cubicBezTo>
                  <a:pt x="4412921" y="122054"/>
                  <a:pt x="4426203" y="121566"/>
                  <a:pt x="4446093" y="119243"/>
                </a:cubicBezTo>
                <a:cubicBezTo>
                  <a:pt x="4447742" y="104329"/>
                  <a:pt x="4449019" y="93846"/>
                  <a:pt x="4449922" y="87795"/>
                </a:cubicBezTo>
                <a:cubicBezTo>
                  <a:pt x="4438536" y="89587"/>
                  <a:pt x="4428311" y="90935"/>
                  <a:pt x="4419248" y="91839"/>
                </a:cubicBezTo>
                <a:cubicBezTo>
                  <a:pt x="4410185" y="92742"/>
                  <a:pt x="4401782" y="89652"/>
                  <a:pt x="4394038" y="82568"/>
                </a:cubicBezTo>
                <a:cubicBezTo>
                  <a:pt x="4386295" y="75484"/>
                  <a:pt x="4388144" y="71648"/>
                  <a:pt x="4399588" y="71060"/>
                </a:cubicBezTo>
                <a:cubicBezTo>
                  <a:pt x="4411031" y="70472"/>
                  <a:pt x="4428311" y="68529"/>
                  <a:pt x="4451428" y="65231"/>
                </a:cubicBezTo>
                <a:cubicBezTo>
                  <a:pt x="4452216" y="54834"/>
                  <a:pt x="4452611" y="45233"/>
                  <a:pt x="4452611" y="36428"/>
                </a:cubicBezTo>
                <a:cubicBezTo>
                  <a:pt x="4452611" y="28183"/>
                  <a:pt x="4450589" y="19582"/>
                  <a:pt x="4446545" y="10627"/>
                </a:cubicBezTo>
                <a:cubicBezTo>
                  <a:pt x="4443512" y="3910"/>
                  <a:pt x="4444589" y="378"/>
                  <a:pt x="4449776" y="29"/>
                </a:cubicBezTo>
                <a:close/>
                <a:moveTo>
                  <a:pt x="2478100" y="29"/>
                </a:moveTo>
                <a:cubicBezTo>
                  <a:pt x="2479829" y="-87"/>
                  <a:pt x="2482015" y="151"/>
                  <a:pt x="2484657" y="743"/>
                </a:cubicBezTo>
                <a:cubicBezTo>
                  <a:pt x="2495226" y="3109"/>
                  <a:pt x="2503349" y="6178"/>
                  <a:pt x="2509028" y="9949"/>
                </a:cubicBezTo>
                <a:cubicBezTo>
                  <a:pt x="2514707" y="13721"/>
                  <a:pt x="2516395" y="18162"/>
                  <a:pt x="2514094" y="23275"/>
                </a:cubicBezTo>
                <a:cubicBezTo>
                  <a:pt x="2511792" y="28387"/>
                  <a:pt x="2508892" y="40838"/>
                  <a:pt x="2505393" y="60627"/>
                </a:cubicBezTo>
                <a:cubicBezTo>
                  <a:pt x="2520178" y="58175"/>
                  <a:pt x="2534037" y="55314"/>
                  <a:pt x="2546972" y="52045"/>
                </a:cubicBezTo>
                <a:cubicBezTo>
                  <a:pt x="2559907" y="48775"/>
                  <a:pt x="2569935" y="51769"/>
                  <a:pt x="2577055" y="61025"/>
                </a:cubicBezTo>
                <a:cubicBezTo>
                  <a:pt x="2584174" y="70282"/>
                  <a:pt x="2580270" y="75692"/>
                  <a:pt x="2565342" y="77255"/>
                </a:cubicBezTo>
                <a:cubicBezTo>
                  <a:pt x="2550414" y="78818"/>
                  <a:pt x="2529793" y="81299"/>
                  <a:pt x="2503479" y="84697"/>
                </a:cubicBezTo>
                <a:cubicBezTo>
                  <a:pt x="2501069" y="99124"/>
                  <a:pt x="2499463" y="109097"/>
                  <a:pt x="2498660" y="114618"/>
                </a:cubicBezTo>
                <a:cubicBezTo>
                  <a:pt x="2505285" y="113801"/>
                  <a:pt x="2512011" y="112750"/>
                  <a:pt x="2518837" y="111467"/>
                </a:cubicBezTo>
                <a:cubicBezTo>
                  <a:pt x="2525663" y="110184"/>
                  <a:pt x="2531320" y="108140"/>
                  <a:pt x="2535809" y="105337"/>
                </a:cubicBezTo>
                <a:cubicBezTo>
                  <a:pt x="2540297" y="102533"/>
                  <a:pt x="2546431" y="102583"/>
                  <a:pt x="2554211" y="105487"/>
                </a:cubicBezTo>
                <a:cubicBezTo>
                  <a:pt x="2561990" y="108391"/>
                  <a:pt x="2569297" y="113059"/>
                  <a:pt x="2576130" y="119490"/>
                </a:cubicBezTo>
                <a:cubicBezTo>
                  <a:pt x="2582963" y="125922"/>
                  <a:pt x="2582167" y="132167"/>
                  <a:pt x="2573742" y="138226"/>
                </a:cubicBezTo>
                <a:cubicBezTo>
                  <a:pt x="2565317" y="144285"/>
                  <a:pt x="2557835" y="153129"/>
                  <a:pt x="2551296" y="164759"/>
                </a:cubicBezTo>
                <a:cubicBezTo>
                  <a:pt x="2558495" y="176059"/>
                  <a:pt x="2558534" y="182028"/>
                  <a:pt x="2551414" y="182666"/>
                </a:cubicBezTo>
                <a:cubicBezTo>
                  <a:pt x="2544294" y="183304"/>
                  <a:pt x="2532109" y="184254"/>
                  <a:pt x="2514857" y="185516"/>
                </a:cubicBezTo>
                <a:cubicBezTo>
                  <a:pt x="2525656" y="192141"/>
                  <a:pt x="2529456" y="198634"/>
                  <a:pt x="2526258" y="204994"/>
                </a:cubicBezTo>
                <a:cubicBezTo>
                  <a:pt x="2523060" y="211354"/>
                  <a:pt x="2520809" y="222263"/>
                  <a:pt x="2519504" y="237722"/>
                </a:cubicBezTo>
                <a:cubicBezTo>
                  <a:pt x="2518199" y="253181"/>
                  <a:pt x="2520948" y="263305"/>
                  <a:pt x="2527753" y="268094"/>
                </a:cubicBezTo>
                <a:cubicBezTo>
                  <a:pt x="2534557" y="272884"/>
                  <a:pt x="2547819" y="275067"/>
                  <a:pt x="2567536" y="274644"/>
                </a:cubicBezTo>
                <a:cubicBezTo>
                  <a:pt x="2587254" y="274221"/>
                  <a:pt x="2601042" y="272149"/>
                  <a:pt x="2608901" y="268428"/>
                </a:cubicBezTo>
                <a:cubicBezTo>
                  <a:pt x="2616759" y="264707"/>
                  <a:pt x="2622380" y="259885"/>
                  <a:pt x="2625765" y="253962"/>
                </a:cubicBezTo>
                <a:cubicBezTo>
                  <a:pt x="2629149" y="248040"/>
                  <a:pt x="2633128" y="239310"/>
                  <a:pt x="2637703" y="227773"/>
                </a:cubicBezTo>
                <a:cubicBezTo>
                  <a:pt x="2642277" y="216237"/>
                  <a:pt x="2644977" y="217603"/>
                  <a:pt x="2645802" y="231871"/>
                </a:cubicBezTo>
                <a:cubicBezTo>
                  <a:pt x="2646626" y="246140"/>
                  <a:pt x="2648627" y="257368"/>
                  <a:pt x="2651803" y="265556"/>
                </a:cubicBezTo>
                <a:cubicBezTo>
                  <a:pt x="2654979" y="273744"/>
                  <a:pt x="2654205" y="280301"/>
                  <a:pt x="2649480" y="285227"/>
                </a:cubicBezTo>
                <a:cubicBezTo>
                  <a:pt x="2644755" y="290153"/>
                  <a:pt x="2636789" y="294014"/>
                  <a:pt x="2625582" y="296811"/>
                </a:cubicBezTo>
                <a:cubicBezTo>
                  <a:pt x="2614375" y="299607"/>
                  <a:pt x="2599289" y="301690"/>
                  <a:pt x="2580324" y="303059"/>
                </a:cubicBezTo>
                <a:cubicBezTo>
                  <a:pt x="2561359" y="304429"/>
                  <a:pt x="2543459" y="302475"/>
                  <a:pt x="2526624" y="297198"/>
                </a:cubicBezTo>
                <a:cubicBezTo>
                  <a:pt x="2509788" y="291921"/>
                  <a:pt x="2500890" y="281563"/>
                  <a:pt x="2499929" y="266126"/>
                </a:cubicBezTo>
                <a:cubicBezTo>
                  <a:pt x="2498969" y="250689"/>
                  <a:pt x="2498940" y="235058"/>
                  <a:pt x="2499843" y="219234"/>
                </a:cubicBezTo>
                <a:cubicBezTo>
                  <a:pt x="2500747" y="203409"/>
                  <a:pt x="2499592" y="192887"/>
                  <a:pt x="2496380" y="187667"/>
                </a:cubicBezTo>
                <a:lnTo>
                  <a:pt x="2474354" y="189797"/>
                </a:lnTo>
                <a:cubicBezTo>
                  <a:pt x="2476691" y="191130"/>
                  <a:pt x="2479527" y="194146"/>
                  <a:pt x="2482861" y="198842"/>
                </a:cubicBezTo>
                <a:cubicBezTo>
                  <a:pt x="2486195" y="203538"/>
                  <a:pt x="2485657" y="208256"/>
                  <a:pt x="2481248" y="212996"/>
                </a:cubicBezTo>
                <a:cubicBezTo>
                  <a:pt x="2476838" y="217735"/>
                  <a:pt x="2471260" y="225282"/>
                  <a:pt x="2464513" y="235635"/>
                </a:cubicBezTo>
                <a:cubicBezTo>
                  <a:pt x="2457766" y="245989"/>
                  <a:pt x="2446089" y="258085"/>
                  <a:pt x="2429483" y="271923"/>
                </a:cubicBezTo>
                <a:cubicBezTo>
                  <a:pt x="2412877" y="285762"/>
                  <a:pt x="2393905" y="294527"/>
                  <a:pt x="2372567" y="298220"/>
                </a:cubicBezTo>
                <a:cubicBezTo>
                  <a:pt x="2351229" y="301912"/>
                  <a:pt x="2349766" y="298474"/>
                  <a:pt x="2368179" y="287905"/>
                </a:cubicBezTo>
                <a:cubicBezTo>
                  <a:pt x="2386591" y="277337"/>
                  <a:pt x="2402635" y="265657"/>
                  <a:pt x="2416308" y="252865"/>
                </a:cubicBezTo>
                <a:cubicBezTo>
                  <a:pt x="2429981" y="240074"/>
                  <a:pt x="2440123" y="227379"/>
                  <a:pt x="2446734" y="214781"/>
                </a:cubicBezTo>
                <a:cubicBezTo>
                  <a:pt x="2453345" y="202183"/>
                  <a:pt x="2456249" y="194945"/>
                  <a:pt x="2455446" y="193066"/>
                </a:cubicBezTo>
                <a:lnTo>
                  <a:pt x="2452800" y="194056"/>
                </a:lnTo>
                <a:cubicBezTo>
                  <a:pt x="2447437" y="202402"/>
                  <a:pt x="2442493" y="202976"/>
                  <a:pt x="2437969" y="195777"/>
                </a:cubicBezTo>
                <a:cubicBezTo>
                  <a:pt x="2433444" y="188578"/>
                  <a:pt x="2429841" y="178723"/>
                  <a:pt x="2427160" y="166211"/>
                </a:cubicBezTo>
                <a:cubicBezTo>
                  <a:pt x="2424478" y="153699"/>
                  <a:pt x="2420624" y="143220"/>
                  <a:pt x="2415598" y="134773"/>
                </a:cubicBezTo>
                <a:cubicBezTo>
                  <a:pt x="2410572" y="126327"/>
                  <a:pt x="2410809" y="121534"/>
                  <a:pt x="2416308" y="120394"/>
                </a:cubicBezTo>
                <a:cubicBezTo>
                  <a:pt x="2421807" y="119254"/>
                  <a:pt x="2427895" y="119358"/>
                  <a:pt x="2434570" y="120706"/>
                </a:cubicBezTo>
                <a:cubicBezTo>
                  <a:pt x="2441246" y="122054"/>
                  <a:pt x="2454528" y="121566"/>
                  <a:pt x="2474418" y="119243"/>
                </a:cubicBezTo>
                <a:cubicBezTo>
                  <a:pt x="2476067" y="104329"/>
                  <a:pt x="2477343" y="93846"/>
                  <a:pt x="2478247" y="87795"/>
                </a:cubicBezTo>
                <a:cubicBezTo>
                  <a:pt x="2466861" y="89587"/>
                  <a:pt x="2456636" y="90935"/>
                  <a:pt x="2447573" y="91839"/>
                </a:cubicBezTo>
                <a:cubicBezTo>
                  <a:pt x="2438510" y="92742"/>
                  <a:pt x="2430107" y="89652"/>
                  <a:pt x="2422363" y="82568"/>
                </a:cubicBezTo>
                <a:cubicBezTo>
                  <a:pt x="2414619" y="75484"/>
                  <a:pt x="2416469" y="71648"/>
                  <a:pt x="2427913" y="71060"/>
                </a:cubicBezTo>
                <a:cubicBezTo>
                  <a:pt x="2439356" y="70472"/>
                  <a:pt x="2456636" y="68529"/>
                  <a:pt x="2479753" y="65231"/>
                </a:cubicBezTo>
                <a:cubicBezTo>
                  <a:pt x="2480541" y="54834"/>
                  <a:pt x="2480936" y="45233"/>
                  <a:pt x="2480936" y="36428"/>
                </a:cubicBezTo>
                <a:cubicBezTo>
                  <a:pt x="2480936" y="28183"/>
                  <a:pt x="2478914" y="19582"/>
                  <a:pt x="2474870" y="10627"/>
                </a:cubicBezTo>
                <a:cubicBezTo>
                  <a:pt x="2471837" y="3910"/>
                  <a:pt x="2472914" y="378"/>
                  <a:pt x="2478100" y="29"/>
                </a:cubicBezTo>
                <a:close/>
                <a:moveTo>
                  <a:pt x="868375" y="29"/>
                </a:moveTo>
                <a:cubicBezTo>
                  <a:pt x="870104" y="-87"/>
                  <a:pt x="872290" y="151"/>
                  <a:pt x="874932" y="743"/>
                </a:cubicBezTo>
                <a:cubicBezTo>
                  <a:pt x="885501" y="3109"/>
                  <a:pt x="893624" y="6178"/>
                  <a:pt x="899303" y="9949"/>
                </a:cubicBezTo>
                <a:cubicBezTo>
                  <a:pt x="904982" y="13721"/>
                  <a:pt x="906670" y="18162"/>
                  <a:pt x="904369" y="23275"/>
                </a:cubicBezTo>
                <a:cubicBezTo>
                  <a:pt x="902067" y="28387"/>
                  <a:pt x="899167" y="40838"/>
                  <a:pt x="895668" y="60627"/>
                </a:cubicBezTo>
                <a:cubicBezTo>
                  <a:pt x="910453" y="58175"/>
                  <a:pt x="924313" y="55314"/>
                  <a:pt x="937247" y="52045"/>
                </a:cubicBezTo>
                <a:cubicBezTo>
                  <a:pt x="950182" y="48775"/>
                  <a:pt x="960210" y="51769"/>
                  <a:pt x="967330" y="61025"/>
                </a:cubicBezTo>
                <a:cubicBezTo>
                  <a:pt x="974450" y="70282"/>
                  <a:pt x="970545" y="75692"/>
                  <a:pt x="955617" y="77255"/>
                </a:cubicBezTo>
                <a:cubicBezTo>
                  <a:pt x="940689" y="78818"/>
                  <a:pt x="920068" y="81299"/>
                  <a:pt x="893754" y="84697"/>
                </a:cubicBezTo>
                <a:cubicBezTo>
                  <a:pt x="891344" y="99124"/>
                  <a:pt x="889738" y="109097"/>
                  <a:pt x="888935" y="114618"/>
                </a:cubicBezTo>
                <a:cubicBezTo>
                  <a:pt x="895560" y="113801"/>
                  <a:pt x="902286" y="112750"/>
                  <a:pt x="909112" y="111467"/>
                </a:cubicBezTo>
                <a:cubicBezTo>
                  <a:pt x="915938" y="110184"/>
                  <a:pt x="921595" y="108140"/>
                  <a:pt x="926083" y="105337"/>
                </a:cubicBezTo>
                <a:cubicBezTo>
                  <a:pt x="930572" y="102533"/>
                  <a:pt x="936706" y="102583"/>
                  <a:pt x="944486" y="105487"/>
                </a:cubicBezTo>
                <a:cubicBezTo>
                  <a:pt x="952265" y="108391"/>
                  <a:pt x="959572" y="113059"/>
                  <a:pt x="966405" y="119490"/>
                </a:cubicBezTo>
                <a:cubicBezTo>
                  <a:pt x="973238" y="125922"/>
                  <a:pt x="972442" y="132167"/>
                  <a:pt x="964017" y="138226"/>
                </a:cubicBezTo>
                <a:cubicBezTo>
                  <a:pt x="955592" y="144285"/>
                  <a:pt x="948110" y="153129"/>
                  <a:pt x="941571" y="164759"/>
                </a:cubicBezTo>
                <a:cubicBezTo>
                  <a:pt x="948770" y="176059"/>
                  <a:pt x="948809" y="182028"/>
                  <a:pt x="941689" y="182666"/>
                </a:cubicBezTo>
                <a:cubicBezTo>
                  <a:pt x="934569" y="183304"/>
                  <a:pt x="922384" y="184254"/>
                  <a:pt x="905132" y="185516"/>
                </a:cubicBezTo>
                <a:cubicBezTo>
                  <a:pt x="915931" y="192141"/>
                  <a:pt x="919731" y="198634"/>
                  <a:pt x="916533" y="204994"/>
                </a:cubicBezTo>
                <a:cubicBezTo>
                  <a:pt x="913335" y="211354"/>
                  <a:pt x="911084" y="222263"/>
                  <a:pt x="909779" y="237722"/>
                </a:cubicBezTo>
                <a:cubicBezTo>
                  <a:pt x="908474" y="253181"/>
                  <a:pt x="911223" y="263305"/>
                  <a:pt x="918028" y="268094"/>
                </a:cubicBezTo>
                <a:cubicBezTo>
                  <a:pt x="924833" y="272884"/>
                  <a:pt x="938093" y="275067"/>
                  <a:pt x="957811" y="274644"/>
                </a:cubicBezTo>
                <a:cubicBezTo>
                  <a:pt x="977529" y="274221"/>
                  <a:pt x="991317" y="272149"/>
                  <a:pt x="999176" y="268428"/>
                </a:cubicBezTo>
                <a:cubicBezTo>
                  <a:pt x="1007034" y="264707"/>
                  <a:pt x="1012656" y="259885"/>
                  <a:pt x="1016040" y="253962"/>
                </a:cubicBezTo>
                <a:cubicBezTo>
                  <a:pt x="1019424" y="248040"/>
                  <a:pt x="1023403" y="239310"/>
                  <a:pt x="1027978" y="227773"/>
                </a:cubicBezTo>
                <a:cubicBezTo>
                  <a:pt x="1032553" y="216237"/>
                  <a:pt x="1035252" y="217603"/>
                  <a:pt x="1036077" y="231871"/>
                </a:cubicBezTo>
                <a:cubicBezTo>
                  <a:pt x="1036901" y="246140"/>
                  <a:pt x="1038902" y="257368"/>
                  <a:pt x="1042078" y="265556"/>
                </a:cubicBezTo>
                <a:cubicBezTo>
                  <a:pt x="1045254" y="273744"/>
                  <a:pt x="1044480" y="280301"/>
                  <a:pt x="1039755" y="285227"/>
                </a:cubicBezTo>
                <a:cubicBezTo>
                  <a:pt x="1035030" y="290153"/>
                  <a:pt x="1027064" y="294014"/>
                  <a:pt x="1015857" y="296811"/>
                </a:cubicBezTo>
                <a:cubicBezTo>
                  <a:pt x="1004650" y="299607"/>
                  <a:pt x="989564" y="301690"/>
                  <a:pt x="970599" y="303059"/>
                </a:cubicBezTo>
                <a:cubicBezTo>
                  <a:pt x="951634" y="304429"/>
                  <a:pt x="933734" y="302475"/>
                  <a:pt x="916899" y="297198"/>
                </a:cubicBezTo>
                <a:cubicBezTo>
                  <a:pt x="900063" y="291921"/>
                  <a:pt x="891165" y="281563"/>
                  <a:pt x="890205" y="266126"/>
                </a:cubicBezTo>
                <a:cubicBezTo>
                  <a:pt x="889244" y="250689"/>
                  <a:pt x="889215" y="235058"/>
                  <a:pt x="890118" y="219234"/>
                </a:cubicBezTo>
                <a:cubicBezTo>
                  <a:pt x="891022" y="203409"/>
                  <a:pt x="889867" y="192887"/>
                  <a:pt x="886655" y="187667"/>
                </a:cubicBezTo>
                <a:lnTo>
                  <a:pt x="864629" y="189797"/>
                </a:lnTo>
                <a:cubicBezTo>
                  <a:pt x="866966" y="191130"/>
                  <a:pt x="869802" y="194146"/>
                  <a:pt x="873136" y="198842"/>
                </a:cubicBezTo>
                <a:cubicBezTo>
                  <a:pt x="876470" y="203538"/>
                  <a:pt x="875932" y="208256"/>
                  <a:pt x="871523" y="212996"/>
                </a:cubicBezTo>
                <a:cubicBezTo>
                  <a:pt x="867113" y="217735"/>
                  <a:pt x="861535" y="225282"/>
                  <a:pt x="854788" y="235635"/>
                </a:cubicBezTo>
                <a:cubicBezTo>
                  <a:pt x="848040" y="245989"/>
                  <a:pt x="836364" y="258085"/>
                  <a:pt x="819758" y="271923"/>
                </a:cubicBezTo>
                <a:cubicBezTo>
                  <a:pt x="803152" y="285762"/>
                  <a:pt x="784180" y="294527"/>
                  <a:pt x="762842" y="298220"/>
                </a:cubicBezTo>
                <a:cubicBezTo>
                  <a:pt x="741503" y="301912"/>
                  <a:pt x="740041" y="298474"/>
                  <a:pt x="758454" y="287905"/>
                </a:cubicBezTo>
                <a:cubicBezTo>
                  <a:pt x="776866" y="277337"/>
                  <a:pt x="792910" y="265657"/>
                  <a:pt x="806583" y="252865"/>
                </a:cubicBezTo>
                <a:cubicBezTo>
                  <a:pt x="820256" y="240074"/>
                  <a:pt x="830398" y="227379"/>
                  <a:pt x="837010" y="214781"/>
                </a:cubicBezTo>
                <a:cubicBezTo>
                  <a:pt x="843620" y="202183"/>
                  <a:pt x="846524" y="194945"/>
                  <a:pt x="845721" y="193066"/>
                </a:cubicBezTo>
                <a:lnTo>
                  <a:pt x="843075" y="194056"/>
                </a:lnTo>
                <a:cubicBezTo>
                  <a:pt x="837712" y="202402"/>
                  <a:pt x="832768" y="202976"/>
                  <a:pt x="828244" y="195777"/>
                </a:cubicBezTo>
                <a:cubicBezTo>
                  <a:pt x="823720" y="188578"/>
                  <a:pt x="820116" y="178723"/>
                  <a:pt x="817435" y="166211"/>
                </a:cubicBezTo>
                <a:cubicBezTo>
                  <a:pt x="814753" y="153699"/>
                  <a:pt x="810899" y="143220"/>
                  <a:pt x="805873" y="134773"/>
                </a:cubicBezTo>
                <a:cubicBezTo>
                  <a:pt x="800847" y="126327"/>
                  <a:pt x="801083" y="121534"/>
                  <a:pt x="806583" y="120394"/>
                </a:cubicBezTo>
                <a:cubicBezTo>
                  <a:pt x="812083" y="119254"/>
                  <a:pt x="818170" y="119358"/>
                  <a:pt x="824845" y="120706"/>
                </a:cubicBezTo>
                <a:cubicBezTo>
                  <a:pt x="831521" y="122054"/>
                  <a:pt x="844803" y="121566"/>
                  <a:pt x="864693" y="119243"/>
                </a:cubicBezTo>
                <a:cubicBezTo>
                  <a:pt x="866343" y="104329"/>
                  <a:pt x="867618" y="93846"/>
                  <a:pt x="868522" y="87795"/>
                </a:cubicBezTo>
                <a:cubicBezTo>
                  <a:pt x="857136" y="89587"/>
                  <a:pt x="846911" y="90935"/>
                  <a:pt x="837848" y="91839"/>
                </a:cubicBezTo>
                <a:cubicBezTo>
                  <a:pt x="828785" y="92742"/>
                  <a:pt x="820382" y="89652"/>
                  <a:pt x="812638" y="82568"/>
                </a:cubicBezTo>
                <a:cubicBezTo>
                  <a:pt x="804895" y="75484"/>
                  <a:pt x="806744" y="71648"/>
                  <a:pt x="818188" y="71060"/>
                </a:cubicBezTo>
                <a:cubicBezTo>
                  <a:pt x="829632" y="70472"/>
                  <a:pt x="846911" y="68529"/>
                  <a:pt x="870028" y="65231"/>
                </a:cubicBezTo>
                <a:cubicBezTo>
                  <a:pt x="870816" y="54834"/>
                  <a:pt x="871211" y="45233"/>
                  <a:pt x="871211" y="36428"/>
                </a:cubicBezTo>
                <a:cubicBezTo>
                  <a:pt x="871211" y="28183"/>
                  <a:pt x="869189" y="19582"/>
                  <a:pt x="865145" y="10627"/>
                </a:cubicBezTo>
                <a:cubicBezTo>
                  <a:pt x="862112" y="3910"/>
                  <a:pt x="863189" y="378"/>
                  <a:pt x="868375" y="2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59" name="文本框 58"/>
          <p:cNvSpPr txBox="1">
            <a:spLocks noChangeArrowheads="1"/>
          </p:cNvSpPr>
          <p:nvPr/>
        </p:nvSpPr>
        <p:spPr bwMode="auto">
          <a:xfrm>
            <a:off x="2169664" y="6281528"/>
            <a:ext cx="6600932" cy="317770"/>
          </a:xfrm>
          <a:custGeom>
            <a:avLst/>
            <a:gdLst/>
            <a:ahLst/>
            <a:cxnLst/>
            <a:rect l="l" t="t" r="r" b="b"/>
            <a:pathLst>
              <a:path w="6600931" h="317770">
                <a:moveTo>
                  <a:pt x="1330543" y="167371"/>
                </a:moveTo>
                <a:cubicBezTo>
                  <a:pt x="1319816" y="168239"/>
                  <a:pt x="1311008" y="171917"/>
                  <a:pt x="1304118" y="178406"/>
                </a:cubicBezTo>
                <a:cubicBezTo>
                  <a:pt x="1297227" y="184895"/>
                  <a:pt x="1293567" y="193166"/>
                  <a:pt x="1293136" y="203218"/>
                </a:cubicBezTo>
                <a:cubicBezTo>
                  <a:pt x="1292720" y="213257"/>
                  <a:pt x="1294388" y="222022"/>
                  <a:pt x="1298138" y="229515"/>
                </a:cubicBezTo>
                <a:cubicBezTo>
                  <a:pt x="1301888" y="237007"/>
                  <a:pt x="1308617" y="241553"/>
                  <a:pt x="1318325" y="243152"/>
                </a:cubicBezTo>
                <a:cubicBezTo>
                  <a:pt x="1328033" y="244751"/>
                  <a:pt x="1338193" y="244536"/>
                  <a:pt x="1348805" y="242507"/>
                </a:cubicBezTo>
                <a:cubicBezTo>
                  <a:pt x="1359417" y="240478"/>
                  <a:pt x="1366842" y="234835"/>
                  <a:pt x="1371079" y="225578"/>
                </a:cubicBezTo>
                <a:cubicBezTo>
                  <a:pt x="1375317" y="216322"/>
                  <a:pt x="1376804" y="207180"/>
                  <a:pt x="1375542" y="198153"/>
                </a:cubicBezTo>
                <a:cubicBezTo>
                  <a:pt x="1374280" y="189126"/>
                  <a:pt x="1369147" y="181522"/>
                  <a:pt x="1360141" y="175341"/>
                </a:cubicBezTo>
                <a:cubicBezTo>
                  <a:pt x="1351135" y="169160"/>
                  <a:pt x="1341269" y="166504"/>
                  <a:pt x="1330543" y="167371"/>
                </a:cubicBezTo>
                <a:close/>
                <a:moveTo>
                  <a:pt x="73243" y="167371"/>
                </a:moveTo>
                <a:cubicBezTo>
                  <a:pt x="62517" y="168239"/>
                  <a:pt x="53708" y="171917"/>
                  <a:pt x="46818" y="178406"/>
                </a:cubicBezTo>
                <a:cubicBezTo>
                  <a:pt x="39927" y="184895"/>
                  <a:pt x="36267" y="193166"/>
                  <a:pt x="35837" y="203218"/>
                </a:cubicBezTo>
                <a:cubicBezTo>
                  <a:pt x="35420" y="213257"/>
                  <a:pt x="37088" y="222022"/>
                  <a:pt x="40837" y="229515"/>
                </a:cubicBezTo>
                <a:cubicBezTo>
                  <a:pt x="44588" y="237007"/>
                  <a:pt x="51317" y="241553"/>
                  <a:pt x="61025" y="243152"/>
                </a:cubicBezTo>
                <a:cubicBezTo>
                  <a:pt x="70733" y="244751"/>
                  <a:pt x="80893" y="244536"/>
                  <a:pt x="91505" y="242507"/>
                </a:cubicBezTo>
                <a:cubicBezTo>
                  <a:pt x="102117" y="240478"/>
                  <a:pt x="109541" y="234835"/>
                  <a:pt x="113779" y="225578"/>
                </a:cubicBezTo>
                <a:cubicBezTo>
                  <a:pt x="118017" y="216322"/>
                  <a:pt x="119505" y="207180"/>
                  <a:pt x="118242" y="198153"/>
                </a:cubicBezTo>
                <a:cubicBezTo>
                  <a:pt x="116981" y="189126"/>
                  <a:pt x="111847" y="181522"/>
                  <a:pt x="102841" y="175341"/>
                </a:cubicBezTo>
                <a:cubicBezTo>
                  <a:pt x="93835" y="169160"/>
                  <a:pt x="83969" y="166504"/>
                  <a:pt x="73243" y="167371"/>
                </a:cubicBezTo>
                <a:close/>
                <a:moveTo>
                  <a:pt x="6480559" y="128911"/>
                </a:moveTo>
                <a:cubicBezTo>
                  <a:pt x="6479505" y="128488"/>
                  <a:pt x="6470823" y="129402"/>
                  <a:pt x="6454511" y="131654"/>
                </a:cubicBezTo>
                <a:cubicBezTo>
                  <a:pt x="6438199" y="133905"/>
                  <a:pt x="6419123" y="136228"/>
                  <a:pt x="6397282" y="138623"/>
                </a:cubicBezTo>
                <a:cubicBezTo>
                  <a:pt x="6399032" y="153164"/>
                  <a:pt x="6400287" y="165410"/>
                  <a:pt x="6401047" y="175363"/>
                </a:cubicBezTo>
                <a:cubicBezTo>
                  <a:pt x="6421395" y="172710"/>
                  <a:pt x="6446333" y="168859"/>
                  <a:pt x="6475859" y="163811"/>
                </a:cubicBezTo>
                <a:cubicBezTo>
                  <a:pt x="6478269" y="154161"/>
                  <a:pt x="6479917" y="146037"/>
                  <a:pt x="6480807" y="139440"/>
                </a:cubicBezTo>
                <a:cubicBezTo>
                  <a:pt x="6481696" y="132844"/>
                  <a:pt x="6481613" y="129334"/>
                  <a:pt x="6480559" y="128911"/>
                </a:cubicBezTo>
                <a:close/>
                <a:moveTo>
                  <a:pt x="1994285" y="128911"/>
                </a:moveTo>
                <a:cubicBezTo>
                  <a:pt x="1993231" y="128488"/>
                  <a:pt x="1984548" y="129402"/>
                  <a:pt x="1968236" y="131654"/>
                </a:cubicBezTo>
                <a:cubicBezTo>
                  <a:pt x="1951924" y="133905"/>
                  <a:pt x="1932848" y="136228"/>
                  <a:pt x="1911007" y="138623"/>
                </a:cubicBezTo>
                <a:cubicBezTo>
                  <a:pt x="1912757" y="153164"/>
                  <a:pt x="1914012" y="165410"/>
                  <a:pt x="1914772" y="175363"/>
                </a:cubicBezTo>
                <a:cubicBezTo>
                  <a:pt x="1935121" y="172710"/>
                  <a:pt x="1960058" y="168859"/>
                  <a:pt x="1989585" y="163811"/>
                </a:cubicBezTo>
                <a:cubicBezTo>
                  <a:pt x="1991994" y="154161"/>
                  <a:pt x="1993643" y="146037"/>
                  <a:pt x="1994532" y="139440"/>
                </a:cubicBezTo>
                <a:cubicBezTo>
                  <a:pt x="1995421" y="132844"/>
                  <a:pt x="1995339" y="129334"/>
                  <a:pt x="1994285" y="128911"/>
                </a:cubicBezTo>
                <a:close/>
                <a:moveTo>
                  <a:pt x="4687639" y="128844"/>
                </a:moveTo>
                <a:cubicBezTo>
                  <a:pt x="4683987" y="129029"/>
                  <a:pt x="4676045" y="129965"/>
                  <a:pt x="4663811" y="131654"/>
                </a:cubicBezTo>
                <a:cubicBezTo>
                  <a:pt x="4647499" y="133905"/>
                  <a:pt x="4628422" y="136228"/>
                  <a:pt x="4606583" y="138623"/>
                </a:cubicBezTo>
                <a:cubicBezTo>
                  <a:pt x="4608332" y="153164"/>
                  <a:pt x="4609587" y="165410"/>
                  <a:pt x="4610347" y="175363"/>
                </a:cubicBezTo>
                <a:cubicBezTo>
                  <a:pt x="4630696" y="172710"/>
                  <a:pt x="4655633" y="168859"/>
                  <a:pt x="4685160" y="163811"/>
                </a:cubicBezTo>
                <a:cubicBezTo>
                  <a:pt x="4687569" y="154161"/>
                  <a:pt x="4689218" y="146037"/>
                  <a:pt x="4690107" y="139440"/>
                </a:cubicBezTo>
                <a:cubicBezTo>
                  <a:pt x="4690996" y="132844"/>
                  <a:pt x="4690914" y="129334"/>
                  <a:pt x="4689860" y="128911"/>
                </a:cubicBezTo>
                <a:cubicBezTo>
                  <a:pt x="4689596" y="128805"/>
                  <a:pt x="4688856" y="128783"/>
                  <a:pt x="4687639" y="128844"/>
                </a:cubicBezTo>
                <a:close/>
                <a:moveTo>
                  <a:pt x="382339" y="128844"/>
                </a:moveTo>
                <a:cubicBezTo>
                  <a:pt x="378687" y="129029"/>
                  <a:pt x="370745" y="129965"/>
                  <a:pt x="358511" y="131654"/>
                </a:cubicBezTo>
                <a:cubicBezTo>
                  <a:pt x="342199" y="133905"/>
                  <a:pt x="323123" y="136228"/>
                  <a:pt x="301282" y="138623"/>
                </a:cubicBezTo>
                <a:cubicBezTo>
                  <a:pt x="303032" y="153164"/>
                  <a:pt x="304287" y="165410"/>
                  <a:pt x="305047" y="175363"/>
                </a:cubicBezTo>
                <a:cubicBezTo>
                  <a:pt x="325396" y="172710"/>
                  <a:pt x="350333" y="168859"/>
                  <a:pt x="379860" y="163811"/>
                </a:cubicBezTo>
                <a:cubicBezTo>
                  <a:pt x="382269" y="154161"/>
                  <a:pt x="383918" y="146037"/>
                  <a:pt x="384807" y="139440"/>
                </a:cubicBezTo>
                <a:cubicBezTo>
                  <a:pt x="385696" y="132844"/>
                  <a:pt x="385614" y="129334"/>
                  <a:pt x="384560" y="128911"/>
                </a:cubicBezTo>
                <a:cubicBezTo>
                  <a:pt x="384297" y="128805"/>
                  <a:pt x="383556" y="128783"/>
                  <a:pt x="382339" y="128844"/>
                </a:cubicBezTo>
                <a:close/>
                <a:moveTo>
                  <a:pt x="1329984" y="66144"/>
                </a:moveTo>
                <a:cubicBezTo>
                  <a:pt x="1318024" y="67011"/>
                  <a:pt x="1309696" y="70378"/>
                  <a:pt x="1305000" y="76243"/>
                </a:cubicBezTo>
                <a:cubicBezTo>
                  <a:pt x="1300303" y="82108"/>
                  <a:pt x="1297955" y="89228"/>
                  <a:pt x="1297955" y="97603"/>
                </a:cubicBezTo>
                <a:cubicBezTo>
                  <a:pt x="1297955" y="105963"/>
                  <a:pt x="1300816" y="113818"/>
                  <a:pt x="1306537" y="121167"/>
                </a:cubicBezTo>
                <a:cubicBezTo>
                  <a:pt x="1312259" y="128517"/>
                  <a:pt x="1321068" y="132191"/>
                  <a:pt x="1332963" y="132191"/>
                </a:cubicBezTo>
                <a:cubicBezTo>
                  <a:pt x="1344858" y="132191"/>
                  <a:pt x="1353896" y="128495"/>
                  <a:pt x="1360077" y="121103"/>
                </a:cubicBezTo>
                <a:cubicBezTo>
                  <a:pt x="1366257" y="113710"/>
                  <a:pt x="1369136" y="104873"/>
                  <a:pt x="1368713" y="94591"/>
                </a:cubicBezTo>
                <a:cubicBezTo>
                  <a:pt x="1368290" y="84309"/>
                  <a:pt x="1364719" y="76781"/>
                  <a:pt x="1358001" y="72005"/>
                </a:cubicBezTo>
                <a:cubicBezTo>
                  <a:pt x="1351282" y="67230"/>
                  <a:pt x="1341943" y="65276"/>
                  <a:pt x="1329984" y="66144"/>
                </a:cubicBezTo>
                <a:close/>
                <a:moveTo>
                  <a:pt x="72684" y="66144"/>
                </a:moveTo>
                <a:cubicBezTo>
                  <a:pt x="60724" y="67011"/>
                  <a:pt x="52396" y="70378"/>
                  <a:pt x="47699" y="76243"/>
                </a:cubicBezTo>
                <a:cubicBezTo>
                  <a:pt x="43003" y="82108"/>
                  <a:pt x="40655" y="89228"/>
                  <a:pt x="40655" y="97603"/>
                </a:cubicBezTo>
                <a:cubicBezTo>
                  <a:pt x="40655" y="105963"/>
                  <a:pt x="43516" y="113818"/>
                  <a:pt x="49237" y="121167"/>
                </a:cubicBezTo>
                <a:cubicBezTo>
                  <a:pt x="54959" y="128517"/>
                  <a:pt x="63768" y="132191"/>
                  <a:pt x="75663" y="132191"/>
                </a:cubicBezTo>
                <a:cubicBezTo>
                  <a:pt x="87558" y="132191"/>
                  <a:pt x="96596" y="128495"/>
                  <a:pt x="102777" y="121103"/>
                </a:cubicBezTo>
                <a:cubicBezTo>
                  <a:pt x="108957" y="113710"/>
                  <a:pt x="111836" y="104873"/>
                  <a:pt x="111413" y="94591"/>
                </a:cubicBezTo>
                <a:cubicBezTo>
                  <a:pt x="110990" y="84309"/>
                  <a:pt x="107419" y="76781"/>
                  <a:pt x="100701" y="72005"/>
                </a:cubicBezTo>
                <a:cubicBezTo>
                  <a:pt x="93982" y="67230"/>
                  <a:pt x="84643" y="65276"/>
                  <a:pt x="72684" y="66144"/>
                </a:cubicBezTo>
                <a:close/>
                <a:moveTo>
                  <a:pt x="5825089" y="65477"/>
                </a:moveTo>
                <a:cubicBezTo>
                  <a:pt x="5815329" y="65054"/>
                  <a:pt x="5806500" y="70267"/>
                  <a:pt x="5798598" y="81115"/>
                </a:cubicBezTo>
                <a:cubicBezTo>
                  <a:pt x="5790697" y="91963"/>
                  <a:pt x="5785420" y="109484"/>
                  <a:pt x="5782767" y="133676"/>
                </a:cubicBezTo>
                <a:cubicBezTo>
                  <a:pt x="5780129" y="157853"/>
                  <a:pt x="5781025" y="179453"/>
                  <a:pt x="5785455" y="198475"/>
                </a:cubicBezTo>
                <a:cubicBezTo>
                  <a:pt x="5789887" y="217498"/>
                  <a:pt x="5796738" y="230551"/>
                  <a:pt x="5806009" y="237635"/>
                </a:cubicBezTo>
                <a:cubicBezTo>
                  <a:pt x="5815279" y="244719"/>
                  <a:pt x="5824587" y="246207"/>
                  <a:pt x="5833929" y="242098"/>
                </a:cubicBezTo>
                <a:cubicBezTo>
                  <a:pt x="5843271" y="237990"/>
                  <a:pt x="5850345" y="228737"/>
                  <a:pt x="5855149" y="214339"/>
                </a:cubicBezTo>
                <a:cubicBezTo>
                  <a:pt x="5859953" y="199942"/>
                  <a:pt x="5862355" y="184074"/>
                  <a:pt x="5862355" y="166737"/>
                </a:cubicBezTo>
                <a:cubicBezTo>
                  <a:pt x="5862355" y="149400"/>
                  <a:pt x="5861695" y="133686"/>
                  <a:pt x="5860376" y="119597"/>
                </a:cubicBezTo>
                <a:cubicBezTo>
                  <a:pt x="5859057" y="105508"/>
                  <a:pt x="5855285" y="93071"/>
                  <a:pt x="5849061" y="82287"/>
                </a:cubicBezTo>
                <a:cubicBezTo>
                  <a:pt x="5842838" y="71504"/>
                  <a:pt x="5834847" y="65900"/>
                  <a:pt x="5825089" y="65477"/>
                </a:cubicBezTo>
                <a:close/>
                <a:moveTo>
                  <a:pt x="4386814" y="65477"/>
                </a:moveTo>
                <a:cubicBezTo>
                  <a:pt x="4377055" y="65054"/>
                  <a:pt x="4368225" y="70267"/>
                  <a:pt x="4360324" y="81115"/>
                </a:cubicBezTo>
                <a:cubicBezTo>
                  <a:pt x="4352422" y="91963"/>
                  <a:pt x="4347145" y="109484"/>
                  <a:pt x="4344492" y="133676"/>
                </a:cubicBezTo>
                <a:cubicBezTo>
                  <a:pt x="4341853" y="157853"/>
                  <a:pt x="4342750" y="179453"/>
                  <a:pt x="4347181" y="198475"/>
                </a:cubicBezTo>
                <a:cubicBezTo>
                  <a:pt x="4351612" y="217498"/>
                  <a:pt x="4358463" y="230551"/>
                  <a:pt x="4367734" y="237635"/>
                </a:cubicBezTo>
                <a:cubicBezTo>
                  <a:pt x="4377005" y="244719"/>
                  <a:pt x="4386312" y="246207"/>
                  <a:pt x="4395654" y="242098"/>
                </a:cubicBezTo>
                <a:cubicBezTo>
                  <a:pt x="4404997" y="237990"/>
                  <a:pt x="4412070" y="228737"/>
                  <a:pt x="4416874" y="214339"/>
                </a:cubicBezTo>
                <a:cubicBezTo>
                  <a:pt x="4421678" y="199942"/>
                  <a:pt x="4424080" y="184074"/>
                  <a:pt x="4424080" y="166737"/>
                </a:cubicBezTo>
                <a:cubicBezTo>
                  <a:pt x="4424080" y="149400"/>
                  <a:pt x="4423421" y="133686"/>
                  <a:pt x="4422101" y="119597"/>
                </a:cubicBezTo>
                <a:cubicBezTo>
                  <a:pt x="4420782" y="105508"/>
                  <a:pt x="4417011" y="93071"/>
                  <a:pt x="4410787" y="82287"/>
                </a:cubicBezTo>
                <a:cubicBezTo>
                  <a:pt x="4404563" y="71504"/>
                  <a:pt x="4396572" y="65900"/>
                  <a:pt x="4386814" y="65477"/>
                </a:cubicBezTo>
                <a:close/>
                <a:moveTo>
                  <a:pt x="4205839" y="65477"/>
                </a:moveTo>
                <a:cubicBezTo>
                  <a:pt x="4196080" y="65054"/>
                  <a:pt x="4187250" y="70267"/>
                  <a:pt x="4179349" y="81115"/>
                </a:cubicBezTo>
                <a:cubicBezTo>
                  <a:pt x="4171447" y="91963"/>
                  <a:pt x="4166170" y="109484"/>
                  <a:pt x="4163517" y="133676"/>
                </a:cubicBezTo>
                <a:cubicBezTo>
                  <a:pt x="4160879" y="157853"/>
                  <a:pt x="4161775" y="179453"/>
                  <a:pt x="4166206" y="198475"/>
                </a:cubicBezTo>
                <a:cubicBezTo>
                  <a:pt x="4170637" y="217498"/>
                  <a:pt x="4177488" y="230551"/>
                  <a:pt x="4186759" y="237635"/>
                </a:cubicBezTo>
                <a:cubicBezTo>
                  <a:pt x="4196030" y="244719"/>
                  <a:pt x="4205337" y="246207"/>
                  <a:pt x="4214679" y="242098"/>
                </a:cubicBezTo>
                <a:cubicBezTo>
                  <a:pt x="4224022" y="237990"/>
                  <a:pt x="4231095" y="228737"/>
                  <a:pt x="4235899" y="214339"/>
                </a:cubicBezTo>
                <a:cubicBezTo>
                  <a:pt x="4240703" y="199942"/>
                  <a:pt x="4243105" y="184074"/>
                  <a:pt x="4243105" y="166737"/>
                </a:cubicBezTo>
                <a:cubicBezTo>
                  <a:pt x="4243105" y="149400"/>
                  <a:pt x="4242446" y="133686"/>
                  <a:pt x="4241126" y="119597"/>
                </a:cubicBezTo>
                <a:cubicBezTo>
                  <a:pt x="4239807" y="105508"/>
                  <a:pt x="4236036" y="93071"/>
                  <a:pt x="4229812" y="82287"/>
                </a:cubicBezTo>
                <a:cubicBezTo>
                  <a:pt x="4223588" y="71504"/>
                  <a:pt x="4215597" y="65900"/>
                  <a:pt x="4205839" y="65477"/>
                </a:cubicBezTo>
                <a:close/>
                <a:moveTo>
                  <a:pt x="4034389" y="65477"/>
                </a:moveTo>
                <a:cubicBezTo>
                  <a:pt x="4024630" y="65054"/>
                  <a:pt x="4015800" y="70267"/>
                  <a:pt x="4007899" y="81115"/>
                </a:cubicBezTo>
                <a:cubicBezTo>
                  <a:pt x="3999997" y="91963"/>
                  <a:pt x="3994720" y="109484"/>
                  <a:pt x="3992067" y="133676"/>
                </a:cubicBezTo>
                <a:cubicBezTo>
                  <a:pt x="3989428" y="157853"/>
                  <a:pt x="3990325" y="179453"/>
                  <a:pt x="3994756" y="198475"/>
                </a:cubicBezTo>
                <a:cubicBezTo>
                  <a:pt x="3999187" y="217498"/>
                  <a:pt x="4006038" y="230551"/>
                  <a:pt x="4015309" y="237635"/>
                </a:cubicBezTo>
                <a:cubicBezTo>
                  <a:pt x="4024580" y="244719"/>
                  <a:pt x="4033887" y="246207"/>
                  <a:pt x="4043229" y="242098"/>
                </a:cubicBezTo>
                <a:cubicBezTo>
                  <a:pt x="4052572" y="237990"/>
                  <a:pt x="4059645" y="228737"/>
                  <a:pt x="4064449" y="214339"/>
                </a:cubicBezTo>
                <a:cubicBezTo>
                  <a:pt x="4069253" y="199942"/>
                  <a:pt x="4071655" y="184074"/>
                  <a:pt x="4071655" y="166737"/>
                </a:cubicBezTo>
                <a:cubicBezTo>
                  <a:pt x="4071655" y="149400"/>
                  <a:pt x="4070996" y="133686"/>
                  <a:pt x="4069676" y="119597"/>
                </a:cubicBezTo>
                <a:cubicBezTo>
                  <a:pt x="4068357" y="105508"/>
                  <a:pt x="4064586" y="93071"/>
                  <a:pt x="4058362" y="82287"/>
                </a:cubicBezTo>
                <a:cubicBezTo>
                  <a:pt x="4052138" y="71504"/>
                  <a:pt x="4044147" y="65900"/>
                  <a:pt x="4034389" y="65477"/>
                </a:cubicBezTo>
                <a:close/>
                <a:moveTo>
                  <a:pt x="5641091" y="35008"/>
                </a:moveTo>
                <a:lnTo>
                  <a:pt x="5663999" y="35008"/>
                </a:lnTo>
                <a:lnTo>
                  <a:pt x="5663999" y="274052"/>
                </a:lnTo>
                <a:lnTo>
                  <a:pt x="5628744" y="274052"/>
                </a:lnTo>
                <a:lnTo>
                  <a:pt x="5628744" y="87794"/>
                </a:lnTo>
                <a:cubicBezTo>
                  <a:pt x="5621603" y="98850"/>
                  <a:pt x="5606753" y="110100"/>
                  <a:pt x="5584196" y="121544"/>
                </a:cubicBezTo>
                <a:lnTo>
                  <a:pt x="5584196" y="90741"/>
                </a:lnTo>
                <a:cubicBezTo>
                  <a:pt x="5607112" y="75182"/>
                  <a:pt x="5626077" y="56604"/>
                  <a:pt x="5641091" y="35008"/>
                </a:cubicBezTo>
                <a:close/>
                <a:moveTo>
                  <a:pt x="3850391" y="35008"/>
                </a:moveTo>
                <a:lnTo>
                  <a:pt x="3873300" y="35008"/>
                </a:lnTo>
                <a:lnTo>
                  <a:pt x="3873300" y="274052"/>
                </a:lnTo>
                <a:lnTo>
                  <a:pt x="3838044" y="274052"/>
                </a:lnTo>
                <a:lnTo>
                  <a:pt x="3838044" y="87794"/>
                </a:lnTo>
                <a:cubicBezTo>
                  <a:pt x="3830903" y="98850"/>
                  <a:pt x="3816054" y="110100"/>
                  <a:pt x="3793497" y="121544"/>
                </a:cubicBezTo>
                <a:lnTo>
                  <a:pt x="3793497" y="90741"/>
                </a:lnTo>
                <a:cubicBezTo>
                  <a:pt x="3816412" y="75182"/>
                  <a:pt x="3835377" y="56604"/>
                  <a:pt x="3850391" y="35008"/>
                </a:cubicBezTo>
                <a:close/>
                <a:moveTo>
                  <a:pt x="1332898" y="35008"/>
                </a:moveTo>
                <a:cubicBezTo>
                  <a:pt x="1342370" y="35008"/>
                  <a:pt x="1350960" y="35972"/>
                  <a:pt x="1358668" y="37901"/>
                </a:cubicBezTo>
                <a:cubicBezTo>
                  <a:pt x="1366375" y="39830"/>
                  <a:pt x="1374546" y="43913"/>
                  <a:pt x="1383179" y="50151"/>
                </a:cubicBezTo>
                <a:cubicBezTo>
                  <a:pt x="1391811" y="56389"/>
                  <a:pt x="1397988" y="65137"/>
                  <a:pt x="1401710" y="76394"/>
                </a:cubicBezTo>
                <a:cubicBezTo>
                  <a:pt x="1405431" y="87651"/>
                  <a:pt x="1405148" y="100940"/>
                  <a:pt x="1400860" y="116263"/>
                </a:cubicBezTo>
                <a:cubicBezTo>
                  <a:pt x="1396572" y="131585"/>
                  <a:pt x="1386118" y="142287"/>
                  <a:pt x="1369498" y="148367"/>
                </a:cubicBezTo>
                <a:cubicBezTo>
                  <a:pt x="1384082" y="151551"/>
                  <a:pt x="1394701" y="158133"/>
                  <a:pt x="1401355" y="168114"/>
                </a:cubicBezTo>
                <a:cubicBezTo>
                  <a:pt x="1408009" y="178094"/>
                  <a:pt x="1411336" y="190072"/>
                  <a:pt x="1411336" y="204047"/>
                </a:cubicBezTo>
                <a:cubicBezTo>
                  <a:pt x="1411336" y="218021"/>
                  <a:pt x="1409195" y="229300"/>
                  <a:pt x="1404915" y="237882"/>
                </a:cubicBezTo>
                <a:cubicBezTo>
                  <a:pt x="1400634" y="246465"/>
                  <a:pt x="1395834" y="253649"/>
                  <a:pt x="1390514" y="259436"/>
                </a:cubicBezTo>
                <a:cubicBezTo>
                  <a:pt x="1385193" y="265222"/>
                  <a:pt x="1378020" y="269782"/>
                  <a:pt x="1368993" y="273116"/>
                </a:cubicBezTo>
                <a:cubicBezTo>
                  <a:pt x="1359965" y="276450"/>
                  <a:pt x="1348651" y="278117"/>
                  <a:pt x="1335049" y="278117"/>
                </a:cubicBezTo>
                <a:cubicBezTo>
                  <a:pt x="1321448" y="278117"/>
                  <a:pt x="1309667" y="276454"/>
                  <a:pt x="1299708" y="273127"/>
                </a:cubicBezTo>
                <a:cubicBezTo>
                  <a:pt x="1289749" y="269800"/>
                  <a:pt x="1281389" y="264759"/>
                  <a:pt x="1274627" y="258005"/>
                </a:cubicBezTo>
                <a:cubicBezTo>
                  <a:pt x="1267865" y="251251"/>
                  <a:pt x="1263287" y="243324"/>
                  <a:pt x="1260892" y="234225"/>
                </a:cubicBezTo>
                <a:cubicBezTo>
                  <a:pt x="1258498" y="225127"/>
                  <a:pt x="1257300" y="215020"/>
                  <a:pt x="1257300" y="203907"/>
                </a:cubicBezTo>
                <a:cubicBezTo>
                  <a:pt x="1257300" y="192779"/>
                  <a:pt x="1260111" y="181826"/>
                  <a:pt x="1265733" y="171050"/>
                </a:cubicBezTo>
                <a:cubicBezTo>
                  <a:pt x="1271354" y="160273"/>
                  <a:pt x="1280245" y="152425"/>
                  <a:pt x="1292405" y="147507"/>
                </a:cubicBezTo>
                <a:cubicBezTo>
                  <a:pt x="1282238" y="142932"/>
                  <a:pt x="1275204" y="136497"/>
                  <a:pt x="1271304" y="128201"/>
                </a:cubicBezTo>
                <a:cubicBezTo>
                  <a:pt x="1267403" y="119905"/>
                  <a:pt x="1265220" y="110588"/>
                  <a:pt x="1264754" y="100249"/>
                </a:cubicBezTo>
                <a:cubicBezTo>
                  <a:pt x="1264288" y="89909"/>
                  <a:pt x="1265682" y="81004"/>
                  <a:pt x="1268938" y="73533"/>
                </a:cubicBezTo>
                <a:cubicBezTo>
                  <a:pt x="1272193" y="66061"/>
                  <a:pt x="1277154" y="58992"/>
                  <a:pt x="1283823" y="52324"/>
                </a:cubicBezTo>
                <a:cubicBezTo>
                  <a:pt x="1290491" y="45655"/>
                  <a:pt x="1297969" y="41102"/>
                  <a:pt x="1306258" y="38664"/>
                </a:cubicBezTo>
                <a:cubicBezTo>
                  <a:pt x="1314546" y="36227"/>
                  <a:pt x="1323426" y="35008"/>
                  <a:pt x="1332898" y="35008"/>
                </a:cubicBezTo>
                <a:close/>
                <a:moveTo>
                  <a:pt x="75598" y="35008"/>
                </a:moveTo>
                <a:cubicBezTo>
                  <a:pt x="85070" y="35008"/>
                  <a:pt x="93660" y="35972"/>
                  <a:pt x="101368" y="37901"/>
                </a:cubicBezTo>
                <a:cubicBezTo>
                  <a:pt x="109075" y="39830"/>
                  <a:pt x="117246" y="43913"/>
                  <a:pt x="125879" y="50151"/>
                </a:cubicBezTo>
                <a:cubicBezTo>
                  <a:pt x="134511" y="56389"/>
                  <a:pt x="140688" y="65137"/>
                  <a:pt x="144410" y="76394"/>
                </a:cubicBezTo>
                <a:cubicBezTo>
                  <a:pt x="148131" y="87651"/>
                  <a:pt x="147848" y="100940"/>
                  <a:pt x="143560" y="116263"/>
                </a:cubicBezTo>
                <a:cubicBezTo>
                  <a:pt x="139273" y="131585"/>
                  <a:pt x="128818" y="142287"/>
                  <a:pt x="112198" y="148367"/>
                </a:cubicBezTo>
                <a:cubicBezTo>
                  <a:pt x="126782" y="151551"/>
                  <a:pt x="137401" y="158133"/>
                  <a:pt x="144055" y="168114"/>
                </a:cubicBezTo>
                <a:cubicBezTo>
                  <a:pt x="150709" y="178094"/>
                  <a:pt x="154036" y="190072"/>
                  <a:pt x="154036" y="204047"/>
                </a:cubicBezTo>
                <a:cubicBezTo>
                  <a:pt x="154036" y="218021"/>
                  <a:pt x="151895" y="229300"/>
                  <a:pt x="147615" y="237882"/>
                </a:cubicBezTo>
                <a:cubicBezTo>
                  <a:pt x="143335" y="246465"/>
                  <a:pt x="138534" y="253649"/>
                  <a:pt x="133214" y="259436"/>
                </a:cubicBezTo>
                <a:cubicBezTo>
                  <a:pt x="127893" y="265222"/>
                  <a:pt x="120720" y="269782"/>
                  <a:pt x="111692" y="273116"/>
                </a:cubicBezTo>
                <a:cubicBezTo>
                  <a:pt x="102666" y="276450"/>
                  <a:pt x="91351" y="278117"/>
                  <a:pt x="77749" y="278117"/>
                </a:cubicBezTo>
                <a:cubicBezTo>
                  <a:pt x="64148" y="278117"/>
                  <a:pt x="52367" y="276454"/>
                  <a:pt x="42408" y="273127"/>
                </a:cubicBezTo>
                <a:cubicBezTo>
                  <a:pt x="32448" y="269800"/>
                  <a:pt x="24088" y="264759"/>
                  <a:pt x="17327" y="258005"/>
                </a:cubicBezTo>
                <a:cubicBezTo>
                  <a:pt x="10566" y="251251"/>
                  <a:pt x="5987" y="243324"/>
                  <a:pt x="3593" y="234225"/>
                </a:cubicBezTo>
                <a:cubicBezTo>
                  <a:pt x="1198" y="225127"/>
                  <a:pt x="0" y="215020"/>
                  <a:pt x="0" y="203907"/>
                </a:cubicBezTo>
                <a:cubicBezTo>
                  <a:pt x="0" y="192779"/>
                  <a:pt x="2811" y="181826"/>
                  <a:pt x="8432" y="171050"/>
                </a:cubicBezTo>
                <a:cubicBezTo>
                  <a:pt x="14054" y="160273"/>
                  <a:pt x="22944" y="152425"/>
                  <a:pt x="35105" y="147507"/>
                </a:cubicBezTo>
                <a:cubicBezTo>
                  <a:pt x="24938" y="142932"/>
                  <a:pt x="17904" y="136497"/>
                  <a:pt x="14004" y="128201"/>
                </a:cubicBezTo>
                <a:cubicBezTo>
                  <a:pt x="10103" y="119905"/>
                  <a:pt x="7920" y="110588"/>
                  <a:pt x="7453" y="100249"/>
                </a:cubicBezTo>
                <a:cubicBezTo>
                  <a:pt x="6987" y="89909"/>
                  <a:pt x="8382" y="81004"/>
                  <a:pt x="11637" y="73533"/>
                </a:cubicBezTo>
                <a:cubicBezTo>
                  <a:pt x="14892" y="66061"/>
                  <a:pt x="19854" y="58992"/>
                  <a:pt x="26522" y="52324"/>
                </a:cubicBezTo>
                <a:cubicBezTo>
                  <a:pt x="33191" y="45655"/>
                  <a:pt x="40669" y="41102"/>
                  <a:pt x="48958" y="38664"/>
                </a:cubicBezTo>
                <a:cubicBezTo>
                  <a:pt x="57246" y="36227"/>
                  <a:pt x="66126" y="35008"/>
                  <a:pt x="75598" y="35008"/>
                </a:cubicBezTo>
                <a:close/>
                <a:moveTo>
                  <a:pt x="5825475" y="33674"/>
                </a:moveTo>
                <a:cubicBezTo>
                  <a:pt x="5842591" y="33674"/>
                  <a:pt x="5857286" y="40522"/>
                  <a:pt x="5869561" y="54216"/>
                </a:cubicBezTo>
                <a:cubicBezTo>
                  <a:pt x="5881836" y="67911"/>
                  <a:pt x="5889799" y="84786"/>
                  <a:pt x="5893448" y="104841"/>
                </a:cubicBezTo>
                <a:cubicBezTo>
                  <a:pt x="5897098" y="124896"/>
                  <a:pt x="5898238" y="147933"/>
                  <a:pt x="5896869" y="173954"/>
                </a:cubicBezTo>
                <a:cubicBezTo>
                  <a:pt x="5895499" y="199974"/>
                  <a:pt x="5890817" y="221445"/>
                  <a:pt x="5882822" y="238366"/>
                </a:cubicBezTo>
                <a:cubicBezTo>
                  <a:pt x="5874827" y="255288"/>
                  <a:pt x="5862656" y="267043"/>
                  <a:pt x="5846308" y="273632"/>
                </a:cubicBezTo>
                <a:cubicBezTo>
                  <a:pt x="5829960" y="280222"/>
                  <a:pt x="5813645" y="279519"/>
                  <a:pt x="5797361" y="271524"/>
                </a:cubicBezTo>
                <a:cubicBezTo>
                  <a:pt x="5781079" y="263530"/>
                  <a:pt x="5769653" y="252961"/>
                  <a:pt x="5763085" y="239818"/>
                </a:cubicBezTo>
                <a:cubicBezTo>
                  <a:pt x="5756517" y="226675"/>
                  <a:pt x="5751849" y="212952"/>
                  <a:pt x="5749081" y="198647"/>
                </a:cubicBezTo>
                <a:cubicBezTo>
                  <a:pt x="5746314" y="184343"/>
                  <a:pt x="5745381" y="165124"/>
                  <a:pt x="5746285" y="140989"/>
                </a:cubicBezTo>
                <a:cubicBezTo>
                  <a:pt x="5747203" y="116854"/>
                  <a:pt x="5750630" y="97707"/>
                  <a:pt x="5756567" y="83546"/>
                </a:cubicBezTo>
                <a:cubicBezTo>
                  <a:pt x="5762504" y="69385"/>
                  <a:pt x="5771194" y="57533"/>
                  <a:pt x="5782637" y="47989"/>
                </a:cubicBezTo>
                <a:cubicBezTo>
                  <a:pt x="5794081" y="38446"/>
                  <a:pt x="5808361" y="33674"/>
                  <a:pt x="5825475" y="33674"/>
                </a:cubicBezTo>
                <a:close/>
                <a:moveTo>
                  <a:pt x="4387201" y="33674"/>
                </a:moveTo>
                <a:cubicBezTo>
                  <a:pt x="4404316" y="33674"/>
                  <a:pt x="4419011" y="40522"/>
                  <a:pt x="4431286" y="54216"/>
                </a:cubicBezTo>
                <a:cubicBezTo>
                  <a:pt x="4443561" y="67911"/>
                  <a:pt x="4451524" y="84786"/>
                  <a:pt x="4455173" y="104841"/>
                </a:cubicBezTo>
                <a:cubicBezTo>
                  <a:pt x="4458823" y="124896"/>
                  <a:pt x="4459963" y="147933"/>
                  <a:pt x="4458594" y="173954"/>
                </a:cubicBezTo>
                <a:cubicBezTo>
                  <a:pt x="4457224" y="199974"/>
                  <a:pt x="4452542" y="221445"/>
                  <a:pt x="4444547" y="238366"/>
                </a:cubicBezTo>
                <a:cubicBezTo>
                  <a:pt x="4436553" y="255288"/>
                  <a:pt x="4424381" y="267043"/>
                  <a:pt x="4408034" y="273632"/>
                </a:cubicBezTo>
                <a:cubicBezTo>
                  <a:pt x="4391686" y="280222"/>
                  <a:pt x="4375370" y="279519"/>
                  <a:pt x="4359087" y="271524"/>
                </a:cubicBezTo>
                <a:cubicBezTo>
                  <a:pt x="4342804" y="263530"/>
                  <a:pt x="4331378" y="252961"/>
                  <a:pt x="4324810" y="239818"/>
                </a:cubicBezTo>
                <a:cubicBezTo>
                  <a:pt x="4318242" y="226675"/>
                  <a:pt x="4313575" y="212952"/>
                  <a:pt x="4310807" y="198647"/>
                </a:cubicBezTo>
                <a:cubicBezTo>
                  <a:pt x="4308039" y="184343"/>
                  <a:pt x="4307107" y="165124"/>
                  <a:pt x="4308011" y="140989"/>
                </a:cubicBezTo>
                <a:cubicBezTo>
                  <a:pt x="4308928" y="116854"/>
                  <a:pt x="4312356" y="97707"/>
                  <a:pt x="4318293" y="83546"/>
                </a:cubicBezTo>
                <a:cubicBezTo>
                  <a:pt x="4324229" y="69385"/>
                  <a:pt x="4332920" y="57533"/>
                  <a:pt x="4344363" y="47989"/>
                </a:cubicBezTo>
                <a:cubicBezTo>
                  <a:pt x="4355807" y="38446"/>
                  <a:pt x="4370086" y="33674"/>
                  <a:pt x="4387201" y="33674"/>
                </a:cubicBezTo>
                <a:close/>
                <a:moveTo>
                  <a:pt x="4206226" y="33674"/>
                </a:moveTo>
                <a:cubicBezTo>
                  <a:pt x="4223341" y="33674"/>
                  <a:pt x="4238036" y="40522"/>
                  <a:pt x="4250311" y="54216"/>
                </a:cubicBezTo>
                <a:cubicBezTo>
                  <a:pt x="4262586" y="67911"/>
                  <a:pt x="4270549" y="84786"/>
                  <a:pt x="4274198" y="104841"/>
                </a:cubicBezTo>
                <a:cubicBezTo>
                  <a:pt x="4277848" y="124896"/>
                  <a:pt x="4278988" y="147933"/>
                  <a:pt x="4277619" y="173954"/>
                </a:cubicBezTo>
                <a:cubicBezTo>
                  <a:pt x="4276249" y="199974"/>
                  <a:pt x="4271567" y="221445"/>
                  <a:pt x="4263572" y="238366"/>
                </a:cubicBezTo>
                <a:cubicBezTo>
                  <a:pt x="4255578" y="255288"/>
                  <a:pt x="4243406" y="267043"/>
                  <a:pt x="4227059" y="273632"/>
                </a:cubicBezTo>
                <a:cubicBezTo>
                  <a:pt x="4210711" y="280222"/>
                  <a:pt x="4194395" y="279519"/>
                  <a:pt x="4178112" y="271524"/>
                </a:cubicBezTo>
                <a:cubicBezTo>
                  <a:pt x="4161829" y="263530"/>
                  <a:pt x="4150403" y="252961"/>
                  <a:pt x="4143835" y="239818"/>
                </a:cubicBezTo>
                <a:cubicBezTo>
                  <a:pt x="4137267" y="226675"/>
                  <a:pt x="4132600" y="212952"/>
                  <a:pt x="4129832" y="198647"/>
                </a:cubicBezTo>
                <a:cubicBezTo>
                  <a:pt x="4127064" y="184343"/>
                  <a:pt x="4126132" y="165124"/>
                  <a:pt x="4127036" y="140989"/>
                </a:cubicBezTo>
                <a:cubicBezTo>
                  <a:pt x="4127953" y="116854"/>
                  <a:pt x="4131381" y="97707"/>
                  <a:pt x="4137318" y="83546"/>
                </a:cubicBezTo>
                <a:cubicBezTo>
                  <a:pt x="4143254" y="69385"/>
                  <a:pt x="4151945" y="57533"/>
                  <a:pt x="4163388" y="47989"/>
                </a:cubicBezTo>
                <a:cubicBezTo>
                  <a:pt x="4174832" y="38446"/>
                  <a:pt x="4189111" y="33674"/>
                  <a:pt x="4206226" y="33674"/>
                </a:cubicBezTo>
                <a:close/>
                <a:moveTo>
                  <a:pt x="4034776" y="33674"/>
                </a:moveTo>
                <a:cubicBezTo>
                  <a:pt x="4051891" y="33674"/>
                  <a:pt x="4066586" y="40522"/>
                  <a:pt x="4078861" y="54216"/>
                </a:cubicBezTo>
                <a:cubicBezTo>
                  <a:pt x="4091136" y="67911"/>
                  <a:pt x="4099099" y="84786"/>
                  <a:pt x="4102748" y="104841"/>
                </a:cubicBezTo>
                <a:cubicBezTo>
                  <a:pt x="4106398" y="124896"/>
                  <a:pt x="4107538" y="147933"/>
                  <a:pt x="4106169" y="173954"/>
                </a:cubicBezTo>
                <a:cubicBezTo>
                  <a:pt x="4104799" y="199974"/>
                  <a:pt x="4100117" y="221445"/>
                  <a:pt x="4092122" y="238366"/>
                </a:cubicBezTo>
                <a:cubicBezTo>
                  <a:pt x="4084128" y="255288"/>
                  <a:pt x="4071956" y="267043"/>
                  <a:pt x="4055608" y="273632"/>
                </a:cubicBezTo>
                <a:cubicBezTo>
                  <a:pt x="4039261" y="280222"/>
                  <a:pt x="4022945" y="279519"/>
                  <a:pt x="4006662" y="271524"/>
                </a:cubicBezTo>
                <a:cubicBezTo>
                  <a:pt x="3990378" y="263530"/>
                  <a:pt x="3978953" y="252961"/>
                  <a:pt x="3972385" y="239818"/>
                </a:cubicBezTo>
                <a:cubicBezTo>
                  <a:pt x="3965817" y="226675"/>
                  <a:pt x="3961149" y="212952"/>
                  <a:pt x="3958382" y="198647"/>
                </a:cubicBezTo>
                <a:cubicBezTo>
                  <a:pt x="3955614" y="184343"/>
                  <a:pt x="3954682" y="165124"/>
                  <a:pt x="3955586" y="140989"/>
                </a:cubicBezTo>
                <a:cubicBezTo>
                  <a:pt x="3956503" y="116854"/>
                  <a:pt x="3959931" y="97707"/>
                  <a:pt x="3965867" y="83546"/>
                </a:cubicBezTo>
                <a:cubicBezTo>
                  <a:pt x="3971804" y="69385"/>
                  <a:pt x="3980494" y="57533"/>
                  <a:pt x="3991938" y="47989"/>
                </a:cubicBezTo>
                <a:cubicBezTo>
                  <a:pt x="4003381" y="38446"/>
                  <a:pt x="4017661" y="33674"/>
                  <a:pt x="4034776" y="33674"/>
                </a:cubicBezTo>
                <a:close/>
                <a:moveTo>
                  <a:pt x="6110538" y="11524"/>
                </a:moveTo>
                <a:cubicBezTo>
                  <a:pt x="6113037" y="11348"/>
                  <a:pt x="6116634" y="12350"/>
                  <a:pt x="6121330" y="14530"/>
                </a:cubicBezTo>
                <a:cubicBezTo>
                  <a:pt x="6130723" y="18889"/>
                  <a:pt x="6137857" y="24052"/>
                  <a:pt x="6142733" y="30017"/>
                </a:cubicBezTo>
                <a:cubicBezTo>
                  <a:pt x="6147609" y="35983"/>
                  <a:pt x="6145737" y="40109"/>
                  <a:pt x="6137119" y="42397"/>
                </a:cubicBezTo>
                <a:cubicBezTo>
                  <a:pt x="6128501" y="44684"/>
                  <a:pt x="6118280" y="48452"/>
                  <a:pt x="6106456" y="53700"/>
                </a:cubicBezTo>
                <a:cubicBezTo>
                  <a:pt x="6094633" y="58949"/>
                  <a:pt x="6085767" y="62204"/>
                  <a:pt x="6079859" y="63466"/>
                </a:cubicBezTo>
                <a:cubicBezTo>
                  <a:pt x="6087043" y="64742"/>
                  <a:pt x="6092439" y="67259"/>
                  <a:pt x="6096045" y="71016"/>
                </a:cubicBezTo>
                <a:cubicBezTo>
                  <a:pt x="6099652" y="74773"/>
                  <a:pt x="6100333" y="79534"/>
                  <a:pt x="6098089" y="85299"/>
                </a:cubicBezTo>
                <a:cubicBezTo>
                  <a:pt x="6095845" y="91064"/>
                  <a:pt x="6094722" y="104436"/>
                  <a:pt x="6094722" y="125416"/>
                </a:cubicBezTo>
                <a:cubicBezTo>
                  <a:pt x="6132523" y="121027"/>
                  <a:pt x="6159407" y="117231"/>
                  <a:pt x="6175375" y="114026"/>
                </a:cubicBezTo>
                <a:cubicBezTo>
                  <a:pt x="6191343" y="110821"/>
                  <a:pt x="6203371" y="111434"/>
                  <a:pt x="6211459" y="115865"/>
                </a:cubicBezTo>
                <a:cubicBezTo>
                  <a:pt x="6219547" y="120296"/>
                  <a:pt x="6225283" y="126398"/>
                  <a:pt x="6228667" y="134170"/>
                </a:cubicBezTo>
                <a:cubicBezTo>
                  <a:pt x="6232051" y="141943"/>
                  <a:pt x="6226483" y="145155"/>
                  <a:pt x="6211964" y="143807"/>
                </a:cubicBezTo>
                <a:cubicBezTo>
                  <a:pt x="6197445" y="142459"/>
                  <a:pt x="6180172" y="142011"/>
                  <a:pt x="6160146" y="142462"/>
                </a:cubicBezTo>
                <a:cubicBezTo>
                  <a:pt x="6140120" y="142914"/>
                  <a:pt x="6118312" y="144359"/>
                  <a:pt x="6094722" y="146797"/>
                </a:cubicBezTo>
                <a:lnTo>
                  <a:pt x="6094722" y="245637"/>
                </a:lnTo>
                <a:cubicBezTo>
                  <a:pt x="6094722" y="274862"/>
                  <a:pt x="6091449" y="295903"/>
                  <a:pt x="6084903" y="308759"/>
                </a:cubicBezTo>
                <a:cubicBezTo>
                  <a:pt x="6078357" y="321615"/>
                  <a:pt x="6073829" y="320715"/>
                  <a:pt x="6071319" y="306059"/>
                </a:cubicBezTo>
                <a:cubicBezTo>
                  <a:pt x="6068809" y="291404"/>
                  <a:pt x="6067555" y="270359"/>
                  <a:pt x="6067555" y="242926"/>
                </a:cubicBezTo>
                <a:lnTo>
                  <a:pt x="6067555" y="149873"/>
                </a:lnTo>
                <a:cubicBezTo>
                  <a:pt x="6044181" y="152511"/>
                  <a:pt x="6023451" y="155415"/>
                  <a:pt x="6005368" y="158584"/>
                </a:cubicBezTo>
                <a:cubicBezTo>
                  <a:pt x="5987285" y="161754"/>
                  <a:pt x="5974251" y="163571"/>
                  <a:pt x="5966263" y="164037"/>
                </a:cubicBezTo>
                <a:cubicBezTo>
                  <a:pt x="5958275" y="164503"/>
                  <a:pt x="5950439" y="160890"/>
                  <a:pt x="5942751" y="153196"/>
                </a:cubicBezTo>
                <a:cubicBezTo>
                  <a:pt x="5935065" y="145503"/>
                  <a:pt x="5934851" y="141656"/>
                  <a:pt x="5942107" y="141656"/>
                </a:cubicBezTo>
                <a:cubicBezTo>
                  <a:pt x="5947470" y="141656"/>
                  <a:pt x="5960426" y="140537"/>
                  <a:pt x="5980975" y="138300"/>
                </a:cubicBezTo>
                <a:cubicBezTo>
                  <a:pt x="6001525" y="136063"/>
                  <a:pt x="6030385" y="132829"/>
                  <a:pt x="6067555" y="128599"/>
                </a:cubicBezTo>
                <a:cubicBezTo>
                  <a:pt x="6067555" y="95344"/>
                  <a:pt x="6065913" y="76795"/>
                  <a:pt x="6062629" y="72952"/>
                </a:cubicBezTo>
                <a:cubicBezTo>
                  <a:pt x="6047773" y="80108"/>
                  <a:pt x="6032507" y="84596"/>
                  <a:pt x="6016833" y="86417"/>
                </a:cubicBezTo>
                <a:cubicBezTo>
                  <a:pt x="6001159" y="88239"/>
                  <a:pt x="5999711" y="85385"/>
                  <a:pt x="6012488" y="77856"/>
                </a:cubicBezTo>
                <a:cubicBezTo>
                  <a:pt x="6025265" y="70328"/>
                  <a:pt x="6038993" y="62785"/>
                  <a:pt x="6053670" y="55227"/>
                </a:cubicBezTo>
                <a:cubicBezTo>
                  <a:pt x="6068347" y="47670"/>
                  <a:pt x="6080644" y="40439"/>
                  <a:pt x="6090560" y="33534"/>
                </a:cubicBezTo>
                <a:cubicBezTo>
                  <a:pt x="6100477" y="26629"/>
                  <a:pt x="6105735" y="20646"/>
                  <a:pt x="6106337" y="15584"/>
                </a:cubicBezTo>
                <a:cubicBezTo>
                  <a:pt x="6106639" y="13053"/>
                  <a:pt x="6108039" y="11700"/>
                  <a:pt x="6110538" y="11524"/>
                </a:cubicBezTo>
                <a:close/>
                <a:moveTo>
                  <a:pt x="1633788" y="11524"/>
                </a:moveTo>
                <a:cubicBezTo>
                  <a:pt x="1636287" y="11348"/>
                  <a:pt x="1639884" y="12350"/>
                  <a:pt x="1644581" y="14530"/>
                </a:cubicBezTo>
                <a:cubicBezTo>
                  <a:pt x="1653973" y="18889"/>
                  <a:pt x="1661108" y="24052"/>
                  <a:pt x="1665983" y="30017"/>
                </a:cubicBezTo>
                <a:cubicBezTo>
                  <a:pt x="1670859" y="35983"/>
                  <a:pt x="1668988" y="40109"/>
                  <a:pt x="1660369" y="42397"/>
                </a:cubicBezTo>
                <a:cubicBezTo>
                  <a:pt x="1651751" y="44684"/>
                  <a:pt x="1641530" y="48452"/>
                  <a:pt x="1629706" y="53700"/>
                </a:cubicBezTo>
                <a:cubicBezTo>
                  <a:pt x="1617883" y="58949"/>
                  <a:pt x="1609017" y="62204"/>
                  <a:pt x="1603109" y="63466"/>
                </a:cubicBezTo>
                <a:cubicBezTo>
                  <a:pt x="1610293" y="64742"/>
                  <a:pt x="1615689" y="67259"/>
                  <a:pt x="1619295" y="71016"/>
                </a:cubicBezTo>
                <a:cubicBezTo>
                  <a:pt x="1622902" y="74773"/>
                  <a:pt x="1623583" y="79534"/>
                  <a:pt x="1621339" y="85299"/>
                </a:cubicBezTo>
                <a:cubicBezTo>
                  <a:pt x="1619094" y="91064"/>
                  <a:pt x="1617972" y="104436"/>
                  <a:pt x="1617972" y="125416"/>
                </a:cubicBezTo>
                <a:cubicBezTo>
                  <a:pt x="1655773" y="121027"/>
                  <a:pt x="1682657" y="117231"/>
                  <a:pt x="1698625" y="114026"/>
                </a:cubicBezTo>
                <a:cubicBezTo>
                  <a:pt x="1714593" y="110821"/>
                  <a:pt x="1726621" y="111434"/>
                  <a:pt x="1734709" y="115865"/>
                </a:cubicBezTo>
                <a:cubicBezTo>
                  <a:pt x="1742797" y="120296"/>
                  <a:pt x="1748533" y="126398"/>
                  <a:pt x="1751917" y="134170"/>
                </a:cubicBezTo>
                <a:cubicBezTo>
                  <a:pt x="1755301" y="141943"/>
                  <a:pt x="1749734" y="145155"/>
                  <a:pt x="1735214" y="143807"/>
                </a:cubicBezTo>
                <a:cubicBezTo>
                  <a:pt x="1720695" y="142459"/>
                  <a:pt x="1703422" y="142011"/>
                  <a:pt x="1683396" y="142462"/>
                </a:cubicBezTo>
                <a:cubicBezTo>
                  <a:pt x="1663370" y="142914"/>
                  <a:pt x="1641562" y="144359"/>
                  <a:pt x="1617972" y="146797"/>
                </a:cubicBezTo>
                <a:lnTo>
                  <a:pt x="1617972" y="245637"/>
                </a:lnTo>
                <a:cubicBezTo>
                  <a:pt x="1617972" y="274862"/>
                  <a:pt x="1614699" y="295903"/>
                  <a:pt x="1608153" y="308759"/>
                </a:cubicBezTo>
                <a:cubicBezTo>
                  <a:pt x="1601607" y="321615"/>
                  <a:pt x="1597079" y="320715"/>
                  <a:pt x="1594569" y="306059"/>
                </a:cubicBezTo>
                <a:cubicBezTo>
                  <a:pt x="1592060" y="291404"/>
                  <a:pt x="1590805" y="270359"/>
                  <a:pt x="1590805" y="242926"/>
                </a:cubicBezTo>
                <a:lnTo>
                  <a:pt x="1590805" y="149873"/>
                </a:lnTo>
                <a:cubicBezTo>
                  <a:pt x="1567430" y="152511"/>
                  <a:pt x="1546702" y="155415"/>
                  <a:pt x="1528619" y="158584"/>
                </a:cubicBezTo>
                <a:cubicBezTo>
                  <a:pt x="1510536" y="161754"/>
                  <a:pt x="1497500" y="163571"/>
                  <a:pt x="1489513" y="164037"/>
                </a:cubicBezTo>
                <a:cubicBezTo>
                  <a:pt x="1481525" y="164503"/>
                  <a:pt x="1473688" y="160890"/>
                  <a:pt x="1466002" y="153196"/>
                </a:cubicBezTo>
                <a:cubicBezTo>
                  <a:pt x="1458316" y="145503"/>
                  <a:pt x="1458101" y="141656"/>
                  <a:pt x="1465357" y="141656"/>
                </a:cubicBezTo>
                <a:cubicBezTo>
                  <a:pt x="1470720" y="141656"/>
                  <a:pt x="1483676" y="140537"/>
                  <a:pt x="1504226" y="138300"/>
                </a:cubicBezTo>
                <a:cubicBezTo>
                  <a:pt x="1524775" y="136063"/>
                  <a:pt x="1553635" y="132829"/>
                  <a:pt x="1590805" y="128599"/>
                </a:cubicBezTo>
                <a:cubicBezTo>
                  <a:pt x="1590805" y="95344"/>
                  <a:pt x="1589163" y="76795"/>
                  <a:pt x="1585879" y="72952"/>
                </a:cubicBezTo>
                <a:cubicBezTo>
                  <a:pt x="1571023" y="80108"/>
                  <a:pt x="1555757" y="84596"/>
                  <a:pt x="1540084" y="86417"/>
                </a:cubicBezTo>
                <a:cubicBezTo>
                  <a:pt x="1524410" y="88239"/>
                  <a:pt x="1522961" y="85385"/>
                  <a:pt x="1535739" y="77856"/>
                </a:cubicBezTo>
                <a:cubicBezTo>
                  <a:pt x="1548516" y="70328"/>
                  <a:pt x="1562243" y="62785"/>
                  <a:pt x="1576920" y="55227"/>
                </a:cubicBezTo>
                <a:cubicBezTo>
                  <a:pt x="1591597" y="47670"/>
                  <a:pt x="1603894" y="40439"/>
                  <a:pt x="1613810" y="33534"/>
                </a:cubicBezTo>
                <a:cubicBezTo>
                  <a:pt x="1623726" y="26629"/>
                  <a:pt x="1628986" y="20646"/>
                  <a:pt x="1629588" y="15584"/>
                </a:cubicBezTo>
                <a:cubicBezTo>
                  <a:pt x="1629889" y="13053"/>
                  <a:pt x="1631289" y="11700"/>
                  <a:pt x="1633788" y="11524"/>
                </a:cubicBezTo>
                <a:close/>
                <a:moveTo>
                  <a:pt x="6425314" y="29"/>
                </a:moveTo>
                <a:cubicBezTo>
                  <a:pt x="6427043" y="-87"/>
                  <a:pt x="6429229" y="150"/>
                  <a:pt x="6431871" y="742"/>
                </a:cubicBezTo>
                <a:cubicBezTo>
                  <a:pt x="6442439" y="3108"/>
                  <a:pt x="6450563" y="6177"/>
                  <a:pt x="6456242" y="9948"/>
                </a:cubicBezTo>
                <a:cubicBezTo>
                  <a:pt x="6461921" y="13720"/>
                  <a:pt x="6463609" y="18162"/>
                  <a:pt x="6461307" y="23274"/>
                </a:cubicBezTo>
                <a:cubicBezTo>
                  <a:pt x="6459006" y="28386"/>
                  <a:pt x="6456105" y="40837"/>
                  <a:pt x="6452607" y="60627"/>
                </a:cubicBezTo>
                <a:cubicBezTo>
                  <a:pt x="6467391" y="58174"/>
                  <a:pt x="6481251" y="55313"/>
                  <a:pt x="6494186" y="52044"/>
                </a:cubicBezTo>
                <a:cubicBezTo>
                  <a:pt x="6507121" y="48774"/>
                  <a:pt x="6517149" y="51768"/>
                  <a:pt x="6524269" y="61024"/>
                </a:cubicBezTo>
                <a:cubicBezTo>
                  <a:pt x="6531389" y="70281"/>
                  <a:pt x="6527484" y="75691"/>
                  <a:pt x="6512556" y="77254"/>
                </a:cubicBezTo>
                <a:cubicBezTo>
                  <a:pt x="6497627" y="78817"/>
                  <a:pt x="6477007" y="81298"/>
                  <a:pt x="6450692" y="84697"/>
                </a:cubicBezTo>
                <a:cubicBezTo>
                  <a:pt x="6448283" y="99123"/>
                  <a:pt x="6446677" y="109096"/>
                  <a:pt x="6445874" y="114617"/>
                </a:cubicBezTo>
                <a:cubicBezTo>
                  <a:pt x="6452499" y="113800"/>
                  <a:pt x="6459225" y="112750"/>
                  <a:pt x="6466051" y="111466"/>
                </a:cubicBezTo>
                <a:cubicBezTo>
                  <a:pt x="6472877" y="110183"/>
                  <a:pt x="6478534" y="108139"/>
                  <a:pt x="6483022" y="105336"/>
                </a:cubicBezTo>
                <a:cubicBezTo>
                  <a:pt x="6487511" y="102532"/>
                  <a:pt x="6493645" y="102582"/>
                  <a:pt x="6501425" y="105486"/>
                </a:cubicBezTo>
                <a:cubicBezTo>
                  <a:pt x="6509204" y="108390"/>
                  <a:pt x="6516510" y="113058"/>
                  <a:pt x="6523343" y="119489"/>
                </a:cubicBezTo>
                <a:cubicBezTo>
                  <a:pt x="6530177" y="125921"/>
                  <a:pt x="6529381" y="132166"/>
                  <a:pt x="6520956" y="138225"/>
                </a:cubicBezTo>
                <a:cubicBezTo>
                  <a:pt x="6512531" y="144284"/>
                  <a:pt x="6505049" y="153128"/>
                  <a:pt x="6498509" y="164758"/>
                </a:cubicBezTo>
                <a:cubicBezTo>
                  <a:pt x="6505709" y="176058"/>
                  <a:pt x="6505748" y="182027"/>
                  <a:pt x="6498628" y="182665"/>
                </a:cubicBezTo>
                <a:cubicBezTo>
                  <a:pt x="6491508" y="183303"/>
                  <a:pt x="6479323" y="184253"/>
                  <a:pt x="6462071" y="185515"/>
                </a:cubicBezTo>
                <a:cubicBezTo>
                  <a:pt x="6472869" y="192141"/>
                  <a:pt x="6476669" y="198633"/>
                  <a:pt x="6473471" y="204993"/>
                </a:cubicBezTo>
                <a:cubicBezTo>
                  <a:pt x="6470274" y="211353"/>
                  <a:pt x="6468023" y="222262"/>
                  <a:pt x="6466717" y="237721"/>
                </a:cubicBezTo>
                <a:cubicBezTo>
                  <a:pt x="6465413" y="253180"/>
                  <a:pt x="6468163" y="263304"/>
                  <a:pt x="6474967" y="268093"/>
                </a:cubicBezTo>
                <a:cubicBezTo>
                  <a:pt x="6481771" y="272883"/>
                  <a:pt x="6495033" y="275066"/>
                  <a:pt x="6514750" y="274643"/>
                </a:cubicBezTo>
                <a:cubicBezTo>
                  <a:pt x="6534468" y="274220"/>
                  <a:pt x="6548256" y="272148"/>
                  <a:pt x="6556114" y="268427"/>
                </a:cubicBezTo>
                <a:cubicBezTo>
                  <a:pt x="6563973" y="264706"/>
                  <a:pt x="6569594" y="259884"/>
                  <a:pt x="6572978" y="253961"/>
                </a:cubicBezTo>
                <a:cubicBezTo>
                  <a:pt x="6576363" y="248039"/>
                  <a:pt x="6580343" y="239309"/>
                  <a:pt x="6584917" y="227772"/>
                </a:cubicBezTo>
                <a:cubicBezTo>
                  <a:pt x="6589491" y="216236"/>
                  <a:pt x="6592191" y="217602"/>
                  <a:pt x="6593015" y="231870"/>
                </a:cubicBezTo>
                <a:cubicBezTo>
                  <a:pt x="6593840" y="246139"/>
                  <a:pt x="6595840" y="257367"/>
                  <a:pt x="6599017" y="265555"/>
                </a:cubicBezTo>
                <a:cubicBezTo>
                  <a:pt x="6602193" y="273744"/>
                  <a:pt x="6601419" y="280301"/>
                  <a:pt x="6596693" y="285226"/>
                </a:cubicBezTo>
                <a:cubicBezTo>
                  <a:pt x="6591969" y="290152"/>
                  <a:pt x="6584003" y="294013"/>
                  <a:pt x="6572795" y="296810"/>
                </a:cubicBezTo>
                <a:cubicBezTo>
                  <a:pt x="6561589" y="299606"/>
                  <a:pt x="6546503" y="301689"/>
                  <a:pt x="6527538" y="303058"/>
                </a:cubicBezTo>
                <a:cubicBezTo>
                  <a:pt x="6508573" y="304428"/>
                  <a:pt x="6490673" y="302474"/>
                  <a:pt x="6473837" y="297197"/>
                </a:cubicBezTo>
                <a:cubicBezTo>
                  <a:pt x="6457002" y="291920"/>
                  <a:pt x="6448104" y="281563"/>
                  <a:pt x="6447143" y="266125"/>
                </a:cubicBezTo>
                <a:cubicBezTo>
                  <a:pt x="6446183" y="250688"/>
                  <a:pt x="6446153" y="235057"/>
                  <a:pt x="6447057" y="219233"/>
                </a:cubicBezTo>
                <a:cubicBezTo>
                  <a:pt x="6447961" y="203408"/>
                  <a:pt x="6446807" y="192886"/>
                  <a:pt x="6443593" y="187666"/>
                </a:cubicBezTo>
                <a:lnTo>
                  <a:pt x="6421567" y="189796"/>
                </a:lnTo>
                <a:cubicBezTo>
                  <a:pt x="6423905" y="191130"/>
                  <a:pt x="6426741" y="194145"/>
                  <a:pt x="6430075" y="198841"/>
                </a:cubicBezTo>
                <a:cubicBezTo>
                  <a:pt x="6433409" y="203537"/>
                  <a:pt x="6432871" y="208255"/>
                  <a:pt x="6428461" y="212995"/>
                </a:cubicBezTo>
                <a:cubicBezTo>
                  <a:pt x="6424052" y="217734"/>
                  <a:pt x="6418473" y="225281"/>
                  <a:pt x="6411727" y="235634"/>
                </a:cubicBezTo>
                <a:cubicBezTo>
                  <a:pt x="6404979" y="245988"/>
                  <a:pt x="6393303" y="258084"/>
                  <a:pt x="6376697" y="271922"/>
                </a:cubicBezTo>
                <a:cubicBezTo>
                  <a:pt x="6360091" y="285761"/>
                  <a:pt x="6341119" y="294526"/>
                  <a:pt x="6319781" y="298219"/>
                </a:cubicBezTo>
                <a:cubicBezTo>
                  <a:pt x="6298442" y="301911"/>
                  <a:pt x="6296979" y="298473"/>
                  <a:pt x="6315392" y="287904"/>
                </a:cubicBezTo>
                <a:cubicBezTo>
                  <a:pt x="6333805" y="277336"/>
                  <a:pt x="6349849" y="265656"/>
                  <a:pt x="6363522" y="252864"/>
                </a:cubicBezTo>
                <a:cubicBezTo>
                  <a:pt x="6377195" y="240073"/>
                  <a:pt x="6387337" y="227378"/>
                  <a:pt x="6393948" y="214780"/>
                </a:cubicBezTo>
                <a:cubicBezTo>
                  <a:pt x="6400559" y="202182"/>
                  <a:pt x="6403463" y="194944"/>
                  <a:pt x="6402659" y="193066"/>
                </a:cubicBezTo>
                <a:lnTo>
                  <a:pt x="6400014" y="194055"/>
                </a:lnTo>
                <a:cubicBezTo>
                  <a:pt x="6394651" y="202401"/>
                  <a:pt x="6389707" y="202975"/>
                  <a:pt x="6385183" y="195776"/>
                </a:cubicBezTo>
                <a:cubicBezTo>
                  <a:pt x="6380659" y="188577"/>
                  <a:pt x="6377055" y="178722"/>
                  <a:pt x="6374373" y="166210"/>
                </a:cubicBezTo>
                <a:cubicBezTo>
                  <a:pt x="6371693" y="153698"/>
                  <a:pt x="6367839" y="143219"/>
                  <a:pt x="6362812" y="134773"/>
                </a:cubicBezTo>
                <a:cubicBezTo>
                  <a:pt x="6357785" y="126326"/>
                  <a:pt x="6358022" y="121533"/>
                  <a:pt x="6363522" y="120393"/>
                </a:cubicBezTo>
                <a:cubicBezTo>
                  <a:pt x="6369021" y="119253"/>
                  <a:pt x="6375109" y="119357"/>
                  <a:pt x="6381784" y="120705"/>
                </a:cubicBezTo>
                <a:cubicBezTo>
                  <a:pt x="6388459" y="122053"/>
                  <a:pt x="6401742" y="121565"/>
                  <a:pt x="6421631" y="119242"/>
                </a:cubicBezTo>
                <a:cubicBezTo>
                  <a:pt x="6423281" y="104328"/>
                  <a:pt x="6424557" y="93846"/>
                  <a:pt x="6425461" y="87794"/>
                </a:cubicBezTo>
                <a:cubicBezTo>
                  <a:pt x="6414075" y="89587"/>
                  <a:pt x="6403850" y="90935"/>
                  <a:pt x="6394787" y="91838"/>
                </a:cubicBezTo>
                <a:cubicBezTo>
                  <a:pt x="6385724" y="92741"/>
                  <a:pt x="6377321" y="89651"/>
                  <a:pt x="6369577" y="82567"/>
                </a:cubicBezTo>
                <a:cubicBezTo>
                  <a:pt x="6361833" y="75483"/>
                  <a:pt x="6363683" y="71647"/>
                  <a:pt x="6375127" y="71059"/>
                </a:cubicBezTo>
                <a:cubicBezTo>
                  <a:pt x="6386570" y="70471"/>
                  <a:pt x="6403850" y="68528"/>
                  <a:pt x="6426966" y="65230"/>
                </a:cubicBezTo>
                <a:cubicBezTo>
                  <a:pt x="6427755" y="54833"/>
                  <a:pt x="6428149" y="45232"/>
                  <a:pt x="6428149" y="36427"/>
                </a:cubicBezTo>
                <a:cubicBezTo>
                  <a:pt x="6428149" y="28182"/>
                  <a:pt x="6426127" y="19581"/>
                  <a:pt x="6422083" y="10626"/>
                </a:cubicBezTo>
                <a:cubicBezTo>
                  <a:pt x="6419051" y="3909"/>
                  <a:pt x="6420127" y="377"/>
                  <a:pt x="6425314" y="29"/>
                </a:cubicBezTo>
                <a:close/>
                <a:moveTo>
                  <a:pt x="4634615" y="29"/>
                </a:moveTo>
                <a:cubicBezTo>
                  <a:pt x="4636343" y="-87"/>
                  <a:pt x="4638529" y="150"/>
                  <a:pt x="4641171" y="742"/>
                </a:cubicBezTo>
                <a:cubicBezTo>
                  <a:pt x="4651740" y="3108"/>
                  <a:pt x="4659864" y="6177"/>
                  <a:pt x="4665542" y="9948"/>
                </a:cubicBezTo>
                <a:cubicBezTo>
                  <a:pt x="4671221" y="13720"/>
                  <a:pt x="4672910" y="18162"/>
                  <a:pt x="4670608" y="23274"/>
                </a:cubicBezTo>
                <a:cubicBezTo>
                  <a:pt x="4668306" y="28386"/>
                  <a:pt x="4665406" y="40837"/>
                  <a:pt x="4661907" y="60627"/>
                </a:cubicBezTo>
                <a:cubicBezTo>
                  <a:pt x="4676692" y="58174"/>
                  <a:pt x="4690552" y="55313"/>
                  <a:pt x="4703486" y="52044"/>
                </a:cubicBezTo>
                <a:cubicBezTo>
                  <a:pt x="4716421" y="48774"/>
                  <a:pt x="4726449" y="51768"/>
                  <a:pt x="4733569" y="61024"/>
                </a:cubicBezTo>
                <a:cubicBezTo>
                  <a:pt x="4740689" y="70281"/>
                  <a:pt x="4736784" y="75691"/>
                  <a:pt x="4721856" y="77254"/>
                </a:cubicBezTo>
                <a:cubicBezTo>
                  <a:pt x="4706928" y="78817"/>
                  <a:pt x="4686307" y="81298"/>
                  <a:pt x="4659993" y="84697"/>
                </a:cubicBezTo>
                <a:cubicBezTo>
                  <a:pt x="4657583" y="99123"/>
                  <a:pt x="4655977" y="109096"/>
                  <a:pt x="4655174" y="114617"/>
                </a:cubicBezTo>
                <a:cubicBezTo>
                  <a:pt x="4661800" y="113800"/>
                  <a:pt x="4668525" y="112750"/>
                  <a:pt x="4675351" y="111466"/>
                </a:cubicBezTo>
                <a:cubicBezTo>
                  <a:pt x="4682177" y="110183"/>
                  <a:pt x="4687834" y="108139"/>
                  <a:pt x="4692323" y="105336"/>
                </a:cubicBezTo>
                <a:cubicBezTo>
                  <a:pt x="4696811" y="102532"/>
                  <a:pt x="4702945" y="102582"/>
                  <a:pt x="4710725" y="105486"/>
                </a:cubicBezTo>
                <a:cubicBezTo>
                  <a:pt x="4718504" y="108390"/>
                  <a:pt x="4725810" y="113058"/>
                  <a:pt x="4732644" y="119489"/>
                </a:cubicBezTo>
                <a:cubicBezTo>
                  <a:pt x="4739477" y="125921"/>
                  <a:pt x="4738681" y="132166"/>
                  <a:pt x="4730256" y="138225"/>
                </a:cubicBezTo>
                <a:cubicBezTo>
                  <a:pt x="4721831" y="144284"/>
                  <a:pt x="4714349" y="153128"/>
                  <a:pt x="4707810" y="164758"/>
                </a:cubicBezTo>
                <a:cubicBezTo>
                  <a:pt x="4715009" y="176058"/>
                  <a:pt x="4715048" y="182027"/>
                  <a:pt x="4707928" y="182665"/>
                </a:cubicBezTo>
                <a:cubicBezTo>
                  <a:pt x="4700808" y="183303"/>
                  <a:pt x="4688623" y="184253"/>
                  <a:pt x="4671372" y="185515"/>
                </a:cubicBezTo>
                <a:cubicBezTo>
                  <a:pt x="4682170" y="192141"/>
                  <a:pt x="4685970" y="198633"/>
                  <a:pt x="4682772" y="204993"/>
                </a:cubicBezTo>
                <a:cubicBezTo>
                  <a:pt x="4679574" y="211353"/>
                  <a:pt x="4677323" y="222262"/>
                  <a:pt x="4676018" y="237721"/>
                </a:cubicBezTo>
                <a:cubicBezTo>
                  <a:pt x="4674713" y="253180"/>
                  <a:pt x="4677463" y="263304"/>
                  <a:pt x="4684267" y="268093"/>
                </a:cubicBezTo>
                <a:cubicBezTo>
                  <a:pt x="4691071" y="272883"/>
                  <a:pt x="4704332" y="275066"/>
                  <a:pt x="4724050" y="274643"/>
                </a:cubicBezTo>
                <a:cubicBezTo>
                  <a:pt x="4743768" y="274220"/>
                  <a:pt x="4757556" y="272148"/>
                  <a:pt x="4765415" y="268427"/>
                </a:cubicBezTo>
                <a:cubicBezTo>
                  <a:pt x="4773273" y="264706"/>
                  <a:pt x="4778894" y="259884"/>
                  <a:pt x="4782278" y="253961"/>
                </a:cubicBezTo>
                <a:cubicBezTo>
                  <a:pt x="4785663" y="248039"/>
                  <a:pt x="4789643" y="239309"/>
                  <a:pt x="4794217" y="227772"/>
                </a:cubicBezTo>
                <a:cubicBezTo>
                  <a:pt x="4798791" y="216236"/>
                  <a:pt x="4801491" y="217602"/>
                  <a:pt x="4802316" y="231870"/>
                </a:cubicBezTo>
                <a:cubicBezTo>
                  <a:pt x="4803140" y="246139"/>
                  <a:pt x="4805140" y="257367"/>
                  <a:pt x="4808317" y="265555"/>
                </a:cubicBezTo>
                <a:cubicBezTo>
                  <a:pt x="4811494" y="273744"/>
                  <a:pt x="4810719" y="280301"/>
                  <a:pt x="4805994" y="285226"/>
                </a:cubicBezTo>
                <a:cubicBezTo>
                  <a:pt x="4801269" y="290152"/>
                  <a:pt x="4793303" y="294013"/>
                  <a:pt x="4782096" y="296810"/>
                </a:cubicBezTo>
                <a:cubicBezTo>
                  <a:pt x="4770889" y="299606"/>
                  <a:pt x="4755803" y="301689"/>
                  <a:pt x="4736838" y="303058"/>
                </a:cubicBezTo>
                <a:cubicBezTo>
                  <a:pt x="4717873" y="304428"/>
                  <a:pt x="4699973" y="302474"/>
                  <a:pt x="4683138" y="297197"/>
                </a:cubicBezTo>
                <a:cubicBezTo>
                  <a:pt x="4666302" y="291920"/>
                  <a:pt x="4657404" y="281563"/>
                  <a:pt x="4656443" y="266125"/>
                </a:cubicBezTo>
                <a:cubicBezTo>
                  <a:pt x="4655482" y="250688"/>
                  <a:pt x="4655454" y="235057"/>
                  <a:pt x="4656357" y="219233"/>
                </a:cubicBezTo>
                <a:cubicBezTo>
                  <a:pt x="4657261" y="203408"/>
                  <a:pt x="4656106" y="192886"/>
                  <a:pt x="4652894" y="187666"/>
                </a:cubicBezTo>
                <a:lnTo>
                  <a:pt x="4630868" y="189796"/>
                </a:lnTo>
                <a:cubicBezTo>
                  <a:pt x="4633205" y="191130"/>
                  <a:pt x="4636041" y="194145"/>
                  <a:pt x="4639375" y="198841"/>
                </a:cubicBezTo>
                <a:cubicBezTo>
                  <a:pt x="4642709" y="203537"/>
                  <a:pt x="4642171" y="208255"/>
                  <a:pt x="4637762" y="212995"/>
                </a:cubicBezTo>
                <a:cubicBezTo>
                  <a:pt x="4633352" y="217734"/>
                  <a:pt x="4627774" y="225281"/>
                  <a:pt x="4621027" y="235634"/>
                </a:cubicBezTo>
                <a:cubicBezTo>
                  <a:pt x="4614280" y="245988"/>
                  <a:pt x="4602603" y="258084"/>
                  <a:pt x="4585997" y="271922"/>
                </a:cubicBezTo>
                <a:cubicBezTo>
                  <a:pt x="4569391" y="285761"/>
                  <a:pt x="4550419" y="294526"/>
                  <a:pt x="4529081" y="298219"/>
                </a:cubicBezTo>
                <a:cubicBezTo>
                  <a:pt x="4507743" y="301911"/>
                  <a:pt x="4506280" y="298473"/>
                  <a:pt x="4524693" y="287904"/>
                </a:cubicBezTo>
                <a:cubicBezTo>
                  <a:pt x="4543106" y="277336"/>
                  <a:pt x="4559149" y="265656"/>
                  <a:pt x="4572822" y="252864"/>
                </a:cubicBezTo>
                <a:cubicBezTo>
                  <a:pt x="4586495" y="240073"/>
                  <a:pt x="4596637" y="227378"/>
                  <a:pt x="4603248" y="214780"/>
                </a:cubicBezTo>
                <a:cubicBezTo>
                  <a:pt x="4609859" y="202182"/>
                  <a:pt x="4612763" y="194944"/>
                  <a:pt x="4611960" y="193066"/>
                </a:cubicBezTo>
                <a:lnTo>
                  <a:pt x="4609314" y="194055"/>
                </a:lnTo>
                <a:cubicBezTo>
                  <a:pt x="4603951" y="202401"/>
                  <a:pt x="4599007" y="202975"/>
                  <a:pt x="4594483" y="195776"/>
                </a:cubicBezTo>
                <a:cubicBezTo>
                  <a:pt x="4589959" y="188577"/>
                  <a:pt x="4586356" y="178722"/>
                  <a:pt x="4583674" y="166210"/>
                </a:cubicBezTo>
                <a:cubicBezTo>
                  <a:pt x="4580993" y="153698"/>
                  <a:pt x="4577138" y="143219"/>
                  <a:pt x="4572112" y="134773"/>
                </a:cubicBezTo>
                <a:cubicBezTo>
                  <a:pt x="4567086" y="126326"/>
                  <a:pt x="4567323" y="121533"/>
                  <a:pt x="4572822" y="120393"/>
                </a:cubicBezTo>
                <a:cubicBezTo>
                  <a:pt x="4578321" y="119253"/>
                  <a:pt x="4584409" y="119357"/>
                  <a:pt x="4591084" y="120705"/>
                </a:cubicBezTo>
                <a:cubicBezTo>
                  <a:pt x="4597760" y="122053"/>
                  <a:pt x="4611042" y="121565"/>
                  <a:pt x="4630932" y="119242"/>
                </a:cubicBezTo>
                <a:cubicBezTo>
                  <a:pt x="4632581" y="104328"/>
                  <a:pt x="4633858" y="93846"/>
                  <a:pt x="4634761" y="87794"/>
                </a:cubicBezTo>
                <a:cubicBezTo>
                  <a:pt x="4623375" y="89587"/>
                  <a:pt x="4613150" y="90935"/>
                  <a:pt x="4604087" y="91838"/>
                </a:cubicBezTo>
                <a:cubicBezTo>
                  <a:pt x="4595024" y="92741"/>
                  <a:pt x="4586621" y="89651"/>
                  <a:pt x="4578877" y="82567"/>
                </a:cubicBezTo>
                <a:cubicBezTo>
                  <a:pt x="4571134" y="75483"/>
                  <a:pt x="4572983" y="71647"/>
                  <a:pt x="4584427" y="71059"/>
                </a:cubicBezTo>
                <a:cubicBezTo>
                  <a:pt x="4595870" y="70471"/>
                  <a:pt x="4613150" y="68528"/>
                  <a:pt x="4636267" y="65230"/>
                </a:cubicBezTo>
                <a:cubicBezTo>
                  <a:pt x="4637055" y="54833"/>
                  <a:pt x="4637450" y="45232"/>
                  <a:pt x="4637450" y="36427"/>
                </a:cubicBezTo>
                <a:cubicBezTo>
                  <a:pt x="4637450" y="28182"/>
                  <a:pt x="4635428" y="19581"/>
                  <a:pt x="4631384" y="10626"/>
                </a:cubicBezTo>
                <a:cubicBezTo>
                  <a:pt x="4628351" y="3909"/>
                  <a:pt x="4629428" y="377"/>
                  <a:pt x="4634615" y="29"/>
                </a:cubicBezTo>
                <a:close/>
                <a:moveTo>
                  <a:pt x="1939039" y="29"/>
                </a:moveTo>
                <a:cubicBezTo>
                  <a:pt x="1940768" y="-87"/>
                  <a:pt x="1942954" y="150"/>
                  <a:pt x="1945596" y="742"/>
                </a:cubicBezTo>
                <a:cubicBezTo>
                  <a:pt x="1956165" y="3108"/>
                  <a:pt x="1964289" y="6177"/>
                  <a:pt x="1969967" y="9948"/>
                </a:cubicBezTo>
                <a:cubicBezTo>
                  <a:pt x="1975646" y="13720"/>
                  <a:pt x="1977335" y="18162"/>
                  <a:pt x="1975033" y="23274"/>
                </a:cubicBezTo>
                <a:cubicBezTo>
                  <a:pt x="1972731" y="28386"/>
                  <a:pt x="1969831" y="40837"/>
                  <a:pt x="1966332" y="60627"/>
                </a:cubicBezTo>
                <a:cubicBezTo>
                  <a:pt x="1981117" y="58174"/>
                  <a:pt x="1994976" y="55313"/>
                  <a:pt x="2007911" y="52044"/>
                </a:cubicBezTo>
                <a:cubicBezTo>
                  <a:pt x="2020846" y="48774"/>
                  <a:pt x="2030874" y="51768"/>
                  <a:pt x="2037994" y="61024"/>
                </a:cubicBezTo>
                <a:cubicBezTo>
                  <a:pt x="2045113" y="70281"/>
                  <a:pt x="2041209" y="75691"/>
                  <a:pt x="2026281" y="77254"/>
                </a:cubicBezTo>
                <a:cubicBezTo>
                  <a:pt x="2011353" y="78817"/>
                  <a:pt x="1990732" y="81298"/>
                  <a:pt x="1964418" y="84697"/>
                </a:cubicBezTo>
                <a:cubicBezTo>
                  <a:pt x="1962008" y="99123"/>
                  <a:pt x="1960402" y="109096"/>
                  <a:pt x="1959599" y="114617"/>
                </a:cubicBezTo>
                <a:cubicBezTo>
                  <a:pt x="1966224" y="113800"/>
                  <a:pt x="1972950" y="112750"/>
                  <a:pt x="1979776" y="111466"/>
                </a:cubicBezTo>
                <a:cubicBezTo>
                  <a:pt x="1986602" y="110183"/>
                  <a:pt x="1992259" y="108139"/>
                  <a:pt x="1996748" y="105336"/>
                </a:cubicBezTo>
                <a:cubicBezTo>
                  <a:pt x="2001236" y="102532"/>
                  <a:pt x="2007370" y="102582"/>
                  <a:pt x="2015150" y="105486"/>
                </a:cubicBezTo>
                <a:cubicBezTo>
                  <a:pt x="2022929" y="108390"/>
                  <a:pt x="2030235" y="113058"/>
                  <a:pt x="2037069" y="119489"/>
                </a:cubicBezTo>
                <a:cubicBezTo>
                  <a:pt x="2043902" y="125921"/>
                  <a:pt x="2043106" y="132166"/>
                  <a:pt x="2034681" y="138225"/>
                </a:cubicBezTo>
                <a:cubicBezTo>
                  <a:pt x="2026256" y="144284"/>
                  <a:pt x="2018774" y="153128"/>
                  <a:pt x="2012235" y="164758"/>
                </a:cubicBezTo>
                <a:cubicBezTo>
                  <a:pt x="2019434" y="176058"/>
                  <a:pt x="2019473" y="182027"/>
                  <a:pt x="2012353" y="182665"/>
                </a:cubicBezTo>
                <a:cubicBezTo>
                  <a:pt x="2005233" y="183303"/>
                  <a:pt x="1993048" y="184253"/>
                  <a:pt x="1975797" y="185515"/>
                </a:cubicBezTo>
                <a:cubicBezTo>
                  <a:pt x="1986595" y="192141"/>
                  <a:pt x="1990395" y="198633"/>
                  <a:pt x="1987197" y="204993"/>
                </a:cubicBezTo>
                <a:cubicBezTo>
                  <a:pt x="1983999" y="211353"/>
                  <a:pt x="1981748" y="222262"/>
                  <a:pt x="1980443" y="237721"/>
                </a:cubicBezTo>
                <a:cubicBezTo>
                  <a:pt x="1979138" y="253180"/>
                  <a:pt x="1981887" y="263304"/>
                  <a:pt x="1988692" y="268093"/>
                </a:cubicBezTo>
                <a:cubicBezTo>
                  <a:pt x="1995496" y="272883"/>
                  <a:pt x="2008757" y="275066"/>
                  <a:pt x="2028475" y="274643"/>
                </a:cubicBezTo>
                <a:cubicBezTo>
                  <a:pt x="2048193" y="274220"/>
                  <a:pt x="2061981" y="272148"/>
                  <a:pt x="2069840" y="268427"/>
                </a:cubicBezTo>
                <a:cubicBezTo>
                  <a:pt x="2077698" y="264706"/>
                  <a:pt x="2083319" y="259884"/>
                  <a:pt x="2086704" y="253961"/>
                </a:cubicBezTo>
                <a:cubicBezTo>
                  <a:pt x="2090088" y="248039"/>
                  <a:pt x="2094067" y="239309"/>
                  <a:pt x="2098642" y="227772"/>
                </a:cubicBezTo>
                <a:cubicBezTo>
                  <a:pt x="2103216" y="216236"/>
                  <a:pt x="2105916" y="217602"/>
                  <a:pt x="2106741" y="231870"/>
                </a:cubicBezTo>
                <a:cubicBezTo>
                  <a:pt x="2107565" y="246139"/>
                  <a:pt x="2109565" y="257367"/>
                  <a:pt x="2112742" y="265555"/>
                </a:cubicBezTo>
                <a:cubicBezTo>
                  <a:pt x="2115918" y="273744"/>
                  <a:pt x="2115144" y="280301"/>
                  <a:pt x="2110419" y="285226"/>
                </a:cubicBezTo>
                <a:cubicBezTo>
                  <a:pt x="2105694" y="290152"/>
                  <a:pt x="2097728" y="294013"/>
                  <a:pt x="2086521" y="296810"/>
                </a:cubicBezTo>
                <a:cubicBezTo>
                  <a:pt x="2075314" y="299606"/>
                  <a:pt x="2060228" y="301689"/>
                  <a:pt x="2041263" y="303058"/>
                </a:cubicBezTo>
                <a:cubicBezTo>
                  <a:pt x="2022298" y="304428"/>
                  <a:pt x="2004398" y="302474"/>
                  <a:pt x="1987563" y="297197"/>
                </a:cubicBezTo>
                <a:cubicBezTo>
                  <a:pt x="1970727" y="291920"/>
                  <a:pt x="1961829" y="281563"/>
                  <a:pt x="1960868" y="266125"/>
                </a:cubicBezTo>
                <a:cubicBezTo>
                  <a:pt x="1959908" y="250688"/>
                  <a:pt x="1959879" y="235057"/>
                  <a:pt x="1960782" y="219233"/>
                </a:cubicBezTo>
                <a:cubicBezTo>
                  <a:pt x="1961686" y="203408"/>
                  <a:pt x="1960531" y="192886"/>
                  <a:pt x="1957319" y="187666"/>
                </a:cubicBezTo>
                <a:lnTo>
                  <a:pt x="1935293" y="189796"/>
                </a:lnTo>
                <a:cubicBezTo>
                  <a:pt x="1937630" y="191130"/>
                  <a:pt x="1940466" y="194145"/>
                  <a:pt x="1943800" y="198841"/>
                </a:cubicBezTo>
                <a:cubicBezTo>
                  <a:pt x="1947134" y="203537"/>
                  <a:pt x="1946596" y="208255"/>
                  <a:pt x="1942187" y="212995"/>
                </a:cubicBezTo>
                <a:cubicBezTo>
                  <a:pt x="1937777" y="217734"/>
                  <a:pt x="1932199" y="225281"/>
                  <a:pt x="1925452" y="235634"/>
                </a:cubicBezTo>
                <a:cubicBezTo>
                  <a:pt x="1918705" y="245988"/>
                  <a:pt x="1907028" y="258084"/>
                  <a:pt x="1890422" y="271922"/>
                </a:cubicBezTo>
                <a:cubicBezTo>
                  <a:pt x="1873816" y="285761"/>
                  <a:pt x="1854844" y="294526"/>
                  <a:pt x="1833506" y="298219"/>
                </a:cubicBezTo>
                <a:cubicBezTo>
                  <a:pt x="1812168" y="301911"/>
                  <a:pt x="1810705" y="298473"/>
                  <a:pt x="1829118" y="287904"/>
                </a:cubicBezTo>
                <a:cubicBezTo>
                  <a:pt x="1847531" y="277336"/>
                  <a:pt x="1863574" y="265656"/>
                  <a:pt x="1877247" y="252864"/>
                </a:cubicBezTo>
                <a:cubicBezTo>
                  <a:pt x="1890920" y="240073"/>
                  <a:pt x="1901062" y="227378"/>
                  <a:pt x="1907673" y="214780"/>
                </a:cubicBezTo>
                <a:cubicBezTo>
                  <a:pt x="1914284" y="202182"/>
                  <a:pt x="1917188" y="194944"/>
                  <a:pt x="1916385" y="193066"/>
                </a:cubicBezTo>
                <a:lnTo>
                  <a:pt x="1913739" y="194055"/>
                </a:lnTo>
                <a:cubicBezTo>
                  <a:pt x="1908376" y="202401"/>
                  <a:pt x="1903432" y="202975"/>
                  <a:pt x="1898908" y="195776"/>
                </a:cubicBezTo>
                <a:cubicBezTo>
                  <a:pt x="1894383" y="188577"/>
                  <a:pt x="1890781" y="178722"/>
                  <a:pt x="1888099" y="166210"/>
                </a:cubicBezTo>
                <a:cubicBezTo>
                  <a:pt x="1885417" y="153698"/>
                  <a:pt x="1881563" y="143219"/>
                  <a:pt x="1876537" y="134773"/>
                </a:cubicBezTo>
                <a:cubicBezTo>
                  <a:pt x="1871511" y="126326"/>
                  <a:pt x="1871748" y="121533"/>
                  <a:pt x="1877247" y="120393"/>
                </a:cubicBezTo>
                <a:cubicBezTo>
                  <a:pt x="1882746" y="119253"/>
                  <a:pt x="1888834" y="119357"/>
                  <a:pt x="1895509" y="120705"/>
                </a:cubicBezTo>
                <a:cubicBezTo>
                  <a:pt x="1902185" y="122053"/>
                  <a:pt x="1915467" y="121565"/>
                  <a:pt x="1935357" y="119242"/>
                </a:cubicBezTo>
                <a:cubicBezTo>
                  <a:pt x="1937006" y="104328"/>
                  <a:pt x="1938283" y="93846"/>
                  <a:pt x="1939186" y="87794"/>
                </a:cubicBezTo>
                <a:cubicBezTo>
                  <a:pt x="1927800" y="89587"/>
                  <a:pt x="1917575" y="90935"/>
                  <a:pt x="1908512" y="91838"/>
                </a:cubicBezTo>
                <a:cubicBezTo>
                  <a:pt x="1899449" y="92741"/>
                  <a:pt x="1891046" y="89651"/>
                  <a:pt x="1883302" y="82567"/>
                </a:cubicBezTo>
                <a:cubicBezTo>
                  <a:pt x="1875558" y="75483"/>
                  <a:pt x="1877408" y="71647"/>
                  <a:pt x="1888852" y="71059"/>
                </a:cubicBezTo>
                <a:cubicBezTo>
                  <a:pt x="1900295" y="70471"/>
                  <a:pt x="1917575" y="68528"/>
                  <a:pt x="1940692" y="65230"/>
                </a:cubicBezTo>
                <a:cubicBezTo>
                  <a:pt x="1941480" y="54833"/>
                  <a:pt x="1941875" y="45232"/>
                  <a:pt x="1941875" y="36427"/>
                </a:cubicBezTo>
                <a:cubicBezTo>
                  <a:pt x="1941875" y="28182"/>
                  <a:pt x="1939853" y="19581"/>
                  <a:pt x="1935809" y="10626"/>
                </a:cubicBezTo>
                <a:cubicBezTo>
                  <a:pt x="1932776" y="3909"/>
                  <a:pt x="1933853" y="377"/>
                  <a:pt x="1939039" y="29"/>
                </a:cubicBezTo>
                <a:close/>
                <a:moveTo>
                  <a:pt x="329314" y="29"/>
                </a:moveTo>
                <a:cubicBezTo>
                  <a:pt x="331043" y="-87"/>
                  <a:pt x="333229" y="150"/>
                  <a:pt x="335871" y="742"/>
                </a:cubicBezTo>
                <a:cubicBezTo>
                  <a:pt x="346440" y="3108"/>
                  <a:pt x="354563" y="6177"/>
                  <a:pt x="360242" y="9948"/>
                </a:cubicBezTo>
                <a:cubicBezTo>
                  <a:pt x="365921" y="13720"/>
                  <a:pt x="367609" y="18162"/>
                  <a:pt x="365308" y="23274"/>
                </a:cubicBezTo>
                <a:cubicBezTo>
                  <a:pt x="363006" y="28386"/>
                  <a:pt x="360106" y="40837"/>
                  <a:pt x="356607" y="60627"/>
                </a:cubicBezTo>
                <a:cubicBezTo>
                  <a:pt x="371392" y="58174"/>
                  <a:pt x="385252" y="55313"/>
                  <a:pt x="398186" y="52044"/>
                </a:cubicBezTo>
                <a:cubicBezTo>
                  <a:pt x="411121" y="48774"/>
                  <a:pt x="421149" y="51768"/>
                  <a:pt x="428269" y="61024"/>
                </a:cubicBezTo>
                <a:cubicBezTo>
                  <a:pt x="435389" y="70281"/>
                  <a:pt x="431484" y="75691"/>
                  <a:pt x="416556" y="77254"/>
                </a:cubicBezTo>
                <a:cubicBezTo>
                  <a:pt x="401628" y="78817"/>
                  <a:pt x="381007" y="81298"/>
                  <a:pt x="354693" y="84697"/>
                </a:cubicBezTo>
                <a:cubicBezTo>
                  <a:pt x="352284" y="99123"/>
                  <a:pt x="350677" y="109096"/>
                  <a:pt x="349874" y="114617"/>
                </a:cubicBezTo>
                <a:cubicBezTo>
                  <a:pt x="356500" y="113800"/>
                  <a:pt x="363225" y="112750"/>
                  <a:pt x="370051" y="111466"/>
                </a:cubicBezTo>
                <a:cubicBezTo>
                  <a:pt x="376877" y="110183"/>
                  <a:pt x="382534" y="108139"/>
                  <a:pt x="387022" y="105336"/>
                </a:cubicBezTo>
                <a:cubicBezTo>
                  <a:pt x="391511" y="102532"/>
                  <a:pt x="397645" y="102582"/>
                  <a:pt x="405425" y="105486"/>
                </a:cubicBezTo>
                <a:cubicBezTo>
                  <a:pt x="413204" y="108390"/>
                  <a:pt x="420510" y="113058"/>
                  <a:pt x="427344" y="119489"/>
                </a:cubicBezTo>
                <a:cubicBezTo>
                  <a:pt x="434177" y="125921"/>
                  <a:pt x="433381" y="132166"/>
                  <a:pt x="424956" y="138225"/>
                </a:cubicBezTo>
                <a:cubicBezTo>
                  <a:pt x="416531" y="144284"/>
                  <a:pt x="409049" y="153128"/>
                  <a:pt x="402510" y="164758"/>
                </a:cubicBezTo>
                <a:cubicBezTo>
                  <a:pt x="409709" y="176058"/>
                  <a:pt x="409748" y="182027"/>
                  <a:pt x="402628" y="182665"/>
                </a:cubicBezTo>
                <a:cubicBezTo>
                  <a:pt x="395509" y="183303"/>
                  <a:pt x="383323" y="184253"/>
                  <a:pt x="366072" y="185515"/>
                </a:cubicBezTo>
                <a:cubicBezTo>
                  <a:pt x="376870" y="192141"/>
                  <a:pt x="380670" y="198633"/>
                  <a:pt x="377472" y="204993"/>
                </a:cubicBezTo>
                <a:cubicBezTo>
                  <a:pt x="374274" y="211353"/>
                  <a:pt x="372023" y="222262"/>
                  <a:pt x="370718" y="237721"/>
                </a:cubicBezTo>
                <a:cubicBezTo>
                  <a:pt x="369413" y="253180"/>
                  <a:pt x="372162" y="263304"/>
                  <a:pt x="378967" y="268093"/>
                </a:cubicBezTo>
                <a:cubicBezTo>
                  <a:pt x="385771" y="272883"/>
                  <a:pt x="399033" y="275066"/>
                  <a:pt x="418751" y="274643"/>
                </a:cubicBezTo>
                <a:cubicBezTo>
                  <a:pt x="438468" y="274220"/>
                  <a:pt x="452256" y="272148"/>
                  <a:pt x="460115" y="268427"/>
                </a:cubicBezTo>
                <a:cubicBezTo>
                  <a:pt x="467973" y="264706"/>
                  <a:pt x="473594" y="259884"/>
                  <a:pt x="476979" y="253961"/>
                </a:cubicBezTo>
                <a:cubicBezTo>
                  <a:pt x="480363" y="248039"/>
                  <a:pt x="484342" y="239309"/>
                  <a:pt x="488917" y="227772"/>
                </a:cubicBezTo>
                <a:cubicBezTo>
                  <a:pt x="493491" y="216236"/>
                  <a:pt x="496191" y="217602"/>
                  <a:pt x="497015" y="231870"/>
                </a:cubicBezTo>
                <a:cubicBezTo>
                  <a:pt x="497840" y="246139"/>
                  <a:pt x="499841" y="257367"/>
                  <a:pt x="503017" y="265555"/>
                </a:cubicBezTo>
                <a:cubicBezTo>
                  <a:pt x="506193" y="273744"/>
                  <a:pt x="505419" y="280301"/>
                  <a:pt x="500694" y="285226"/>
                </a:cubicBezTo>
                <a:cubicBezTo>
                  <a:pt x="495969" y="290152"/>
                  <a:pt x="488003" y="294013"/>
                  <a:pt x="476796" y="296810"/>
                </a:cubicBezTo>
                <a:cubicBezTo>
                  <a:pt x="465589" y="299606"/>
                  <a:pt x="450503" y="301689"/>
                  <a:pt x="431538" y="303058"/>
                </a:cubicBezTo>
                <a:cubicBezTo>
                  <a:pt x="412573" y="304428"/>
                  <a:pt x="394673" y="302474"/>
                  <a:pt x="377838" y="297197"/>
                </a:cubicBezTo>
                <a:cubicBezTo>
                  <a:pt x="361002" y="291920"/>
                  <a:pt x="352105" y="281563"/>
                  <a:pt x="351143" y="266125"/>
                </a:cubicBezTo>
                <a:cubicBezTo>
                  <a:pt x="350183" y="250688"/>
                  <a:pt x="350154" y="235057"/>
                  <a:pt x="351057" y="219233"/>
                </a:cubicBezTo>
                <a:cubicBezTo>
                  <a:pt x="351961" y="203408"/>
                  <a:pt x="350806" y="192886"/>
                  <a:pt x="347594" y="187666"/>
                </a:cubicBezTo>
                <a:lnTo>
                  <a:pt x="325567" y="189796"/>
                </a:lnTo>
                <a:cubicBezTo>
                  <a:pt x="327905" y="191130"/>
                  <a:pt x="330741" y="194145"/>
                  <a:pt x="334075" y="198841"/>
                </a:cubicBezTo>
                <a:cubicBezTo>
                  <a:pt x="337409" y="203537"/>
                  <a:pt x="336871" y="208255"/>
                  <a:pt x="332462" y="212995"/>
                </a:cubicBezTo>
                <a:cubicBezTo>
                  <a:pt x="328052" y="217734"/>
                  <a:pt x="322474" y="225281"/>
                  <a:pt x="315727" y="235634"/>
                </a:cubicBezTo>
                <a:cubicBezTo>
                  <a:pt x="308980" y="245988"/>
                  <a:pt x="297303" y="258084"/>
                  <a:pt x="280697" y="271922"/>
                </a:cubicBezTo>
                <a:cubicBezTo>
                  <a:pt x="264091" y="285761"/>
                  <a:pt x="245119" y="294526"/>
                  <a:pt x="223781" y="298219"/>
                </a:cubicBezTo>
                <a:cubicBezTo>
                  <a:pt x="202443" y="301911"/>
                  <a:pt x="200980" y="298473"/>
                  <a:pt x="219393" y="287904"/>
                </a:cubicBezTo>
                <a:cubicBezTo>
                  <a:pt x="237805" y="277336"/>
                  <a:pt x="253849" y="265656"/>
                  <a:pt x="267522" y="252864"/>
                </a:cubicBezTo>
                <a:cubicBezTo>
                  <a:pt x="281195" y="240073"/>
                  <a:pt x="291338" y="227378"/>
                  <a:pt x="297949" y="214780"/>
                </a:cubicBezTo>
                <a:cubicBezTo>
                  <a:pt x="304559" y="202182"/>
                  <a:pt x="307463" y="194944"/>
                  <a:pt x="306660" y="193066"/>
                </a:cubicBezTo>
                <a:lnTo>
                  <a:pt x="304014" y="194055"/>
                </a:lnTo>
                <a:cubicBezTo>
                  <a:pt x="298651" y="202401"/>
                  <a:pt x="293707" y="202975"/>
                  <a:pt x="289183" y="195776"/>
                </a:cubicBezTo>
                <a:cubicBezTo>
                  <a:pt x="284658" y="188577"/>
                  <a:pt x="281056" y="178722"/>
                  <a:pt x="278374" y="166210"/>
                </a:cubicBezTo>
                <a:cubicBezTo>
                  <a:pt x="275692" y="153698"/>
                  <a:pt x="271839" y="143219"/>
                  <a:pt x="266812" y="134773"/>
                </a:cubicBezTo>
                <a:cubicBezTo>
                  <a:pt x="261786" y="126326"/>
                  <a:pt x="262023" y="121533"/>
                  <a:pt x="267522" y="120393"/>
                </a:cubicBezTo>
                <a:cubicBezTo>
                  <a:pt x="273022" y="119253"/>
                  <a:pt x="279109" y="119357"/>
                  <a:pt x="285784" y="120705"/>
                </a:cubicBezTo>
                <a:cubicBezTo>
                  <a:pt x="292460" y="122053"/>
                  <a:pt x="305742" y="121565"/>
                  <a:pt x="325632" y="119242"/>
                </a:cubicBezTo>
                <a:cubicBezTo>
                  <a:pt x="327281" y="104328"/>
                  <a:pt x="328557" y="93846"/>
                  <a:pt x="329461" y="87794"/>
                </a:cubicBezTo>
                <a:cubicBezTo>
                  <a:pt x="318075" y="89587"/>
                  <a:pt x="307850" y="90935"/>
                  <a:pt x="298787" y="91838"/>
                </a:cubicBezTo>
                <a:cubicBezTo>
                  <a:pt x="289724" y="92741"/>
                  <a:pt x="281321" y="89651"/>
                  <a:pt x="273577" y="82567"/>
                </a:cubicBezTo>
                <a:cubicBezTo>
                  <a:pt x="265833" y="75483"/>
                  <a:pt x="267683" y="71647"/>
                  <a:pt x="279127" y="71059"/>
                </a:cubicBezTo>
                <a:cubicBezTo>
                  <a:pt x="290570" y="70471"/>
                  <a:pt x="307850" y="68528"/>
                  <a:pt x="330967" y="65230"/>
                </a:cubicBezTo>
                <a:cubicBezTo>
                  <a:pt x="331755" y="54833"/>
                  <a:pt x="332150" y="45232"/>
                  <a:pt x="332150" y="36427"/>
                </a:cubicBezTo>
                <a:cubicBezTo>
                  <a:pt x="332150" y="28182"/>
                  <a:pt x="330128" y="19581"/>
                  <a:pt x="326084" y="10626"/>
                </a:cubicBezTo>
                <a:cubicBezTo>
                  <a:pt x="323051" y="3909"/>
                  <a:pt x="324128" y="377"/>
                  <a:pt x="329314" y="2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60" name="椭圆 59"/>
          <p:cNvSpPr/>
          <p:nvPr/>
        </p:nvSpPr>
        <p:spPr>
          <a:xfrm>
            <a:off x="1533092" y="4079529"/>
            <a:ext cx="432048" cy="43204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…</a:t>
            </a: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61" name="椭圆 60"/>
          <p:cNvSpPr/>
          <p:nvPr/>
        </p:nvSpPr>
        <p:spPr>
          <a:xfrm>
            <a:off x="3364925" y="4737149"/>
            <a:ext cx="432048" cy="43204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62" name="椭圆 61"/>
          <p:cNvSpPr/>
          <p:nvPr/>
        </p:nvSpPr>
        <p:spPr>
          <a:xfrm>
            <a:off x="3364925" y="5485295"/>
            <a:ext cx="432048" cy="43204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63" name="椭圆 62"/>
          <p:cNvSpPr/>
          <p:nvPr/>
        </p:nvSpPr>
        <p:spPr>
          <a:xfrm>
            <a:off x="2788861" y="6249317"/>
            <a:ext cx="432048" cy="43204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v</a:t>
            </a: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64" name="椭圆 63"/>
          <p:cNvSpPr/>
          <p:nvPr/>
        </p:nvSpPr>
        <p:spPr>
          <a:xfrm>
            <a:off x="7181349" y="6249317"/>
            <a:ext cx="432048" cy="43204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v</a:t>
            </a: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65" name="椭圆 64"/>
          <p:cNvSpPr/>
          <p:nvPr/>
        </p:nvSpPr>
        <p:spPr>
          <a:xfrm>
            <a:off x="6977084" y="5478039"/>
            <a:ext cx="432048" cy="43204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v</a:t>
            </a: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66" name="椭圆 65"/>
          <p:cNvSpPr/>
          <p:nvPr/>
        </p:nvSpPr>
        <p:spPr>
          <a:xfrm>
            <a:off x="6965325" y="4687207"/>
            <a:ext cx="432048" cy="43204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v</a:t>
            </a: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67" name="矩形 4"/>
          <p:cNvSpPr>
            <a:spLocks noChangeArrowheads="1"/>
          </p:cNvSpPr>
          <p:nvPr/>
        </p:nvSpPr>
        <p:spPr bwMode="auto">
          <a:xfrm>
            <a:off x="7049092" y="4609564"/>
            <a:ext cx="108012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&gt;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68" name="矩形 4"/>
          <p:cNvSpPr>
            <a:spLocks noChangeArrowheads="1"/>
          </p:cNvSpPr>
          <p:nvPr/>
        </p:nvSpPr>
        <p:spPr bwMode="auto">
          <a:xfrm>
            <a:off x="3436933" y="4645977"/>
            <a:ext cx="108012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&gt;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69" name="矩形 4"/>
          <p:cNvSpPr>
            <a:spLocks noChangeArrowheads="1"/>
          </p:cNvSpPr>
          <p:nvPr/>
        </p:nvSpPr>
        <p:spPr bwMode="auto">
          <a:xfrm>
            <a:off x="6977084" y="5421520"/>
            <a:ext cx="108012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&lt;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70" name="矩形 4"/>
          <p:cNvSpPr>
            <a:spLocks noChangeArrowheads="1"/>
          </p:cNvSpPr>
          <p:nvPr/>
        </p:nvSpPr>
        <p:spPr bwMode="auto">
          <a:xfrm>
            <a:off x="7181349" y="6177309"/>
            <a:ext cx="108012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&lt;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71" name="矩形 4"/>
          <p:cNvSpPr>
            <a:spLocks noChangeArrowheads="1"/>
          </p:cNvSpPr>
          <p:nvPr/>
        </p:nvSpPr>
        <p:spPr bwMode="auto">
          <a:xfrm>
            <a:off x="2788861" y="6177309"/>
            <a:ext cx="108012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&lt;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72" name="矩形 4"/>
          <p:cNvSpPr>
            <a:spLocks noChangeArrowheads="1"/>
          </p:cNvSpPr>
          <p:nvPr/>
        </p:nvSpPr>
        <p:spPr bwMode="auto">
          <a:xfrm>
            <a:off x="3364925" y="5438065"/>
            <a:ext cx="108012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=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9" grpId="0"/>
      <p:bldP spid="20" grpId="0"/>
      <p:bldP spid="67" grpId="0"/>
      <p:bldP spid="68" grpId="0"/>
      <p:bldP spid="69" grpId="0"/>
      <p:bldP spid="70" grpId="0"/>
      <p:bldP spid="71" grpId="0"/>
      <p:bldP spid="7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488" y="2515871"/>
            <a:ext cx="5438146" cy="2766175"/>
          </a:xfrm>
          <a:prstGeom prst="rect">
            <a:avLst/>
          </a:prstGeom>
        </p:spPr>
      </p:pic>
      <p:sp>
        <p:nvSpPr>
          <p:cNvPr id="10" name="矩形 4"/>
          <p:cNvSpPr>
            <a:spLocks noChangeArrowheads="1"/>
          </p:cNvSpPr>
          <p:nvPr/>
        </p:nvSpPr>
        <p:spPr bwMode="auto">
          <a:xfrm>
            <a:off x="681166" y="4839543"/>
            <a:ext cx="118578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600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1" name="矩形 4"/>
          <p:cNvSpPr>
            <a:spLocks noChangeArrowheads="1"/>
          </p:cNvSpPr>
          <p:nvPr/>
        </p:nvSpPr>
        <p:spPr bwMode="auto">
          <a:xfrm>
            <a:off x="2442204" y="4839543"/>
            <a:ext cx="118578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300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2" name="矩形 4"/>
          <p:cNvSpPr>
            <a:spLocks noChangeArrowheads="1"/>
          </p:cNvSpPr>
          <p:nvPr/>
        </p:nvSpPr>
        <p:spPr bwMode="auto">
          <a:xfrm>
            <a:off x="4116991" y="4839543"/>
            <a:ext cx="118578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100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8" name="TextBox 25"/>
          <p:cNvSpPr txBox="1">
            <a:spLocks noChangeArrowheads="1"/>
          </p:cNvSpPr>
          <p:nvPr/>
        </p:nvSpPr>
        <p:spPr bwMode="auto">
          <a:xfrm>
            <a:off x="884883" y="1556792"/>
            <a:ext cx="223415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看图读数。</a:t>
            </a:r>
          </a:p>
        </p:txBody>
      </p:sp>
      <p:sp>
        <p:nvSpPr>
          <p:cNvPr id="9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44488" y="368300"/>
            <a:ext cx="777302" cy="523220"/>
          </a:xfrm>
        </p:spPr>
        <p:txBody>
          <a:bodyPr/>
          <a:lstStyle/>
          <a:p>
            <a:r>
              <a:rPr lang="en-US" altLang="zh-CN"/>
              <a:t>03</a:t>
            </a:r>
            <a:endParaRPr lang="zh-CN" altLang="en-US"/>
          </a:p>
        </p:txBody>
      </p:sp>
      <p:sp>
        <p:nvSpPr>
          <p:cNvPr id="1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1048544" y="368300"/>
            <a:ext cx="2234153" cy="523220"/>
          </a:xfrm>
        </p:spPr>
        <p:txBody>
          <a:bodyPr/>
          <a:lstStyle/>
          <a:p>
            <a:r>
              <a:rPr lang="zh-CN" altLang="en-US"/>
              <a:t>课堂练习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rcRect b="3516"/>
          <a:stretch>
            <a:fillRect/>
          </a:stretch>
        </p:blipFill>
        <p:spPr>
          <a:xfrm>
            <a:off x="6357890" y="2787014"/>
            <a:ext cx="5489621" cy="2402942"/>
          </a:xfrm>
          <a:prstGeom prst="rect">
            <a:avLst/>
          </a:prstGeom>
        </p:spPr>
      </p:pic>
      <p:sp>
        <p:nvSpPr>
          <p:cNvPr id="15" name="矩形 4"/>
          <p:cNvSpPr>
            <a:spLocks noChangeArrowheads="1"/>
          </p:cNvSpPr>
          <p:nvPr/>
        </p:nvSpPr>
        <p:spPr bwMode="auto">
          <a:xfrm>
            <a:off x="6707086" y="4839543"/>
            <a:ext cx="80829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65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6" name="矩形 4"/>
          <p:cNvSpPr>
            <a:spLocks noChangeArrowheads="1"/>
          </p:cNvSpPr>
          <p:nvPr/>
        </p:nvSpPr>
        <p:spPr bwMode="auto">
          <a:xfrm>
            <a:off x="8515545" y="4839543"/>
            <a:ext cx="80829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25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7" name="矩形 4"/>
          <p:cNvSpPr>
            <a:spLocks noChangeArrowheads="1"/>
          </p:cNvSpPr>
          <p:nvPr/>
        </p:nvSpPr>
        <p:spPr bwMode="auto">
          <a:xfrm>
            <a:off x="10396773" y="4839543"/>
            <a:ext cx="80829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50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5" grpId="0"/>
      <p:bldP spid="16" grpId="0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AutoShape 40"/>
          <p:cNvSpPr/>
          <p:nvPr/>
        </p:nvSpPr>
        <p:spPr>
          <a:xfrm>
            <a:off x="2116140" y="2052412"/>
            <a:ext cx="8161337" cy="1952625"/>
          </a:xfrm>
          <a:prstGeom prst="flowChartAlternateProcess">
            <a:avLst/>
          </a:prstGeom>
          <a:noFill/>
          <a:ln w="19050" cap="flat" cmpd="sng">
            <a:solidFill>
              <a:schemeClr val="bg1"/>
            </a:solidFill>
            <a:prstDash val="sysDash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15595" y="2169017"/>
            <a:ext cx="4162425" cy="52197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克和千克的认识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63235" y="2745081"/>
            <a:ext cx="5265437" cy="1492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72086" y="4329259"/>
            <a:ext cx="5720258" cy="1498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直接连接符 2"/>
          <p:cNvCxnSpPr/>
          <p:nvPr/>
        </p:nvCxnSpPr>
        <p:spPr>
          <a:xfrm>
            <a:off x="2999656" y="4329257"/>
            <a:ext cx="6408712" cy="0"/>
          </a:xfrm>
          <a:prstGeom prst="line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72819" y="1766534"/>
            <a:ext cx="9246268" cy="4477006"/>
          </a:xfrm>
          <a:prstGeom prst="rect">
            <a:avLst/>
          </a:prstGeom>
        </p:spPr>
      </p:pic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/>
              <a:t>04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>
          <a:xfrm>
            <a:off x="1048544" y="368300"/>
            <a:ext cx="2234153" cy="523220"/>
          </a:xfrm>
        </p:spPr>
        <p:txBody>
          <a:bodyPr/>
          <a:lstStyle/>
          <a:p>
            <a:r>
              <a:rPr lang="zh-CN" altLang="en-US"/>
              <a:t>课堂小结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>
                <a:noFill/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BY YUSHEN</a:t>
            </a:r>
            <a:endParaRPr lang="zh-CN" altLang="en-US">
              <a:noFill/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rcRect t="13850"/>
          <a:stretch>
            <a:fillRect/>
          </a:stretch>
        </p:blipFill>
        <p:spPr>
          <a:xfrm>
            <a:off x="6433519" y="0"/>
            <a:ext cx="5299626" cy="6858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6433518" y="1301364"/>
            <a:ext cx="3193983" cy="828781"/>
          </a:xfrm>
          <a:prstGeom prst="rect">
            <a:avLst/>
          </a:prstGeom>
          <a:gradFill>
            <a:gsLst>
              <a:gs pos="0">
                <a:srgbClr val="0AEDD2">
                  <a:alpha val="85000"/>
                </a:srgbClr>
              </a:gs>
              <a:gs pos="100000">
                <a:srgbClr val="0380CD">
                  <a:alpha val="90000"/>
                </a:srgbClr>
              </a:gs>
            </a:gsLst>
            <a:lin ang="9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 CN Light" panose="020B03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31284" y="372488"/>
            <a:ext cx="504000" cy="504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320800" y="2130144"/>
            <a:ext cx="6302513" cy="1171121"/>
          </a:xfrm>
          <a:prstGeom prst="rect">
            <a:avLst/>
          </a:prstGeom>
          <a:gradFill>
            <a:gsLst>
              <a:gs pos="0">
                <a:srgbClr val="0AEDD2">
                  <a:alpha val="85000"/>
                </a:srgbClr>
              </a:gs>
              <a:gs pos="100000">
                <a:srgbClr val="0380CD">
                  <a:alpha val="90000"/>
                </a:srgbClr>
              </a:gs>
            </a:gsLst>
            <a:lin ang="9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 CN Light" panose="020B03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9" name="十字形 8"/>
          <p:cNvSpPr/>
          <p:nvPr/>
        </p:nvSpPr>
        <p:spPr>
          <a:xfrm>
            <a:off x="531281" y="5981507"/>
            <a:ext cx="504006" cy="504006"/>
          </a:xfrm>
          <a:prstGeom prst="plus">
            <a:avLst>
              <a:gd name="adj" fmla="val 41393"/>
            </a:avLst>
          </a:prstGeom>
          <a:gradFill>
            <a:gsLst>
              <a:gs pos="0">
                <a:srgbClr val="0AEDD2">
                  <a:alpha val="85000"/>
                </a:srgbClr>
              </a:gs>
              <a:gs pos="100000">
                <a:srgbClr val="0380CD">
                  <a:alpha val="90000"/>
                </a:srgbClr>
              </a:gs>
            </a:gsLst>
            <a:lin ang="9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 CN Light" panose="020B0300000000000000" pitchFamily="34" charset="-122"/>
              <a:ea typeface="思源黑体 CN Bold" panose="020B0800000000000000" pitchFamily="34" charset="-122"/>
            </a:endParaRPr>
          </a:p>
        </p:txBody>
      </p:sp>
      <p:cxnSp>
        <p:nvCxnSpPr>
          <p:cNvPr id="10" name="直线连接符 32"/>
          <p:cNvCxnSpPr/>
          <p:nvPr/>
        </p:nvCxnSpPr>
        <p:spPr>
          <a:xfrm flipH="1" flipV="1">
            <a:off x="783284" y="4144937"/>
            <a:ext cx="0" cy="1381306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十字形 10"/>
          <p:cNvSpPr/>
          <p:nvPr/>
        </p:nvSpPr>
        <p:spPr>
          <a:xfrm>
            <a:off x="10831854" y="372488"/>
            <a:ext cx="548578" cy="548578"/>
          </a:xfrm>
          <a:prstGeom prst="plus">
            <a:avLst>
              <a:gd name="adj" fmla="val 4139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1785706" y="4144937"/>
            <a:ext cx="3480147" cy="1292292"/>
            <a:chOff x="843725" y="3556607"/>
            <a:chExt cx="3480147" cy="1292292"/>
          </a:xfrm>
        </p:grpSpPr>
        <p:sp>
          <p:nvSpPr>
            <p:cNvPr id="13" name="矩形 12"/>
            <p:cNvSpPr/>
            <p:nvPr/>
          </p:nvSpPr>
          <p:spPr>
            <a:xfrm>
              <a:off x="843725" y="3556607"/>
              <a:ext cx="1635919" cy="275590"/>
            </a:xfrm>
            <a:prstGeom prst="rect">
              <a:avLst/>
            </a:prstGeom>
            <a:ln w="6350">
              <a:solidFill>
                <a:schemeClr val="tx1"/>
              </a:solidFill>
            </a:ln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zh-CN" altLang="en-US" sz="1200" smtClean="0">
                  <a:solidFill>
                    <a:sysClr val="windowText" lastClr="000000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授课老师：</a:t>
              </a:r>
              <a:r>
                <a:rPr lang="en-US" altLang="zh-CN" sz="1200" smtClean="0">
                  <a:solidFill>
                    <a:sysClr val="windowText" lastClr="000000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PPT818</a:t>
              </a:r>
              <a:endParaRPr lang="zh-CN" altLang="en-US" sz="1200">
                <a:solidFill>
                  <a:sysClr val="windowText" lastClr="000000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2846422" y="3556607"/>
              <a:ext cx="1477450" cy="276999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kumimoji="0" lang="zh-CN" altLang="en-US" sz="1200" i="0" u="none" strike="noStrike" kern="1200" cap="none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授课时间：</a:t>
              </a:r>
              <a:r>
                <a:rPr kumimoji="0" lang="en-US" altLang="zh-CN" sz="1200" i="0" u="none" strike="noStrike" kern="1200" cap="none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20XX</a:t>
              </a:r>
              <a:endParaRPr kumimoji="0" lang="zh-CN" altLang="en-US" sz="1200" i="0" u="none" strike="noStrike" kern="1200" cap="none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843726" y="4571900"/>
              <a:ext cx="947553" cy="276999"/>
            </a:xfrm>
            <a:prstGeom prst="rect">
              <a:avLst/>
            </a:prstGeom>
            <a:ln w="6350">
              <a:solidFill>
                <a:schemeClr val="tx1"/>
              </a:solidFill>
            </a:ln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200">
                  <a:solidFill>
                    <a:sysClr val="windowText" lastClr="000000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某某小学</a:t>
              </a:r>
              <a:endParaRPr kumimoji="0" lang="zh-CN" altLang="en-US" sz="1200" i="0" u="none" strike="noStrike" kern="1200" cap="none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</p:grpSp>
      <p:sp>
        <p:nvSpPr>
          <p:cNvPr id="15" name="文本框 14"/>
          <p:cNvSpPr txBox="1"/>
          <p:nvPr/>
        </p:nvSpPr>
        <p:spPr>
          <a:xfrm>
            <a:off x="1687913" y="1351326"/>
            <a:ext cx="45240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>
                <a:solidFill>
                  <a:srgbClr val="1E9BD3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二年级下册数学课件</a:t>
            </a:r>
            <a:endParaRPr lang="zh-CN" altLang="en-US" sz="3600">
              <a:solidFill>
                <a:srgbClr val="1E9BD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665053" y="2153513"/>
            <a:ext cx="57992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谢谢同学们观看</a:t>
            </a:r>
          </a:p>
        </p:txBody>
      </p:sp>
      <p:sp>
        <p:nvSpPr>
          <p:cNvPr id="17" name="矩形 16"/>
          <p:cNvSpPr/>
          <p:nvPr/>
        </p:nvSpPr>
        <p:spPr>
          <a:xfrm rot="10800000" flipV="1">
            <a:off x="1785706" y="770321"/>
            <a:ext cx="1332000" cy="106167"/>
          </a:xfrm>
          <a:prstGeom prst="rect">
            <a:avLst/>
          </a:prstGeom>
          <a:gradFill>
            <a:gsLst>
              <a:gs pos="0">
                <a:srgbClr val="0AEDD2">
                  <a:alpha val="85000"/>
                </a:srgbClr>
              </a:gs>
              <a:gs pos="100000">
                <a:srgbClr val="0380CD">
                  <a:alpha val="90000"/>
                </a:srgbClr>
              </a:gs>
            </a:gsLst>
            <a:lin ang="9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 CN Light" panose="020B03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6493694" y="1351326"/>
            <a:ext cx="29850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人教版 </a:t>
            </a:r>
            <a:r>
              <a:rPr lang="en-US" altLang="zh-CN" sz="4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8.1</a:t>
            </a:r>
            <a:endParaRPr lang="zh-CN" altLang="en-US" sz="40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697852" y="3429000"/>
            <a:ext cx="45240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4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THANK YOU FOR WATCHING</a:t>
            </a:r>
            <a:endParaRPr lang="zh-CN" altLang="en-US" sz="140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20" grpId="0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圆角矩形标注 18"/>
          <p:cNvSpPr/>
          <p:nvPr/>
        </p:nvSpPr>
        <p:spPr>
          <a:xfrm>
            <a:off x="1842950" y="1837176"/>
            <a:ext cx="2879494" cy="1591824"/>
          </a:xfrm>
          <a:prstGeom prst="wedgeRoundRectCallout">
            <a:avLst>
              <a:gd name="adj1" fmla="val -28757"/>
              <a:gd name="adj2" fmla="val 59875"/>
              <a:gd name="adj3" fmla="val 16667"/>
            </a:avLst>
          </a:prstGeom>
          <a:solidFill>
            <a:schemeClr val="bg1"/>
          </a:solidFill>
          <a:ln>
            <a:solidFill>
              <a:srgbClr val="1E9B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观察右图，说一说你都发现了什么？</a:t>
            </a:r>
          </a:p>
        </p:txBody>
      </p:sp>
      <p:sp>
        <p:nvSpPr>
          <p:cNvPr id="7" name="任意多边形: 形状 6"/>
          <p:cNvSpPr/>
          <p:nvPr/>
        </p:nvSpPr>
        <p:spPr>
          <a:xfrm>
            <a:off x="1842537" y="3991255"/>
            <a:ext cx="2880320" cy="1591824"/>
          </a:xfrm>
          <a:custGeom>
            <a:avLst/>
            <a:gdLst>
              <a:gd name="connsiteX0" fmla="*/ 265309 w 2880320"/>
              <a:gd name="connsiteY0" fmla="*/ 0 h 1591824"/>
              <a:gd name="connsiteX1" fmla="*/ 480053 w 2880320"/>
              <a:gd name="connsiteY1" fmla="*/ 0 h 1591824"/>
              <a:gd name="connsiteX2" fmla="*/ 1200133 w 2880320"/>
              <a:gd name="connsiteY2" fmla="*/ 0 h 1591824"/>
              <a:gd name="connsiteX3" fmla="*/ 2615011 w 2880320"/>
              <a:gd name="connsiteY3" fmla="*/ 0 h 1591824"/>
              <a:gd name="connsiteX4" fmla="*/ 2880320 w 2880320"/>
              <a:gd name="connsiteY4" fmla="*/ 265309 h 1591824"/>
              <a:gd name="connsiteX5" fmla="*/ 2880320 w 2880320"/>
              <a:gd name="connsiteY5" fmla="*/ 928564 h 1591824"/>
              <a:gd name="connsiteX6" fmla="*/ 2880320 w 2880320"/>
              <a:gd name="connsiteY6" fmla="*/ 1326515 h 1591824"/>
              <a:gd name="connsiteX7" fmla="*/ 2615011 w 2880320"/>
              <a:gd name="connsiteY7" fmla="*/ 1591824 h 1591824"/>
              <a:gd name="connsiteX8" fmla="*/ 1200133 w 2880320"/>
              <a:gd name="connsiteY8" fmla="*/ 1591824 h 1591824"/>
              <a:gd name="connsiteX9" fmla="*/ 480053 w 2880320"/>
              <a:gd name="connsiteY9" fmla="*/ 1591824 h 1591824"/>
              <a:gd name="connsiteX10" fmla="*/ 265309 w 2880320"/>
              <a:gd name="connsiteY10" fmla="*/ 1591824 h 1591824"/>
              <a:gd name="connsiteX11" fmla="*/ 0 w 2880320"/>
              <a:gd name="connsiteY11" fmla="*/ 1326515 h 1591824"/>
              <a:gd name="connsiteX12" fmla="*/ 0 w 2880320"/>
              <a:gd name="connsiteY12" fmla="*/ 928564 h 1591824"/>
              <a:gd name="connsiteX13" fmla="*/ 0 w 2880320"/>
              <a:gd name="connsiteY13" fmla="*/ 265309 h 1591824"/>
              <a:gd name="connsiteX14" fmla="*/ 265309 w 2880320"/>
              <a:gd name="connsiteY14" fmla="*/ 0 h 1591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880320" h="1591824">
                <a:moveTo>
                  <a:pt x="265309" y="0"/>
                </a:moveTo>
                <a:lnTo>
                  <a:pt x="480053" y="0"/>
                </a:lnTo>
                <a:lnTo>
                  <a:pt x="1200133" y="0"/>
                </a:lnTo>
                <a:lnTo>
                  <a:pt x="2615011" y="0"/>
                </a:lnTo>
                <a:cubicBezTo>
                  <a:pt x="2761537" y="0"/>
                  <a:pt x="2880320" y="118783"/>
                  <a:pt x="2880320" y="265309"/>
                </a:cubicBezTo>
                <a:lnTo>
                  <a:pt x="2880320" y="928564"/>
                </a:lnTo>
                <a:lnTo>
                  <a:pt x="2880320" y="1326515"/>
                </a:lnTo>
                <a:cubicBezTo>
                  <a:pt x="2880320" y="1473041"/>
                  <a:pt x="2761537" y="1591824"/>
                  <a:pt x="2615011" y="1591824"/>
                </a:cubicBezTo>
                <a:lnTo>
                  <a:pt x="1200133" y="1591824"/>
                </a:lnTo>
                <a:lnTo>
                  <a:pt x="480053" y="1591824"/>
                </a:lnTo>
                <a:lnTo>
                  <a:pt x="265309" y="1591824"/>
                </a:lnTo>
                <a:cubicBezTo>
                  <a:pt x="118783" y="1591824"/>
                  <a:pt x="0" y="1473041"/>
                  <a:pt x="0" y="1326515"/>
                </a:cubicBezTo>
                <a:lnTo>
                  <a:pt x="0" y="928564"/>
                </a:lnTo>
                <a:lnTo>
                  <a:pt x="0" y="265309"/>
                </a:lnTo>
                <a:cubicBezTo>
                  <a:pt x="0" y="118783"/>
                  <a:pt x="118783" y="0"/>
                  <a:pt x="265309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1E9B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表示物品有多重，可以用质量单位克或千克。</a:t>
            </a:r>
          </a:p>
        </p:txBody>
      </p:sp>
      <p:pic>
        <p:nvPicPr>
          <p:cNvPr id="11" name="图片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105" b="67105"/>
          <a:stretch>
            <a:fillRect/>
          </a:stretch>
        </p:blipFill>
        <p:spPr bwMode="auto">
          <a:xfrm>
            <a:off x="6177952" y="1340768"/>
            <a:ext cx="1570830" cy="1514244"/>
          </a:xfrm>
          <a:custGeom>
            <a:avLst/>
            <a:gdLst>
              <a:gd name="connsiteX0" fmla="*/ 0 w 1570830"/>
              <a:gd name="connsiteY0" fmla="*/ 0 h 1514244"/>
              <a:gd name="connsiteX1" fmla="*/ 1570830 w 1570830"/>
              <a:gd name="connsiteY1" fmla="*/ 0 h 1514244"/>
              <a:gd name="connsiteX2" fmla="*/ 1570830 w 1570830"/>
              <a:gd name="connsiteY2" fmla="*/ 1514244 h 1514244"/>
              <a:gd name="connsiteX3" fmla="*/ 0 w 1570830"/>
              <a:gd name="connsiteY3" fmla="*/ 1514244 h 1514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70830" h="1514244">
                <a:moveTo>
                  <a:pt x="0" y="0"/>
                </a:moveTo>
                <a:lnTo>
                  <a:pt x="1570830" y="0"/>
                </a:lnTo>
                <a:lnTo>
                  <a:pt x="1570830" y="1514244"/>
                </a:lnTo>
                <a:lnTo>
                  <a:pt x="0" y="1514244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图片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53" r="33553" b="67105"/>
          <a:stretch>
            <a:fillRect/>
          </a:stretch>
        </p:blipFill>
        <p:spPr bwMode="auto">
          <a:xfrm>
            <a:off x="7780199" y="1340768"/>
            <a:ext cx="1570829" cy="1514244"/>
          </a:xfrm>
          <a:custGeom>
            <a:avLst/>
            <a:gdLst>
              <a:gd name="connsiteX0" fmla="*/ 0 w 1570829"/>
              <a:gd name="connsiteY0" fmla="*/ 0 h 1514244"/>
              <a:gd name="connsiteX1" fmla="*/ 1570829 w 1570829"/>
              <a:gd name="connsiteY1" fmla="*/ 0 h 1514244"/>
              <a:gd name="connsiteX2" fmla="*/ 1570829 w 1570829"/>
              <a:gd name="connsiteY2" fmla="*/ 1514244 h 1514244"/>
              <a:gd name="connsiteX3" fmla="*/ 0 w 1570829"/>
              <a:gd name="connsiteY3" fmla="*/ 1514244 h 1514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70829" h="1514244">
                <a:moveTo>
                  <a:pt x="0" y="0"/>
                </a:moveTo>
                <a:lnTo>
                  <a:pt x="1570829" y="0"/>
                </a:lnTo>
                <a:lnTo>
                  <a:pt x="1570829" y="1514244"/>
                </a:lnTo>
                <a:lnTo>
                  <a:pt x="0" y="1514244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图片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05" b="67105"/>
          <a:stretch>
            <a:fillRect/>
          </a:stretch>
        </p:blipFill>
        <p:spPr bwMode="auto">
          <a:xfrm>
            <a:off x="9382445" y="1340768"/>
            <a:ext cx="1570830" cy="1514244"/>
          </a:xfrm>
          <a:custGeom>
            <a:avLst/>
            <a:gdLst>
              <a:gd name="connsiteX0" fmla="*/ 0 w 1570830"/>
              <a:gd name="connsiteY0" fmla="*/ 0 h 1514244"/>
              <a:gd name="connsiteX1" fmla="*/ 1570830 w 1570830"/>
              <a:gd name="connsiteY1" fmla="*/ 0 h 1514244"/>
              <a:gd name="connsiteX2" fmla="*/ 1570830 w 1570830"/>
              <a:gd name="connsiteY2" fmla="*/ 1514244 h 1514244"/>
              <a:gd name="connsiteX3" fmla="*/ 0 w 1570830"/>
              <a:gd name="connsiteY3" fmla="*/ 1514244 h 1514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70830" h="1514244">
                <a:moveTo>
                  <a:pt x="0" y="0"/>
                </a:moveTo>
                <a:lnTo>
                  <a:pt x="1570830" y="0"/>
                </a:lnTo>
                <a:lnTo>
                  <a:pt x="1570830" y="1514244"/>
                </a:lnTo>
                <a:lnTo>
                  <a:pt x="0" y="1514244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图片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53" r="67105" b="33553"/>
          <a:stretch>
            <a:fillRect/>
          </a:stretch>
        </p:blipFill>
        <p:spPr bwMode="auto">
          <a:xfrm>
            <a:off x="6177952" y="2885297"/>
            <a:ext cx="1570830" cy="1514244"/>
          </a:xfrm>
          <a:custGeom>
            <a:avLst/>
            <a:gdLst>
              <a:gd name="connsiteX0" fmla="*/ 0 w 1570830"/>
              <a:gd name="connsiteY0" fmla="*/ 0 h 1514244"/>
              <a:gd name="connsiteX1" fmla="*/ 1570830 w 1570830"/>
              <a:gd name="connsiteY1" fmla="*/ 0 h 1514244"/>
              <a:gd name="connsiteX2" fmla="*/ 1570830 w 1570830"/>
              <a:gd name="connsiteY2" fmla="*/ 1514244 h 1514244"/>
              <a:gd name="connsiteX3" fmla="*/ 0 w 1570830"/>
              <a:gd name="connsiteY3" fmla="*/ 1514244 h 1514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70830" h="1514244">
                <a:moveTo>
                  <a:pt x="0" y="0"/>
                </a:moveTo>
                <a:lnTo>
                  <a:pt x="1570830" y="0"/>
                </a:lnTo>
                <a:lnTo>
                  <a:pt x="1570830" y="1514244"/>
                </a:lnTo>
                <a:lnTo>
                  <a:pt x="0" y="1514244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图片 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53" t="33553" r="33553" b="33553"/>
          <a:stretch>
            <a:fillRect/>
          </a:stretch>
        </p:blipFill>
        <p:spPr bwMode="auto">
          <a:xfrm>
            <a:off x="7780199" y="2885297"/>
            <a:ext cx="1570829" cy="1514244"/>
          </a:xfrm>
          <a:custGeom>
            <a:avLst/>
            <a:gdLst>
              <a:gd name="connsiteX0" fmla="*/ 0 w 1570829"/>
              <a:gd name="connsiteY0" fmla="*/ 0 h 1514244"/>
              <a:gd name="connsiteX1" fmla="*/ 1570829 w 1570829"/>
              <a:gd name="connsiteY1" fmla="*/ 0 h 1514244"/>
              <a:gd name="connsiteX2" fmla="*/ 1570829 w 1570829"/>
              <a:gd name="connsiteY2" fmla="*/ 1514244 h 1514244"/>
              <a:gd name="connsiteX3" fmla="*/ 0 w 1570829"/>
              <a:gd name="connsiteY3" fmla="*/ 1514244 h 1514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70829" h="1514244">
                <a:moveTo>
                  <a:pt x="0" y="0"/>
                </a:moveTo>
                <a:lnTo>
                  <a:pt x="1570829" y="0"/>
                </a:lnTo>
                <a:lnTo>
                  <a:pt x="1570829" y="1514244"/>
                </a:lnTo>
                <a:lnTo>
                  <a:pt x="0" y="1514244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图片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05" t="33553" b="33553"/>
          <a:stretch>
            <a:fillRect/>
          </a:stretch>
        </p:blipFill>
        <p:spPr bwMode="auto">
          <a:xfrm>
            <a:off x="9382445" y="2885297"/>
            <a:ext cx="1570830" cy="1514244"/>
          </a:xfrm>
          <a:custGeom>
            <a:avLst/>
            <a:gdLst>
              <a:gd name="connsiteX0" fmla="*/ 0 w 1570830"/>
              <a:gd name="connsiteY0" fmla="*/ 0 h 1514244"/>
              <a:gd name="connsiteX1" fmla="*/ 1570830 w 1570830"/>
              <a:gd name="connsiteY1" fmla="*/ 0 h 1514244"/>
              <a:gd name="connsiteX2" fmla="*/ 1570830 w 1570830"/>
              <a:gd name="connsiteY2" fmla="*/ 1514244 h 1514244"/>
              <a:gd name="connsiteX3" fmla="*/ 0 w 1570830"/>
              <a:gd name="connsiteY3" fmla="*/ 1514244 h 1514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70830" h="1514244">
                <a:moveTo>
                  <a:pt x="0" y="0"/>
                </a:moveTo>
                <a:lnTo>
                  <a:pt x="1570830" y="0"/>
                </a:lnTo>
                <a:lnTo>
                  <a:pt x="1570830" y="1514244"/>
                </a:lnTo>
                <a:lnTo>
                  <a:pt x="0" y="1514244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图片 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105" r="67105"/>
          <a:stretch>
            <a:fillRect/>
          </a:stretch>
        </p:blipFill>
        <p:spPr bwMode="auto">
          <a:xfrm>
            <a:off x="6177952" y="4429825"/>
            <a:ext cx="1570830" cy="1514244"/>
          </a:xfrm>
          <a:custGeom>
            <a:avLst/>
            <a:gdLst>
              <a:gd name="connsiteX0" fmla="*/ 0 w 1570830"/>
              <a:gd name="connsiteY0" fmla="*/ 0 h 1514244"/>
              <a:gd name="connsiteX1" fmla="*/ 1570830 w 1570830"/>
              <a:gd name="connsiteY1" fmla="*/ 0 h 1514244"/>
              <a:gd name="connsiteX2" fmla="*/ 1570830 w 1570830"/>
              <a:gd name="connsiteY2" fmla="*/ 1514244 h 1514244"/>
              <a:gd name="connsiteX3" fmla="*/ 0 w 1570830"/>
              <a:gd name="connsiteY3" fmla="*/ 1514244 h 1514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70830" h="1514244">
                <a:moveTo>
                  <a:pt x="0" y="0"/>
                </a:moveTo>
                <a:lnTo>
                  <a:pt x="1570830" y="0"/>
                </a:lnTo>
                <a:lnTo>
                  <a:pt x="1570830" y="1514244"/>
                </a:lnTo>
                <a:lnTo>
                  <a:pt x="0" y="1514244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图片 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53" t="67105" r="33553"/>
          <a:stretch>
            <a:fillRect/>
          </a:stretch>
        </p:blipFill>
        <p:spPr bwMode="auto">
          <a:xfrm>
            <a:off x="7780199" y="4429825"/>
            <a:ext cx="1570829" cy="1514244"/>
          </a:xfrm>
          <a:custGeom>
            <a:avLst/>
            <a:gdLst>
              <a:gd name="connsiteX0" fmla="*/ 0 w 1570829"/>
              <a:gd name="connsiteY0" fmla="*/ 0 h 1514244"/>
              <a:gd name="connsiteX1" fmla="*/ 1570829 w 1570829"/>
              <a:gd name="connsiteY1" fmla="*/ 0 h 1514244"/>
              <a:gd name="connsiteX2" fmla="*/ 1570829 w 1570829"/>
              <a:gd name="connsiteY2" fmla="*/ 1514244 h 1514244"/>
              <a:gd name="connsiteX3" fmla="*/ 0 w 1570829"/>
              <a:gd name="connsiteY3" fmla="*/ 1514244 h 1514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70829" h="1514244">
                <a:moveTo>
                  <a:pt x="0" y="0"/>
                </a:moveTo>
                <a:lnTo>
                  <a:pt x="1570829" y="0"/>
                </a:lnTo>
                <a:lnTo>
                  <a:pt x="1570829" y="1514244"/>
                </a:lnTo>
                <a:lnTo>
                  <a:pt x="0" y="1514244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图片 3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05" t="67105"/>
          <a:stretch>
            <a:fillRect/>
          </a:stretch>
        </p:blipFill>
        <p:spPr bwMode="auto">
          <a:xfrm>
            <a:off x="9382445" y="4429825"/>
            <a:ext cx="1570830" cy="1514244"/>
          </a:xfrm>
          <a:custGeom>
            <a:avLst/>
            <a:gdLst>
              <a:gd name="connsiteX0" fmla="*/ 0 w 1570830"/>
              <a:gd name="connsiteY0" fmla="*/ 0 h 1514244"/>
              <a:gd name="connsiteX1" fmla="*/ 1570830 w 1570830"/>
              <a:gd name="connsiteY1" fmla="*/ 0 h 1514244"/>
              <a:gd name="connsiteX2" fmla="*/ 1570830 w 1570830"/>
              <a:gd name="connsiteY2" fmla="*/ 1514244 h 1514244"/>
              <a:gd name="connsiteX3" fmla="*/ 0 w 1570830"/>
              <a:gd name="connsiteY3" fmla="*/ 1514244 h 1514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70830" h="1514244">
                <a:moveTo>
                  <a:pt x="0" y="0"/>
                </a:moveTo>
                <a:lnTo>
                  <a:pt x="1570830" y="0"/>
                </a:lnTo>
                <a:lnTo>
                  <a:pt x="1570830" y="1514244"/>
                </a:lnTo>
                <a:lnTo>
                  <a:pt x="0" y="1514244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/>
              <a:t>01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/>
              <a:t>温故知新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1953250" y="1827493"/>
            <a:ext cx="8381465" cy="327320"/>
          </a:xfrm>
          <a:custGeom>
            <a:avLst/>
            <a:gdLst/>
            <a:ahLst/>
            <a:cxnLst/>
            <a:rect l="l" t="t" r="r" b="b"/>
            <a:pathLst>
              <a:path w="8381465" h="327320">
                <a:moveTo>
                  <a:pt x="8288135" y="243775"/>
                </a:moveTo>
                <a:lnTo>
                  <a:pt x="8334188" y="243775"/>
                </a:lnTo>
                <a:lnTo>
                  <a:pt x="8334188" y="289807"/>
                </a:lnTo>
                <a:lnTo>
                  <a:pt x="8288135" y="289807"/>
                </a:lnTo>
                <a:close/>
                <a:moveTo>
                  <a:pt x="5783061" y="243775"/>
                </a:moveTo>
                <a:lnTo>
                  <a:pt x="5829114" y="243775"/>
                </a:lnTo>
                <a:lnTo>
                  <a:pt x="5829114" y="289807"/>
                </a:lnTo>
                <a:lnTo>
                  <a:pt x="5783061" y="289807"/>
                </a:lnTo>
                <a:close/>
                <a:moveTo>
                  <a:pt x="1151183" y="236695"/>
                </a:moveTo>
                <a:cubicBezTo>
                  <a:pt x="1155915" y="236701"/>
                  <a:pt x="1160655" y="237953"/>
                  <a:pt x="1165401" y="240452"/>
                </a:cubicBezTo>
                <a:cubicBezTo>
                  <a:pt x="1174895" y="245449"/>
                  <a:pt x="1179641" y="253340"/>
                  <a:pt x="1179641" y="264124"/>
                </a:cubicBezTo>
                <a:cubicBezTo>
                  <a:pt x="1179641" y="274908"/>
                  <a:pt x="1174145" y="282558"/>
                  <a:pt x="1163154" y="287075"/>
                </a:cubicBezTo>
                <a:cubicBezTo>
                  <a:pt x="1152162" y="291592"/>
                  <a:pt x="1142461" y="291044"/>
                  <a:pt x="1134050" y="285430"/>
                </a:cubicBezTo>
                <a:cubicBezTo>
                  <a:pt x="1125640" y="279816"/>
                  <a:pt x="1121671" y="272154"/>
                  <a:pt x="1122144" y="262446"/>
                </a:cubicBezTo>
                <a:cubicBezTo>
                  <a:pt x="1122617" y="252738"/>
                  <a:pt x="1127572" y="245395"/>
                  <a:pt x="1137008" y="240419"/>
                </a:cubicBezTo>
                <a:cubicBezTo>
                  <a:pt x="1141726" y="237931"/>
                  <a:pt x="1146451" y="236690"/>
                  <a:pt x="1151183" y="236695"/>
                </a:cubicBezTo>
                <a:close/>
                <a:moveTo>
                  <a:pt x="2735087" y="205691"/>
                </a:moveTo>
                <a:cubicBezTo>
                  <a:pt x="2732377" y="205082"/>
                  <a:pt x="2725389" y="205662"/>
                  <a:pt x="2714125" y="207433"/>
                </a:cubicBezTo>
                <a:cubicBezTo>
                  <a:pt x="2702861" y="209204"/>
                  <a:pt x="2687413" y="211309"/>
                  <a:pt x="2667781" y="213747"/>
                </a:cubicBezTo>
                <a:cubicBezTo>
                  <a:pt x="2668641" y="229220"/>
                  <a:pt x="2669459" y="244169"/>
                  <a:pt x="2670233" y="258596"/>
                </a:cubicBezTo>
                <a:cubicBezTo>
                  <a:pt x="2686151" y="256846"/>
                  <a:pt x="2706578" y="254315"/>
                  <a:pt x="2731516" y="251002"/>
                </a:cubicBezTo>
                <a:cubicBezTo>
                  <a:pt x="2734814" y="236146"/>
                  <a:pt x="2736912" y="225032"/>
                  <a:pt x="2737808" y="217661"/>
                </a:cubicBezTo>
                <a:cubicBezTo>
                  <a:pt x="2738704" y="210291"/>
                  <a:pt x="2737797" y="206300"/>
                  <a:pt x="2735087" y="205691"/>
                </a:cubicBezTo>
                <a:close/>
                <a:moveTo>
                  <a:pt x="5101198" y="202744"/>
                </a:moveTo>
                <a:cubicBezTo>
                  <a:pt x="5093634" y="204099"/>
                  <a:pt x="5079699" y="206763"/>
                  <a:pt x="5059393" y="210735"/>
                </a:cubicBezTo>
                <a:cubicBezTo>
                  <a:pt x="5062046" y="230740"/>
                  <a:pt x="5064104" y="245345"/>
                  <a:pt x="5065567" y="254552"/>
                </a:cubicBezTo>
                <a:cubicBezTo>
                  <a:pt x="5080524" y="251024"/>
                  <a:pt x="5096477" y="247245"/>
                  <a:pt x="5113427" y="243216"/>
                </a:cubicBezTo>
                <a:cubicBezTo>
                  <a:pt x="5115091" y="229406"/>
                  <a:pt x="5115359" y="218870"/>
                  <a:pt x="5114233" y="211606"/>
                </a:cubicBezTo>
                <a:cubicBezTo>
                  <a:pt x="5113108" y="204343"/>
                  <a:pt x="5108763" y="201389"/>
                  <a:pt x="5101198" y="202744"/>
                </a:cubicBezTo>
                <a:close/>
                <a:moveTo>
                  <a:pt x="5585432" y="191442"/>
                </a:moveTo>
                <a:cubicBezTo>
                  <a:pt x="5594160" y="190914"/>
                  <a:pt x="5601750" y="194247"/>
                  <a:pt x="5608203" y="201443"/>
                </a:cubicBezTo>
                <a:cubicBezTo>
                  <a:pt x="5616807" y="211036"/>
                  <a:pt x="5615893" y="216676"/>
                  <a:pt x="5605461" y="218361"/>
                </a:cubicBezTo>
                <a:cubicBezTo>
                  <a:pt x="5595028" y="220046"/>
                  <a:pt x="5580021" y="221799"/>
                  <a:pt x="5560440" y="223620"/>
                </a:cubicBezTo>
                <a:cubicBezTo>
                  <a:pt x="5540858" y="225441"/>
                  <a:pt x="5523790" y="227671"/>
                  <a:pt x="5509234" y="230310"/>
                </a:cubicBezTo>
                <a:cubicBezTo>
                  <a:pt x="5494679" y="232948"/>
                  <a:pt x="5483210" y="235425"/>
                  <a:pt x="5474829" y="237741"/>
                </a:cubicBezTo>
                <a:cubicBezTo>
                  <a:pt x="5466447" y="240057"/>
                  <a:pt x="5457212" y="236695"/>
                  <a:pt x="5447123" y="227653"/>
                </a:cubicBezTo>
                <a:cubicBezTo>
                  <a:pt x="5437035" y="218612"/>
                  <a:pt x="5439211" y="214091"/>
                  <a:pt x="5453652" y="214091"/>
                </a:cubicBezTo>
                <a:cubicBezTo>
                  <a:pt x="5466013" y="214091"/>
                  <a:pt x="5486684" y="211380"/>
                  <a:pt x="5515666" y="205960"/>
                </a:cubicBezTo>
                <a:cubicBezTo>
                  <a:pt x="5543457" y="201629"/>
                  <a:pt x="5563677" y="197395"/>
                  <a:pt x="5576325" y="193258"/>
                </a:cubicBezTo>
                <a:cubicBezTo>
                  <a:pt x="5579487" y="192224"/>
                  <a:pt x="5582523" y="191619"/>
                  <a:pt x="5585432" y="191442"/>
                </a:cubicBezTo>
                <a:close/>
                <a:moveTo>
                  <a:pt x="1678213" y="188647"/>
                </a:moveTo>
                <a:cubicBezTo>
                  <a:pt x="1681952" y="189269"/>
                  <a:pt x="1686755" y="190609"/>
                  <a:pt x="1692619" y="192666"/>
                </a:cubicBezTo>
                <a:cubicBezTo>
                  <a:pt x="1713785" y="200367"/>
                  <a:pt x="1726512" y="209047"/>
                  <a:pt x="1730800" y="218705"/>
                </a:cubicBezTo>
                <a:cubicBezTo>
                  <a:pt x="1735088" y="228363"/>
                  <a:pt x="1735483" y="238129"/>
                  <a:pt x="1731983" y="248002"/>
                </a:cubicBezTo>
                <a:cubicBezTo>
                  <a:pt x="1728484" y="257875"/>
                  <a:pt x="1720465" y="256437"/>
                  <a:pt x="1707924" y="243689"/>
                </a:cubicBezTo>
                <a:cubicBezTo>
                  <a:pt x="1695383" y="230940"/>
                  <a:pt x="1683832" y="217192"/>
                  <a:pt x="1673271" y="202443"/>
                </a:cubicBezTo>
                <a:cubicBezTo>
                  <a:pt x="1665350" y="191381"/>
                  <a:pt x="1666997" y="186783"/>
                  <a:pt x="1678213" y="188647"/>
                </a:cubicBezTo>
                <a:close/>
                <a:moveTo>
                  <a:pt x="5244650" y="188547"/>
                </a:moveTo>
                <a:cubicBezTo>
                  <a:pt x="5235078" y="189429"/>
                  <a:pt x="5220118" y="191498"/>
                  <a:pt x="5199769" y="194753"/>
                </a:cubicBezTo>
                <a:cubicBezTo>
                  <a:pt x="5200630" y="212105"/>
                  <a:pt x="5201462" y="228890"/>
                  <a:pt x="5202265" y="245109"/>
                </a:cubicBezTo>
                <a:cubicBezTo>
                  <a:pt x="5217881" y="244277"/>
                  <a:pt x="5235089" y="242233"/>
                  <a:pt x="5253889" y="238978"/>
                </a:cubicBezTo>
                <a:cubicBezTo>
                  <a:pt x="5256414" y="223821"/>
                  <a:pt x="5257898" y="211406"/>
                  <a:pt x="5258342" y="201733"/>
                </a:cubicBezTo>
                <a:cubicBezTo>
                  <a:pt x="5258787" y="192061"/>
                  <a:pt x="5254222" y="187665"/>
                  <a:pt x="5244650" y="188547"/>
                </a:cubicBezTo>
                <a:close/>
                <a:moveTo>
                  <a:pt x="1580860" y="175840"/>
                </a:moveTo>
                <a:cubicBezTo>
                  <a:pt x="1583332" y="176998"/>
                  <a:pt x="1584731" y="182062"/>
                  <a:pt x="1585057" y="191032"/>
                </a:cubicBezTo>
                <a:cubicBezTo>
                  <a:pt x="1585710" y="208971"/>
                  <a:pt x="1580891" y="225868"/>
                  <a:pt x="1570602" y="241721"/>
                </a:cubicBezTo>
                <a:cubicBezTo>
                  <a:pt x="1560313" y="257574"/>
                  <a:pt x="1553089" y="259843"/>
                  <a:pt x="1548930" y="248529"/>
                </a:cubicBezTo>
                <a:cubicBezTo>
                  <a:pt x="1544772" y="237214"/>
                  <a:pt x="1546084" y="226524"/>
                  <a:pt x="1552867" y="216457"/>
                </a:cubicBezTo>
                <a:cubicBezTo>
                  <a:pt x="1559649" y="206390"/>
                  <a:pt x="1565436" y="195599"/>
                  <a:pt x="1570226" y="184084"/>
                </a:cubicBezTo>
                <a:cubicBezTo>
                  <a:pt x="1574843" y="177430"/>
                  <a:pt x="1578388" y="174682"/>
                  <a:pt x="1580860" y="175840"/>
                </a:cubicBezTo>
                <a:close/>
                <a:moveTo>
                  <a:pt x="5119084" y="175208"/>
                </a:moveTo>
                <a:cubicBezTo>
                  <a:pt x="5122511" y="175120"/>
                  <a:pt x="5126290" y="176032"/>
                  <a:pt x="5130420" y="177943"/>
                </a:cubicBezTo>
                <a:cubicBezTo>
                  <a:pt x="5138680" y="181764"/>
                  <a:pt x="5146456" y="186852"/>
                  <a:pt x="5153748" y="193204"/>
                </a:cubicBezTo>
                <a:cubicBezTo>
                  <a:pt x="5161040" y="199557"/>
                  <a:pt x="5161416" y="205307"/>
                  <a:pt x="5154877" y="210456"/>
                </a:cubicBezTo>
                <a:cubicBezTo>
                  <a:pt x="5148338" y="215604"/>
                  <a:pt x="5142609" y="225219"/>
                  <a:pt x="5137691" y="239301"/>
                </a:cubicBezTo>
                <a:cubicBezTo>
                  <a:pt x="5151185" y="253555"/>
                  <a:pt x="5152443" y="261256"/>
                  <a:pt x="5141465" y="262403"/>
                </a:cubicBezTo>
                <a:cubicBezTo>
                  <a:pt x="5130488" y="263550"/>
                  <a:pt x="5118535" y="265239"/>
                  <a:pt x="5105608" y="267469"/>
                </a:cubicBezTo>
                <a:cubicBezTo>
                  <a:pt x="5092680" y="269699"/>
                  <a:pt x="5079333" y="271624"/>
                  <a:pt x="5065567" y="273244"/>
                </a:cubicBezTo>
                <a:cubicBezTo>
                  <a:pt x="5061681" y="288789"/>
                  <a:pt x="5057443" y="293206"/>
                  <a:pt x="5052854" y="286495"/>
                </a:cubicBezTo>
                <a:cubicBezTo>
                  <a:pt x="5048265" y="279783"/>
                  <a:pt x="5044368" y="270932"/>
                  <a:pt x="5041163" y="259940"/>
                </a:cubicBezTo>
                <a:cubicBezTo>
                  <a:pt x="5037958" y="248948"/>
                  <a:pt x="5035262" y="238871"/>
                  <a:pt x="5033075" y="229707"/>
                </a:cubicBezTo>
                <a:cubicBezTo>
                  <a:pt x="5030888" y="220544"/>
                  <a:pt x="5027504" y="212155"/>
                  <a:pt x="5022922" y="204540"/>
                </a:cubicBezTo>
                <a:cubicBezTo>
                  <a:pt x="5018340" y="196926"/>
                  <a:pt x="5019291" y="192559"/>
                  <a:pt x="5025772" y="191440"/>
                </a:cubicBezTo>
                <a:cubicBezTo>
                  <a:pt x="5032255" y="190322"/>
                  <a:pt x="5038141" y="190437"/>
                  <a:pt x="5043432" y="191785"/>
                </a:cubicBezTo>
                <a:cubicBezTo>
                  <a:pt x="5048724" y="193133"/>
                  <a:pt x="5059755" y="192294"/>
                  <a:pt x="5076526" y="189268"/>
                </a:cubicBezTo>
                <a:cubicBezTo>
                  <a:pt x="5093297" y="186242"/>
                  <a:pt x="5104407" y="182643"/>
                  <a:pt x="5109856" y="178470"/>
                </a:cubicBezTo>
                <a:cubicBezTo>
                  <a:pt x="5112581" y="176383"/>
                  <a:pt x="5115657" y="175296"/>
                  <a:pt x="5119084" y="175208"/>
                </a:cubicBezTo>
                <a:close/>
                <a:moveTo>
                  <a:pt x="2601661" y="167620"/>
                </a:moveTo>
                <a:cubicBezTo>
                  <a:pt x="2604827" y="167377"/>
                  <a:pt x="2603815" y="175747"/>
                  <a:pt x="2598625" y="192731"/>
                </a:cubicBezTo>
                <a:cubicBezTo>
                  <a:pt x="2586149" y="223907"/>
                  <a:pt x="2578567" y="247880"/>
                  <a:pt x="2575878" y="264651"/>
                </a:cubicBezTo>
                <a:cubicBezTo>
                  <a:pt x="2573189" y="281422"/>
                  <a:pt x="2567876" y="285645"/>
                  <a:pt x="2559939" y="277320"/>
                </a:cubicBezTo>
                <a:cubicBezTo>
                  <a:pt x="2552002" y="268996"/>
                  <a:pt x="2546144" y="259965"/>
                  <a:pt x="2542365" y="250228"/>
                </a:cubicBezTo>
                <a:cubicBezTo>
                  <a:pt x="2538587" y="240491"/>
                  <a:pt x="2539135" y="234845"/>
                  <a:pt x="2544011" y="233289"/>
                </a:cubicBezTo>
                <a:cubicBezTo>
                  <a:pt x="2548887" y="231733"/>
                  <a:pt x="2554741" y="226255"/>
                  <a:pt x="2561574" y="216855"/>
                </a:cubicBezTo>
                <a:cubicBezTo>
                  <a:pt x="2568407" y="207455"/>
                  <a:pt x="2578366" y="194291"/>
                  <a:pt x="2591452" y="177362"/>
                </a:cubicBezTo>
                <a:cubicBezTo>
                  <a:pt x="2596359" y="171014"/>
                  <a:pt x="2599762" y="167766"/>
                  <a:pt x="2601661" y="167620"/>
                </a:cubicBezTo>
                <a:close/>
                <a:moveTo>
                  <a:pt x="5269256" y="159186"/>
                </a:moveTo>
                <a:cubicBezTo>
                  <a:pt x="5273032" y="159229"/>
                  <a:pt x="5277228" y="160329"/>
                  <a:pt x="5281842" y="162488"/>
                </a:cubicBezTo>
                <a:cubicBezTo>
                  <a:pt x="5291070" y="166804"/>
                  <a:pt x="5299047" y="172594"/>
                  <a:pt x="5305772" y="179857"/>
                </a:cubicBezTo>
                <a:cubicBezTo>
                  <a:pt x="5312498" y="187120"/>
                  <a:pt x="5312111" y="193764"/>
                  <a:pt x="5304611" y="199786"/>
                </a:cubicBezTo>
                <a:cubicBezTo>
                  <a:pt x="5297111" y="205809"/>
                  <a:pt x="5288263" y="218658"/>
                  <a:pt x="5278067" y="238333"/>
                </a:cubicBezTo>
                <a:cubicBezTo>
                  <a:pt x="5288865" y="252272"/>
                  <a:pt x="5289841" y="259832"/>
                  <a:pt x="5280992" y="261016"/>
                </a:cubicBezTo>
                <a:cubicBezTo>
                  <a:pt x="5272145" y="262199"/>
                  <a:pt x="5259794" y="263242"/>
                  <a:pt x="5243941" y="264145"/>
                </a:cubicBezTo>
                <a:cubicBezTo>
                  <a:pt x="5228087" y="265049"/>
                  <a:pt x="5213923" y="265888"/>
                  <a:pt x="5201447" y="266662"/>
                </a:cubicBezTo>
                <a:cubicBezTo>
                  <a:pt x="5196543" y="278493"/>
                  <a:pt x="5191656" y="281260"/>
                  <a:pt x="5186788" y="274965"/>
                </a:cubicBezTo>
                <a:cubicBezTo>
                  <a:pt x="5181919" y="268670"/>
                  <a:pt x="5177911" y="254053"/>
                  <a:pt x="5174763" y="231116"/>
                </a:cubicBezTo>
                <a:cubicBezTo>
                  <a:pt x="5171616" y="208179"/>
                  <a:pt x="5167772" y="191953"/>
                  <a:pt x="5163234" y="182438"/>
                </a:cubicBezTo>
                <a:cubicBezTo>
                  <a:pt x="5158695" y="172924"/>
                  <a:pt x="5160043" y="168643"/>
                  <a:pt x="5167278" y="169597"/>
                </a:cubicBezTo>
                <a:cubicBezTo>
                  <a:pt x="5174513" y="170550"/>
                  <a:pt x="5180496" y="171898"/>
                  <a:pt x="5185228" y="173641"/>
                </a:cubicBezTo>
                <a:cubicBezTo>
                  <a:pt x="5189961" y="175383"/>
                  <a:pt x="5201999" y="174953"/>
                  <a:pt x="5221344" y="172350"/>
                </a:cubicBezTo>
                <a:cubicBezTo>
                  <a:pt x="5240690" y="169747"/>
                  <a:pt x="5253302" y="166374"/>
                  <a:pt x="5259181" y="162229"/>
                </a:cubicBezTo>
                <a:cubicBezTo>
                  <a:pt x="5262121" y="160157"/>
                  <a:pt x="5265479" y="159143"/>
                  <a:pt x="5269256" y="159186"/>
                </a:cubicBezTo>
                <a:close/>
                <a:moveTo>
                  <a:pt x="7649348" y="135922"/>
                </a:moveTo>
                <a:cubicBezTo>
                  <a:pt x="7621011" y="140425"/>
                  <a:pt x="7606664" y="142677"/>
                  <a:pt x="7606306" y="142677"/>
                </a:cubicBezTo>
                <a:cubicBezTo>
                  <a:pt x="7611597" y="168274"/>
                  <a:pt x="7615727" y="184865"/>
                  <a:pt x="7618696" y="192451"/>
                </a:cubicBezTo>
                <a:lnTo>
                  <a:pt x="7649348" y="188967"/>
                </a:lnTo>
                <a:lnTo>
                  <a:pt x="7649348" y="172382"/>
                </a:lnTo>
                <a:cubicBezTo>
                  <a:pt x="7640873" y="173271"/>
                  <a:pt x="7631781" y="171669"/>
                  <a:pt x="7622073" y="167575"/>
                </a:cubicBezTo>
                <a:cubicBezTo>
                  <a:pt x="7612365" y="163481"/>
                  <a:pt x="7621455" y="158078"/>
                  <a:pt x="7649348" y="151367"/>
                </a:cubicBezTo>
                <a:close/>
                <a:moveTo>
                  <a:pt x="1151199" y="135462"/>
                </a:moveTo>
                <a:cubicBezTo>
                  <a:pt x="1155932" y="135468"/>
                  <a:pt x="1160670" y="136718"/>
                  <a:pt x="1165412" y="139213"/>
                </a:cubicBezTo>
                <a:cubicBezTo>
                  <a:pt x="1174899" y="144204"/>
                  <a:pt x="1179641" y="152098"/>
                  <a:pt x="1179641" y="162896"/>
                </a:cubicBezTo>
                <a:cubicBezTo>
                  <a:pt x="1179641" y="173680"/>
                  <a:pt x="1174145" y="181331"/>
                  <a:pt x="1163154" y="185848"/>
                </a:cubicBezTo>
                <a:cubicBezTo>
                  <a:pt x="1152162" y="190365"/>
                  <a:pt x="1142461" y="189816"/>
                  <a:pt x="1134050" y="184202"/>
                </a:cubicBezTo>
                <a:cubicBezTo>
                  <a:pt x="1125640" y="178588"/>
                  <a:pt x="1121671" y="170923"/>
                  <a:pt x="1122144" y="161208"/>
                </a:cubicBezTo>
                <a:cubicBezTo>
                  <a:pt x="1122617" y="151492"/>
                  <a:pt x="1127576" y="144150"/>
                  <a:pt x="1137018" y="139181"/>
                </a:cubicBezTo>
                <a:cubicBezTo>
                  <a:pt x="1141740" y="136697"/>
                  <a:pt x="1146467" y="135457"/>
                  <a:pt x="1151199" y="135462"/>
                </a:cubicBezTo>
                <a:close/>
                <a:moveTo>
                  <a:pt x="3721325" y="133226"/>
                </a:moveTo>
                <a:cubicBezTo>
                  <a:pt x="3723263" y="133297"/>
                  <a:pt x="3725649" y="133812"/>
                  <a:pt x="3728483" y="134771"/>
                </a:cubicBezTo>
                <a:cubicBezTo>
                  <a:pt x="3739819" y="138608"/>
                  <a:pt x="3747943" y="143573"/>
                  <a:pt x="3752854" y="149667"/>
                </a:cubicBezTo>
                <a:cubicBezTo>
                  <a:pt x="3757765" y="155762"/>
                  <a:pt x="3757852" y="163093"/>
                  <a:pt x="3753112" y="171662"/>
                </a:cubicBezTo>
                <a:cubicBezTo>
                  <a:pt x="3748373" y="180230"/>
                  <a:pt x="3743056" y="181291"/>
                  <a:pt x="3737162" y="174845"/>
                </a:cubicBezTo>
                <a:cubicBezTo>
                  <a:pt x="3731268" y="168399"/>
                  <a:pt x="3726949" y="163119"/>
                  <a:pt x="3724202" y="159003"/>
                </a:cubicBezTo>
                <a:cubicBezTo>
                  <a:pt x="3721456" y="154887"/>
                  <a:pt x="3718714" y="150076"/>
                  <a:pt x="3715975" y="144569"/>
                </a:cubicBezTo>
                <a:cubicBezTo>
                  <a:pt x="3713727" y="136793"/>
                  <a:pt x="3715510" y="133012"/>
                  <a:pt x="3721325" y="133226"/>
                </a:cubicBezTo>
                <a:close/>
                <a:moveTo>
                  <a:pt x="8029623" y="132303"/>
                </a:moveTo>
                <a:cubicBezTo>
                  <a:pt x="8033800" y="131611"/>
                  <a:pt x="8040965" y="132911"/>
                  <a:pt x="8051117" y="136202"/>
                </a:cubicBezTo>
                <a:cubicBezTo>
                  <a:pt x="8064224" y="142684"/>
                  <a:pt x="8068723" y="149216"/>
                  <a:pt x="8064615" y="155798"/>
                </a:cubicBezTo>
                <a:cubicBezTo>
                  <a:pt x="8060507" y="162380"/>
                  <a:pt x="8057162" y="178649"/>
                  <a:pt x="8054581" y="204605"/>
                </a:cubicBezTo>
                <a:cubicBezTo>
                  <a:pt x="8059370" y="198324"/>
                  <a:pt x="8067111" y="190064"/>
                  <a:pt x="8077801" y="179825"/>
                </a:cubicBezTo>
                <a:cubicBezTo>
                  <a:pt x="8088491" y="169586"/>
                  <a:pt x="8094919" y="161867"/>
                  <a:pt x="8097085" y="156669"/>
                </a:cubicBezTo>
                <a:cubicBezTo>
                  <a:pt x="8099251" y="151471"/>
                  <a:pt x="8100649" y="145562"/>
                  <a:pt x="8101280" y="138944"/>
                </a:cubicBezTo>
                <a:cubicBezTo>
                  <a:pt x="8101910" y="132326"/>
                  <a:pt x="8109927" y="134409"/>
                  <a:pt x="8125329" y="145193"/>
                </a:cubicBezTo>
                <a:cubicBezTo>
                  <a:pt x="8136643" y="159964"/>
                  <a:pt x="8138323" y="169235"/>
                  <a:pt x="8130372" y="173006"/>
                </a:cubicBezTo>
                <a:cubicBezTo>
                  <a:pt x="8122421" y="176778"/>
                  <a:pt x="8109235" y="184589"/>
                  <a:pt x="8090815" y="196442"/>
                </a:cubicBezTo>
                <a:cubicBezTo>
                  <a:pt x="8072395" y="208294"/>
                  <a:pt x="8060217" y="216335"/>
                  <a:pt x="8054280" y="220565"/>
                </a:cubicBezTo>
                <a:cubicBezTo>
                  <a:pt x="8052673" y="233271"/>
                  <a:pt x="8053731" y="243546"/>
                  <a:pt x="8057452" y="251390"/>
                </a:cubicBezTo>
                <a:cubicBezTo>
                  <a:pt x="8061173" y="259234"/>
                  <a:pt x="8069931" y="264375"/>
                  <a:pt x="8083727" y="266813"/>
                </a:cubicBezTo>
                <a:cubicBezTo>
                  <a:pt x="8099788" y="267659"/>
                  <a:pt x="8113881" y="266615"/>
                  <a:pt x="8126005" y="263683"/>
                </a:cubicBezTo>
                <a:cubicBezTo>
                  <a:pt x="8138130" y="260750"/>
                  <a:pt x="8145433" y="255971"/>
                  <a:pt x="8147914" y="249346"/>
                </a:cubicBezTo>
                <a:cubicBezTo>
                  <a:pt x="8150394" y="242721"/>
                  <a:pt x="8153961" y="231582"/>
                  <a:pt x="8158615" y="215930"/>
                </a:cubicBezTo>
                <a:cubicBezTo>
                  <a:pt x="8163269" y="200278"/>
                  <a:pt x="8166649" y="202278"/>
                  <a:pt x="8168757" y="221931"/>
                </a:cubicBezTo>
                <a:cubicBezTo>
                  <a:pt x="8170865" y="241585"/>
                  <a:pt x="8174181" y="255491"/>
                  <a:pt x="8178706" y="263651"/>
                </a:cubicBezTo>
                <a:cubicBezTo>
                  <a:pt x="8183230" y="271810"/>
                  <a:pt x="8175440" y="279604"/>
                  <a:pt x="8155335" y="287032"/>
                </a:cubicBezTo>
                <a:cubicBezTo>
                  <a:pt x="8133423" y="292482"/>
                  <a:pt x="8110981" y="294511"/>
                  <a:pt x="8088008" y="293120"/>
                </a:cubicBezTo>
                <a:cubicBezTo>
                  <a:pt x="8065035" y="291729"/>
                  <a:pt x="8049196" y="284745"/>
                  <a:pt x="8040491" y="272169"/>
                </a:cubicBezTo>
                <a:cubicBezTo>
                  <a:pt x="8031773" y="258517"/>
                  <a:pt x="8028087" y="242008"/>
                  <a:pt x="8029435" y="222641"/>
                </a:cubicBezTo>
                <a:cubicBezTo>
                  <a:pt x="8030783" y="203275"/>
                  <a:pt x="8031457" y="184242"/>
                  <a:pt x="8031457" y="165542"/>
                </a:cubicBezTo>
                <a:cubicBezTo>
                  <a:pt x="8031457" y="158099"/>
                  <a:pt x="8029657" y="149703"/>
                  <a:pt x="8026058" y="140353"/>
                </a:cubicBezTo>
                <a:cubicBezTo>
                  <a:pt x="8024259" y="135679"/>
                  <a:pt x="8025447" y="132995"/>
                  <a:pt x="8029623" y="132303"/>
                </a:cubicBezTo>
                <a:close/>
                <a:moveTo>
                  <a:pt x="1623765" y="131749"/>
                </a:moveTo>
                <a:cubicBezTo>
                  <a:pt x="1630863" y="131749"/>
                  <a:pt x="1638499" y="133875"/>
                  <a:pt x="1646673" y="138127"/>
                </a:cubicBezTo>
                <a:cubicBezTo>
                  <a:pt x="1654847" y="142379"/>
                  <a:pt x="1657586" y="147290"/>
                  <a:pt x="1654890" y="152862"/>
                </a:cubicBezTo>
                <a:cubicBezTo>
                  <a:pt x="1652194" y="158433"/>
                  <a:pt x="1650847" y="172562"/>
                  <a:pt x="1650847" y="195248"/>
                </a:cubicBezTo>
                <a:cubicBezTo>
                  <a:pt x="1650847" y="218092"/>
                  <a:pt x="1651520" y="237501"/>
                  <a:pt x="1652869" y="253476"/>
                </a:cubicBezTo>
                <a:cubicBezTo>
                  <a:pt x="1654216" y="269451"/>
                  <a:pt x="1650054" y="283773"/>
                  <a:pt x="1640382" y="296443"/>
                </a:cubicBezTo>
                <a:cubicBezTo>
                  <a:pt x="1630709" y="309113"/>
                  <a:pt x="1623184" y="310744"/>
                  <a:pt x="1617807" y="301337"/>
                </a:cubicBezTo>
                <a:cubicBezTo>
                  <a:pt x="1612429" y="291929"/>
                  <a:pt x="1604191" y="282680"/>
                  <a:pt x="1593091" y="273588"/>
                </a:cubicBezTo>
                <a:cubicBezTo>
                  <a:pt x="1581992" y="264497"/>
                  <a:pt x="1582350" y="260851"/>
                  <a:pt x="1594166" y="262650"/>
                </a:cubicBezTo>
                <a:cubicBezTo>
                  <a:pt x="1605983" y="264450"/>
                  <a:pt x="1613867" y="265414"/>
                  <a:pt x="1617818" y="265543"/>
                </a:cubicBezTo>
                <a:cubicBezTo>
                  <a:pt x="1621768" y="265672"/>
                  <a:pt x="1623959" y="256943"/>
                  <a:pt x="1624389" y="239355"/>
                </a:cubicBezTo>
                <a:cubicBezTo>
                  <a:pt x="1624819" y="221766"/>
                  <a:pt x="1624593" y="203250"/>
                  <a:pt x="1623711" y="183804"/>
                </a:cubicBezTo>
                <a:cubicBezTo>
                  <a:pt x="1622829" y="164359"/>
                  <a:pt x="1620581" y="150822"/>
                  <a:pt x="1616968" y="143193"/>
                </a:cubicBezTo>
                <a:cubicBezTo>
                  <a:pt x="1613354" y="135564"/>
                  <a:pt x="1615620" y="131749"/>
                  <a:pt x="1623765" y="131749"/>
                </a:cubicBezTo>
                <a:close/>
                <a:moveTo>
                  <a:pt x="619938" y="130869"/>
                </a:moveTo>
                <a:cubicBezTo>
                  <a:pt x="636118" y="129785"/>
                  <a:pt x="649690" y="132158"/>
                  <a:pt x="660655" y="137987"/>
                </a:cubicBezTo>
                <a:cubicBezTo>
                  <a:pt x="675275" y="145760"/>
                  <a:pt x="681714" y="152758"/>
                  <a:pt x="679971" y="158981"/>
                </a:cubicBezTo>
                <a:cubicBezTo>
                  <a:pt x="678229" y="165205"/>
                  <a:pt x="671195" y="167869"/>
                  <a:pt x="658870" y="166972"/>
                </a:cubicBezTo>
                <a:cubicBezTo>
                  <a:pt x="646544" y="166076"/>
                  <a:pt x="629225" y="165628"/>
                  <a:pt x="606912" y="165628"/>
                </a:cubicBezTo>
                <a:cubicBezTo>
                  <a:pt x="584627" y="165628"/>
                  <a:pt x="560686" y="166750"/>
                  <a:pt x="535089" y="168994"/>
                </a:cubicBezTo>
                <a:cubicBezTo>
                  <a:pt x="509492" y="171239"/>
                  <a:pt x="488068" y="173909"/>
                  <a:pt x="470816" y="177007"/>
                </a:cubicBezTo>
                <a:cubicBezTo>
                  <a:pt x="453564" y="180104"/>
                  <a:pt x="438508" y="183030"/>
                  <a:pt x="425644" y="185783"/>
                </a:cubicBezTo>
                <a:cubicBezTo>
                  <a:pt x="412781" y="188537"/>
                  <a:pt x="399394" y="185547"/>
                  <a:pt x="385485" y="176813"/>
                </a:cubicBezTo>
                <a:cubicBezTo>
                  <a:pt x="372879" y="162946"/>
                  <a:pt x="371983" y="156698"/>
                  <a:pt x="382796" y="158067"/>
                </a:cubicBezTo>
                <a:cubicBezTo>
                  <a:pt x="393608" y="159437"/>
                  <a:pt x="412132" y="159006"/>
                  <a:pt x="438368" y="156777"/>
                </a:cubicBezTo>
                <a:cubicBezTo>
                  <a:pt x="464603" y="154547"/>
                  <a:pt x="492610" y="151173"/>
                  <a:pt x="522387" y="146656"/>
                </a:cubicBezTo>
                <a:cubicBezTo>
                  <a:pt x="552164" y="142139"/>
                  <a:pt x="578999" y="137622"/>
                  <a:pt x="602890" y="133104"/>
                </a:cubicBezTo>
                <a:cubicBezTo>
                  <a:pt x="608862" y="131975"/>
                  <a:pt x="614545" y="131230"/>
                  <a:pt x="619938" y="130869"/>
                </a:cubicBezTo>
                <a:close/>
                <a:moveTo>
                  <a:pt x="7704164" y="129937"/>
                </a:moveTo>
                <a:cubicBezTo>
                  <a:pt x="7697068" y="130134"/>
                  <a:pt x="7686948" y="131484"/>
                  <a:pt x="7673805" y="133986"/>
                </a:cubicBezTo>
                <a:lnTo>
                  <a:pt x="7673805" y="147925"/>
                </a:lnTo>
                <a:cubicBezTo>
                  <a:pt x="7685449" y="145215"/>
                  <a:pt x="7694207" y="147054"/>
                  <a:pt x="7700080" y="153442"/>
                </a:cubicBezTo>
                <a:cubicBezTo>
                  <a:pt x="7705952" y="159831"/>
                  <a:pt x="7697107" y="165069"/>
                  <a:pt x="7673547" y="169156"/>
                </a:cubicBezTo>
                <a:lnTo>
                  <a:pt x="7672450" y="185719"/>
                </a:lnTo>
                <a:cubicBezTo>
                  <a:pt x="7686518" y="183926"/>
                  <a:pt x="7697947" y="183030"/>
                  <a:pt x="7706737" y="183030"/>
                </a:cubicBezTo>
                <a:cubicBezTo>
                  <a:pt x="7715269" y="153762"/>
                  <a:pt x="7718485" y="137019"/>
                  <a:pt x="7716385" y="132803"/>
                </a:cubicBezTo>
                <a:cubicBezTo>
                  <a:pt x="7715334" y="130695"/>
                  <a:pt x="7711261" y="129740"/>
                  <a:pt x="7704164" y="129937"/>
                </a:cubicBezTo>
                <a:close/>
                <a:moveTo>
                  <a:pt x="3646230" y="121115"/>
                </a:moveTo>
                <a:cubicBezTo>
                  <a:pt x="3648734" y="120654"/>
                  <a:pt x="3651573" y="121159"/>
                  <a:pt x="3654746" y="122629"/>
                </a:cubicBezTo>
                <a:cubicBezTo>
                  <a:pt x="3661091" y="125569"/>
                  <a:pt x="3666985" y="129555"/>
                  <a:pt x="3672427" y="134589"/>
                </a:cubicBezTo>
                <a:cubicBezTo>
                  <a:pt x="3677869" y="139622"/>
                  <a:pt x="3676715" y="144871"/>
                  <a:pt x="3668964" y="150334"/>
                </a:cubicBezTo>
                <a:cubicBezTo>
                  <a:pt x="3661213" y="155798"/>
                  <a:pt x="3656714" y="163484"/>
                  <a:pt x="3655466" y="173393"/>
                </a:cubicBezTo>
                <a:cubicBezTo>
                  <a:pt x="3654219" y="183302"/>
                  <a:pt x="3655620" y="191874"/>
                  <a:pt x="3659671" y="199109"/>
                </a:cubicBezTo>
                <a:cubicBezTo>
                  <a:pt x="3663723" y="206343"/>
                  <a:pt x="3664393" y="217117"/>
                  <a:pt x="3661683" y="231428"/>
                </a:cubicBezTo>
                <a:cubicBezTo>
                  <a:pt x="3698408" y="242441"/>
                  <a:pt x="3725092" y="250425"/>
                  <a:pt x="3741733" y="255380"/>
                </a:cubicBezTo>
                <a:cubicBezTo>
                  <a:pt x="3758375" y="260334"/>
                  <a:pt x="3777121" y="264364"/>
                  <a:pt x="3797972" y="267469"/>
                </a:cubicBezTo>
                <a:cubicBezTo>
                  <a:pt x="3818822" y="270573"/>
                  <a:pt x="3843839" y="270771"/>
                  <a:pt x="3873021" y="268060"/>
                </a:cubicBezTo>
                <a:cubicBezTo>
                  <a:pt x="3902204" y="265350"/>
                  <a:pt x="3907148" y="269372"/>
                  <a:pt x="3887853" y="280127"/>
                </a:cubicBezTo>
                <a:cubicBezTo>
                  <a:pt x="3868558" y="290883"/>
                  <a:pt x="3852311" y="298332"/>
                  <a:pt x="3839110" y="302477"/>
                </a:cubicBezTo>
                <a:cubicBezTo>
                  <a:pt x="3825910" y="306621"/>
                  <a:pt x="3808068" y="304377"/>
                  <a:pt x="3785582" y="295744"/>
                </a:cubicBezTo>
                <a:cubicBezTo>
                  <a:pt x="3763097" y="287111"/>
                  <a:pt x="3741956" y="278970"/>
                  <a:pt x="3722159" y="271319"/>
                </a:cubicBezTo>
                <a:cubicBezTo>
                  <a:pt x="3702362" y="263668"/>
                  <a:pt x="3685932" y="257187"/>
                  <a:pt x="3672868" y="251874"/>
                </a:cubicBezTo>
                <a:cubicBezTo>
                  <a:pt x="3659804" y="246561"/>
                  <a:pt x="3648640" y="245428"/>
                  <a:pt x="3639376" y="248475"/>
                </a:cubicBezTo>
                <a:cubicBezTo>
                  <a:pt x="3630113" y="251522"/>
                  <a:pt x="3622018" y="254899"/>
                  <a:pt x="3615091" y="258606"/>
                </a:cubicBezTo>
                <a:cubicBezTo>
                  <a:pt x="3608165" y="262313"/>
                  <a:pt x="3600002" y="260553"/>
                  <a:pt x="3590602" y="253326"/>
                </a:cubicBezTo>
                <a:cubicBezTo>
                  <a:pt x="3581202" y="246098"/>
                  <a:pt x="3581478" y="241599"/>
                  <a:pt x="3591430" y="239828"/>
                </a:cubicBezTo>
                <a:cubicBezTo>
                  <a:pt x="3601382" y="238057"/>
                  <a:pt x="3618619" y="234210"/>
                  <a:pt x="3643141" y="228288"/>
                </a:cubicBezTo>
                <a:cubicBezTo>
                  <a:pt x="3644603" y="223627"/>
                  <a:pt x="3643775" y="217152"/>
                  <a:pt x="3640656" y="208864"/>
                </a:cubicBezTo>
                <a:cubicBezTo>
                  <a:pt x="3637537" y="200575"/>
                  <a:pt x="3634838" y="193624"/>
                  <a:pt x="3632558" y="188010"/>
                </a:cubicBezTo>
                <a:cubicBezTo>
                  <a:pt x="3630278" y="182395"/>
                  <a:pt x="3630263" y="175451"/>
                  <a:pt x="3632515" y="167177"/>
                </a:cubicBezTo>
                <a:cubicBezTo>
                  <a:pt x="3634766" y="158902"/>
                  <a:pt x="3635483" y="154324"/>
                  <a:pt x="3634666" y="153442"/>
                </a:cubicBezTo>
                <a:cubicBezTo>
                  <a:pt x="3633848" y="152561"/>
                  <a:pt x="3630148" y="153245"/>
                  <a:pt x="3623566" y="155497"/>
                </a:cubicBezTo>
                <a:cubicBezTo>
                  <a:pt x="3616984" y="157748"/>
                  <a:pt x="3610417" y="156056"/>
                  <a:pt x="3603863" y="150420"/>
                </a:cubicBezTo>
                <a:cubicBezTo>
                  <a:pt x="3597309" y="144785"/>
                  <a:pt x="3597657" y="141630"/>
                  <a:pt x="3604906" y="140956"/>
                </a:cubicBezTo>
                <a:cubicBezTo>
                  <a:pt x="3612155" y="140282"/>
                  <a:pt x="3618852" y="138715"/>
                  <a:pt x="3624997" y="136256"/>
                </a:cubicBezTo>
                <a:cubicBezTo>
                  <a:pt x="3631142" y="133796"/>
                  <a:pt x="3636050" y="130175"/>
                  <a:pt x="3639721" y="125393"/>
                </a:cubicBezTo>
                <a:cubicBezTo>
                  <a:pt x="3641556" y="123002"/>
                  <a:pt x="3643726" y="121576"/>
                  <a:pt x="3646230" y="121115"/>
                </a:cubicBezTo>
                <a:close/>
                <a:moveTo>
                  <a:pt x="927867" y="120381"/>
                </a:moveTo>
                <a:cubicBezTo>
                  <a:pt x="922246" y="120818"/>
                  <a:pt x="906665" y="123496"/>
                  <a:pt x="881125" y="128415"/>
                </a:cubicBezTo>
                <a:cubicBezTo>
                  <a:pt x="881986" y="136776"/>
                  <a:pt x="883190" y="147774"/>
                  <a:pt x="884739" y="161412"/>
                </a:cubicBezTo>
                <a:cubicBezTo>
                  <a:pt x="908730" y="156995"/>
                  <a:pt x="923486" y="154443"/>
                  <a:pt x="929007" y="153754"/>
                </a:cubicBezTo>
                <a:cubicBezTo>
                  <a:pt x="930269" y="150643"/>
                  <a:pt x="931800" y="144193"/>
                  <a:pt x="933599" y="134406"/>
                </a:cubicBezTo>
                <a:cubicBezTo>
                  <a:pt x="935399" y="124619"/>
                  <a:pt x="933488" y="119944"/>
                  <a:pt x="927867" y="120381"/>
                </a:cubicBezTo>
                <a:close/>
                <a:moveTo>
                  <a:pt x="213492" y="120381"/>
                </a:moveTo>
                <a:cubicBezTo>
                  <a:pt x="207871" y="120818"/>
                  <a:pt x="192290" y="123496"/>
                  <a:pt x="166750" y="128415"/>
                </a:cubicBezTo>
                <a:cubicBezTo>
                  <a:pt x="167611" y="136776"/>
                  <a:pt x="168815" y="147774"/>
                  <a:pt x="170364" y="161412"/>
                </a:cubicBezTo>
                <a:cubicBezTo>
                  <a:pt x="194355" y="156995"/>
                  <a:pt x="209111" y="154443"/>
                  <a:pt x="214632" y="153754"/>
                </a:cubicBezTo>
                <a:cubicBezTo>
                  <a:pt x="215894" y="150643"/>
                  <a:pt x="217425" y="144193"/>
                  <a:pt x="219225" y="134406"/>
                </a:cubicBezTo>
                <a:cubicBezTo>
                  <a:pt x="221025" y="124619"/>
                  <a:pt x="219113" y="119944"/>
                  <a:pt x="213492" y="120381"/>
                </a:cubicBezTo>
                <a:close/>
                <a:moveTo>
                  <a:pt x="790491" y="118620"/>
                </a:moveTo>
                <a:cubicBezTo>
                  <a:pt x="794790" y="118754"/>
                  <a:pt x="799845" y="120370"/>
                  <a:pt x="805656" y="123468"/>
                </a:cubicBezTo>
                <a:cubicBezTo>
                  <a:pt x="817279" y="129663"/>
                  <a:pt x="820760" y="135657"/>
                  <a:pt x="816099" y="141450"/>
                </a:cubicBezTo>
                <a:cubicBezTo>
                  <a:pt x="811439" y="147244"/>
                  <a:pt x="808274" y="153070"/>
                  <a:pt x="806603" y="158928"/>
                </a:cubicBezTo>
                <a:cubicBezTo>
                  <a:pt x="804932" y="164786"/>
                  <a:pt x="803207" y="181474"/>
                  <a:pt x="801429" y="208993"/>
                </a:cubicBezTo>
                <a:cubicBezTo>
                  <a:pt x="800569" y="224064"/>
                  <a:pt x="800340" y="229772"/>
                  <a:pt x="800741" y="226115"/>
                </a:cubicBezTo>
                <a:cubicBezTo>
                  <a:pt x="840837" y="199184"/>
                  <a:pt x="853682" y="194577"/>
                  <a:pt x="839277" y="212295"/>
                </a:cubicBezTo>
                <a:cubicBezTo>
                  <a:pt x="824872" y="230012"/>
                  <a:pt x="814619" y="242574"/>
                  <a:pt x="808517" y="249981"/>
                </a:cubicBezTo>
                <a:cubicBezTo>
                  <a:pt x="802415" y="257387"/>
                  <a:pt x="796045" y="266103"/>
                  <a:pt x="789405" y="276127"/>
                </a:cubicBezTo>
                <a:cubicBezTo>
                  <a:pt x="782765" y="286150"/>
                  <a:pt x="776571" y="285774"/>
                  <a:pt x="770821" y="274997"/>
                </a:cubicBezTo>
                <a:cubicBezTo>
                  <a:pt x="765070" y="264221"/>
                  <a:pt x="764446" y="254892"/>
                  <a:pt x="768949" y="247012"/>
                </a:cubicBezTo>
                <a:cubicBezTo>
                  <a:pt x="773452" y="239132"/>
                  <a:pt x="776373" y="226007"/>
                  <a:pt x="777715" y="207638"/>
                </a:cubicBezTo>
                <a:cubicBezTo>
                  <a:pt x="779055" y="189268"/>
                  <a:pt x="779726" y="176584"/>
                  <a:pt x="779726" y="169586"/>
                </a:cubicBezTo>
                <a:lnTo>
                  <a:pt x="779726" y="150700"/>
                </a:lnTo>
                <a:cubicBezTo>
                  <a:pt x="779726" y="147158"/>
                  <a:pt x="776628" y="147592"/>
                  <a:pt x="770433" y="152001"/>
                </a:cubicBezTo>
                <a:cubicBezTo>
                  <a:pt x="764238" y="156411"/>
                  <a:pt x="756279" y="160233"/>
                  <a:pt x="746557" y="163466"/>
                </a:cubicBezTo>
                <a:cubicBezTo>
                  <a:pt x="736834" y="166700"/>
                  <a:pt x="728011" y="165033"/>
                  <a:pt x="720088" y="158465"/>
                </a:cubicBezTo>
                <a:cubicBezTo>
                  <a:pt x="712165" y="151897"/>
                  <a:pt x="712484" y="148294"/>
                  <a:pt x="721045" y="147656"/>
                </a:cubicBezTo>
                <a:cubicBezTo>
                  <a:pt x="729607" y="147018"/>
                  <a:pt x="740158" y="144107"/>
                  <a:pt x="752698" y="138923"/>
                </a:cubicBezTo>
                <a:cubicBezTo>
                  <a:pt x="765238" y="133739"/>
                  <a:pt x="774294" y="128318"/>
                  <a:pt x="779865" y="122661"/>
                </a:cubicBezTo>
                <a:cubicBezTo>
                  <a:pt x="782651" y="119833"/>
                  <a:pt x="786193" y="118485"/>
                  <a:pt x="790491" y="118620"/>
                </a:cubicBezTo>
                <a:close/>
                <a:moveTo>
                  <a:pt x="76116" y="118620"/>
                </a:moveTo>
                <a:cubicBezTo>
                  <a:pt x="80415" y="118754"/>
                  <a:pt x="85470" y="120370"/>
                  <a:pt x="91281" y="123468"/>
                </a:cubicBezTo>
                <a:cubicBezTo>
                  <a:pt x="102904" y="129663"/>
                  <a:pt x="106385" y="135657"/>
                  <a:pt x="101724" y="141450"/>
                </a:cubicBezTo>
                <a:cubicBezTo>
                  <a:pt x="97064" y="147244"/>
                  <a:pt x="93898" y="153070"/>
                  <a:pt x="92228" y="158928"/>
                </a:cubicBezTo>
                <a:cubicBezTo>
                  <a:pt x="90557" y="164786"/>
                  <a:pt x="88833" y="181474"/>
                  <a:pt x="87054" y="208993"/>
                </a:cubicBezTo>
                <a:cubicBezTo>
                  <a:pt x="86194" y="224064"/>
                  <a:pt x="85965" y="229772"/>
                  <a:pt x="86366" y="226115"/>
                </a:cubicBezTo>
                <a:cubicBezTo>
                  <a:pt x="126461" y="199184"/>
                  <a:pt x="139307" y="194577"/>
                  <a:pt x="124902" y="212295"/>
                </a:cubicBezTo>
                <a:cubicBezTo>
                  <a:pt x="110497" y="230012"/>
                  <a:pt x="100244" y="242574"/>
                  <a:pt x="94142" y="249981"/>
                </a:cubicBezTo>
                <a:cubicBezTo>
                  <a:pt x="88040" y="257387"/>
                  <a:pt x="81670" y="266103"/>
                  <a:pt x="75030" y="276127"/>
                </a:cubicBezTo>
                <a:cubicBezTo>
                  <a:pt x="68391" y="286150"/>
                  <a:pt x="62196" y="285774"/>
                  <a:pt x="56445" y="274997"/>
                </a:cubicBezTo>
                <a:cubicBezTo>
                  <a:pt x="50695" y="264221"/>
                  <a:pt x="50071" y="254892"/>
                  <a:pt x="54574" y="247012"/>
                </a:cubicBezTo>
                <a:cubicBezTo>
                  <a:pt x="59077" y="239132"/>
                  <a:pt x="61998" y="226007"/>
                  <a:pt x="63339" y="207638"/>
                </a:cubicBezTo>
                <a:cubicBezTo>
                  <a:pt x="64680" y="189268"/>
                  <a:pt x="65351" y="176584"/>
                  <a:pt x="65351" y="169586"/>
                </a:cubicBezTo>
                <a:lnTo>
                  <a:pt x="65351" y="150700"/>
                </a:lnTo>
                <a:cubicBezTo>
                  <a:pt x="65351" y="147158"/>
                  <a:pt x="62253" y="147592"/>
                  <a:pt x="56058" y="152001"/>
                </a:cubicBezTo>
                <a:cubicBezTo>
                  <a:pt x="49863" y="156411"/>
                  <a:pt x="41904" y="160233"/>
                  <a:pt x="32182" y="163466"/>
                </a:cubicBezTo>
                <a:cubicBezTo>
                  <a:pt x="22459" y="166700"/>
                  <a:pt x="13636" y="165033"/>
                  <a:pt x="5713" y="158465"/>
                </a:cubicBezTo>
                <a:cubicBezTo>
                  <a:pt x="-2210" y="151897"/>
                  <a:pt x="-1891" y="148294"/>
                  <a:pt x="6670" y="147656"/>
                </a:cubicBezTo>
                <a:cubicBezTo>
                  <a:pt x="15231" y="147018"/>
                  <a:pt x="25782" y="144107"/>
                  <a:pt x="38323" y="138923"/>
                </a:cubicBezTo>
                <a:cubicBezTo>
                  <a:pt x="50863" y="133739"/>
                  <a:pt x="59919" y="128318"/>
                  <a:pt x="65490" y="122661"/>
                </a:cubicBezTo>
                <a:cubicBezTo>
                  <a:pt x="68276" y="119833"/>
                  <a:pt x="71818" y="118485"/>
                  <a:pt x="76116" y="118620"/>
                </a:cubicBezTo>
                <a:close/>
                <a:moveTo>
                  <a:pt x="6315490" y="110680"/>
                </a:moveTo>
                <a:cubicBezTo>
                  <a:pt x="6313963" y="110415"/>
                  <a:pt x="6309841" y="112207"/>
                  <a:pt x="6303122" y="116057"/>
                </a:cubicBezTo>
                <a:cubicBezTo>
                  <a:pt x="6296404" y="119908"/>
                  <a:pt x="6289194" y="124522"/>
                  <a:pt x="6281493" y="129899"/>
                </a:cubicBezTo>
                <a:cubicBezTo>
                  <a:pt x="6281709" y="137926"/>
                  <a:pt x="6281788" y="145453"/>
                  <a:pt x="6281732" y="152480"/>
                </a:cubicBezTo>
                <a:lnTo>
                  <a:pt x="6281488" y="160766"/>
                </a:lnTo>
                <a:lnTo>
                  <a:pt x="6282758" y="160062"/>
                </a:lnTo>
                <a:cubicBezTo>
                  <a:pt x="6284153" y="159955"/>
                  <a:pt x="6286140" y="160182"/>
                  <a:pt x="6288721" y="160745"/>
                </a:cubicBezTo>
                <a:cubicBezTo>
                  <a:pt x="6299046" y="162997"/>
                  <a:pt x="6305797" y="160247"/>
                  <a:pt x="6308973" y="152496"/>
                </a:cubicBezTo>
                <a:cubicBezTo>
                  <a:pt x="6312149" y="144745"/>
                  <a:pt x="6314412" y="135904"/>
                  <a:pt x="6315759" y="125974"/>
                </a:cubicBezTo>
                <a:cubicBezTo>
                  <a:pt x="6317108" y="116043"/>
                  <a:pt x="6317017" y="110945"/>
                  <a:pt x="6315490" y="110680"/>
                </a:cubicBezTo>
                <a:close/>
                <a:moveTo>
                  <a:pt x="2543285" y="105531"/>
                </a:moveTo>
                <a:cubicBezTo>
                  <a:pt x="2546472" y="105318"/>
                  <a:pt x="2550751" y="105822"/>
                  <a:pt x="2556121" y="107045"/>
                </a:cubicBezTo>
                <a:cubicBezTo>
                  <a:pt x="2566862" y="109490"/>
                  <a:pt x="2573985" y="113752"/>
                  <a:pt x="2577492" y="119833"/>
                </a:cubicBezTo>
                <a:cubicBezTo>
                  <a:pt x="2580998" y="125913"/>
                  <a:pt x="2581561" y="133040"/>
                  <a:pt x="2579180" y="141214"/>
                </a:cubicBezTo>
                <a:cubicBezTo>
                  <a:pt x="2576800" y="149388"/>
                  <a:pt x="2570841" y="150987"/>
                  <a:pt x="2561305" y="146011"/>
                </a:cubicBezTo>
                <a:cubicBezTo>
                  <a:pt x="2554694" y="141293"/>
                  <a:pt x="2548489" y="134657"/>
                  <a:pt x="2542688" y="126103"/>
                </a:cubicBezTo>
                <a:cubicBezTo>
                  <a:pt x="2536887" y="117549"/>
                  <a:pt x="2534991" y="111623"/>
                  <a:pt x="2536998" y="108325"/>
                </a:cubicBezTo>
                <a:cubicBezTo>
                  <a:pt x="2538002" y="106675"/>
                  <a:pt x="2540098" y="105744"/>
                  <a:pt x="2543285" y="105531"/>
                </a:cubicBezTo>
                <a:close/>
                <a:moveTo>
                  <a:pt x="3003837" y="104883"/>
                </a:moveTo>
                <a:cubicBezTo>
                  <a:pt x="2974095" y="108425"/>
                  <a:pt x="2953904" y="110949"/>
                  <a:pt x="2943264" y="112455"/>
                </a:cubicBezTo>
                <a:cubicBezTo>
                  <a:pt x="2945028" y="131455"/>
                  <a:pt x="2947136" y="150478"/>
                  <a:pt x="2949588" y="169521"/>
                </a:cubicBezTo>
                <a:cubicBezTo>
                  <a:pt x="2963440" y="168704"/>
                  <a:pt x="2981524" y="166646"/>
                  <a:pt x="3003837" y="163348"/>
                </a:cubicBezTo>
                <a:close/>
                <a:moveTo>
                  <a:pt x="5439177" y="100071"/>
                </a:moveTo>
                <a:cubicBezTo>
                  <a:pt x="5437998" y="99793"/>
                  <a:pt x="5436639" y="99823"/>
                  <a:pt x="5435099" y="100161"/>
                </a:cubicBezTo>
                <a:cubicBezTo>
                  <a:pt x="5428940" y="101517"/>
                  <a:pt x="5419407" y="103685"/>
                  <a:pt x="5406501" y="106668"/>
                </a:cubicBezTo>
                <a:cubicBezTo>
                  <a:pt x="5409140" y="125741"/>
                  <a:pt x="5410839" y="140389"/>
                  <a:pt x="5411599" y="150614"/>
                </a:cubicBezTo>
                <a:cubicBezTo>
                  <a:pt x="5425408" y="148018"/>
                  <a:pt x="5436286" y="145638"/>
                  <a:pt x="5444230" y="143472"/>
                </a:cubicBezTo>
                <a:cubicBezTo>
                  <a:pt x="5445062" y="130294"/>
                  <a:pt x="5445288" y="119442"/>
                  <a:pt x="5444908" y="110917"/>
                </a:cubicBezTo>
                <a:cubicBezTo>
                  <a:pt x="5444623" y="104523"/>
                  <a:pt x="5442713" y="100908"/>
                  <a:pt x="5439177" y="100071"/>
                </a:cubicBezTo>
                <a:close/>
                <a:moveTo>
                  <a:pt x="7940619" y="96419"/>
                </a:moveTo>
                <a:cubicBezTo>
                  <a:pt x="7938238" y="95766"/>
                  <a:pt x="7927633" y="97842"/>
                  <a:pt x="7908805" y="102646"/>
                </a:cubicBezTo>
                <a:lnTo>
                  <a:pt x="7911257" y="151969"/>
                </a:lnTo>
                <a:cubicBezTo>
                  <a:pt x="7916033" y="151166"/>
                  <a:pt x="7926035" y="148764"/>
                  <a:pt x="7941265" y="144763"/>
                </a:cubicBezTo>
                <a:cubicBezTo>
                  <a:pt x="7942927" y="134897"/>
                  <a:pt x="7943978" y="125407"/>
                  <a:pt x="7944415" y="116294"/>
                </a:cubicBezTo>
                <a:cubicBezTo>
                  <a:pt x="7944853" y="107181"/>
                  <a:pt x="7944924" y="101753"/>
                  <a:pt x="7944631" y="100011"/>
                </a:cubicBezTo>
                <a:cubicBezTo>
                  <a:pt x="7944337" y="98268"/>
                  <a:pt x="7942999" y="97071"/>
                  <a:pt x="7940619" y="96419"/>
                </a:cubicBezTo>
                <a:close/>
                <a:moveTo>
                  <a:pt x="3084369" y="95596"/>
                </a:moveTo>
                <a:cubicBezTo>
                  <a:pt x="3081606" y="95262"/>
                  <a:pt x="3077954" y="95433"/>
                  <a:pt x="3073412" y="96107"/>
                </a:cubicBezTo>
                <a:cubicBezTo>
                  <a:pt x="3064327" y="97455"/>
                  <a:pt x="3050579" y="99333"/>
                  <a:pt x="3032166" y="101742"/>
                </a:cubicBezTo>
                <a:cubicBezTo>
                  <a:pt x="3031391" y="123281"/>
                  <a:pt x="3031004" y="142275"/>
                  <a:pt x="3031004" y="158723"/>
                </a:cubicBezTo>
                <a:cubicBezTo>
                  <a:pt x="3047381" y="157891"/>
                  <a:pt x="3066324" y="155827"/>
                  <a:pt x="3087834" y="152528"/>
                </a:cubicBezTo>
                <a:cubicBezTo>
                  <a:pt x="3090344" y="137399"/>
                  <a:pt x="3091821" y="125217"/>
                  <a:pt x="3092266" y="115982"/>
                </a:cubicBezTo>
                <a:cubicBezTo>
                  <a:pt x="3092710" y="106747"/>
                  <a:pt x="3091950" y="100789"/>
                  <a:pt x="3089986" y="98107"/>
                </a:cubicBezTo>
                <a:cubicBezTo>
                  <a:pt x="3089003" y="96766"/>
                  <a:pt x="3087131" y="95929"/>
                  <a:pt x="3084369" y="95596"/>
                </a:cubicBezTo>
                <a:close/>
                <a:moveTo>
                  <a:pt x="941714" y="92835"/>
                </a:moveTo>
                <a:cubicBezTo>
                  <a:pt x="947426" y="92030"/>
                  <a:pt x="954862" y="94719"/>
                  <a:pt x="964026" y="100903"/>
                </a:cubicBezTo>
                <a:cubicBezTo>
                  <a:pt x="976244" y="109149"/>
                  <a:pt x="978674" y="116319"/>
                  <a:pt x="971318" y="122414"/>
                </a:cubicBezTo>
                <a:cubicBezTo>
                  <a:pt x="963961" y="128508"/>
                  <a:pt x="958641" y="138159"/>
                  <a:pt x="955357" y="151367"/>
                </a:cubicBezTo>
                <a:cubicBezTo>
                  <a:pt x="963459" y="158924"/>
                  <a:pt x="965675" y="163853"/>
                  <a:pt x="962004" y="166155"/>
                </a:cubicBezTo>
                <a:cubicBezTo>
                  <a:pt x="958333" y="168457"/>
                  <a:pt x="946674" y="170246"/>
                  <a:pt x="927028" y="171522"/>
                </a:cubicBezTo>
                <a:cubicBezTo>
                  <a:pt x="939619" y="177215"/>
                  <a:pt x="944312" y="182625"/>
                  <a:pt x="941107" y="187751"/>
                </a:cubicBezTo>
                <a:cubicBezTo>
                  <a:pt x="937902" y="192878"/>
                  <a:pt x="935428" y="203493"/>
                  <a:pt x="933686" y="219597"/>
                </a:cubicBezTo>
                <a:cubicBezTo>
                  <a:pt x="931943" y="235701"/>
                  <a:pt x="932736" y="248747"/>
                  <a:pt x="936062" y="258735"/>
                </a:cubicBezTo>
                <a:cubicBezTo>
                  <a:pt x="939390" y="268723"/>
                  <a:pt x="947607" y="274126"/>
                  <a:pt x="960713" y="274944"/>
                </a:cubicBezTo>
                <a:cubicBezTo>
                  <a:pt x="973821" y="275761"/>
                  <a:pt x="984131" y="275180"/>
                  <a:pt x="991645" y="273201"/>
                </a:cubicBezTo>
                <a:cubicBezTo>
                  <a:pt x="999159" y="271222"/>
                  <a:pt x="1004189" y="265644"/>
                  <a:pt x="1006734" y="256466"/>
                </a:cubicBezTo>
                <a:cubicBezTo>
                  <a:pt x="1009280" y="247288"/>
                  <a:pt x="1012309" y="236802"/>
                  <a:pt x="1015823" y="225007"/>
                </a:cubicBezTo>
                <a:cubicBezTo>
                  <a:pt x="1019336" y="213212"/>
                  <a:pt x="1022495" y="216665"/>
                  <a:pt x="1025298" y="235364"/>
                </a:cubicBezTo>
                <a:cubicBezTo>
                  <a:pt x="1028102" y="254064"/>
                  <a:pt x="1031995" y="266773"/>
                  <a:pt x="1036978" y="273492"/>
                </a:cubicBezTo>
                <a:cubicBezTo>
                  <a:pt x="1041961" y="280210"/>
                  <a:pt x="1037397" y="286634"/>
                  <a:pt x="1023287" y="292765"/>
                </a:cubicBezTo>
                <a:cubicBezTo>
                  <a:pt x="1009176" y="298895"/>
                  <a:pt x="991910" y="301960"/>
                  <a:pt x="971490" y="301960"/>
                </a:cubicBezTo>
                <a:cubicBezTo>
                  <a:pt x="951614" y="301960"/>
                  <a:pt x="936507" y="298246"/>
                  <a:pt x="926168" y="290818"/>
                </a:cubicBezTo>
                <a:cubicBezTo>
                  <a:pt x="915828" y="283390"/>
                  <a:pt x="911558" y="265031"/>
                  <a:pt x="913358" y="235741"/>
                </a:cubicBezTo>
                <a:cubicBezTo>
                  <a:pt x="915158" y="206451"/>
                  <a:pt x="914588" y="185776"/>
                  <a:pt x="911649" y="173716"/>
                </a:cubicBezTo>
                <a:cubicBezTo>
                  <a:pt x="908006" y="174619"/>
                  <a:pt x="903231" y="175430"/>
                  <a:pt x="897322" y="176147"/>
                </a:cubicBezTo>
                <a:cubicBezTo>
                  <a:pt x="909024" y="183647"/>
                  <a:pt x="913176" y="189343"/>
                  <a:pt x="909777" y="193237"/>
                </a:cubicBezTo>
                <a:cubicBezTo>
                  <a:pt x="906378" y="197130"/>
                  <a:pt x="902234" y="204630"/>
                  <a:pt x="897344" y="215736"/>
                </a:cubicBezTo>
                <a:cubicBezTo>
                  <a:pt x="892454" y="226843"/>
                  <a:pt x="885847" y="238186"/>
                  <a:pt x="877522" y="249766"/>
                </a:cubicBezTo>
                <a:cubicBezTo>
                  <a:pt x="869197" y="261345"/>
                  <a:pt x="859873" y="270649"/>
                  <a:pt x="849548" y="277675"/>
                </a:cubicBezTo>
                <a:cubicBezTo>
                  <a:pt x="839223" y="284702"/>
                  <a:pt x="829504" y="289155"/>
                  <a:pt x="820391" y="291033"/>
                </a:cubicBezTo>
                <a:cubicBezTo>
                  <a:pt x="811278" y="292912"/>
                  <a:pt x="810905" y="289753"/>
                  <a:pt x="819273" y="281558"/>
                </a:cubicBezTo>
                <a:cubicBezTo>
                  <a:pt x="827640" y="273362"/>
                  <a:pt x="837126" y="263077"/>
                  <a:pt x="847731" y="250701"/>
                </a:cubicBezTo>
                <a:cubicBezTo>
                  <a:pt x="858335" y="238326"/>
                  <a:pt x="866975" y="223835"/>
                  <a:pt x="873650" y="207229"/>
                </a:cubicBezTo>
                <a:cubicBezTo>
                  <a:pt x="876988" y="198926"/>
                  <a:pt x="879303" y="192432"/>
                  <a:pt x="880595" y="187746"/>
                </a:cubicBezTo>
                <a:lnTo>
                  <a:pt x="881381" y="183942"/>
                </a:lnTo>
                <a:lnTo>
                  <a:pt x="879998" y="186365"/>
                </a:lnTo>
                <a:cubicBezTo>
                  <a:pt x="876023" y="191412"/>
                  <a:pt x="872537" y="189849"/>
                  <a:pt x="869542" y="181675"/>
                </a:cubicBezTo>
                <a:cubicBezTo>
                  <a:pt x="865548" y="170776"/>
                  <a:pt x="862010" y="159817"/>
                  <a:pt x="858926" y="148796"/>
                </a:cubicBezTo>
                <a:cubicBezTo>
                  <a:pt x="855843" y="137776"/>
                  <a:pt x="852223" y="128351"/>
                  <a:pt x="848064" y="120521"/>
                </a:cubicBezTo>
                <a:cubicBezTo>
                  <a:pt x="843905" y="112691"/>
                  <a:pt x="846974" y="109450"/>
                  <a:pt x="857270" y="110798"/>
                </a:cubicBezTo>
                <a:cubicBezTo>
                  <a:pt x="867566" y="112146"/>
                  <a:pt x="881839" y="110863"/>
                  <a:pt x="900087" y="106948"/>
                </a:cubicBezTo>
                <a:cubicBezTo>
                  <a:pt x="918334" y="103033"/>
                  <a:pt x="930499" y="98985"/>
                  <a:pt x="936579" y="94805"/>
                </a:cubicBezTo>
                <a:cubicBezTo>
                  <a:pt x="938099" y="93760"/>
                  <a:pt x="939811" y="93104"/>
                  <a:pt x="941714" y="92835"/>
                </a:cubicBezTo>
                <a:close/>
                <a:moveTo>
                  <a:pt x="227339" y="92835"/>
                </a:moveTo>
                <a:cubicBezTo>
                  <a:pt x="233050" y="92030"/>
                  <a:pt x="240488" y="94719"/>
                  <a:pt x="249651" y="100903"/>
                </a:cubicBezTo>
                <a:cubicBezTo>
                  <a:pt x="261869" y="109149"/>
                  <a:pt x="264300" y="116319"/>
                  <a:pt x="256943" y="122414"/>
                </a:cubicBezTo>
                <a:cubicBezTo>
                  <a:pt x="249587" y="128508"/>
                  <a:pt x="244266" y="138159"/>
                  <a:pt x="240982" y="151367"/>
                </a:cubicBezTo>
                <a:cubicBezTo>
                  <a:pt x="249084" y="158924"/>
                  <a:pt x="251300" y="163853"/>
                  <a:pt x="247629" y="166155"/>
                </a:cubicBezTo>
                <a:cubicBezTo>
                  <a:pt x="243958" y="168457"/>
                  <a:pt x="232299" y="170246"/>
                  <a:pt x="212653" y="171522"/>
                </a:cubicBezTo>
                <a:cubicBezTo>
                  <a:pt x="225244" y="177215"/>
                  <a:pt x="229937" y="182625"/>
                  <a:pt x="226732" y="187751"/>
                </a:cubicBezTo>
                <a:cubicBezTo>
                  <a:pt x="223527" y="192878"/>
                  <a:pt x="221053" y="203493"/>
                  <a:pt x="219310" y="219597"/>
                </a:cubicBezTo>
                <a:cubicBezTo>
                  <a:pt x="217568" y="235701"/>
                  <a:pt x="218361" y="248747"/>
                  <a:pt x="221688" y="258735"/>
                </a:cubicBezTo>
                <a:cubicBezTo>
                  <a:pt x="225014" y="268723"/>
                  <a:pt x="233231" y="274126"/>
                  <a:pt x="246339" y="274944"/>
                </a:cubicBezTo>
                <a:cubicBezTo>
                  <a:pt x="259445" y="275761"/>
                  <a:pt x="269756" y="275180"/>
                  <a:pt x="277270" y="273201"/>
                </a:cubicBezTo>
                <a:cubicBezTo>
                  <a:pt x="284784" y="271222"/>
                  <a:pt x="289814" y="265644"/>
                  <a:pt x="292359" y="256466"/>
                </a:cubicBezTo>
                <a:cubicBezTo>
                  <a:pt x="294905" y="247288"/>
                  <a:pt x="297934" y="236802"/>
                  <a:pt x="301448" y="225007"/>
                </a:cubicBezTo>
                <a:cubicBezTo>
                  <a:pt x="304961" y="213212"/>
                  <a:pt x="308120" y="216665"/>
                  <a:pt x="310923" y="235364"/>
                </a:cubicBezTo>
                <a:cubicBezTo>
                  <a:pt x="313727" y="254064"/>
                  <a:pt x="317620" y="266773"/>
                  <a:pt x="322603" y="273492"/>
                </a:cubicBezTo>
                <a:cubicBezTo>
                  <a:pt x="327586" y="280210"/>
                  <a:pt x="323022" y="286634"/>
                  <a:pt x="308912" y="292765"/>
                </a:cubicBezTo>
                <a:cubicBezTo>
                  <a:pt x="294801" y="298895"/>
                  <a:pt x="277535" y="301960"/>
                  <a:pt x="257115" y="301960"/>
                </a:cubicBezTo>
                <a:cubicBezTo>
                  <a:pt x="237239" y="301960"/>
                  <a:pt x="222132" y="298246"/>
                  <a:pt x="211793" y="290818"/>
                </a:cubicBezTo>
                <a:cubicBezTo>
                  <a:pt x="201453" y="283390"/>
                  <a:pt x="197183" y="265031"/>
                  <a:pt x="198983" y="235741"/>
                </a:cubicBezTo>
                <a:cubicBezTo>
                  <a:pt x="200783" y="206451"/>
                  <a:pt x="200213" y="185776"/>
                  <a:pt x="197273" y="173716"/>
                </a:cubicBezTo>
                <a:cubicBezTo>
                  <a:pt x="193631" y="174619"/>
                  <a:pt x="188856" y="175430"/>
                  <a:pt x="182947" y="176147"/>
                </a:cubicBezTo>
                <a:cubicBezTo>
                  <a:pt x="194649" y="183647"/>
                  <a:pt x="198801" y="189343"/>
                  <a:pt x="195402" y="193237"/>
                </a:cubicBezTo>
                <a:cubicBezTo>
                  <a:pt x="192003" y="197130"/>
                  <a:pt x="187859" y="204630"/>
                  <a:pt x="182969" y="215736"/>
                </a:cubicBezTo>
                <a:cubicBezTo>
                  <a:pt x="178079" y="226843"/>
                  <a:pt x="171472" y="238186"/>
                  <a:pt x="163147" y="249766"/>
                </a:cubicBezTo>
                <a:cubicBezTo>
                  <a:pt x="154823" y="261345"/>
                  <a:pt x="145498" y="270649"/>
                  <a:pt x="135173" y="277675"/>
                </a:cubicBezTo>
                <a:cubicBezTo>
                  <a:pt x="124848" y="284702"/>
                  <a:pt x="115129" y="289155"/>
                  <a:pt x="106016" y="291033"/>
                </a:cubicBezTo>
                <a:cubicBezTo>
                  <a:pt x="96903" y="292912"/>
                  <a:pt x="96530" y="289753"/>
                  <a:pt x="104897" y="281558"/>
                </a:cubicBezTo>
                <a:cubicBezTo>
                  <a:pt x="113265" y="273362"/>
                  <a:pt x="122751" y="263077"/>
                  <a:pt x="133355" y="250701"/>
                </a:cubicBezTo>
                <a:cubicBezTo>
                  <a:pt x="143960" y="238326"/>
                  <a:pt x="152600" y="223835"/>
                  <a:pt x="159276" y="207229"/>
                </a:cubicBezTo>
                <a:cubicBezTo>
                  <a:pt x="162613" y="198926"/>
                  <a:pt x="164928" y="192432"/>
                  <a:pt x="166221" y="187746"/>
                </a:cubicBezTo>
                <a:lnTo>
                  <a:pt x="167007" y="183942"/>
                </a:lnTo>
                <a:lnTo>
                  <a:pt x="165623" y="186365"/>
                </a:lnTo>
                <a:cubicBezTo>
                  <a:pt x="161648" y="191412"/>
                  <a:pt x="158162" y="189849"/>
                  <a:pt x="155167" y="181675"/>
                </a:cubicBezTo>
                <a:cubicBezTo>
                  <a:pt x="151173" y="170776"/>
                  <a:pt x="147635" y="159817"/>
                  <a:pt x="144552" y="148796"/>
                </a:cubicBezTo>
                <a:cubicBezTo>
                  <a:pt x="141468" y="137776"/>
                  <a:pt x="137847" y="128351"/>
                  <a:pt x="133689" y="120521"/>
                </a:cubicBezTo>
                <a:cubicBezTo>
                  <a:pt x="129530" y="112691"/>
                  <a:pt x="132599" y="109450"/>
                  <a:pt x="142895" y="110798"/>
                </a:cubicBezTo>
                <a:cubicBezTo>
                  <a:pt x="153192" y="112146"/>
                  <a:pt x="167464" y="110863"/>
                  <a:pt x="185712" y="106948"/>
                </a:cubicBezTo>
                <a:cubicBezTo>
                  <a:pt x="203959" y="103033"/>
                  <a:pt x="216124" y="98985"/>
                  <a:pt x="222204" y="94805"/>
                </a:cubicBezTo>
                <a:cubicBezTo>
                  <a:pt x="223724" y="93760"/>
                  <a:pt x="225436" y="93104"/>
                  <a:pt x="227339" y="92835"/>
                </a:cubicBezTo>
                <a:close/>
                <a:moveTo>
                  <a:pt x="6550723" y="85591"/>
                </a:moveTo>
                <a:cubicBezTo>
                  <a:pt x="6552177" y="85379"/>
                  <a:pt x="6554119" y="85511"/>
                  <a:pt x="6556545" y="85986"/>
                </a:cubicBezTo>
                <a:cubicBezTo>
                  <a:pt x="6566255" y="87886"/>
                  <a:pt x="6574478" y="91245"/>
                  <a:pt x="6581218" y="96064"/>
                </a:cubicBezTo>
                <a:cubicBezTo>
                  <a:pt x="6589363" y="100495"/>
                  <a:pt x="6591629" y="106174"/>
                  <a:pt x="6588015" y="113100"/>
                </a:cubicBezTo>
                <a:cubicBezTo>
                  <a:pt x="6584401" y="120026"/>
                  <a:pt x="6582813" y="140923"/>
                  <a:pt x="6583251" y="175792"/>
                </a:cubicBezTo>
                <a:cubicBezTo>
                  <a:pt x="6583688" y="210660"/>
                  <a:pt x="6582555" y="240179"/>
                  <a:pt x="6579851" y="264350"/>
                </a:cubicBezTo>
                <a:cubicBezTo>
                  <a:pt x="6577149" y="288520"/>
                  <a:pt x="6571510" y="293722"/>
                  <a:pt x="6562934" y="279955"/>
                </a:cubicBezTo>
                <a:cubicBezTo>
                  <a:pt x="6554359" y="266189"/>
                  <a:pt x="6551645" y="252845"/>
                  <a:pt x="6554792" y="239925"/>
                </a:cubicBezTo>
                <a:cubicBezTo>
                  <a:pt x="6557941" y="227004"/>
                  <a:pt x="6559514" y="202210"/>
                  <a:pt x="6559514" y="165542"/>
                </a:cubicBezTo>
                <a:cubicBezTo>
                  <a:pt x="6559514" y="128774"/>
                  <a:pt x="6556592" y="105847"/>
                  <a:pt x="6550749" y="96763"/>
                </a:cubicBezTo>
                <a:cubicBezTo>
                  <a:pt x="6546366" y="89949"/>
                  <a:pt x="6546357" y="86225"/>
                  <a:pt x="6550723" y="85591"/>
                </a:cubicBezTo>
                <a:close/>
                <a:moveTo>
                  <a:pt x="4476329" y="78414"/>
                </a:moveTo>
                <a:cubicBezTo>
                  <a:pt x="4477535" y="78113"/>
                  <a:pt x="4479148" y="78138"/>
                  <a:pt x="4481168" y="78490"/>
                </a:cubicBezTo>
                <a:cubicBezTo>
                  <a:pt x="4489249" y="79895"/>
                  <a:pt x="4496953" y="81974"/>
                  <a:pt x="4504281" y="84728"/>
                </a:cubicBezTo>
                <a:cubicBezTo>
                  <a:pt x="4513286" y="88356"/>
                  <a:pt x="4516649" y="92805"/>
                  <a:pt x="4514369" y="98075"/>
                </a:cubicBezTo>
                <a:cubicBezTo>
                  <a:pt x="4512089" y="103345"/>
                  <a:pt x="4510741" y="113709"/>
                  <a:pt x="4510325" y="129168"/>
                </a:cubicBezTo>
                <a:cubicBezTo>
                  <a:pt x="4509909" y="144627"/>
                  <a:pt x="4509701" y="159003"/>
                  <a:pt x="4509701" y="172296"/>
                </a:cubicBezTo>
                <a:cubicBezTo>
                  <a:pt x="4509701" y="184457"/>
                  <a:pt x="4507515" y="195610"/>
                  <a:pt x="4503141" y="205756"/>
                </a:cubicBezTo>
                <a:cubicBezTo>
                  <a:pt x="4498767" y="215901"/>
                  <a:pt x="4493565" y="215442"/>
                  <a:pt x="4487535" y="204379"/>
                </a:cubicBezTo>
                <a:cubicBezTo>
                  <a:pt x="4481505" y="193315"/>
                  <a:pt x="4479390" y="183370"/>
                  <a:pt x="4481190" y="174544"/>
                </a:cubicBezTo>
                <a:cubicBezTo>
                  <a:pt x="4482989" y="165718"/>
                  <a:pt x="4483889" y="151467"/>
                  <a:pt x="4483889" y="131792"/>
                </a:cubicBezTo>
                <a:cubicBezTo>
                  <a:pt x="4483889" y="112906"/>
                  <a:pt x="4481415" y="98950"/>
                  <a:pt x="4476468" y="89922"/>
                </a:cubicBezTo>
                <a:cubicBezTo>
                  <a:pt x="4472757" y="83152"/>
                  <a:pt x="4472711" y="79316"/>
                  <a:pt x="4476329" y="78414"/>
                </a:cubicBezTo>
                <a:close/>
                <a:moveTo>
                  <a:pt x="3351010" y="77625"/>
                </a:moveTo>
                <a:cubicBezTo>
                  <a:pt x="3352409" y="77312"/>
                  <a:pt x="3354248" y="77393"/>
                  <a:pt x="3356527" y="77866"/>
                </a:cubicBezTo>
                <a:cubicBezTo>
                  <a:pt x="3365640" y="79759"/>
                  <a:pt x="3373764" y="82315"/>
                  <a:pt x="3380898" y="85534"/>
                </a:cubicBezTo>
                <a:cubicBezTo>
                  <a:pt x="3388032" y="88754"/>
                  <a:pt x="3390226" y="93214"/>
                  <a:pt x="3387480" y="98914"/>
                </a:cubicBezTo>
                <a:cubicBezTo>
                  <a:pt x="3384734" y="104614"/>
                  <a:pt x="3382916" y="112135"/>
                  <a:pt x="3382027" y="121478"/>
                </a:cubicBezTo>
                <a:cubicBezTo>
                  <a:pt x="3381138" y="130821"/>
                  <a:pt x="3378930" y="144971"/>
                  <a:pt x="3375402" y="163929"/>
                </a:cubicBezTo>
                <a:cubicBezTo>
                  <a:pt x="3396095" y="170367"/>
                  <a:pt x="3404401" y="178276"/>
                  <a:pt x="3400322" y="187655"/>
                </a:cubicBezTo>
                <a:cubicBezTo>
                  <a:pt x="3396242" y="197033"/>
                  <a:pt x="3393761" y="210007"/>
                  <a:pt x="3392879" y="226578"/>
                </a:cubicBezTo>
                <a:cubicBezTo>
                  <a:pt x="3391997" y="243148"/>
                  <a:pt x="3394005" y="255107"/>
                  <a:pt x="3398902" y="262457"/>
                </a:cubicBezTo>
                <a:cubicBezTo>
                  <a:pt x="3403799" y="269806"/>
                  <a:pt x="3417347" y="273266"/>
                  <a:pt x="3439546" y="272835"/>
                </a:cubicBezTo>
                <a:cubicBezTo>
                  <a:pt x="3461744" y="272405"/>
                  <a:pt x="3477106" y="270771"/>
                  <a:pt x="3485631" y="267931"/>
                </a:cubicBezTo>
                <a:cubicBezTo>
                  <a:pt x="3494157" y="265092"/>
                  <a:pt x="3502438" y="251802"/>
                  <a:pt x="3510476" y="228062"/>
                </a:cubicBezTo>
                <a:cubicBezTo>
                  <a:pt x="3518514" y="204321"/>
                  <a:pt x="3522532" y="203730"/>
                  <a:pt x="3522532" y="226287"/>
                </a:cubicBezTo>
                <a:cubicBezTo>
                  <a:pt x="3522532" y="245833"/>
                  <a:pt x="3524332" y="258872"/>
                  <a:pt x="3527931" y="265404"/>
                </a:cubicBezTo>
                <a:cubicBezTo>
                  <a:pt x="3531531" y="271936"/>
                  <a:pt x="3526053" y="279436"/>
                  <a:pt x="3511498" y="287903"/>
                </a:cubicBezTo>
                <a:cubicBezTo>
                  <a:pt x="3496942" y="296371"/>
                  <a:pt x="3471610" y="299680"/>
                  <a:pt x="3435502" y="297830"/>
                </a:cubicBezTo>
                <a:cubicBezTo>
                  <a:pt x="3399393" y="295981"/>
                  <a:pt x="3379647" y="286591"/>
                  <a:pt x="3376262" y="269663"/>
                </a:cubicBezTo>
                <a:cubicBezTo>
                  <a:pt x="3372878" y="252734"/>
                  <a:pt x="3371638" y="234751"/>
                  <a:pt x="3372541" y="215715"/>
                </a:cubicBezTo>
                <a:cubicBezTo>
                  <a:pt x="3373444" y="196678"/>
                  <a:pt x="3373071" y="184478"/>
                  <a:pt x="3371422" y="179115"/>
                </a:cubicBezTo>
                <a:cubicBezTo>
                  <a:pt x="3362001" y="212198"/>
                  <a:pt x="3347120" y="236831"/>
                  <a:pt x="3326778" y="253014"/>
                </a:cubicBezTo>
                <a:cubicBezTo>
                  <a:pt x="3306436" y="269197"/>
                  <a:pt x="3287382" y="279375"/>
                  <a:pt x="3269614" y="283548"/>
                </a:cubicBezTo>
                <a:cubicBezTo>
                  <a:pt x="3251847" y="287721"/>
                  <a:pt x="3248125" y="286097"/>
                  <a:pt x="3258450" y="278676"/>
                </a:cubicBezTo>
                <a:cubicBezTo>
                  <a:pt x="3268775" y="271254"/>
                  <a:pt x="3282119" y="261130"/>
                  <a:pt x="3298481" y="248303"/>
                </a:cubicBezTo>
                <a:cubicBezTo>
                  <a:pt x="3314843" y="235476"/>
                  <a:pt x="3327233" y="220422"/>
                  <a:pt x="3335651" y="203142"/>
                </a:cubicBezTo>
                <a:cubicBezTo>
                  <a:pt x="3344068" y="185862"/>
                  <a:pt x="3349848" y="165528"/>
                  <a:pt x="3352988" y="142139"/>
                </a:cubicBezTo>
                <a:cubicBezTo>
                  <a:pt x="3356129" y="118750"/>
                  <a:pt x="3355225" y="101717"/>
                  <a:pt x="3350278" y="91041"/>
                </a:cubicBezTo>
                <a:cubicBezTo>
                  <a:pt x="3346567" y="83034"/>
                  <a:pt x="3346811" y="78562"/>
                  <a:pt x="3351010" y="77625"/>
                </a:cubicBezTo>
                <a:close/>
                <a:moveTo>
                  <a:pt x="5451632" y="73292"/>
                </a:moveTo>
                <a:cubicBezTo>
                  <a:pt x="5454932" y="73183"/>
                  <a:pt x="5458756" y="73844"/>
                  <a:pt x="5463106" y="75274"/>
                </a:cubicBezTo>
                <a:cubicBezTo>
                  <a:pt x="5471803" y="78135"/>
                  <a:pt x="5478941" y="81766"/>
                  <a:pt x="5484519" y="86169"/>
                </a:cubicBezTo>
                <a:cubicBezTo>
                  <a:pt x="5490098" y="90571"/>
                  <a:pt x="5490090" y="96056"/>
                  <a:pt x="5484497" y="102624"/>
                </a:cubicBezTo>
                <a:cubicBezTo>
                  <a:pt x="5478905" y="109192"/>
                  <a:pt x="5473154" y="121482"/>
                  <a:pt x="5467246" y="139493"/>
                </a:cubicBezTo>
                <a:cubicBezTo>
                  <a:pt x="5478044" y="152858"/>
                  <a:pt x="5477740" y="160093"/>
                  <a:pt x="5466332" y="161197"/>
                </a:cubicBezTo>
                <a:cubicBezTo>
                  <a:pt x="5454924" y="162301"/>
                  <a:pt x="5437548" y="164524"/>
                  <a:pt x="5414202" y="167865"/>
                </a:cubicBezTo>
                <a:cubicBezTo>
                  <a:pt x="5413456" y="175494"/>
                  <a:pt x="5411047" y="181302"/>
                  <a:pt x="5406974" y="185288"/>
                </a:cubicBezTo>
                <a:cubicBezTo>
                  <a:pt x="5402902" y="189275"/>
                  <a:pt x="5399335" y="187235"/>
                  <a:pt x="5396273" y="179169"/>
                </a:cubicBezTo>
                <a:cubicBezTo>
                  <a:pt x="5393211" y="171102"/>
                  <a:pt x="5389888" y="158555"/>
                  <a:pt x="5386303" y="141526"/>
                </a:cubicBezTo>
                <a:cubicBezTo>
                  <a:pt x="5382718" y="124497"/>
                  <a:pt x="5378412" y="111949"/>
                  <a:pt x="5373386" y="103883"/>
                </a:cubicBezTo>
                <a:cubicBezTo>
                  <a:pt x="5368360" y="95816"/>
                  <a:pt x="5369482" y="91471"/>
                  <a:pt x="5376752" y="90847"/>
                </a:cubicBezTo>
                <a:cubicBezTo>
                  <a:pt x="5384023" y="90224"/>
                  <a:pt x="5389372" y="89905"/>
                  <a:pt x="5392799" y="89890"/>
                </a:cubicBezTo>
                <a:cubicBezTo>
                  <a:pt x="5396227" y="89876"/>
                  <a:pt x="5404375" y="88370"/>
                  <a:pt x="5417246" y="85373"/>
                </a:cubicBezTo>
                <a:cubicBezTo>
                  <a:pt x="5430116" y="82376"/>
                  <a:pt x="5438802" y="79228"/>
                  <a:pt x="5443305" y="75930"/>
                </a:cubicBezTo>
                <a:cubicBezTo>
                  <a:pt x="5445557" y="74281"/>
                  <a:pt x="5448332" y="73402"/>
                  <a:pt x="5451632" y="73292"/>
                </a:cubicBezTo>
                <a:close/>
                <a:moveTo>
                  <a:pt x="7950189" y="67724"/>
                </a:moveTo>
                <a:cubicBezTo>
                  <a:pt x="7953147" y="67261"/>
                  <a:pt x="7956357" y="67512"/>
                  <a:pt x="7959817" y="68477"/>
                </a:cubicBezTo>
                <a:cubicBezTo>
                  <a:pt x="7966735" y="70405"/>
                  <a:pt x="7974361" y="74503"/>
                  <a:pt x="7982693" y="80770"/>
                </a:cubicBezTo>
                <a:cubicBezTo>
                  <a:pt x="7991025" y="87036"/>
                  <a:pt x="7991523" y="93866"/>
                  <a:pt x="7984188" y="101258"/>
                </a:cubicBezTo>
                <a:cubicBezTo>
                  <a:pt x="7976853" y="108651"/>
                  <a:pt x="7970619" y="122249"/>
                  <a:pt x="7965485" y="142053"/>
                </a:cubicBezTo>
                <a:cubicBezTo>
                  <a:pt x="7975380" y="153338"/>
                  <a:pt x="7975208" y="159863"/>
                  <a:pt x="7964969" y="161627"/>
                </a:cubicBezTo>
                <a:cubicBezTo>
                  <a:pt x="7954730" y="163391"/>
                  <a:pt x="7937256" y="166761"/>
                  <a:pt x="7912549" y="171737"/>
                </a:cubicBezTo>
                <a:cubicBezTo>
                  <a:pt x="7911659" y="183152"/>
                  <a:pt x="7908784" y="189487"/>
                  <a:pt x="7903923" y="190741"/>
                </a:cubicBezTo>
                <a:cubicBezTo>
                  <a:pt x="7899061" y="191996"/>
                  <a:pt x="7895265" y="188716"/>
                  <a:pt x="7892533" y="180900"/>
                </a:cubicBezTo>
                <a:cubicBezTo>
                  <a:pt x="7889801" y="173085"/>
                  <a:pt x="7887317" y="158662"/>
                  <a:pt x="7885079" y="137632"/>
                </a:cubicBezTo>
                <a:cubicBezTo>
                  <a:pt x="7882843" y="116602"/>
                  <a:pt x="7879461" y="101136"/>
                  <a:pt x="7874937" y="91235"/>
                </a:cubicBezTo>
                <a:cubicBezTo>
                  <a:pt x="7870413" y="81333"/>
                  <a:pt x="7871997" y="77321"/>
                  <a:pt x="7879691" y="79200"/>
                </a:cubicBezTo>
                <a:cubicBezTo>
                  <a:pt x="7887384" y="81078"/>
                  <a:pt x="7892869" y="82426"/>
                  <a:pt x="7896147" y="83244"/>
                </a:cubicBezTo>
                <a:cubicBezTo>
                  <a:pt x="7899423" y="84061"/>
                  <a:pt x="7904310" y="84068"/>
                  <a:pt x="7910806" y="83265"/>
                </a:cubicBezTo>
                <a:cubicBezTo>
                  <a:pt x="7917302" y="82462"/>
                  <a:pt x="7922905" y="81204"/>
                  <a:pt x="7927616" y="79490"/>
                </a:cubicBezTo>
                <a:cubicBezTo>
                  <a:pt x="7932327" y="77776"/>
                  <a:pt x="7937141" y="75030"/>
                  <a:pt x="7942061" y="71252"/>
                </a:cubicBezTo>
                <a:cubicBezTo>
                  <a:pt x="7944519" y="69362"/>
                  <a:pt x="7947229" y="68186"/>
                  <a:pt x="7950189" y="67724"/>
                </a:cubicBezTo>
                <a:close/>
                <a:moveTo>
                  <a:pt x="5175581" y="67089"/>
                </a:moveTo>
                <a:cubicBezTo>
                  <a:pt x="5167500" y="67993"/>
                  <a:pt x="5149916" y="70882"/>
                  <a:pt x="5122827" y="75758"/>
                </a:cubicBezTo>
                <a:cubicBezTo>
                  <a:pt x="5125494" y="91260"/>
                  <a:pt x="5128019" y="106317"/>
                  <a:pt x="5130399" y="120930"/>
                </a:cubicBezTo>
                <a:cubicBezTo>
                  <a:pt x="5144509" y="119180"/>
                  <a:pt x="5162707" y="115423"/>
                  <a:pt x="5184992" y="109658"/>
                </a:cubicBezTo>
                <a:cubicBezTo>
                  <a:pt x="5187545" y="93669"/>
                  <a:pt x="5188635" y="82351"/>
                  <a:pt x="5188261" y="75704"/>
                </a:cubicBezTo>
                <a:cubicBezTo>
                  <a:pt x="5187889" y="69057"/>
                  <a:pt x="5183662" y="66186"/>
                  <a:pt x="5175581" y="67089"/>
                </a:cubicBezTo>
                <a:close/>
                <a:moveTo>
                  <a:pt x="8074833" y="59803"/>
                </a:moveTo>
                <a:cubicBezTo>
                  <a:pt x="8072675" y="59692"/>
                  <a:pt x="8069509" y="60299"/>
                  <a:pt x="8065336" y="61626"/>
                </a:cubicBezTo>
                <a:cubicBezTo>
                  <a:pt x="8056990" y="64279"/>
                  <a:pt x="8046967" y="67161"/>
                  <a:pt x="8035265" y="70273"/>
                </a:cubicBezTo>
                <a:cubicBezTo>
                  <a:pt x="8033744" y="82562"/>
                  <a:pt x="8031629" y="94493"/>
                  <a:pt x="8028919" y="106066"/>
                </a:cubicBezTo>
                <a:cubicBezTo>
                  <a:pt x="8038742" y="104417"/>
                  <a:pt x="8053656" y="100674"/>
                  <a:pt x="8073661" y="94838"/>
                </a:cubicBezTo>
                <a:cubicBezTo>
                  <a:pt x="8075223" y="87940"/>
                  <a:pt x="8076457" y="81566"/>
                  <a:pt x="8077361" y="75715"/>
                </a:cubicBezTo>
                <a:cubicBezTo>
                  <a:pt x="8078264" y="69864"/>
                  <a:pt x="8078571" y="65390"/>
                  <a:pt x="8078285" y="62292"/>
                </a:cubicBezTo>
                <a:cubicBezTo>
                  <a:pt x="8078141" y="60744"/>
                  <a:pt x="8076991" y="59914"/>
                  <a:pt x="8074833" y="59803"/>
                </a:cubicBezTo>
                <a:close/>
                <a:moveTo>
                  <a:pt x="6688643" y="55587"/>
                </a:moveTo>
                <a:cubicBezTo>
                  <a:pt x="6691731" y="55590"/>
                  <a:pt x="6695337" y="56313"/>
                  <a:pt x="6699460" y="57754"/>
                </a:cubicBezTo>
                <a:cubicBezTo>
                  <a:pt x="6707706" y="60636"/>
                  <a:pt x="6714668" y="64443"/>
                  <a:pt x="6720347" y="69176"/>
                </a:cubicBezTo>
                <a:cubicBezTo>
                  <a:pt x="6727517" y="73564"/>
                  <a:pt x="6729528" y="79411"/>
                  <a:pt x="6726380" y="86717"/>
                </a:cubicBezTo>
                <a:cubicBezTo>
                  <a:pt x="6723233" y="94024"/>
                  <a:pt x="6721659" y="107701"/>
                  <a:pt x="6721659" y="127748"/>
                </a:cubicBezTo>
                <a:cubicBezTo>
                  <a:pt x="6721659" y="147925"/>
                  <a:pt x="6723233" y="176752"/>
                  <a:pt x="6726380" y="214231"/>
                </a:cubicBezTo>
                <a:cubicBezTo>
                  <a:pt x="6729528" y="251709"/>
                  <a:pt x="6726115" y="278622"/>
                  <a:pt x="6716141" y="294970"/>
                </a:cubicBezTo>
                <a:cubicBezTo>
                  <a:pt x="6706168" y="311317"/>
                  <a:pt x="6697994" y="314142"/>
                  <a:pt x="6691619" y="303445"/>
                </a:cubicBezTo>
                <a:cubicBezTo>
                  <a:pt x="6685245" y="292747"/>
                  <a:pt x="6675357" y="282823"/>
                  <a:pt x="6661957" y="273674"/>
                </a:cubicBezTo>
                <a:cubicBezTo>
                  <a:pt x="6648555" y="264525"/>
                  <a:pt x="6649019" y="260625"/>
                  <a:pt x="6663345" y="261973"/>
                </a:cubicBezTo>
                <a:cubicBezTo>
                  <a:pt x="6677670" y="263321"/>
                  <a:pt x="6686895" y="263876"/>
                  <a:pt x="6691017" y="263640"/>
                </a:cubicBezTo>
                <a:cubicBezTo>
                  <a:pt x="6695140" y="263403"/>
                  <a:pt x="6697201" y="246901"/>
                  <a:pt x="6697201" y="214134"/>
                </a:cubicBezTo>
                <a:cubicBezTo>
                  <a:pt x="6697201" y="179344"/>
                  <a:pt x="6696091" y="150180"/>
                  <a:pt x="6693867" y="126641"/>
                </a:cubicBezTo>
                <a:cubicBezTo>
                  <a:pt x="6691645" y="103101"/>
                  <a:pt x="6689339" y="89317"/>
                  <a:pt x="6686951" y="85287"/>
                </a:cubicBezTo>
                <a:cubicBezTo>
                  <a:pt x="6684564" y="81257"/>
                  <a:pt x="6680287" y="80340"/>
                  <a:pt x="6674121" y="82534"/>
                </a:cubicBezTo>
                <a:cubicBezTo>
                  <a:pt x="6667955" y="84728"/>
                  <a:pt x="6660735" y="87427"/>
                  <a:pt x="6652460" y="90632"/>
                </a:cubicBezTo>
                <a:cubicBezTo>
                  <a:pt x="6644186" y="93837"/>
                  <a:pt x="6635403" y="91367"/>
                  <a:pt x="6626110" y="83222"/>
                </a:cubicBezTo>
                <a:cubicBezTo>
                  <a:pt x="6616817" y="75077"/>
                  <a:pt x="6618947" y="71004"/>
                  <a:pt x="6632499" y="71004"/>
                </a:cubicBezTo>
                <a:cubicBezTo>
                  <a:pt x="6642737" y="71004"/>
                  <a:pt x="6652341" y="69509"/>
                  <a:pt x="6661311" y="66519"/>
                </a:cubicBezTo>
                <a:cubicBezTo>
                  <a:pt x="6670281" y="63529"/>
                  <a:pt x="6676820" y="60600"/>
                  <a:pt x="6680929" y="57732"/>
                </a:cubicBezTo>
                <a:cubicBezTo>
                  <a:pt x="6682983" y="56298"/>
                  <a:pt x="6685555" y="55583"/>
                  <a:pt x="6688643" y="55587"/>
                </a:cubicBezTo>
                <a:close/>
                <a:moveTo>
                  <a:pt x="852477" y="49626"/>
                </a:moveTo>
                <a:cubicBezTo>
                  <a:pt x="854819" y="49523"/>
                  <a:pt x="857865" y="49931"/>
                  <a:pt x="861615" y="50849"/>
                </a:cubicBezTo>
                <a:cubicBezTo>
                  <a:pt x="875511" y="52814"/>
                  <a:pt x="884710" y="57101"/>
                  <a:pt x="889213" y="63712"/>
                </a:cubicBezTo>
                <a:cubicBezTo>
                  <a:pt x="893716" y="70323"/>
                  <a:pt x="894530" y="78163"/>
                  <a:pt x="891654" y="87234"/>
                </a:cubicBezTo>
                <a:cubicBezTo>
                  <a:pt x="888779" y="96304"/>
                  <a:pt x="883068" y="97914"/>
                  <a:pt x="874522" y="92063"/>
                </a:cubicBezTo>
                <a:cubicBezTo>
                  <a:pt x="865974" y="86212"/>
                  <a:pt x="857937" y="76962"/>
                  <a:pt x="850408" y="64314"/>
                </a:cubicBezTo>
                <a:cubicBezTo>
                  <a:pt x="844762" y="54828"/>
                  <a:pt x="845451" y="49932"/>
                  <a:pt x="852477" y="49626"/>
                </a:cubicBezTo>
                <a:close/>
                <a:moveTo>
                  <a:pt x="138102" y="49626"/>
                </a:moveTo>
                <a:cubicBezTo>
                  <a:pt x="140444" y="49523"/>
                  <a:pt x="143490" y="49931"/>
                  <a:pt x="147240" y="50849"/>
                </a:cubicBezTo>
                <a:cubicBezTo>
                  <a:pt x="161136" y="52814"/>
                  <a:pt x="170335" y="57101"/>
                  <a:pt x="174838" y="63712"/>
                </a:cubicBezTo>
                <a:cubicBezTo>
                  <a:pt x="179341" y="70323"/>
                  <a:pt x="180155" y="78163"/>
                  <a:pt x="177280" y="87234"/>
                </a:cubicBezTo>
                <a:cubicBezTo>
                  <a:pt x="174404" y="96304"/>
                  <a:pt x="168693" y="97914"/>
                  <a:pt x="160147" y="92063"/>
                </a:cubicBezTo>
                <a:cubicBezTo>
                  <a:pt x="151600" y="86212"/>
                  <a:pt x="143562" y="76962"/>
                  <a:pt x="136033" y="64314"/>
                </a:cubicBezTo>
                <a:cubicBezTo>
                  <a:pt x="130387" y="54828"/>
                  <a:pt x="131077" y="49932"/>
                  <a:pt x="138102" y="49626"/>
                </a:cubicBezTo>
                <a:close/>
                <a:moveTo>
                  <a:pt x="6573917" y="48737"/>
                </a:moveTo>
                <a:cubicBezTo>
                  <a:pt x="6575877" y="48539"/>
                  <a:pt x="6578483" y="48784"/>
                  <a:pt x="6581734" y="49472"/>
                </a:cubicBezTo>
                <a:cubicBezTo>
                  <a:pt x="6593436" y="50447"/>
                  <a:pt x="6602585" y="53520"/>
                  <a:pt x="6609181" y="58689"/>
                </a:cubicBezTo>
                <a:cubicBezTo>
                  <a:pt x="6615778" y="63859"/>
                  <a:pt x="6617660" y="70825"/>
                  <a:pt x="6614827" y="79587"/>
                </a:cubicBezTo>
                <a:cubicBezTo>
                  <a:pt x="6611995" y="88349"/>
                  <a:pt x="6606349" y="90546"/>
                  <a:pt x="6597889" y="86180"/>
                </a:cubicBezTo>
                <a:cubicBezTo>
                  <a:pt x="6589428" y="81813"/>
                  <a:pt x="6581369" y="73915"/>
                  <a:pt x="6573711" y="62486"/>
                </a:cubicBezTo>
                <a:cubicBezTo>
                  <a:pt x="6567967" y="53914"/>
                  <a:pt x="6568036" y="49331"/>
                  <a:pt x="6573917" y="48737"/>
                </a:cubicBezTo>
                <a:close/>
                <a:moveTo>
                  <a:pt x="7305509" y="46848"/>
                </a:moveTo>
                <a:cubicBezTo>
                  <a:pt x="7301616" y="50677"/>
                  <a:pt x="7296822" y="54967"/>
                  <a:pt x="7291127" y="59719"/>
                </a:cubicBezTo>
                <a:lnTo>
                  <a:pt x="7274546" y="72826"/>
                </a:lnTo>
                <a:lnTo>
                  <a:pt x="7284591" y="72499"/>
                </a:lnTo>
                <a:cubicBezTo>
                  <a:pt x="7295325" y="74414"/>
                  <a:pt x="7303225" y="77934"/>
                  <a:pt x="7308295" y="83061"/>
                </a:cubicBezTo>
                <a:cubicBezTo>
                  <a:pt x="7313364" y="88187"/>
                  <a:pt x="7315447" y="92256"/>
                  <a:pt x="7314543" y="95268"/>
                </a:cubicBezTo>
                <a:cubicBezTo>
                  <a:pt x="7316766" y="91582"/>
                  <a:pt x="7322283" y="84889"/>
                  <a:pt x="7331096" y="75188"/>
                </a:cubicBezTo>
                <a:cubicBezTo>
                  <a:pt x="7339907" y="65487"/>
                  <a:pt x="7345174" y="58786"/>
                  <a:pt x="7346895" y="55087"/>
                </a:cubicBezTo>
                <a:cubicBezTo>
                  <a:pt x="7348616" y="51387"/>
                  <a:pt x="7347253" y="49537"/>
                  <a:pt x="7342808" y="49537"/>
                </a:cubicBezTo>
                <a:cubicBezTo>
                  <a:pt x="7336899" y="49537"/>
                  <a:pt x="7330569" y="49989"/>
                  <a:pt x="7323815" y="50892"/>
                </a:cubicBezTo>
                <a:cubicBezTo>
                  <a:pt x="7317061" y="51795"/>
                  <a:pt x="7310959" y="50447"/>
                  <a:pt x="7305509" y="46848"/>
                </a:cubicBezTo>
                <a:close/>
                <a:moveTo>
                  <a:pt x="3640334" y="40072"/>
                </a:moveTo>
                <a:cubicBezTo>
                  <a:pt x="3651397" y="41965"/>
                  <a:pt x="3660872" y="45923"/>
                  <a:pt x="3668759" y="51946"/>
                </a:cubicBezTo>
                <a:cubicBezTo>
                  <a:pt x="3676647" y="57969"/>
                  <a:pt x="3678912" y="66050"/>
                  <a:pt x="3675557" y="76188"/>
                </a:cubicBezTo>
                <a:cubicBezTo>
                  <a:pt x="3672201" y="86327"/>
                  <a:pt x="3666996" y="89205"/>
                  <a:pt x="3659940" y="84825"/>
                </a:cubicBezTo>
                <a:cubicBezTo>
                  <a:pt x="3652885" y="80444"/>
                  <a:pt x="3646511" y="75399"/>
                  <a:pt x="3640818" y="69692"/>
                </a:cubicBezTo>
                <a:cubicBezTo>
                  <a:pt x="3636200" y="63239"/>
                  <a:pt x="3632199" y="56216"/>
                  <a:pt x="3628815" y="48623"/>
                </a:cubicBezTo>
                <a:cubicBezTo>
                  <a:pt x="3625431" y="41030"/>
                  <a:pt x="3629270" y="38179"/>
                  <a:pt x="3640334" y="40072"/>
                </a:cubicBezTo>
                <a:close/>
                <a:moveTo>
                  <a:pt x="781167" y="38610"/>
                </a:moveTo>
                <a:cubicBezTo>
                  <a:pt x="792596" y="38610"/>
                  <a:pt x="803340" y="40632"/>
                  <a:pt x="813400" y="44676"/>
                </a:cubicBezTo>
                <a:cubicBezTo>
                  <a:pt x="823460" y="48719"/>
                  <a:pt x="827672" y="57065"/>
                  <a:pt x="826037" y="69714"/>
                </a:cubicBezTo>
                <a:cubicBezTo>
                  <a:pt x="824402" y="82362"/>
                  <a:pt x="818078" y="85821"/>
                  <a:pt x="807065" y="80092"/>
                </a:cubicBezTo>
                <a:cubicBezTo>
                  <a:pt x="796052" y="74363"/>
                  <a:pt x="785594" y="66017"/>
                  <a:pt x="775693" y="55054"/>
                </a:cubicBezTo>
                <a:cubicBezTo>
                  <a:pt x="765790" y="44091"/>
                  <a:pt x="767615" y="38610"/>
                  <a:pt x="781167" y="38610"/>
                </a:cubicBezTo>
                <a:close/>
                <a:moveTo>
                  <a:pt x="66792" y="38610"/>
                </a:moveTo>
                <a:cubicBezTo>
                  <a:pt x="78221" y="38610"/>
                  <a:pt x="88965" y="40632"/>
                  <a:pt x="99025" y="44676"/>
                </a:cubicBezTo>
                <a:cubicBezTo>
                  <a:pt x="109085" y="48719"/>
                  <a:pt x="113297" y="57065"/>
                  <a:pt x="111662" y="69714"/>
                </a:cubicBezTo>
                <a:cubicBezTo>
                  <a:pt x="110027" y="82362"/>
                  <a:pt x="103703" y="85821"/>
                  <a:pt x="92690" y="80092"/>
                </a:cubicBezTo>
                <a:cubicBezTo>
                  <a:pt x="81677" y="74363"/>
                  <a:pt x="71219" y="66017"/>
                  <a:pt x="61317" y="55054"/>
                </a:cubicBezTo>
                <a:cubicBezTo>
                  <a:pt x="51415" y="44091"/>
                  <a:pt x="53240" y="38610"/>
                  <a:pt x="66792" y="38610"/>
                </a:cubicBezTo>
                <a:close/>
                <a:moveTo>
                  <a:pt x="5196957" y="37733"/>
                </a:moveTo>
                <a:cubicBezTo>
                  <a:pt x="5200330" y="37973"/>
                  <a:pt x="5204602" y="39276"/>
                  <a:pt x="5209772" y="41643"/>
                </a:cubicBezTo>
                <a:cubicBezTo>
                  <a:pt x="5220111" y="46375"/>
                  <a:pt x="5228453" y="51713"/>
                  <a:pt x="5234799" y="57657"/>
                </a:cubicBezTo>
                <a:cubicBezTo>
                  <a:pt x="5241144" y="63601"/>
                  <a:pt x="5240786" y="69147"/>
                  <a:pt x="5233723" y="74295"/>
                </a:cubicBezTo>
                <a:cubicBezTo>
                  <a:pt x="5226661" y="79443"/>
                  <a:pt x="5218943" y="90034"/>
                  <a:pt x="5210568" y="106066"/>
                </a:cubicBezTo>
                <a:cubicBezTo>
                  <a:pt x="5221366" y="120033"/>
                  <a:pt x="5222105" y="127601"/>
                  <a:pt x="5212783" y="128770"/>
                </a:cubicBezTo>
                <a:cubicBezTo>
                  <a:pt x="5203462" y="129939"/>
                  <a:pt x="5191502" y="131409"/>
                  <a:pt x="5176904" y="133180"/>
                </a:cubicBezTo>
                <a:cubicBezTo>
                  <a:pt x="5162306" y="134951"/>
                  <a:pt x="5147198" y="137070"/>
                  <a:pt x="5131582" y="139536"/>
                </a:cubicBezTo>
                <a:cubicBezTo>
                  <a:pt x="5127624" y="153331"/>
                  <a:pt x="5122931" y="155948"/>
                  <a:pt x="5117503" y="147387"/>
                </a:cubicBezTo>
                <a:cubicBezTo>
                  <a:pt x="5112075" y="138826"/>
                  <a:pt x="5106691" y="125192"/>
                  <a:pt x="5101349" y="106485"/>
                </a:cubicBezTo>
                <a:cubicBezTo>
                  <a:pt x="5096007" y="87779"/>
                  <a:pt x="5090576" y="73811"/>
                  <a:pt x="5085055" y="64583"/>
                </a:cubicBezTo>
                <a:cubicBezTo>
                  <a:pt x="5079534" y="55355"/>
                  <a:pt x="5081251" y="51207"/>
                  <a:pt x="5090206" y="52140"/>
                </a:cubicBezTo>
                <a:cubicBezTo>
                  <a:pt x="5099162" y="53072"/>
                  <a:pt x="5106024" y="54194"/>
                  <a:pt x="5110792" y="55506"/>
                </a:cubicBezTo>
                <a:cubicBezTo>
                  <a:pt x="5115560" y="56818"/>
                  <a:pt x="5122633" y="57044"/>
                  <a:pt x="5132012" y="56184"/>
                </a:cubicBezTo>
                <a:cubicBezTo>
                  <a:pt x="5141390" y="55323"/>
                  <a:pt x="5152533" y="53387"/>
                  <a:pt x="5165439" y="50376"/>
                </a:cubicBezTo>
                <a:cubicBezTo>
                  <a:pt x="5178345" y="47364"/>
                  <a:pt x="5186376" y="43973"/>
                  <a:pt x="5189530" y="40201"/>
                </a:cubicBezTo>
                <a:cubicBezTo>
                  <a:pt x="5191108" y="38316"/>
                  <a:pt x="5193583" y="37493"/>
                  <a:pt x="5196957" y="37733"/>
                </a:cubicBezTo>
                <a:close/>
                <a:moveTo>
                  <a:pt x="4451339" y="36220"/>
                </a:moveTo>
                <a:cubicBezTo>
                  <a:pt x="4458649" y="35974"/>
                  <a:pt x="4465218" y="38513"/>
                  <a:pt x="4471047" y="43837"/>
                </a:cubicBezTo>
                <a:cubicBezTo>
                  <a:pt x="4478820" y="50935"/>
                  <a:pt x="4477192" y="55904"/>
                  <a:pt x="4466164" y="58743"/>
                </a:cubicBezTo>
                <a:cubicBezTo>
                  <a:pt x="4455137" y="61583"/>
                  <a:pt x="4443289" y="63680"/>
                  <a:pt x="4430619" y="65035"/>
                </a:cubicBezTo>
                <a:cubicBezTo>
                  <a:pt x="4417949" y="66390"/>
                  <a:pt x="4408316" y="67505"/>
                  <a:pt x="4401720" y="68380"/>
                </a:cubicBezTo>
                <a:cubicBezTo>
                  <a:pt x="4410711" y="76023"/>
                  <a:pt x="4413497" y="81512"/>
                  <a:pt x="4410077" y="84846"/>
                </a:cubicBezTo>
                <a:cubicBezTo>
                  <a:pt x="4406656" y="88180"/>
                  <a:pt x="4402727" y="94282"/>
                  <a:pt x="4398289" y="103151"/>
                </a:cubicBezTo>
                <a:cubicBezTo>
                  <a:pt x="4393851" y="112021"/>
                  <a:pt x="4390039" y="117502"/>
                  <a:pt x="4386856" y="119596"/>
                </a:cubicBezTo>
                <a:cubicBezTo>
                  <a:pt x="4388333" y="119596"/>
                  <a:pt x="4392266" y="118958"/>
                  <a:pt x="4398655" y="117682"/>
                </a:cubicBezTo>
                <a:cubicBezTo>
                  <a:pt x="4405043" y="116405"/>
                  <a:pt x="4411428" y="114376"/>
                  <a:pt x="4417809" y="111594"/>
                </a:cubicBezTo>
                <a:cubicBezTo>
                  <a:pt x="4424191" y="108812"/>
                  <a:pt x="4430999" y="109135"/>
                  <a:pt x="4438234" y="112562"/>
                </a:cubicBezTo>
                <a:cubicBezTo>
                  <a:pt x="4445468" y="115989"/>
                  <a:pt x="4451312" y="120492"/>
                  <a:pt x="4455764" y="126071"/>
                </a:cubicBezTo>
                <a:cubicBezTo>
                  <a:pt x="4460217" y="131649"/>
                  <a:pt x="4460063" y="136037"/>
                  <a:pt x="4455302" y="139235"/>
                </a:cubicBezTo>
                <a:cubicBezTo>
                  <a:pt x="4450541" y="142433"/>
                  <a:pt x="4446658" y="147678"/>
                  <a:pt x="4443654" y="154970"/>
                </a:cubicBezTo>
                <a:cubicBezTo>
                  <a:pt x="4440650" y="162262"/>
                  <a:pt x="4433638" y="174408"/>
                  <a:pt x="4422617" y="191408"/>
                </a:cubicBezTo>
                <a:cubicBezTo>
                  <a:pt x="4411596" y="208408"/>
                  <a:pt x="4396259" y="226732"/>
                  <a:pt x="4376607" y="246378"/>
                </a:cubicBezTo>
                <a:cubicBezTo>
                  <a:pt x="4356953" y="266024"/>
                  <a:pt x="4336852" y="278622"/>
                  <a:pt x="4316302" y="284171"/>
                </a:cubicBezTo>
                <a:cubicBezTo>
                  <a:pt x="4295752" y="289721"/>
                  <a:pt x="4291773" y="287656"/>
                  <a:pt x="4304364" y="277976"/>
                </a:cubicBezTo>
                <a:cubicBezTo>
                  <a:pt x="4316955" y="268297"/>
                  <a:pt x="4329646" y="257940"/>
                  <a:pt x="4342437" y="246905"/>
                </a:cubicBezTo>
                <a:cubicBezTo>
                  <a:pt x="4355228" y="235870"/>
                  <a:pt x="4367734" y="222444"/>
                  <a:pt x="4379951" y="206627"/>
                </a:cubicBezTo>
                <a:cubicBezTo>
                  <a:pt x="4370960" y="203056"/>
                  <a:pt x="4362865" y="195531"/>
                  <a:pt x="4355666" y="184052"/>
                </a:cubicBezTo>
                <a:cubicBezTo>
                  <a:pt x="4348467" y="172572"/>
                  <a:pt x="4348941" y="166833"/>
                  <a:pt x="4357086" y="166833"/>
                </a:cubicBezTo>
                <a:cubicBezTo>
                  <a:pt x="4364256" y="166833"/>
                  <a:pt x="4371372" y="168847"/>
                  <a:pt x="4378435" y="172877"/>
                </a:cubicBezTo>
                <a:cubicBezTo>
                  <a:pt x="4385497" y="176907"/>
                  <a:pt x="4390341" y="182987"/>
                  <a:pt x="4392965" y="191118"/>
                </a:cubicBezTo>
                <a:cubicBezTo>
                  <a:pt x="4399762" y="178900"/>
                  <a:pt x="4405591" y="167101"/>
                  <a:pt x="4410453" y="155723"/>
                </a:cubicBezTo>
                <a:cubicBezTo>
                  <a:pt x="4415314" y="144344"/>
                  <a:pt x="4417472" y="137525"/>
                  <a:pt x="4416927" y="135266"/>
                </a:cubicBezTo>
                <a:cubicBezTo>
                  <a:pt x="4416382" y="133008"/>
                  <a:pt x="4412367" y="133004"/>
                  <a:pt x="4404882" y="135255"/>
                </a:cubicBezTo>
                <a:cubicBezTo>
                  <a:pt x="4397396" y="137507"/>
                  <a:pt x="4388304" y="137729"/>
                  <a:pt x="4377606" y="135922"/>
                </a:cubicBezTo>
                <a:cubicBezTo>
                  <a:pt x="4365618" y="149847"/>
                  <a:pt x="4353114" y="159404"/>
                  <a:pt x="4340092" y="164596"/>
                </a:cubicBezTo>
                <a:cubicBezTo>
                  <a:pt x="4327071" y="169787"/>
                  <a:pt x="4325347" y="166553"/>
                  <a:pt x="4334920" y="154894"/>
                </a:cubicBezTo>
                <a:cubicBezTo>
                  <a:pt x="4344492" y="143236"/>
                  <a:pt x="4353942" y="128971"/>
                  <a:pt x="4363270" y="112100"/>
                </a:cubicBezTo>
                <a:cubicBezTo>
                  <a:pt x="4372598" y="95228"/>
                  <a:pt x="4377262" y="82025"/>
                  <a:pt x="4377262" y="72488"/>
                </a:cubicBezTo>
                <a:cubicBezTo>
                  <a:pt x="4366966" y="76073"/>
                  <a:pt x="4357896" y="78095"/>
                  <a:pt x="4350052" y="78554"/>
                </a:cubicBezTo>
                <a:cubicBezTo>
                  <a:pt x="4342208" y="79013"/>
                  <a:pt x="4333758" y="75170"/>
                  <a:pt x="4324702" y="67025"/>
                </a:cubicBezTo>
                <a:cubicBezTo>
                  <a:pt x="4315646" y="58879"/>
                  <a:pt x="4317442" y="54807"/>
                  <a:pt x="4330090" y="54807"/>
                </a:cubicBezTo>
                <a:cubicBezTo>
                  <a:pt x="4340716" y="54807"/>
                  <a:pt x="4352762" y="53911"/>
                  <a:pt x="4366228" y="52118"/>
                </a:cubicBezTo>
                <a:cubicBezTo>
                  <a:pt x="4379693" y="50326"/>
                  <a:pt x="4393385" y="48124"/>
                  <a:pt x="4407302" y="45514"/>
                </a:cubicBezTo>
                <a:cubicBezTo>
                  <a:pt x="4421219" y="42905"/>
                  <a:pt x="4433379" y="40198"/>
                  <a:pt x="4443783" y="37394"/>
                </a:cubicBezTo>
                <a:cubicBezTo>
                  <a:pt x="4446384" y="36693"/>
                  <a:pt x="4448903" y="36302"/>
                  <a:pt x="4451339" y="36220"/>
                </a:cubicBezTo>
                <a:close/>
                <a:moveTo>
                  <a:pt x="4196297" y="35110"/>
                </a:moveTo>
                <a:cubicBezTo>
                  <a:pt x="4213216" y="34193"/>
                  <a:pt x="4225394" y="36991"/>
                  <a:pt x="4232831" y="43503"/>
                </a:cubicBezTo>
                <a:cubicBezTo>
                  <a:pt x="4242748" y="52186"/>
                  <a:pt x="4245938" y="58514"/>
                  <a:pt x="4242404" y="62486"/>
                </a:cubicBezTo>
                <a:cubicBezTo>
                  <a:pt x="4238868" y="66458"/>
                  <a:pt x="4228970" y="67993"/>
                  <a:pt x="4212708" y="67089"/>
                </a:cubicBezTo>
                <a:cubicBezTo>
                  <a:pt x="4196447" y="66186"/>
                  <a:pt x="4181157" y="66186"/>
                  <a:pt x="4166838" y="67089"/>
                </a:cubicBezTo>
                <a:cubicBezTo>
                  <a:pt x="4152519" y="67993"/>
                  <a:pt x="4131335" y="69592"/>
                  <a:pt x="4103285" y="71886"/>
                </a:cubicBezTo>
                <a:cubicBezTo>
                  <a:pt x="4111373" y="80605"/>
                  <a:pt x="4114295" y="86696"/>
                  <a:pt x="4112051" y="90159"/>
                </a:cubicBezTo>
                <a:cubicBezTo>
                  <a:pt x="4109807" y="93622"/>
                  <a:pt x="4108685" y="107937"/>
                  <a:pt x="4108685" y="133104"/>
                </a:cubicBezTo>
                <a:cubicBezTo>
                  <a:pt x="4128876" y="133104"/>
                  <a:pt x="4146475" y="135524"/>
                  <a:pt x="4161482" y="140364"/>
                </a:cubicBezTo>
                <a:cubicBezTo>
                  <a:pt x="4176489" y="145204"/>
                  <a:pt x="4185161" y="154898"/>
                  <a:pt x="4187498" y="169446"/>
                </a:cubicBezTo>
                <a:cubicBezTo>
                  <a:pt x="4189836" y="183994"/>
                  <a:pt x="4179489" y="185608"/>
                  <a:pt x="4156459" y="174286"/>
                </a:cubicBezTo>
                <a:cubicBezTo>
                  <a:pt x="4133429" y="162964"/>
                  <a:pt x="4117504" y="153776"/>
                  <a:pt x="4108685" y="146720"/>
                </a:cubicBezTo>
                <a:cubicBezTo>
                  <a:pt x="4109531" y="214507"/>
                  <a:pt x="4108530" y="260026"/>
                  <a:pt x="4105684" y="283279"/>
                </a:cubicBezTo>
                <a:cubicBezTo>
                  <a:pt x="4102837" y="306531"/>
                  <a:pt x="4098410" y="318158"/>
                  <a:pt x="4092401" y="318158"/>
                </a:cubicBezTo>
                <a:cubicBezTo>
                  <a:pt x="4087941" y="318158"/>
                  <a:pt x="4083213" y="312830"/>
                  <a:pt x="4078215" y="302176"/>
                </a:cubicBezTo>
                <a:cubicBezTo>
                  <a:pt x="4073217" y="291521"/>
                  <a:pt x="4071644" y="282350"/>
                  <a:pt x="4073494" y="274664"/>
                </a:cubicBezTo>
                <a:cubicBezTo>
                  <a:pt x="4075343" y="266977"/>
                  <a:pt x="4077143" y="258768"/>
                  <a:pt x="4078893" y="250034"/>
                </a:cubicBezTo>
                <a:cubicBezTo>
                  <a:pt x="4080642" y="241301"/>
                  <a:pt x="4081969" y="211610"/>
                  <a:pt x="4082872" y="160960"/>
                </a:cubicBezTo>
                <a:cubicBezTo>
                  <a:pt x="4083775" y="110311"/>
                  <a:pt x="4081058" y="81723"/>
                  <a:pt x="4074720" y="75199"/>
                </a:cubicBezTo>
                <a:cubicBezTo>
                  <a:pt x="4030093" y="82397"/>
                  <a:pt x="4002119" y="87119"/>
                  <a:pt x="3990797" y="89363"/>
                </a:cubicBezTo>
                <a:cubicBezTo>
                  <a:pt x="3979475" y="91607"/>
                  <a:pt x="3968821" y="87531"/>
                  <a:pt x="3958833" y="77135"/>
                </a:cubicBezTo>
                <a:cubicBezTo>
                  <a:pt x="3948845" y="66738"/>
                  <a:pt x="3949211" y="61995"/>
                  <a:pt x="3959930" y="62906"/>
                </a:cubicBezTo>
                <a:cubicBezTo>
                  <a:pt x="3970649" y="63816"/>
                  <a:pt x="3989148" y="62938"/>
                  <a:pt x="4015426" y="60270"/>
                </a:cubicBezTo>
                <a:cubicBezTo>
                  <a:pt x="4041705" y="57603"/>
                  <a:pt x="4068643" y="54233"/>
                  <a:pt x="4096241" y="50161"/>
                </a:cubicBezTo>
                <a:cubicBezTo>
                  <a:pt x="4123839" y="46088"/>
                  <a:pt x="4151024" y="41790"/>
                  <a:pt x="4177797" y="37265"/>
                </a:cubicBezTo>
                <a:cubicBezTo>
                  <a:pt x="4184491" y="36134"/>
                  <a:pt x="4190657" y="35416"/>
                  <a:pt x="4196297" y="35110"/>
                </a:cubicBezTo>
                <a:close/>
                <a:moveTo>
                  <a:pt x="8316700" y="34695"/>
                </a:moveTo>
                <a:cubicBezTo>
                  <a:pt x="8342685" y="30995"/>
                  <a:pt x="8363313" y="43815"/>
                  <a:pt x="8378586" y="73155"/>
                </a:cubicBezTo>
                <a:cubicBezTo>
                  <a:pt x="8387678" y="105119"/>
                  <a:pt x="8375237" y="136840"/>
                  <a:pt x="8341265" y="168317"/>
                </a:cubicBezTo>
                <a:cubicBezTo>
                  <a:pt x="8331141" y="183517"/>
                  <a:pt x="8326079" y="201514"/>
                  <a:pt x="8326079" y="222308"/>
                </a:cubicBezTo>
                <a:lnTo>
                  <a:pt x="8293641" y="222308"/>
                </a:lnTo>
                <a:cubicBezTo>
                  <a:pt x="8292667" y="185798"/>
                  <a:pt x="8307617" y="152550"/>
                  <a:pt x="8338490" y="122564"/>
                </a:cubicBezTo>
                <a:cubicBezTo>
                  <a:pt x="8345417" y="112211"/>
                  <a:pt x="8348443" y="101205"/>
                  <a:pt x="8347568" y="89546"/>
                </a:cubicBezTo>
                <a:cubicBezTo>
                  <a:pt x="8342851" y="73671"/>
                  <a:pt x="8333895" y="66186"/>
                  <a:pt x="8320701" y="67089"/>
                </a:cubicBezTo>
                <a:lnTo>
                  <a:pt x="8315410" y="67089"/>
                </a:lnTo>
                <a:cubicBezTo>
                  <a:pt x="8299134" y="67864"/>
                  <a:pt x="8291447" y="81809"/>
                  <a:pt x="8292351" y="108927"/>
                </a:cubicBezTo>
                <a:lnTo>
                  <a:pt x="8258537" y="108927"/>
                </a:lnTo>
                <a:cubicBezTo>
                  <a:pt x="8257576" y="71814"/>
                  <a:pt x="8269313" y="49028"/>
                  <a:pt x="8293749" y="40567"/>
                </a:cubicBezTo>
                <a:cubicBezTo>
                  <a:pt x="8297722" y="37584"/>
                  <a:pt x="8305372" y="35627"/>
                  <a:pt x="8316700" y="34695"/>
                </a:cubicBezTo>
                <a:close/>
                <a:moveTo>
                  <a:pt x="5811626" y="34695"/>
                </a:moveTo>
                <a:cubicBezTo>
                  <a:pt x="5837611" y="30995"/>
                  <a:pt x="5858239" y="43815"/>
                  <a:pt x="5873511" y="73155"/>
                </a:cubicBezTo>
                <a:cubicBezTo>
                  <a:pt x="5882603" y="105119"/>
                  <a:pt x="5870163" y="136840"/>
                  <a:pt x="5836191" y="168317"/>
                </a:cubicBezTo>
                <a:cubicBezTo>
                  <a:pt x="5826067" y="183517"/>
                  <a:pt x="5821005" y="201514"/>
                  <a:pt x="5821005" y="222308"/>
                </a:cubicBezTo>
                <a:lnTo>
                  <a:pt x="5788567" y="222308"/>
                </a:lnTo>
                <a:cubicBezTo>
                  <a:pt x="5787592" y="185798"/>
                  <a:pt x="5802542" y="152550"/>
                  <a:pt x="5833416" y="122564"/>
                </a:cubicBezTo>
                <a:cubicBezTo>
                  <a:pt x="5840342" y="112211"/>
                  <a:pt x="5843368" y="101205"/>
                  <a:pt x="5842494" y="89546"/>
                </a:cubicBezTo>
                <a:cubicBezTo>
                  <a:pt x="5837776" y="73671"/>
                  <a:pt x="5828821" y="66186"/>
                  <a:pt x="5815627" y="67089"/>
                </a:cubicBezTo>
                <a:lnTo>
                  <a:pt x="5810336" y="67089"/>
                </a:lnTo>
                <a:cubicBezTo>
                  <a:pt x="5794060" y="67864"/>
                  <a:pt x="5786373" y="81809"/>
                  <a:pt x="5787277" y="108927"/>
                </a:cubicBezTo>
                <a:lnTo>
                  <a:pt x="5753462" y="108927"/>
                </a:lnTo>
                <a:cubicBezTo>
                  <a:pt x="5752502" y="71814"/>
                  <a:pt x="5764239" y="49028"/>
                  <a:pt x="5788675" y="40567"/>
                </a:cubicBezTo>
                <a:cubicBezTo>
                  <a:pt x="5792647" y="37584"/>
                  <a:pt x="5800298" y="35627"/>
                  <a:pt x="5811626" y="34695"/>
                </a:cubicBezTo>
                <a:close/>
                <a:moveTo>
                  <a:pt x="2573130" y="34187"/>
                </a:moveTo>
                <a:cubicBezTo>
                  <a:pt x="2575244" y="34032"/>
                  <a:pt x="2577852" y="34191"/>
                  <a:pt x="2580955" y="34662"/>
                </a:cubicBezTo>
                <a:cubicBezTo>
                  <a:pt x="2593366" y="36548"/>
                  <a:pt x="2603067" y="40266"/>
                  <a:pt x="2610058" y="45816"/>
                </a:cubicBezTo>
                <a:cubicBezTo>
                  <a:pt x="2617049" y="51365"/>
                  <a:pt x="2619401" y="59224"/>
                  <a:pt x="2617114" y="69391"/>
                </a:cubicBezTo>
                <a:cubicBezTo>
                  <a:pt x="2614826" y="79558"/>
                  <a:pt x="2606089" y="79859"/>
                  <a:pt x="2590903" y="70294"/>
                </a:cubicBezTo>
                <a:cubicBezTo>
                  <a:pt x="2578700" y="60901"/>
                  <a:pt x="2570888" y="52143"/>
                  <a:pt x="2567468" y="44019"/>
                </a:cubicBezTo>
                <a:cubicBezTo>
                  <a:pt x="2564903" y="37927"/>
                  <a:pt x="2566790" y="34649"/>
                  <a:pt x="2573130" y="34187"/>
                </a:cubicBezTo>
                <a:close/>
                <a:moveTo>
                  <a:pt x="8088909" y="28166"/>
                </a:moveTo>
                <a:cubicBezTo>
                  <a:pt x="8093715" y="28489"/>
                  <a:pt x="8099516" y="30285"/>
                  <a:pt x="8106313" y="33555"/>
                </a:cubicBezTo>
                <a:cubicBezTo>
                  <a:pt x="8126705" y="45457"/>
                  <a:pt x="8131825" y="54491"/>
                  <a:pt x="8121671" y="60658"/>
                </a:cubicBezTo>
                <a:cubicBezTo>
                  <a:pt x="8111519" y="66824"/>
                  <a:pt x="8103553" y="78210"/>
                  <a:pt x="8097773" y="94816"/>
                </a:cubicBezTo>
                <a:cubicBezTo>
                  <a:pt x="8107669" y="105256"/>
                  <a:pt x="8105735" y="111569"/>
                  <a:pt x="8091977" y="113756"/>
                </a:cubicBezTo>
                <a:cubicBezTo>
                  <a:pt x="8078217" y="115943"/>
                  <a:pt x="8056467" y="120435"/>
                  <a:pt x="8026725" y="127232"/>
                </a:cubicBezTo>
                <a:cubicBezTo>
                  <a:pt x="8019009" y="155525"/>
                  <a:pt x="8011495" y="177907"/>
                  <a:pt x="8004182" y="194377"/>
                </a:cubicBezTo>
                <a:cubicBezTo>
                  <a:pt x="7996869" y="210846"/>
                  <a:pt x="7986554" y="227341"/>
                  <a:pt x="7973239" y="243861"/>
                </a:cubicBezTo>
                <a:cubicBezTo>
                  <a:pt x="7959925" y="260381"/>
                  <a:pt x="7943354" y="273743"/>
                  <a:pt x="7923529" y="283946"/>
                </a:cubicBezTo>
                <a:cubicBezTo>
                  <a:pt x="7903703" y="294149"/>
                  <a:pt x="7902191" y="290703"/>
                  <a:pt x="7918991" y="273610"/>
                </a:cubicBezTo>
                <a:cubicBezTo>
                  <a:pt x="7935790" y="256516"/>
                  <a:pt x="7950202" y="238390"/>
                  <a:pt x="7962226" y="219232"/>
                </a:cubicBezTo>
                <a:cubicBezTo>
                  <a:pt x="7974251" y="200073"/>
                  <a:pt x="7984077" y="178380"/>
                  <a:pt x="7991707" y="154152"/>
                </a:cubicBezTo>
                <a:cubicBezTo>
                  <a:pt x="7999335" y="129924"/>
                  <a:pt x="8003819" y="110200"/>
                  <a:pt x="8005161" y="94977"/>
                </a:cubicBezTo>
                <a:cubicBezTo>
                  <a:pt x="8006501" y="79755"/>
                  <a:pt x="8005146" y="68470"/>
                  <a:pt x="8001095" y="61120"/>
                </a:cubicBezTo>
                <a:cubicBezTo>
                  <a:pt x="7997043" y="53771"/>
                  <a:pt x="7997837" y="49526"/>
                  <a:pt x="8003473" y="48386"/>
                </a:cubicBezTo>
                <a:cubicBezTo>
                  <a:pt x="8009108" y="47246"/>
                  <a:pt x="8015002" y="47802"/>
                  <a:pt x="8021154" y="50053"/>
                </a:cubicBezTo>
                <a:cubicBezTo>
                  <a:pt x="8027306" y="52305"/>
                  <a:pt x="8034053" y="52598"/>
                  <a:pt x="8041395" y="50935"/>
                </a:cubicBezTo>
                <a:cubicBezTo>
                  <a:pt x="8048737" y="49272"/>
                  <a:pt x="8055179" y="46948"/>
                  <a:pt x="8060722" y="43966"/>
                </a:cubicBezTo>
                <a:cubicBezTo>
                  <a:pt x="8066264" y="40983"/>
                  <a:pt x="8071849" y="36867"/>
                  <a:pt x="8077479" y="31619"/>
                </a:cubicBezTo>
                <a:cubicBezTo>
                  <a:pt x="8080293" y="28994"/>
                  <a:pt x="8084103" y="27844"/>
                  <a:pt x="8088909" y="28166"/>
                </a:cubicBezTo>
                <a:close/>
                <a:moveTo>
                  <a:pt x="2719064" y="27247"/>
                </a:moveTo>
                <a:cubicBezTo>
                  <a:pt x="2721414" y="26584"/>
                  <a:pt x="2725163" y="27087"/>
                  <a:pt x="2730312" y="28758"/>
                </a:cubicBezTo>
                <a:cubicBezTo>
                  <a:pt x="2740608" y="32099"/>
                  <a:pt x="2748957" y="36727"/>
                  <a:pt x="2755360" y="42643"/>
                </a:cubicBezTo>
                <a:cubicBezTo>
                  <a:pt x="2761763" y="48558"/>
                  <a:pt x="2759788" y="53172"/>
                  <a:pt x="2749434" y="56485"/>
                </a:cubicBezTo>
                <a:cubicBezTo>
                  <a:pt x="2739080" y="59797"/>
                  <a:pt x="2721758" y="66394"/>
                  <a:pt x="2697465" y="76274"/>
                </a:cubicBezTo>
                <a:cubicBezTo>
                  <a:pt x="2713670" y="79888"/>
                  <a:pt x="2720176" y="85732"/>
                  <a:pt x="2716986" y="93805"/>
                </a:cubicBezTo>
                <a:cubicBezTo>
                  <a:pt x="2713795" y="101879"/>
                  <a:pt x="2711339" y="112268"/>
                  <a:pt x="2709619" y="124974"/>
                </a:cubicBezTo>
                <a:cubicBezTo>
                  <a:pt x="2738299" y="119567"/>
                  <a:pt x="2760774" y="115290"/>
                  <a:pt x="2777043" y="112143"/>
                </a:cubicBezTo>
                <a:cubicBezTo>
                  <a:pt x="2793312" y="108995"/>
                  <a:pt x="2805938" y="112333"/>
                  <a:pt x="2814922" y="122156"/>
                </a:cubicBezTo>
                <a:cubicBezTo>
                  <a:pt x="2823907" y="131979"/>
                  <a:pt x="2822343" y="137181"/>
                  <a:pt x="2810233" y="137761"/>
                </a:cubicBezTo>
                <a:cubicBezTo>
                  <a:pt x="2798123" y="138342"/>
                  <a:pt x="2782947" y="139077"/>
                  <a:pt x="2764707" y="139966"/>
                </a:cubicBezTo>
                <a:cubicBezTo>
                  <a:pt x="2746466" y="140855"/>
                  <a:pt x="2727400" y="142956"/>
                  <a:pt x="2707511" y="146269"/>
                </a:cubicBezTo>
                <a:cubicBezTo>
                  <a:pt x="2705274" y="155948"/>
                  <a:pt x="2702377" y="171343"/>
                  <a:pt x="2698820" y="192451"/>
                </a:cubicBezTo>
                <a:cubicBezTo>
                  <a:pt x="2718108" y="189942"/>
                  <a:pt x="2730455" y="186615"/>
                  <a:pt x="2735861" y="182471"/>
                </a:cubicBezTo>
                <a:cubicBezTo>
                  <a:pt x="2741268" y="178326"/>
                  <a:pt x="2748129" y="178183"/>
                  <a:pt x="2756447" y="182040"/>
                </a:cubicBezTo>
                <a:cubicBezTo>
                  <a:pt x="2764764" y="185898"/>
                  <a:pt x="2772088" y="190727"/>
                  <a:pt x="2778419" y="196528"/>
                </a:cubicBezTo>
                <a:cubicBezTo>
                  <a:pt x="2784751" y="202328"/>
                  <a:pt x="2784865" y="208036"/>
                  <a:pt x="2778764" y="213650"/>
                </a:cubicBezTo>
                <a:cubicBezTo>
                  <a:pt x="2772662" y="219264"/>
                  <a:pt x="2765359" y="231091"/>
                  <a:pt x="2756855" y="249131"/>
                </a:cubicBezTo>
                <a:cubicBezTo>
                  <a:pt x="2768557" y="264547"/>
                  <a:pt x="2766736" y="272255"/>
                  <a:pt x="2751392" y="272255"/>
                </a:cubicBezTo>
                <a:cubicBezTo>
                  <a:pt x="2739862" y="272255"/>
                  <a:pt x="2728250" y="272706"/>
                  <a:pt x="2716556" y="273610"/>
                </a:cubicBezTo>
                <a:cubicBezTo>
                  <a:pt x="2704861" y="274513"/>
                  <a:pt x="2689220" y="275782"/>
                  <a:pt x="2669631" y="277417"/>
                </a:cubicBezTo>
                <a:cubicBezTo>
                  <a:pt x="2669143" y="279382"/>
                  <a:pt x="2667322" y="282612"/>
                  <a:pt x="2664167" y="287108"/>
                </a:cubicBezTo>
                <a:cubicBezTo>
                  <a:pt x="2661013" y="291603"/>
                  <a:pt x="2657438" y="290445"/>
                  <a:pt x="2653444" y="283634"/>
                </a:cubicBezTo>
                <a:cubicBezTo>
                  <a:pt x="2649451" y="276822"/>
                  <a:pt x="2646109" y="263758"/>
                  <a:pt x="2643421" y="244442"/>
                </a:cubicBezTo>
                <a:cubicBezTo>
                  <a:pt x="2640732" y="225126"/>
                  <a:pt x="2637344" y="211183"/>
                  <a:pt x="2633257" y="202615"/>
                </a:cubicBezTo>
                <a:cubicBezTo>
                  <a:pt x="2629170" y="194047"/>
                  <a:pt x="2630482" y="190239"/>
                  <a:pt x="2637193" y="191193"/>
                </a:cubicBezTo>
                <a:cubicBezTo>
                  <a:pt x="2643905" y="192147"/>
                  <a:pt x="2649494" y="193294"/>
                  <a:pt x="2653961" y="194635"/>
                </a:cubicBezTo>
                <a:cubicBezTo>
                  <a:pt x="2658428" y="195976"/>
                  <a:pt x="2661468" y="196624"/>
                  <a:pt x="2663081" y="196581"/>
                </a:cubicBezTo>
                <a:cubicBezTo>
                  <a:pt x="2664694" y="196538"/>
                  <a:pt x="2668979" y="196646"/>
                  <a:pt x="2675933" y="196904"/>
                </a:cubicBezTo>
                <a:cubicBezTo>
                  <a:pt x="2677583" y="181230"/>
                  <a:pt x="2679311" y="165857"/>
                  <a:pt x="2681117" y="150786"/>
                </a:cubicBezTo>
                <a:cubicBezTo>
                  <a:pt x="2657858" y="155274"/>
                  <a:pt x="2641775" y="158418"/>
                  <a:pt x="2632870" y="160218"/>
                </a:cubicBezTo>
                <a:cubicBezTo>
                  <a:pt x="2623965" y="162018"/>
                  <a:pt x="2614708" y="158849"/>
                  <a:pt x="2605100" y="150711"/>
                </a:cubicBezTo>
                <a:cubicBezTo>
                  <a:pt x="2595492" y="142573"/>
                  <a:pt x="2597909" y="138504"/>
                  <a:pt x="2612349" y="138504"/>
                </a:cubicBezTo>
                <a:cubicBezTo>
                  <a:pt x="2624653" y="138504"/>
                  <a:pt x="2648106" y="135542"/>
                  <a:pt x="2682709" y="129620"/>
                </a:cubicBezTo>
                <a:cubicBezTo>
                  <a:pt x="2683441" y="123640"/>
                  <a:pt x="2683806" y="116269"/>
                  <a:pt x="2683806" y="107507"/>
                </a:cubicBezTo>
                <a:cubicBezTo>
                  <a:pt x="2683806" y="99175"/>
                  <a:pt x="2682595" y="92005"/>
                  <a:pt x="2680171" y="85997"/>
                </a:cubicBezTo>
                <a:cubicBezTo>
                  <a:pt x="2666003" y="90471"/>
                  <a:pt x="2652946" y="93389"/>
                  <a:pt x="2641001" y="94752"/>
                </a:cubicBezTo>
                <a:cubicBezTo>
                  <a:pt x="2629056" y="96114"/>
                  <a:pt x="2630988" y="92382"/>
                  <a:pt x="2646798" y="83555"/>
                </a:cubicBezTo>
                <a:cubicBezTo>
                  <a:pt x="2662608" y="74729"/>
                  <a:pt x="2678353" y="65551"/>
                  <a:pt x="2694034" y="56022"/>
                </a:cubicBezTo>
                <a:cubicBezTo>
                  <a:pt x="2709715" y="46493"/>
                  <a:pt x="2717108" y="38732"/>
                  <a:pt x="2716212" y="32737"/>
                </a:cubicBezTo>
                <a:cubicBezTo>
                  <a:pt x="2715763" y="29740"/>
                  <a:pt x="2716714" y="27910"/>
                  <a:pt x="2719064" y="27247"/>
                </a:cubicBezTo>
                <a:close/>
                <a:moveTo>
                  <a:pt x="3414513" y="24534"/>
                </a:moveTo>
                <a:cubicBezTo>
                  <a:pt x="3417664" y="24571"/>
                  <a:pt x="3420796" y="25323"/>
                  <a:pt x="3423908" y="26790"/>
                </a:cubicBezTo>
                <a:cubicBezTo>
                  <a:pt x="3430131" y="29722"/>
                  <a:pt x="3437101" y="34222"/>
                  <a:pt x="3444816" y="40287"/>
                </a:cubicBezTo>
                <a:cubicBezTo>
                  <a:pt x="3452531" y="46353"/>
                  <a:pt x="3454126" y="52577"/>
                  <a:pt x="3449602" y="58958"/>
                </a:cubicBezTo>
                <a:cubicBezTo>
                  <a:pt x="3445078" y="65340"/>
                  <a:pt x="3442593" y="79612"/>
                  <a:pt x="3442148" y="101775"/>
                </a:cubicBezTo>
                <a:cubicBezTo>
                  <a:pt x="3441704" y="123937"/>
                  <a:pt x="3440564" y="143028"/>
                  <a:pt x="3438728" y="159046"/>
                </a:cubicBezTo>
                <a:cubicBezTo>
                  <a:pt x="3436893" y="175064"/>
                  <a:pt x="3433917" y="185790"/>
                  <a:pt x="3429801" y="191225"/>
                </a:cubicBezTo>
                <a:cubicBezTo>
                  <a:pt x="3425686" y="196660"/>
                  <a:pt x="3420739" y="194520"/>
                  <a:pt x="3414959" y="184804"/>
                </a:cubicBezTo>
                <a:cubicBezTo>
                  <a:pt x="3409180" y="175089"/>
                  <a:pt x="3407191" y="166711"/>
                  <a:pt x="3408990" y="159670"/>
                </a:cubicBezTo>
                <a:cubicBezTo>
                  <a:pt x="3410790" y="152629"/>
                  <a:pt x="3412364" y="135105"/>
                  <a:pt x="3413712" y="107098"/>
                </a:cubicBezTo>
                <a:cubicBezTo>
                  <a:pt x="3415060" y="79092"/>
                  <a:pt x="3414619" y="62275"/>
                  <a:pt x="3412389" y="56646"/>
                </a:cubicBezTo>
                <a:cubicBezTo>
                  <a:pt x="3410159" y="51017"/>
                  <a:pt x="3407176" y="48418"/>
                  <a:pt x="3403441" y="48849"/>
                </a:cubicBezTo>
                <a:cubicBezTo>
                  <a:pt x="3399705" y="49279"/>
                  <a:pt x="3389695" y="50853"/>
                  <a:pt x="3373412" y="53570"/>
                </a:cubicBezTo>
                <a:cubicBezTo>
                  <a:pt x="3357129" y="56287"/>
                  <a:pt x="3345743" y="58202"/>
                  <a:pt x="3339254" y="59313"/>
                </a:cubicBezTo>
                <a:cubicBezTo>
                  <a:pt x="3332765" y="60425"/>
                  <a:pt x="3329732" y="61511"/>
                  <a:pt x="3330155" y="62572"/>
                </a:cubicBezTo>
                <a:cubicBezTo>
                  <a:pt x="3330578" y="63633"/>
                  <a:pt x="3330564" y="81885"/>
                  <a:pt x="3330112" y="117327"/>
                </a:cubicBezTo>
                <a:cubicBezTo>
                  <a:pt x="3329660" y="152768"/>
                  <a:pt x="3327291" y="175526"/>
                  <a:pt x="3323003" y="185600"/>
                </a:cubicBezTo>
                <a:cubicBezTo>
                  <a:pt x="3318715" y="195674"/>
                  <a:pt x="3313753" y="196094"/>
                  <a:pt x="3308118" y="186859"/>
                </a:cubicBezTo>
                <a:cubicBezTo>
                  <a:pt x="3302482" y="177624"/>
                  <a:pt x="3301012" y="166338"/>
                  <a:pt x="3303708" y="153001"/>
                </a:cubicBezTo>
                <a:cubicBezTo>
                  <a:pt x="3306404" y="139665"/>
                  <a:pt x="3307311" y="121094"/>
                  <a:pt x="3306429" y="97290"/>
                </a:cubicBezTo>
                <a:cubicBezTo>
                  <a:pt x="3305547" y="73485"/>
                  <a:pt x="3303522" y="57976"/>
                  <a:pt x="3300352" y="50763"/>
                </a:cubicBezTo>
                <a:cubicBezTo>
                  <a:pt x="3297183" y="43550"/>
                  <a:pt x="3298431" y="40409"/>
                  <a:pt x="3304095" y="41341"/>
                </a:cubicBezTo>
                <a:cubicBezTo>
                  <a:pt x="3309759" y="42274"/>
                  <a:pt x="3317259" y="43155"/>
                  <a:pt x="3326595" y="43987"/>
                </a:cubicBezTo>
                <a:cubicBezTo>
                  <a:pt x="3372484" y="35154"/>
                  <a:pt x="3398619" y="29346"/>
                  <a:pt x="3405000" y="26564"/>
                </a:cubicBezTo>
                <a:cubicBezTo>
                  <a:pt x="3408191" y="25173"/>
                  <a:pt x="3411362" y="24496"/>
                  <a:pt x="3414513" y="24534"/>
                </a:cubicBezTo>
                <a:close/>
                <a:moveTo>
                  <a:pt x="6162359" y="23972"/>
                </a:moveTo>
                <a:cubicBezTo>
                  <a:pt x="6169421" y="25929"/>
                  <a:pt x="6177097" y="29984"/>
                  <a:pt x="6185385" y="36136"/>
                </a:cubicBezTo>
                <a:cubicBezTo>
                  <a:pt x="6193674" y="42288"/>
                  <a:pt x="6196539" y="47156"/>
                  <a:pt x="6193979" y="50741"/>
                </a:cubicBezTo>
                <a:cubicBezTo>
                  <a:pt x="6191419" y="54326"/>
                  <a:pt x="6188881" y="58209"/>
                  <a:pt x="6186364" y="62389"/>
                </a:cubicBezTo>
                <a:cubicBezTo>
                  <a:pt x="6183848" y="66569"/>
                  <a:pt x="6173713" y="84979"/>
                  <a:pt x="6155959" y="117617"/>
                </a:cubicBezTo>
                <a:cubicBezTo>
                  <a:pt x="6170357" y="125518"/>
                  <a:pt x="6176642" y="133581"/>
                  <a:pt x="6174813" y="141805"/>
                </a:cubicBezTo>
                <a:cubicBezTo>
                  <a:pt x="6172985" y="150029"/>
                  <a:pt x="6171852" y="162814"/>
                  <a:pt x="6171415" y="180158"/>
                </a:cubicBezTo>
                <a:cubicBezTo>
                  <a:pt x="6170977" y="197503"/>
                  <a:pt x="6170529" y="219673"/>
                  <a:pt x="6170070" y="246668"/>
                </a:cubicBezTo>
                <a:cubicBezTo>
                  <a:pt x="6169611" y="273664"/>
                  <a:pt x="6166707" y="289850"/>
                  <a:pt x="6161358" y="295228"/>
                </a:cubicBezTo>
                <a:cubicBezTo>
                  <a:pt x="6156010" y="300605"/>
                  <a:pt x="6150596" y="297278"/>
                  <a:pt x="6145118" y="285247"/>
                </a:cubicBezTo>
                <a:cubicBezTo>
                  <a:pt x="6139640" y="273216"/>
                  <a:pt x="6138253" y="262568"/>
                  <a:pt x="6140956" y="253304"/>
                </a:cubicBezTo>
                <a:cubicBezTo>
                  <a:pt x="6143659" y="244040"/>
                  <a:pt x="6145910" y="230245"/>
                  <a:pt x="6147710" y="211918"/>
                </a:cubicBezTo>
                <a:cubicBezTo>
                  <a:pt x="6149510" y="193591"/>
                  <a:pt x="6149969" y="176121"/>
                  <a:pt x="6149087" y="159508"/>
                </a:cubicBezTo>
                <a:cubicBezTo>
                  <a:pt x="6148205" y="142895"/>
                  <a:pt x="6147406" y="132789"/>
                  <a:pt x="6146688" y="129190"/>
                </a:cubicBezTo>
                <a:cubicBezTo>
                  <a:pt x="6140579" y="142583"/>
                  <a:pt x="6132707" y="154324"/>
                  <a:pt x="6123070" y="164413"/>
                </a:cubicBezTo>
                <a:cubicBezTo>
                  <a:pt x="6113433" y="174501"/>
                  <a:pt x="6103431" y="182399"/>
                  <a:pt x="6093063" y="188106"/>
                </a:cubicBezTo>
                <a:cubicBezTo>
                  <a:pt x="6082695" y="193814"/>
                  <a:pt x="6080483" y="192218"/>
                  <a:pt x="6086427" y="183320"/>
                </a:cubicBezTo>
                <a:cubicBezTo>
                  <a:pt x="6092371" y="174422"/>
                  <a:pt x="6099631" y="163427"/>
                  <a:pt x="6108206" y="150334"/>
                </a:cubicBezTo>
                <a:cubicBezTo>
                  <a:pt x="6116782" y="137242"/>
                  <a:pt x="6126408" y="120252"/>
                  <a:pt x="6137084" y="99365"/>
                </a:cubicBezTo>
                <a:cubicBezTo>
                  <a:pt x="6147760" y="78479"/>
                  <a:pt x="6153776" y="63662"/>
                  <a:pt x="6155131" y="54914"/>
                </a:cubicBezTo>
                <a:cubicBezTo>
                  <a:pt x="6156487" y="46167"/>
                  <a:pt x="6156264" y="38334"/>
                  <a:pt x="6154465" y="31414"/>
                </a:cubicBezTo>
                <a:cubicBezTo>
                  <a:pt x="6152665" y="24495"/>
                  <a:pt x="6155296" y="22014"/>
                  <a:pt x="6162359" y="23972"/>
                </a:cubicBezTo>
                <a:close/>
                <a:moveTo>
                  <a:pt x="5580525" y="22173"/>
                </a:moveTo>
                <a:cubicBezTo>
                  <a:pt x="5583501" y="21970"/>
                  <a:pt x="5586722" y="22599"/>
                  <a:pt x="5590189" y="24058"/>
                </a:cubicBezTo>
                <a:cubicBezTo>
                  <a:pt x="5597122" y="26976"/>
                  <a:pt x="5603560" y="30568"/>
                  <a:pt x="5609505" y="34835"/>
                </a:cubicBezTo>
                <a:cubicBezTo>
                  <a:pt x="5615449" y="39101"/>
                  <a:pt x="5615915" y="44460"/>
                  <a:pt x="5610903" y="50914"/>
                </a:cubicBezTo>
                <a:cubicBezTo>
                  <a:pt x="5605891" y="57367"/>
                  <a:pt x="5602722" y="69473"/>
                  <a:pt x="5601395" y="87234"/>
                </a:cubicBezTo>
                <a:cubicBezTo>
                  <a:pt x="5600069" y="104994"/>
                  <a:pt x="5598093" y="122521"/>
                  <a:pt x="5595469" y="139816"/>
                </a:cubicBezTo>
                <a:cubicBezTo>
                  <a:pt x="5605823" y="137349"/>
                  <a:pt x="5613506" y="134485"/>
                  <a:pt x="5618518" y="131222"/>
                </a:cubicBezTo>
                <a:cubicBezTo>
                  <a:pt x="5623530" y="127960"/>
                  <a:pt x="5631330" y="128723"/>
                  <a:pt x="5641921" y="133513"/>
                </a:cubicBezTo>
                <a:cubicBezTo>
                  <a:pt x="5652511" y="138303"/>
                  <a:pt x="5660015" y="143569"/>
                  <a:pt x="5664431" y="149312"/>
                </a:cubicBezTo>
                <a:cubicBezTo>
                  <a:pt x="5668848" y="155056"/>
                  <a:pt x="5668995" y="160609"/>
                  <a:pt x="5664872" y="165972"/>
                </a:cubicBezTo>
                <a:cubicBezTo>
                  <a:pt x="5660749" y="171335"/>
                  <a:pt x="5656896" y="188139"/>
                  <a:pt x="5653310" y="216382"/>
                </a:cubicBezTo>
                <a:cubicBezTo>
                  <a:pt x="5649726" y="244625"/>
                  <a:pt x="5643713" y="266013"/>
                  <a:pt x="5635274" y="280547"/>
                </a:cubicBezTo>
                <a:cubicBezTo>
                  <a:pt x="5626835" y="295081"/>
                  <a:pt x="5616650" y="304983"/>
                  <a:pt x="5604718" y="310253"/>
                </a:cubicBezTo>
                <a:cubicBezTo>
                  <a:pt x="5592788" y="315523"/>
                  <a:pt x="5585804" y="312651"/>
                  <a:pt x="5583767" y="301638"/>
                </a:cubicBezTo>
                <a:cubicBezTo>
                  <a:pt x="5581732" y="290625"/>
                  <a:pt x="5575723" y="279798"/>
                  <a:pt x="5565742" y="269157"/>
                </a:cubicBezTo>
                <a:cubicBezTo>
                  <a:pt x="5555761" y="258517"/>
                  <a:pt x="5558124" y="255900"/>
                  <a:pt x="5572830" y="261306"/>
                </a:cubicBezTo>
                <a:cubicBezTo>
                  <a:pt x="5587535" y="266712"/>
                  <a:pt x="5597305" y="269415"/>
                  <a:pt x="5602137" y="269415"/>
                </a:cubicBezTo>
                <a:cubicBezTo>
                  <a:pt x="5605536" y="269415"/>
                  <a:pt x="5609071" y="265547"/>
                  <a:pt x="5612742" y="257810"/>
                </a:cubicBezTo>
                <a:cubicBezTo>
                  <a:pt x="5616413" y="250074"/>
                  <a:pt x="5620048" y="238566"/>
                  <a:pt x="5623648" y="223286"/>
                </a:cubicBezTo>
                <a:cubicBezTo>
                  <a:pt x="5627247" y="208007"/>
                  <a:pt x="5628825" y="194947"/>
                  <a:pt x="5628380" y="184105"/>
                </a:cubicBezTo>
                <a:cubicBezTo>
                  <a:pt x="5627936" y="173264"/>
                  <a:pt x="5627025" y="165900"/>
                  <a:pt x="5625648" y="162014"/>
                </a:cubicBezTo>
                <a:cubicBezTo>
                  <a:pt x="5624271" y="158128"/>
                  <a:pt x="5619650" y="156630"/>
                  <a:pt x="5611785" y="157519"/>
                </a:cubicBezTo>
                <a:cubicBezTo>
                  <a:pt x="5603919" y="158408"/>
                  <a:pt x="5586940" y="161505"/>
                  <a:pt x="5560848" y="166811"/>
                </a:cubicBezTo>
                <a:cubicBezTo>
                  <a:pt x="5534756" y="172117"/>
                  <a:pt x="5518032" y="177746"/>
                  <a:pt x="5510675" y="183697"/>
                </a:cubicBezTo>
                <a:cubicBezTo>
                  <a:pt x="5503319" y="189648"/>
                  <a:pt x="5497364" y="188325"/>
                  <a:pt x="5492811" y="179728"/>
                </a:cubicBezTo>
                <a:cubicBezTo>
                  <a:pt x="5488258" y="171131"/>
                  <a:pt x="5488477" y="164000"/>
                  <a:pt x="5493467" y="158336"/>
                </a:cubicBezTo>
                <a:cubicBezTo>
                  <a:pt x="5498458" y="152672"/>
                  <a:pt x="5501831" y="145896"/>
                  <a:pt x="5503588" y="138009"/>
                </a:cubicBezTo>
                <a:cubicBezTo>
                  <a:pt x="5505344" y="130122"/>
                  <a:pt x="5506004" y="120331"/>
                  <a:pt x="5505567" y="108636"/>
                </a:cubicBezTo>
                <a:cubicBezTo>
                  <a:pt x="5505129" y="96942"/>
                  <a:pt x="5502878" y="86391"/>
                  <a:pt x="5498813" y="76984"/>
                </a:cubicBezTo>
                <a:cubicBezTo>
                  <a:pt x="5494747" y="67577"/>
                  <a:pt x="5497579" y="64063"/>
                  <a:pt x="5507309" y="66444"/>
                </a:cubicBezTo>
                <a:cubicBezTo>
                  <a:pt x="5517039" y="68824"/>
                  <a:pt x="5524940" y="72159"/>
                  <a:pt x="5531014" y="76446"/>
                </a:cubicBezTo>
                <a:cubicBezTo>
                  <a:pt x="5537087" y="80734"/>
                  <a:pt x="5538291" y="85886"/>
                  <a:pt x="5534627" y="91901"/>
                </a:cubicBezTo>
                <a:cubicBezTo>
                  <a:pt x="5530963" y="97917"/>
                  <a:pt x="5528253" y="108407"/>
                  <a:pt x="5526497" y="123371"/>
                </a:cubicBezTo>
                <a:cubicBezTo>
                  <a:pt x="5524740" y="138335"/>
                  <a:pt x="5523646" y="147068"/>
                  <a:pt x="5523216" y="149571"/>
                </a:cubicBezTo>
                <a:cubicBezTo>
                  <a:pt x="5522786" y="152073"/>
                  <a:pt x="5523983" y="153342"/>
                  <a:pt x="5526808" y="153378"/>
                </a:cubicBezTo>
                <a:cubicBezTo>
                  <a:pt x="5529634" y="153414"/>
                  <a:pt x="5546167" y="150191"/>
                  <a:pt x="5576411" y="143709"/>
                </a:cubicBezTo>
                <a:cubicBezTo>
                  <a:pt x="5571005" y="136180"/>
                  <a:pt x="5568979" y="130261"/>
                  <a:pt x="5570335" y="125952"/>
                </a:cubicBezTo>
                <a:cubicBezTo>
                  <a:pt x="5571690" y="121643"/>
                  <a:pt x="5573045" y="114713"/>
                  <a:pt x="5574400" y="105163"/>
                </a:cubicBezTo>
                <a:cubicBezTo>
                  <a:pt x="5575755" y="95612"/>
                  <a:pt x="5576655" y="84115"/>
                  <a:pt x="5577099" y="70671"/>
                </a:cubicBezTo>
                <a:cubicBezTo>
                  <a:pt x="5577544" y="57227"/>
                  <a:pt x="5576791" y="49895"/>
                  <a:pt x="5574841" y="48676"/>
                </a:cubicBezTo>
                <a:cubicBezTo>
                  <a:pt x="5572891" y="47458"/>
                  <a:pt x="5567025" y="48400"/>
                  <a:pt x="5557245" y="51505"/>
                </a:cubicBezTo>
                <a:cubicBezTo>
                  <a:pt x="5547466" y="54610"/>
                  <a:pt x="5538001" y="57535"/>
                  <a:pt x="5528852" y="60281"/>
                </a:cubicBezTo>
                <a:cubicBezTo>
                  <a:pt x="5519703" y="63027"/>
                  <a:pt x="5510270" y="60554"/>
                  <a:pt x="5500555" y="52860"/>
                </a:cubicBezTo>
                <a:cubicBezTo>
                  <a:pt x="5490839" y="45167"/>
                  <a:pt x="5492757" y="41320"/>
                  <a:pt x="5506309" y="41320"/>
                </a:cubicBezTo>
                <a:cubicBezTo>
                  <a:pt x="5516648" y="41320"/>
                  <a:pt x="5528995" y="39578"/>
                  <a:pt x="5543350" y="36093"/>
                </a:cubicBezTo>
                <a:cubicBezTo>
                  <a:pt x="5557704" y="32608"/>
                  <a:pt x="5567366" y="29002"/>
                  <a:pt x="5572335" y="25273"/>
                </a:cubicBezTo>
                <a:cubicBezTo>
                  <a:pt x="5574819" y="23409"/>
                  <a:pt x="5577549" y="22376"/>
                  <a:pt x="5580525" y="22173"/>
                </a:cubicBezTo>
                <a:close/>
                <a:moveTo>
                  <a:pt x="949857" y="21649"/>
                </a:moveTo>
                <a:cubicBezTo>
                  <a:pt x="952531" y="22018"/>
                  <a:pt x="955669" y="22782"/>
                  <a:pt x="959272" y="23940"/>
                </a:cubicBezTo>
                <a:cubicBezTo>
                  <a:pt x="971131" y="27897"/>
                  <a:pt x="978843" y="32364"/>
                  <a:pt x="982406" y="37340"/>
                </a:cubicBezTo>
                <a:cubicBezTo>
                  <a:pt x="985970" y="42317"/>
                  <a:pt x="984281" y="46188"/>
                  <a:pt x="977341" y="48956"/>
                </a:cubicBezTo>
                <a:cubicBezTo>
                  <a:pt x="970400" y="51724"/>
                  <a:pt x="961136" y="58453"/>
                  <a:pt x="949549" y="69143"/>
                </a:cubicBezTo>
                <a:cubicBezTo>
                  <a:pt x="937963" y="79834"/>
                  <a:pt x="927458" y="87338"/>
                  <a:pt x="918037" y="91654"/>
                </a:cubicBezTo>
                <a:cubicBezTo>
                  <a:pt x="908615" y="95970"/>
                  <a:pt x="906622" y="93952"/>
                  <a:pt x="912057" y="85599"/>
                </a:cubicBezTo>
                <a:cubicBezTo>
                  <a:pt x="917492" y="77246"/>
                  <a:pt x="923343" y="67717"/>
                  <a:pt x="929609" y="57012"/>
                </a:cubicBezTo>
                <a:cubicBezTo>
                  <a:pt x="935876" y="46307"/>
                  <a:pt x="938784" y="36960"/>
                  <a:pt x="938332" y="28973"/>
                </a:cubicBezTo>
                <a:cubicBezTo>
                  <a:pt x="937993" y="22982"/>
                  <a:pt x="941835" y="20541"/>
                  <a:pt x="949857" y="21649"/>
                </a:cubicBezTo>
                <a:close/>
                <a:moveTo>
                  <a:pt x="235481" y="21649"/>
                </a:moveTo>
                <a:cubicBezTo>
                  <a:pt x="238156" y="22018"/>
                  <a:pt x="241294" y="22782"/>
                  <a:pt x="244897" y="23940"/>
                </a:cubicBezTo>
                <a:cubicBezTo>
                  <a:pt x="256757" y="27897"/>
                  <a:pt x="264468" y="32364"/>
                  <a:pt x="268031" y="37340"/>
                </a:cubicBezTo>
                <a:cubicBezTo>
                  <a:pt x="271595" y="42317"/>
                  <a:pt x="269907" y="46188"/>
                  <a:pt x="262966" y="48956"/>
                </a:cubicBezTo>
                <a:cubicBezTo>
                  <a:pt x="256025" y="51724"/>
                  <a:pt x="246761" y="58453"/>
                  <a:pt x="235175" y="69143"/>
                </a:cubicBezTo>
                <a:cubicBezTo>
                  <a:pt x="223588" y="79834"/>
                  <a:pt x="213084" y="87338"/>
                  <a:pt x="203662" y="91654"/>
                </a:cubicBezTo>
                <a:cubicBezTo>
                  <a:pt x="194240" y="95970"/>
                  <a:pt x="192247" y="93952"/>
                  <a:pt x="197682" y="85599"/>
                </a:cubicBezTo>
                <a:cubicBezTo>
                  <a:pt x="203117" y="77246"/>
                  <a:pt x="208968" y="67717"/>
                  <a:pt x="215234" y="57012"/>
                </a:cubicBezTo>
                <a:cubicBezTo>
                  <a:pt x="221501" y="46307"/>
                  <a:pt x="224409" y="36960"/>
                  <a:pt x="223957" y="28973"/>
                </a:cubicBezTo>
                <a:cubicBezTo>
                  <a:pt x="223618" y="22982"/>
                  <a:pt x="227460" y="20541"/>
                  <a:pt x="235481" y="21649"/>
                </a:cubicBezTo>
                <a:close/>
                <a:moveTo>
                  <a:pt x="1527361" y="19705"/>
                </a:moveTo>
                <a:cubicBezTo>
                  <a:pt x="1530860" y="19509"/>
                  <a:pt x="1536447" y="22018"/>
                  <a:pt x="1544123" y="27231"/>
                </a:cubicBezTo>
                <a:cubicBezTo>
                  <a:pt x="1559474" y="37656"/>
                  <a:pt x="1565192" y="45091"/>
                  <a:pt x="1561277" y="49537"/>
                </a:cubicBezTo>
                <a:cubicBezTo>
                  <a:pt x="1557362" y="53982"/>
                  <a:pt x="1552605" y="60493"/>
                  <a:pt x="1547006" y="69068"/>
                </a:cubicBezTo>
                <a:cubicBezTo>
                  <a:pt x="1541406" y="77644"/>
                  <a:pt x="1532826" y="91762"/>
                  <a:pt x="1521268" y="111422"/>
                </a:cubicBezTo>
                <a:cubicBezTo>
                  <a:pt x="1532066" y="121130"/>
                  <a:pt x="1536340" y="129326"/>
                  <a:pt x="1534089" y="136008"/>
                </a:cubicBezTo>
                <a:cubicBezTo>
                  <a:pt x="1531837" y="142691"/>
                  <a:pt x="1530711" y="154335"/>
                  <a:pt x="1530711" y="170941"/>
                </a:cubicBezTo>
                <a:cubicBezTo>
                  <a:pt x="1530711" y="186156"/>
                  <a:pt x="1530249" y="205863"/>
                  <a:pt x="1529324" y="230062"/>
                </a:cubicBezTo>
                <a:cubicBezTo>
                  <a:pt x="1528399" y="254261"/>
                  <a:pt x="1525523" y="272068"/>
                  <a:pt x="1520698" y="283483"/>
                </a:cubicBezTo>
                <a:cubicBezTo>
                  <a:pt x="1515873" y="294898"/>
                  <a:pt x="1510233" y="294113"/>
                  <a:pt x="1503780" y="281128"/>
                </a:cubicBezTo>
                <a:cubicBezTo>
                  <a:pt x="1497327" y="268143"/>
                  <a:pt x="1495682" y="257499"/>
                  <a:pt x="1498844" y="249196"/>
                </a:cubicBezTo>
                <a:cubicBezTo>
                  <a:pt x="1502006" y="240893"/>
                  <a:pt x="1504257" y="228431"/>
                  <a:pt x="1505598" y="211811"/>
                </a:cubicBezTo>
                <a:cubicBezTo>
                  <a:pt x="1506939" y="195190"/>
                  <a:pt x="1507609" y="178420"/>
                  <a:pt x="1507609" y="161498"/>
                </a:cubicBezTo>
                <a:cubicBezTo>
                  <a:pt x="1507609" y="144017"/>
                  <a:pt x="1507402" y="132796"/>
                  <a:pt x="1506985" y="127834"/>
                </a:cubicBezTo>
                <a:cubicBezTo>
                  <a:pt x="1499457" y="140554"/>
                  <a:pt x="1491344" y="150807"/>
                  <a:pt x="1482646" y="158594"/>
                </a:cubicBezTo>
                <a:cubicBezTo>
                  <a:pt x="1473949" y="166381"/>
                  <a:pt x="1462663" y="173773"/>
                  <a:pt x="1448789" y="180771"/>
                </a:cubicBezTo>
                <a:cubicBezTo>
                  <a:pt x="1434915" y="187769"/>
                  <a:pt x="1434159" y="184270"/>
                  <a:pt x="1446520" y="170274"/>
                </a:cubicBezTo>
                <a:cubicBezTo>
                  <a:pt x="1458881" y="156278"/>
                  <a:pt x="1470604" y="141744"/>
                  <a:pt x="1481689" y="126673"/>
                </a:cubicBezTo>
                <a:cubicBezTo>
                  <a:pt x="1492774" y="111601"/>
                  <a:pt x="1502791" y="94257"/>
                  <a:pt x="1511739" y="74639"/>
                </a:cubicBezTo>
                <a:cubicBezTo>
                  <a:pt x="1520687" y="55022"/>
                  <a:pt x="1524484" y="39610"/>
                  <a:pt x="1523129" y="28403"/>
                </a:cubicBezTo>
                <a:cubicBezTo>
                  <a:pt x="1522451" y="22800"/>
                  <a:pt x="1523862" y="19900"/>
                  <a:pt x="1527361" y="19705"/>
                </a:cubicBezTo>
                <a:close/>
                <a:moveTo>
                  <a:pt x="6255165" y="15712"/>
                </a:moveTo>
                <a:cubicBezTo>
                  <a:pt x="6262909" y="16665"/>
                  <a:pt x="6270584" y="19505"/>
                  <a:pt x="6278192" y="24230"/>
                </a:cubicBezTo>
                <a:cubicBezTo>
                  <a:pt x="6285799" y="28955"/>
                  <a:pt x="6288459" y="33859"/>
                  <a:pt x="6286172" y="38943"/>
                </a:cubicBezTo>
                <a:cubicBezTo>
                  <a:pt x="6283885" y="44027"/>
                  <a:pt x="6281874" y="68652"/>
                  <a:pt x="6280138" y="112820"/>
                </a:cubicBezTo>
                <a:cubicBezTo>
                  <a:pt x="6296658" y="100172"/>
                  <a:pt x="6306503" y="91385"/>
                  <a:pt x="6309672" y="86459"/>
                </a:cubicBezTo>
                <a:cubicBezTo>
                  <a:pt x="6312842" y="81533"/>
                  <a:pt x="6322209" y="81594"/>
                  <a:pt x="6337775" y="86642"/>
                </a:cubicBezTo>
                <a:cubicBezTo>
                  <a:pt x="6353341" y="91690"/>
                  <a:pt x="6359454" y="96791"/>
                  <a:pt x="6356113" y="101947"/>
                </a:cubicBezTo>
                <a:cubicBezTo>
                  <a:pt x="6352772" y="107102"/>
                  <a:pt x="6349825" y="113093"/>
                  <a:pt x="6347272" y="119919"/>
                </a:cubicBezTo>
                <a:cubicBezTo>
                  <a:pt x="6344720" y="126745"/>
                  <a:pt x="6341611" y="138403"/>
                  <a:pt x="6337947" y="154894"/>
                </a:cubicBezTo>
                <a:cubicBezTo>
                  <a:pt x="6334283" y="171386"/>
                  <a:pt x="6327802" y="184044"/>
                  <a:pt x="6318502" y="192871"/>
                </a:cubicBezTo>
                <a:cubicBezTo>
                  <a:pt x="6309202" y="201697"/>
                  <a:pt x="6303671" y="202224"/>
                  <a:pt x="6301907" y="194452"/>
                </a:cubicBezTo>
                <a:cubicBezTo>
                  <a:pt x="6300143" y="186679"/>
                  <a:pt x="6294923" y="178556"/>
                  <a:pt x="6286247" y="170081"/>
                </a:cubicBezTo>
                <a:cubicBezTo>
                  <a:pt x="6284078" y="167962"/>
                  <a:pt x="6282503" y="166178"/>
                  <a:pt x="6281522" y="164730"/>
                </a:cubicBezTo>
                <a:lnTo>
                  <a:pt x="6281382" y="164330"/>
                </a:lnTo>
                <a:lnTo>
                  <a:pt x="6281155" y="172060"/>
                </a:lnTo>
                <a:cubicBezTo>
                  <a:pt x="6280499" y="184113"/>
                  <a:pt x="6279299" y="194165"/>
                  <a:pt x="6277557" y="202217"/>
                </a:cubicBezTo>
                <a:cubicBezTo>
                  <a:pt x="6274072" y="218321"/>
                  <a:pt x="6269107" y="221060"/>
                  <a:pt x="6262661" y="210434"/>
                </a:cubicBezTo>
                <a:cubicBezTo>
                  <a:pt x="6256215" y="199808"/>
                  <a:pt x="6253892" y="190064"/>
                  <a:pt x="6255692" y="181201"/>
                </a:cubicBezTo>
                <a:cubicBezTo>
                  <a:pt x="6257491" y="172339"/>
                  <a:pt x="6258843" y="158601"/>
                  <a:pt x="6259747" y="139988"/>
                </a:cubicBezTo>
                <a:cubicBezTo>
                  <a:pt x="6251731" y="147100"/>
                  <a:pt x="6243162" y="153317"/>
                  <a:pt x="6234042" y="158637"/>
                </a:cubicBezTo>
                <a:cubicBezTo>
                  <a:pt x="6231490" y="199708"/>
                  <a:pt x="6234601" y="225061"/>
                  <a:pt x="6243377" y="234698"/>
                </a:cubicBezTo>
                <a:cubicBezTo>
                  <a:pt x="6252153" y="244334"/>
                  <a:pt x="6269699" y="248274"/>
                  <a:pt x="6296013" y="246518"/>
                </a:cubicBezTo>
                <a:cubicBezTo>
                  <a:pt x="6322328" y="244761"/>
                  <a:pt x="6340679" y="241807"/>
                  <a:pt x="6351068" y="237655"/>
                </a:cubicBezTo>
                <a:cubicBezTo>
                  <a:pt x="6361458" y="233504"/>
                  <a:pt x="6370008" y="221110"/>
                  <a:pt x="6376720" y="200475"/>
                </a:cubicBezTo>
                <a:cubicBezTo>
                  <a:pt x="6383431" y="179839"/>
                  <a:pt x="6386553" y="178466"/>
                  <a:pt x="6386087" y="196356"/>
                </a:cubicBezTo>
                <a:cubicBezTo>
                  <a:pt x="6385621" y="214245"/>
                  <a:pt x="6388522" y="229463"/>
                  <a:pt x="6394788" y="242011"/>
                </a:cubicBezTo>
                <a:cubicBezTo>
                  <a:pt x="6395749" y="247202"/>
                  <a:pt x="6391952" y="252619"/>
                  <a:pt x="6383398" y="258262"/>
                </a:cubicBezTo>
                <a:cubicBezTo>
                  <a:pt x="6374845" y="263905"/>
                  <a:pt x="6362591" y="268096"/>
                  <a:pt x="6346637" y="270835"/>
                </a:cubicBezTo>
                <a:cubicBezTo>
                  <a:pt x="6330684" y="273574"/>
                  <a:pt x="6312526" y="275169"/>
                  <a:pt x="6292163" y="275621"/>
                </a:cubicBezTo>
                <a:cubicBezTo>
                  <a:pt x="6271800" y="276073"/>
                  <a:pt x="6255133" y="273420"/>
                  <a:pt x="6242162" y="267662"/>
                </a:cubicBezTo>
                <a:cubicBezTo>
                  <a:pt x="6229191" y="261905"/>
                  <a:pt x="6220555" y="252325"/>
                  <a:pt x="6216253" y="238924"/>
                </a:cubicBezTo>
                <a:cubicBezTo>
                  <a:pt x="6211951" y="225523"/>
                  <a:pt x="6210251" y="201543"/>
                  <a:pt x="6211155" y="166983"/>
                </a:cubicBezTo>
                <a:cubicBezTo>
                  <a:pt x="6205691" y="171859"/>
                  <a:pt x="6201321" y="176000"/>
                  <a:pt x="6198044" y="179405"/>
                </a:cubicBezTo>
                <a:cubicBezTo>
                  <a:pt x="6194767" y="182811"/>
                  <a:pt x="6188709" y="181431"/>
                  <a:pt x="6179868" y="175265"/>
                </a:cubicBezTo>
                <a:cubicBezTo>
                  <a:pt x="6171028" y="169098"/>
                  <a:pt x="6170156" y="165072"/>
                  <a:pt x="6177254" y="163187"/>
                </a:cubicBezTo>
                <a:cubicBezTo>
                  <a:pt x="6184353" y="161301"/>
                  <a:pt x="6195653" y="156687"/>
                  <a:pt x="6211155" y="149345"/>
                </a:cubicBezTo>
                <a:cubicBezTo>
                  <a:pt x="6211155" y="137987"/>
                  <a:pt x="6210506" y="129086"/>
                  <a:pt x="6209208" y="122640"/>
                </a:cubicBezTo>
                <a:cubicBezTo>
                  <a:pt x="6207910" y="116194"/>
                  <a:pt x="6205885" y="109594"/>
                  <a:pt x="6203131" y="102839"/>
                </a:cubicBezTo>
                <a:cubicBezTo>
                  <a:pt x="6200378" y="96085"/>
                  <a:pt x="6201106" y="91787"/>
                  <a:pt x="6205315" y="89944"/>
                </a:cubicBezTo>
                <a:cubicBezTo>
                  <a:pt x="6209523" y="88101"/>
                  <a:pt x="6216525" y="89998"/>
                  <a:pt x="6226319" y="95633"/>
                </a:cubicBezTo>
                <a:cubicBezTo>
                  <a:pt x="6236114" y="101269"/>
                  <a:pt x="6239886" y="106399"/>
                  <a:pt x="6237634" y="111024"/>
                </a:cubicBezTo>
                <a:cubicBezTo>
                  <a:pt x="6235383" y="115649"/>
                  <a:pt x="6234257" y="124794"/>
                  <a:pt x="6234257" y="138461"/>
                </a:cubicBezTo>
                <a:cubicBezTo>
                  <a:pt x="6240710" y="134345"/>
                  <a:pt x="6249206" y="129046"/>
                  <a:pt x="6259747" y="122564"/>
                </a:cubicBezTo>
                <a:cubicBezTo>
                  <a:pt x="6259747" y="88621"/>
                  <a:pt x="6259083" y="66595"/>
                  <a:pt x="6257757" y="56485"/>
                </a:cubicBezTo>
                <a:cubicBezTo>
                  <a:pt x="6256430" y="46375"/>
                  <a:pt x="6253731" y="36813"/>
                  <a:pt x="6249658" y="27801"/>
                </a:cubicBezTo>
                <a:cubicBezTo>
                  <a:pt x="6245586" y="18788"/>
                  <a:pt x="6247421" y="14758"/>
                  <a:pt x="6255165" y="15712"/>
                </a:cubicBezTo>
                <a:close/>
                <a:moveTo>
                  <a:pt x="4742557" y="15056"/>
                </a:moveTo>
                <a:cubicBezTo>
                  <a:pt x="4750193" y="16461"/>
                  <a:pt x="4757420" y="18505"/>
                  <a:pt x="4764239" y="21186"/>
                </a:cubicBezTo>
                <a:cubicBezTo>
                  <a:pt x="4771058" y="23868"/>
                  <a:pt x="4773553" y="29177"/>
                  <a:pt x="4771725" y="37115"/>
                </a:cubicBezTo>
                <a:cubicBezTo>
                  <a:pt x="4769897" y="45052"/>
                  <a:pt x="4768771" y="54438"/>
                  <a:pt x="4768348" y="65272"/>
                </a:cubicBezTo>
                <a:cubicBezTo>
                  <a:pt x="4767925" y="76106"/>
                  <a:pt x="4767713" y="90155"/>
                  <a:pt x="4767713" y="107421"/>
                </a:cubicBezTo>
                <a:cubicBezTo>
                  <a:pt x="4768445" y="107593"/>
                  <a:pt x="4770639" y="106962"/>
                  <a:pt x="4774295" y="105528"/>
                </a:cubicBezTo>
                <a:cubicBezTo>
                  <a:pt x="4777952" y="104094"/>
                  <a:pt x="4781817" y="105851"/>
                  <a:pt x="4785889" y="110798"/>
                </a:cubicBezTo>
                <a:cubicBezTo>
                  <a:pt x="4789962" y="115746"/>
                  <a:pt x="4788911" y="120209"/>
                  <a:pt x="4782738" y="124188"/>
                </a:cubicBezTo>
                <a:cubicBezTo>
                  <a:pt x="4776564" y="128168"/>
                  <a:pt x="4771557" y="130803"/>
                  <a:pt x="4767713" y="132093"/>
                </a:cubicBezTo>
                <a:lnTo>
                  <a:pt x="4767713" y="162767"/>
                </a:lnTo>
                <a:cubicBezTo>
                  <a:pt x="4777834" y="157368"/>
                  <a:pt x="4783444" y="155510"/>
                  <a:pt x="4784542" y="157193"/>
                </a:cubicBezTo>
                <a:lnTo>
                  <a:pt x="4784263" y="159164"/>
                </a:lnTo>
                <a:lnTo>
                  <a:pt x="4786642" y="155583"/>
                </a:lnTo>
                <a:cubicBezTo>
                  <a:pt x="4793970" y="146190"/>
                  <a:pt x="4800541" y="136349"/>
                  <a:pt x="4806356" y="126060"/>
                </a:cubicBezTo>
                <a:cubicBezTo>
                  <a:pt x="4812172" y="115771"/>
                  <a:pt x="4817291" y="105976"/>
                  <a:pt x="4821715" y="96677"/>
                </a:cubicBezTo>
                <a:cubicBezTo>
                  <a:pt x="4826139" y="87377"/>
                  <a:pt x="4830366" y="75460"/>
                  <a:pt x="4834395" y="60927"/>
                </a:cubicBezTo>
                <a:cubicBezTo>
                  <a:pt x="4838425" y="46393"/>
                  <a:pt x="4839540" y="36476"/>
                  <a:pt x="4837740" y="31178"/>
                </a:cubicBezTo>
                <a:cubicBezTo>
                  <a:pt x="4835940" y="25879"/>
                  <a:pt x="4837195" y="22638"/>
                  <a:pt x="4841505" y="21455"/>
                </a:cubicBezTo>
                <a:cubicBezTo>
                  <a:pt x="4845814" y="20272"/>
                  <a:pt x="4853263" y="22545"/>
                  <a:pt x="4863853" y="28274"/>
                </a:cubicBezTo>
                <a:cubicBezTo>
                  <a:pt x="4874444" y="34003"/>
                  <a:pt x="4877613" y="39563"/>
                  <a:pt x="4873361" y="44955"/>
                </a:cubicBezTo>
                <a:cubicBezTo>
                  <a:pt x="4869109" y="50347"/>
                  <a:pt x="4865886" y="55897"/>
                  <a:pt x="4863692" y="61604"/>
                </a:cubicBezTo>
                <a:cubicBezTo>
                  <a:pt x="4861498" y="67312"/>
                  <a:pt x="4856526" y="78371"/>
                  <a:pt x="4848775" y="94784"/>
                </a:cubicBezTo>
                <a:cubicBezTo>
                  <a:pt x="4841024" y="111196"/>
                  <a:pt x="4835546" y="121231"/>
                  <a:pt x="4832341" y="124887"/>
                </a:cubicBezTo>
                <a:cubicBezTo>
                  <a:pt x="4829136" y="128544"/>
                  <a:pt x="4826042" y="130824"/>
                  <a:pt x="4823059" y="131728"/>
                </a:cubicBezTo>
                <a:cubicBezTo>
                  <a:pt x="4844900" y="129104"/>
                  <a:pt x="4863968" y="126028"/>
                  <a:pt x="4880266" y="122500"/>
                </a:cubicBezTo>
                <a:cubicBezTo>
                  <a:pt x="4896563" y="118972"/>
                  <a:pt x="4908373" y="115129"/>
                  <a:pt x="4915693" y="110970"/>
                </a:cubicBezTo>
                <a:cubicBezTo>
                  <a:pt x="4923014" y="106812"/>
                  <a:pt x="4931206" y="106876"/>
                  <a:pt x="4940269" y="111164"/>
                </a:cubicBezTo>
                <a:cubicBezTo>
                  <a:pt x="4949332" y="115452"/>
                  <a:pt x="4956132" y="119850"/>
                  <a:pt x="4960671" y="124360"/>
                </a:cubicBezTo>
                <a:cubicBezTo>
                  <a:pt x="4965210" y="128870"/>
                  <a:pt x="4964934" y="133420"/>
                  <a:pt x="4959843" y="138009"/>
                </a:cubicBezTo>
                <a:cubicBezTo>
                  <a:pt x="4954753" y="142598"/>
                  <a:pt x="4950006" y="155905"/>
                  <a:pt x="4945603" y="177932"/>
                </a:cubicBezTo>
                <a:cubicBezTo>
                  <a:pt x="4941201" y="199958"/>
                  <a:pt x="4937856" y="216460"/>
                  <a:pt x="4935569" y="227438"/>
                </a:cubicBezTo>
                <a:cubicBezTo>
                  <a:pt x="4933282" y="238415"/>
                  <a:pt x="4929535" y="249113"/>
                  <a:pt x="4924330" y="259531"/>
                </a:cubicBezTo>
                <a:cubicBezTo>
                  <a:pt x="4919124" y="269950"/>
                  <a:pt x="4910141" y="278274"/>
                  <a:pt x="4897377" y="284505"/>
                </a:cubicBezTo>
                <a:cubicBezTo>
                  <a:pt x="4884615" y="290736"/>
                  <a:pt x="4878233" y="287979"/>
                  <a:pt x="4878233" y="276234"/>
                </a:cubicBezTo>
                <a:cubicBezTo>
                  <a:pt x="4878233" y="267343"/>
                  <a:pt x="4874408" y="257233"/>
                  <a:pt x="4866757" y="245905"/>
                </a:cubicBezTo>
                <a:cubicBezTo>
                  <a:pt x="4859107" y="234576"/>
                  <a:pt x="4860473" y="231299"/>
                  <a:pt x="4870855" y="236074"/>
                </a:cubicBezTo>
                <a:lnTo>
                  <a:pt x="4889763" y="246872"/>
                </a:lnTo>
                <a:cubicBezTo>
                  <a:pt x="4893262" y="249296"/>
                  <a:pt x="4897840" y="243951"/>
                  <a:pt x="4903497" y="230837"/>
                </a:cubicBezTo>
                <a:cubicBezTo>
                  <a:pt x="4909154" y="217722"/>
                  <a:pt x="4914230" y="198403"/>
                  <a:pt x="4918726" y="172877"/>
                </a:cubicBezTo>
                <a:cubicBezTo>
                  <a:pt x="4923222" y="147351"/>
                  <a:pt x="4922351" y="134589"/>
                  <a:pt x="4916113" y="134589"/>
                </a:cubicBezTo>
                <a:cubicBezTo>
                  <a:pt x="4908441" y="134589"/>
                  <a:pt x="4899464" y="135722"/>
                  <a:pt x="4889182" y="137987"/>
                </a:cubicBezTo>
                <a:cubicBezTo>
                  <a:pt x="4900884" y="146792"/>
                  <a:pt x="4904551" y="153360"/>
                  <a:pt x="4900184" y="157691"/>
                </a:cubicBezTo>
                <a:cubicBezTo>
                  <a:pt x="4895818" y="162021"/>
                  <a:pt x="4888910" y="171389"/>
                  <a:pt x="4879459" y="185794"/>
                </a:cubicBezTo>
                <a:cubicBezTo>
                  <a:pt x="4870009" y="200199"/>
                  <a:pt x="4856583" y="216098"/>
                  <a:pt x="4839181" y="233493"/>
                </a:cubicBezTo>
                <a:cubicBezTo>
                  <a:pt x="4821779" y="250888"/>
                  <a:pt x="4805041" y="262148"/>
                  <a:pt x="4788965" y="267275"/>
                </a:cubicBezTo>
                <a:cubicBezTo>
                  <a:pt x="4772890" y="272402"/>
                  <a:pt x="4770582" y="269763"/>
                  <a:pt x="4782039" y="259359"/>
                </a:cubicBezTo>
                <a:cubicBezTo>
                  <a:pt x="4793497" y="248955"/>
                  <a:pt x="4805080" y="237680"/>
                  <a:pt x="4816789" y="225534"/>
                </a:cubicBezTo>
                <a:cubicBezTo>
                  <a:pt x="4828498" y="213388"/>
                  <a:pt x="4838973" y="200493"/>
                  <a:pt x="4848215" y="186848"/>
                </a:cubicBezTo>
                <a:cubicBezTo>
                  <a:pt x="4857458" y="173203"/>
                  <a:pt x="4863215" y="162749"/>
                  <a:pt x="4865489" y="155486"/>
                </a:cubicBezTo>
                <a:cubicBezTo>
                  <a:pt x="4867761" y="148223"/>
                  <a:pt x="4869306" y="143953"/>
                  <a:pt x="4870124" y="142677"/>
                </a:cubicBezTo>
                <a:cubicBezTo>
                  <a:pt x="4860874" y="144455"/>
                  <a:pt x="4852829" y="145960"/>
                  <a:pt x="4845989" y="147194"/>
                </a:cubicBezTo>
                <a:cubicBezTo>
                  <a:pt x="4852299" y="150535"/>
                  <a:pt x="4853894" y="154027"/>
                  <a:pt x="4850775" y="157669"/>
                </a:cubicBezTo>
                <a:cubicBezTo>
                  <a:pt x="4847656" y="161312"/>
                  <a:pt x="4844100" y="165571"/>
                  <a:pt x="4840106" y="170446"/>
                </a:cubicBezTo>
                <a:cubicBezTo>
                  <a:pt x="4836112" y="175322"/>
                  <a:pt x="4830409" y="181237"/>
                  <a:pt x="4822995" y="188192"/>
                </a:cubicBezTo>
                <a:cubicBezTo>
                  <a:pt x="4815581" y="195147"/>
                  <a:pt x="4808601" y="200496"/>
                  <a:pt x="4802054" y="204239"/>
                </a:cubicBezTo>
                <a:cubicBezTo>
                  <a:pt x="4795508" y="207982"/>
                  <a:pt x="4788571" y="210807"/>
                  <a:pt x="4781243" y="212714"/>
                </a:cubicBezTo>
                <a:cubicBezTo>
                  <a:pt x="4773916" y="214621"/>
                  <a:pt x="4774399" y="211280"/>
                  <a:pt x="4782695" y="202690"/>
                </a:cubicBezTo>
                <a:cubicBezTo>
                  <a:pt x="4790991" y="194101"/>
                  <a:pt x="4798319" y="185496"/>
                  <a:pt x="4804678" y="176878"/>
                </a:cubicBezTo>
                <a:cubicBezTo>
                  <a:pt x="4811038" y="168259"/>
                  <a:pt x="4816563" y="161530"/>
                  <a:pt x="4821252" y="156690"/>
                </a:cubicBezTo>
                <a:cubicBezTo>
                  <a:pt x="4825942" y="151851"/>
                  <a:pt x="4827864" y="149431"/>
                  <a:pt x="4827017" y="149431"/>
                </a:cubicBezTo>
                <a:cubicBezTo>
                  <a:pt x="4823547" y="149431"/>
                  <a:pt x="4820213" y="148083"/>
                  <a:pt x="4817015" y="145387"/>
                </a:cubicBezTo>
                <a:cubicBezTo>
                  <a:pt x="4809099" y="154880"/>
                  <a:pt x="4800226" y="161301"/>
                  <a:pt x="4790396" y="164649"/>
                </a:cubicBezTo>
                <a:cubicBezTo>
                  <a:pt x="4785481" y="166324"/>
                  <a:pt x="4782711" y="166405"/>
                  <a:pt x="4782085" y="164894"/>
                </a:cubicBezTo>
                <a:lnTo>
                  <a:pt x="4782691" y="161764"/>
                </a:lnTo>
                <a:lnTo>
                  <a:pt x="4767584" y="179610"/>
                </a:lnTo>
                <a:cubicBezTo>
                  <a:pt x="4766767" y="204906"/>
                  <a:pt x="4766358" y="226316"/>
                  <a:pt x="4766358" y="243840"/>
                </a:cubicBezTo>
                <a:cubicBezTo>
                  <a:pt x="4766358" y="260245"/>
                  <a:pt x="4765637" y="272782"/>
                  <a:pt x="4764196" y="281450"/>
                </a:cubicBezTo>
                <a:cubicBezTo>
                  <a:pt x="4762755" y="290119"/>
                  <a:pt x="4759507" y="296379"/>
                  <a:pt x="4754452" y="300229"/>
                </a:cubicBezTo>
                <a:cubicBezTo>
                  <a:pt x="4749397" y="304079"/>
                  <a:pt x="4744694" y="299716"/>
                  <a:pt x="4740341" y="287140"/>
                </a:cubicBezTo>
                <a:cubicBezTo>
                  <a:pt x="4735989" y="274564"/>
                  <a:pt x="4735161" y="264364"/>
                  <a:pt x="4737857" y="256541"/>
                </a:cubicBezTo>
                <a:cubicBezTo>
                  <a:pt x="4740553" y="248719"/>
                  <a:pt x="4742353" y="228309"/>
                  <a:pt x="4743256" y="195312"/>
                </a:cubicBezTo>
                <a:cubicBezTo>
                  <a:pt x="4711865" y="219834"/>
                  <a:pt x="4693535" y="234963"/>
                  <a:pt x="4688265" y="240699"/>
                </a:cubicBezTo>
                <a:cubicBezTo>
                  <a:pt x="4682995" y="246435"/>
                  <a:pt x="4676797" y="246571"/>
                  <a:pt x="4669669" y="241108"/>
                </a:cubicBezTo>
                <a:cubicBezTo>
                  <a:pt x="4662542" y="235644"/>
                  <a:pt x="4658176" y="230847"/>
                  <a:pt x="4656569" y="226717"/>
                </a:cubicBezTo>
                <a:cubicBezTo>
                  <a:pt x="4654964" y="222587"/>
                  <a:pt x="4657911" y="219719"/>
                  <a:pt x="4665410" y="218113"/>
                </a:cubicBezTo>
                <a:cubicBezTo>
                  <a:pt x="4672910" y="216507"/>
                  <a:pt x="4682332" y="212434"/>
                  <a:pt x="4693675" y="205895"/>
                </a:cubicBezTo>
                <a:cubicBezTo>
                  <a:pt x="4705018" y="199356"/>
                  <a:pt x="4721997" y="188264"/>
                  <a:pt x="4744611" y="172619"/>
                </a:cubicBezTo>
                <a:lnTo>
                  <a:pt x="4744611" y="137277"/>
                </a:lnTo>
                <a:cubicBezTo>
                  <a:pt x="4733957" y="140877"/>
                  <a:pt x="4725281" y="142218"/>
                  <a:pt x="4718584" y="141300"/>
                </a:cubicBezTo>
                <a:cubicBezTo>
                  <a:pt x="4711887" y="140382"/>
                  <a:pt x="4707004" y="139041"/>
                  <a:pt x="4703935" y="137277"/>
                </a:cubicBezTo>
                <a:cubicBezTo>
                  <a:pt x="4694156" y="148420"/>
                  <a:pt x="4682966" y="156830"/>
                  <a:pt x="4670368" y="162509"/>
                </a:cubicBezTo>
                <a:cubicBezTo>
                  <a:pt x="4657771" y="168188"/>
                  <a:pt x="4656706" y="164750"/>
                  <a:pt x="4667174" y="152195"/>
                </a:cubicBezTo>
                <a:cubicBezTo>
                  <a:pt x="4677643" y="139640"/>
                  <a:pt x="4686415" y="127003"/>
                  <a:pt x="4693492" y="114283"/>
                </a:cubicBezTo>
                <a:cubicBezTo>
                  <a:pt x="4700569" y="101563"/>
                  <a:pt x="4703208" y="90492"/>
                  <a:pt x="4701408" y="81071"/>
                </a:cubicBezTo>
                <a:cubicBezTo>
                  <a:pt x="4699608" y="71649"/>
                  <a:pt x="4705936" y="71434"/>
                  <a:pt x="4720390" y="80426"/>
                </a:cubicBezTo>
                <a:cubicBezTo>
                  <a:pt x="4734845" y="89417"/>
                  <a:pt x="4739854" y="96652"/>
                  <a:pt x="4735415" y="102130"/>
                </a:cubicBezTo>
                <a:cubicBezTo>
                  <a:pt x="4730977" y="107608"/>
                  <a:pt x="4723295" y="114778"/>
                  <a:pt x="4712367" y="123640"/>
                </a:cubicBezTo>
                <a:cubicBezTo>
                  <a:pt x="4711020" y="123640"/>
                  <a:pt x="4714002" y="122779"/>
                  <a:pt x="4721316" y="121059"/>
                </a:cubicBezTo>
                <a:cubicBezTo>
                  <a:pt x="4728629" y="119338"/>
                  <a:pt x="4736394" y="116986"/>
                  <a:pt x="4744611" y="114003"/>
                </a:cubicBezTo>
                <a:cubicBezTo>
                  <a:pt x="4744611" y="84692"/>
                  <a:pt x="4744174" y="64365"/>
                  <a:pt x="4743299" y="53022"/>
                </a:cubicBezTo>
                <a:cubicBezTo>
                  <a:pt x="4742425" y="41678"/>
                  <a:pt x="4740173" y="32164"/>
                  <a:pt x="4736545" y="24477"/>
                </a:cubicBezTo>
                <a:cubicBezTo>
                  <a:pt x="4732917" y="16791"/>
                  <a:pt x="4734921" y="13650"/>
                  <a:pt x="4742557" y="15056"/>
                </a:cubicBezTo>
                <a:close/>
                <a:moveTo>
                  <a:pt x="6523578" y="14715"/>
                </a:moveTo>
                <a:cubicBezTo>
                  <a:pt x="6525374" y="15000"/>
                  <a:pt x="6527527" y="15687"/>
                  <a:pt x="6530034" y="16777"/>
                </a:cubicBezTo>
                <a:cubicBezTo>
                  <a:pt x="6540065" y="21136"/>
                  <a:pt x="6547741" y="26499"/>
                  <a:pt x="6553061" y="32866"/>
                </a:cubicBezTo>
                <a:cubicBezTo>
                  <a:pt x="6558381" y="39233"/>
                  <a:pt x="6558614" y="44295"/>
                  <a:pt x="6553759" y="48053"/>
                </a:cubicBezTo>
                <a:cubicBezTo>
                  <a:pt x="6548906" y="51810"/>
                  <a:pt x="6543858" y="58277"/>
                  <a:pt x="6538617" y="67455"/>
                </a:cubicBezTo>
                <a:cubicBezTo>
                  <a:pt x="6533375" y="76633"/>
                  <a:pt x="6524201" y="92572"/>
                  <a:pt x="6511095" y="115272"/>
                </a:cubicBezTo>
                <a:cubicBezTo>
                  <a:pt x="6522796" y="124034"/>
                  <a:pt x="6527295" y="134015"/>
                  <a:pt x="6524591" y="145215"/>
                </a:cubicBezTo>
                <a:cubicBezTo>
                  <a:pt x="6521889" y="156414"/>
                  <a:pt x="6520537" y="180291"/>
                  <a:pt x="6520537" y="216844"/>
                </a:cubicBezTo>
                <a:cubicBezTo>
                  <a:pt x="6520537" y="253297"/>
                  <a:pt x="6517321" y="277944"/>
                  <a:pt x="6510889" y="290786"/>
                </a:cubicBezTo>
                <a:cubicBezTo>
                  <a:pt x="6504458" y="303628"/>
                  <a:pt x="6498357" y="303344"/>
                  <a:pt x="6492585" y="289936"/>
                </a:cubicBezTo>
                <a:cubicBezTo>
                  <a:pt x="6486813" y="276528"/>
                  <a:pt x="6485279" y="266121"/>
                  <a:pt x="6487981" y="258714"/>
                </a:cubicBezTo>
                <a:cubicBezTo>
                  <a:pt x="6490685" y="251307"/>
                  <a:pt x="6492936" y="237257"/>
                  <a:pt x="6494735" y="216564"/>
                </a:cubicBezTo>
                <a:cubicBezTo>
                  <a:pt x="6496535" y="195872"/>
                  <a:pt x="6497435" y="176613"/>
                  <a:pt x="6497435" y="158788"/>
                </a:cubicBezTo>
                <a:cubicBezTo>
                  <a:pt x="6497435" y="142311"/>
                  <a:pt x="6497723" y="133793"/>
                  <a:pt x="6498295" y="133233"/>
                </a:cubicBezTo>
                <a:cubicBezTo>
                  <a:pt x="6483453" y="152320"/>
                  <a:pt x="6467001" y="167438"/>
                  <a:pt x="6448940" y="178588"/>
                </a:cubicBezTo>
                <a:cubicBezTo>
                  <a:pt x="6430879" y="189738"/>
                  <a:pt x="6428187" y="187497"/>
                  <a:pt x="6440863" y="171866"/>
                </a:cubicBezTo>
                <a:cubicBezTo>
                  <a:pt x="6453541" y="156235"/>
                  <a:pt x="6465941" y="138762"/>
                  <a:pt x="6478065" y="119445"/>
                </a:cubicBezTo>
                <a:cubicBezTo>
                  <a:pt x="6490190" y="100129"/>
                  <a:pt x="6500049" y="81361"/>
                  <a:pt x="6507641" y="63142"/>
                </a:cubicBezTo>
                <a:cubicBezTo>
                  <a:pt x="6515235" y="44923"/>
                  <a:pt x="6518358" y="31551"/>
                  <a:pt x="6517009" y="23025"/>
                </a:cubicBezTo>
                <a:cubicBezTo>
                  <a:pt x="6515999" y="16631"/>
                  <a:pt x="6518188" y="13861"/>
                  <a:pt x="6523578" y="14715"/>
                </a:cubicBezTo>
                <a:close/>
                <a:moveTo>
                  <a:pt x="1612915" y="11902"/>
                </a:moveTo>
                <a:cubicBezTo>
                  <a:pt x="1616528" y="11430"/>
                  <a:pt x="1622395" y="13313"/>
                  <a:pt x="1630519" y="17551"/>
                </a:cubicBezTo>
                <a:cubicBezTo>
                  <a:pt x="1646766" y="26026"/>
                  <a:pt x="1652513" y="33200"/>
                  <a:pt x="1647759" y="39072"/>
                </a:cubicBezTo>
                <a:cubicBezTo>
                  <a:pt x="1643006" y="44944"/>
                  <a:pt x="1638059" y="52577"/>
                  <a:pt x="1632918" y="61970"/>
                </a:cubicBezTo>
                <a:cubicBezTo>
                  <a:pt x="1627777" y="71363"/>
                  <a:pt x="1618452" y="86076"/>
                  <a:pt x="1604944" y="106109"/>
                </a:cubicBezTo>
                <a:cubicBezTo>
                  <a:pt x="1607152" y="106109"/>
                  <a:pt x="1614655" y="104560"/>
                  <a:pt x="1627454" y="101463"/>
                </a:cubicBezTo>
                <a:cubicBezTo>
                  <a:pt x="1640253" y="98365"/>
                  <a:pt x="1651011" y="95293"/>
                  <a:pt x="1659730" y="92246"/>
                </a:cubicBezTo>
                <a:cubicBezTo>
                  <a:pt x="1668449" y="89198"/>
                  <a:pt x="1675551" y="85792"/>
                  <a:pt x="1681036" y="82028"/>
                </a:cubicBezTo>
                <a:cubicBezTo>
                  <a:pt x="1686521" y="78264"/>
                  <a:pt x="1693397" y="78067"/>
                  <a:pt x="1701664" y="81437"/>
                </a:cubicBezTo>
                <a:cubicBezTo>
                  <a:pt x="1709931" y="84807"/>
                  <a:pt x="1718374" y="90320"/>
                  <a:pt x="1726993" y="97978"/>
                </a:cubicBezTo>
                <a:cubicBezTo>
                  <a:pt x="1735611" y="105636"/>
                  <a:pt x="1733751" y="111551"/>
                  <a:pt x="1721411" y="115724"/>
                </a:cubicBezTo>
                <a:cubicBezTo>
                  <a:pt x="1709072" y="119897"/>
                  <a:pt x="1696222" y="128132"/>
                  <a:pt x="1682864" y="140429"/>
                </a:cubicBezTo>
                <a:cubicBezTo>
                  <a:pt x="1669506" y="152725"/>
                  <a:pt x="1665979" y="150388"/>
                  <a:pt x="1672281" y="133416"/>
                </a:cubicBezTo>
                <a:cubicBezTo>
                  <a:pt x="1678584" y="116445"/>
                  <a:pt x="1681592" y="107672"/>
                  <a:pt x="1681305" y="107098"/>
                </a:cubicBezTo>
                <a:cubicBezTo>
                  <a:pt x="1681018" y="106525"/>
                  <a:pt x="1678480" y="106901"/>
                  <a:pt x="1673691" y="108228"/>
                </a:cubicBezTo>
                <a:cubicBezTo>
                  <a:pt x="1668900" y="109554"/>
                  <a:pt x="1657077" y="112462"/>
                  <a:pt x="1638220" y="116950"/>
                </a:cubicBezTo>
                <a:lnTo>
                  <a:pt x="1627572" y="120951"/>
                </a:lnTo>
                <a:cubicBezTo>
                  <a:pt x="1621391" y="122715"/>
                  <a:pt x="1615907" y="124303"/>
                  <a:pt x="1611117" y="125716"/>
                </a:cubicBezTo>
                <a:cubicBezTo>
                  <a:pt x="1606327" y="127128"/>
                  <a:pt x="1601315" y="125131"/>
                  <a:pt x="1596081" y="119725"/>
                </a:cubicBezTo>
                <a:cubicBezTo>
                  <a:pt x="1587649" y="132502"/>
                  <a:pt x="1576869" y="142895"/>
                  <a:pt x="1563741" y="150904"/>
                </a:cubicBezTo>
                <a:cubicBezTo>
                  <a:pt x="1550612" y="158913"/>
                  <a:pt x="1547705" y="157117"/>
                  <a:pt x="1555018" y="145516"/>
                </a:cubicBezTo>
                <a:cubicBezTo>
                  <a:pt x="1562331" y="133915"/>
                  <a:pt x="1570670" y="120757"/>
                  <a:pt x="1580034" y="106044"/>
                </a:cubicBezTo>
                <a:cubicBezTo>
                  <a:pt x="1589398" y="91331"/>
                  <a:pt x="1596992" y="75966"/>
                  <a:pt x="1602814" y="59948"/>
                </a:cubicBezTo>
                <a:cubicBezTo>
                  <a:pt x="1608636" y="43930"/>
                  <a:pt x="1610647" y="30740"/>
                  <a:pt x="1608847" y="20380"/>
                </a:cubicBezTo>
                <a:cubicBezTo>
                  <a:pt x="1607947" y="15199"/>
                  <a:pt x="1609304" y="12373"/>
                  <a:pt x="1612915" y="11902"/>
                </a:cubicBezTo>
                <a:close/>
                <a:moveTo>
                  <a:pt x="3775315" y="10452"/>
                </a:moveTo>
                <a:cubicBezTo>
                  <a:pt x="3776831" y="10275"/>
                  <a:pt x="3778786" y="10479"/>
                  <a:pt x="3781183" y="11066"/>
                </a:cubicBezTo>
                <a:cubicBezTo>
                  <a:pt x="3790770" y="13410"/>
                  <a:pt x="3798897" y="16167"/>
                  <a:pt x="3805565" y="19336"/>
                </a:cubicBezTo>
                <a:cubicBezTo>
                  <a:pt x="3812233" y="22506"/>
                  <a:pt x="3814646" y="26915"/>
                  <a:pt x="3812803" y="32565"/>
                </a:cubicBezTo>
                <a:cubicBezTo>
                  <a:pt x="3810961" y="38215"/>
                  <a:pt x="3809609" y="45332"/>
                  <a:pt x="3808749" y="53914"/>
                </a:cubicBezTo>
                <a:cubicBezTo>
                  <a:pt x="3807888" y="62497"/>
                  <a:pt x="3807458" y="71334"/>
                  <a:pt x="3807458" y="80426"/>
                </a:cubicBezTo>
                <a:cubicBezTo>
                  <a:pt x="3812463" y="79752"/>
                  <a:pt x="3820855" y="77783"/>
                  <a:pt x="3832636" y="74521"/>
                </a:cubicBezTo>
                <a:cubicBezTo>
                  <a:pt x="3844417" y="71259"/>
                  <a:pt x="3854641" y="73747"/>
                  <a:pt x="3863310" y="81985"/>
                </a:cubicBezTo>
                <a:cubicBezTo>
                  <a:pt x="3871978" y="90224"/>
                  <a:pt x="3872111" y="94970"/>
                  <a:pt x="3863707" y="96225"/>
                </a:cubicBezTo>
                <a:cubicBezTo>
                  <a:pt x="3855304" y="97480"/>
                  <a:pt x="3847335" y="98329"/>
                  <a:pt x="3839799" y="98774"/>
                </a:cubicBezTo>
                <a:cubicBezTo>
                  <a:pt x="3832263" y="99219"/>
                  <a:pt x="3821483" y="100222"/>
                  <a:pt x="3807458" y="101785"/>
                </a:cubicBezTo>
                <a:cubicBezTo>
                  <a:pt x="3807458" y="135600"/>
                  <a:pt x="3807677" y="163387"/>
                  <a:pt x="3808114" y="185149"/>
                </a:cubicBezTo>
                <a:cubicBezTo>
                  <a:pt x="3808552" y="206910"/>
                  <a:pt x="3806852" y="222111"/>
                  <a:pt x="3803016" y="230751"/>
                </a:cubicBezTo>
                <a:cubicBezTo>
                  <a:pt x="3799180" y="239390"/>
                  <a:pt x="3793706" y="246220"/>
                  <a:pt x="3786593" y="251239"/>
                </a:cubicBezTo>
                <a:cubicBezTo>
                  <a:pt x="3779480" y="256258"/>
                  <a:pt x="3773852" y="254039"/>
                  <a:pt x="3769707" y="244582"/>
                </a:cubicBezTo>
                <a:cubicBezTo>
                  <a:pt x="3765563" y="235124"/>
                  <a:pt x="3758196" y="225871"/>
                  <a:pt x="3747606" y="216823"/>
                </a:cubicBezTo>
                <a:cubicBezTo>
                  <a:pt x="3737015" y="207774"/>
                  <a:pt x="3737632" y="204375"/>
                  <a:pt x="3749455" y="206627"/>
                </a:cubicBezTo>
                <a:cubicBezTo>
                  <a:pt x="3761279" y="208878"/>
                  <a:pt x="3768804" y="210068"/>
                  <a:pt x="3772031" y="210197"/>
                </a:cubicBezTo>
                <a:cubicBezTo>
                  <a:pt x="3775257" y="210326"/>
                  <a:pt x="3777444" y="208279"/>
                  <a:pt x="3778591" y="204056"/>
                </a:cubicBezTo>
                <a:cubicBezTo>
                  <a:pt x="3779738" y="199833"/>
                  <a:pt x="3780538" y="193258"/>
                  <a:pt x="3780990" y="184331"/>
                </a:cubicBezTo>
                <a:cubicBezTo>
                  <a:pt x="3781441" y="175404"/>
                  <a:pt x="3781667" y="149825"/>
                  <a:pt x="3781667" y="107593"/>
                </a:cubicBezTo>
                <a:cubicBezTo>
                  <a:pt x="3757432" y="112870"/>
                  <a:pt x="3740260" y="116663"/>
                  <a:pt x="3730150" y="118972"/>
                </a:cubicBezTo>
                <a:cubicBezTo>
                  <a:pt x="3720040" y="121281"/>
                  <a:pt x="3709450" y="118757"/>
                  <a:pt x="3698379" y="111401"/>
                </a:cubicBezTo>
                <a:cubicBezTo>
                  <a:pt x="3687309" y="104044"/>
                  <a:pt x="3687699" y="99760"/>
                  <a:pt x="3699552" y="98548"/>
                </a:cubicBezTo>
                <a:cubicBezTo>
                  <a:pt x="3711404" y="97336"/>
                  <a:pt x="3724210" y="95365"/>
                  <a:pt x="3737969" y="92633"/>
                </a:cubicBezTo>
                <a:cubicBezTo>
                  <a:pt x="3751729" y="89901"/>
                  <a:pt x="3766294" y="87445"/>
                  <a:pt x="3781667" y="85265"/>
                </a:cubicBezTo>
                <a:cubicBezTo>
                  <a:pt x="3781667" y="75930"/>
                  <a:pt x="3781445" y="65576"/>
                  <a:pt x="3781000" y="54205"/>
                </a:cubicBezTo>
                <a:cubicBezTo>
                  <a:pt x="3780556" y="42833"/>
                  <a:pt x="3778079" y="32214"/>
                  <a:pt x="3773569" y="22348"/>
                </a:cubicBezTo>
                <a:cubicBezTo>
                  <a:pt x="3770186" y="14948"/>
                  <a:pt x="3770768" y="10983"/>
                  <a:pt x="3775315" y="10452"/>
                </a:cubicBezTo>
                <a:close/>
                <a:moveTo>
                  <a:pt x="2996061" y="8710"/>
                </a:moveTo>
                <a:cubicBezTo>
                  <a:pt x="2997742" y="8441"/>
                  <a:pt x="2999947" y="8542"/>
                  <a:pt x="3002675" y="9011"/>
                </a:cubicBezTo>
                <a:cubicBezTo>
                  <a:pt x="3013588" y="10890"/>
                  <a:pt x="3023512" y="14199"/>
                  <a:pt x="3032445" y="18938"/>
                </a:cubicBezTo>
                <a:cubicBezTo>
                  <a:pt x="3041379" y="23678"/>
                  <a:pt x="3043803" y="28865"/>
                  <a:pt x="3039716" y="34501"/>
                </a:cubicBezTo>
                <a:cubicBezTo>
                  <a:pt x="3035629" y="40137"/>
                  <a:pt x="3033177" y="56793"/>
                  <a:pt x="3032359" y="84470"/>
                </a:cubicBezTo>
                <a:cubicBezTo>
                  <a:pt x="3061800" y="80125"/>
                  <a:pt x="3080629" y="75665"/>
                  <a:pt x="3088845" y="71090"/>
                </a:cubicBezTo>
                <a:cubicBezTo>
                  <a:pt x="3097062" y="66516"/>
                  <a:pt x="3104792" y="66408"/>
                  <a:pt x="3112034" y="70768"/>
                </a:cubicBezTo>
                <a:cubicBezTo>
                  <a:pt x="3119275" y="75127"/>
                  <a:pt x="3126704" y="80182"/>
                  <a:pt x="3134318" y="85932"/>
                </a:cubicBezTo>
                <a:cubicBezTo>
                  <a:pt x="3141933" y="91683"/>
                  <a:pt x="3142471" y="97164"/>
                  <a:pt x="3135932" y="102377"/>
                </a:cubicBezTo>
                <a:cubicBezTo>
                  <a:pt x="3129392" y="107590"/>
                  <a:pt x="3121412" y="123991"/>
                  <a:pt x="3111991" y="151582"/>
                </a:cubicBezTo>
                <a:cubicBezTo>
                  <a:pt x="3125485" y="166022"/>
                  <a:pt x="3123061" y="173773"/>
                  <a:pt x="3104720" y="174834"/>
                </a:cubicBezTo>
                <a:cubicBezTo>
                  <a:pt x="3086379" y="175896"/>
                  <a:pt x="3061807" y="178090"/>
                  <a:pt x="3031004" y="181417"/>
                </a:cubicBezTo>
                <a:cubicBezTo>
                  <a:pt x="3031004" y="247382"/>
                  <a:pt x="3030033" y="287886"/>
                  <a:pt x="3028090" y="302928"/>
                </a:cubicBezTo>
                <a:cubicBezTo>
                  <a:pt x="3026147" y="317971"/>
                  <a:pt x="3022110" y="326070"/>
                  <a:pt x="3015979" y="327224"/>
                </a:cubicBezTo>
                <a:cubicBezTo>
                  <a:pt x="3009849" y="328379"/>
                  <a:pt x="3006293" y="319115"/>
                  <a:pt x="3005310" y="299433"/>
                </a:cubicBezTo>
                <a:cubicBezTo>
                  <a:pt x="3004328" y="279751"/>
                  <a:pt x="3003837" y="241000"/>
                  <a:pt x="3003837" y="183180"/>
                </a:cubicBezTo>
                <a:cubicBezTo>
                  <a:pt x="2990027" y="184041"/>
                  <a:pt x="2971958" y="186127"/>
                  <a:pt x="2949631" y="189440"/>
                </a:cubicBezTo>
                <a:cubicBezTo>
                  <a:pt x="2948885" y="196854"/>
                  <a:pt x="2947408" y="202386"/>
                  <a:pt x="2945200" y="206035"/>
                </a:cubicBezTo>
                <a:cubicBezTo>
                  <a:pt x="2942991" y="209685"/>
                  <a:pt x="2939897" y="210301"/>
                  <a:pt x="2935918" y="207885"/>
                </a:cubicBezTo>
                <a:cubicBezTo>
                  <a:pt x="2931938" y="205469"/>
                  <a:pt x="2929035" y="199460"/>
                  <a:pt x="2927206" y="189859"/>
                </a:cubicBezTo>
                <a:cubicBezTo>
                  <a:pt x="2925378" y="180259"/>
                  <a:pt x="2922435" y="165976"/>
                  <a:pt x="2918376" y="147011"/>
                </a:cubicBezTo>
                <a:cubicBezTo>
                  <a:pt x="2914318" y="128046"/>
                  <a:pt x="2909776" y="114010"/>
                  <a:pt x="2904749" y="104904"/>
                </a:cubicBezTo>
                <a:cubicBezTo>
                  <a:pt x="2899723" y="95798"/>
                  <a:pt x="2901290" y="91245"/>
                  <a:pt x="2909449" y="91245"/>
                </a:cubicBezTo>
                <a:cubicBezTo>
                  <a:pt x="2915329" y="91245"/>
                  <a:pt x="2921155" y="91916"/>
                  <a:pt x="2926927" y="93257"/>
                </a:cubicBezTo>
                <a:cubicBezTo>
                  <a:pt x="2932699" y="94597"/>
                  <a:pt x="2943185" y="94619"/>
                  <a:pt x="2958385" y="93321"/>
                </a:cubicBezTo>
                <a:cubicBezTo>
                  <a:pt x="2973586" y="92023"/>
                  <a:pt x="2988736" y="90184"/>
                  <a:pt x="3003837" y="87804"/>
                </a:cubicBezTo>
                <a:cubicBezTo>
                  <a:pt x="3003837" y="53258"/>
                  <a:pt x="3000915" y="31020"/>
                  <a:pt x="2995071" y="21089"/>
                </a:cubicBezTo>
                <a:cubicBezTo>
                  <a:pt x="2990689" y="13642"/>
                  <a:pt x="2991019" y="9515"/>
                  <a:pt x="2996061" y="8710"/>
                </a:cubicBezTo>
                <a:close/>
                <a:moveTo>
                  <a:pt x="4535932" y="8484"/>
                </a:moveTo>
                <a:cubicBezTo>
                  <a:pt x="4537781" y="8533"/>
                  <a:pt x="4540148" y="8970"/>
                  <a:pt x="4543032" y="9797"/>
                </a:cubicBezTo>
                <a:cubicBezTo>
                  <a:pt x="4554568" y="13102"/>
                  <a:pt x="4563936" y="16999"/>
                  <a:pt x="4571135" y="21487"/>
                </a:cubicBezTo>
                <a:cubicBezTo>
                  <a:pt x="4579667" y="27152"/>
                  <a:pt x="4582345" y="33418"/>
                  <a:pt x="4579169" y="40287"/>
                </a:cubicBezTo>
                <a:cubicBezTo>
                  <a:pt x="4575993" y="47156"/>
                  <a:pt x="4574182" y="62536"/>
                  <a:pt x="4573738" y="86427"/>
                </a:cubicBezTo>
                <a:cubicBezTo>
                  <a:pt x="4573293" y="110318"/>
                  <a:pt x="4573519" y="134628"/>
                  <a:pt x="4574415" y="159358"/>
                </a:cubicBezTo>
                <a:cubicBezTo>
                  <a:pt x="4575311" y="184087"/>
                  <a:pt x="4576444" y="208244"/>
                  <a:pt x="4577814" y="231826"/>
                </a:cubicBezTo>
                <a:cubicBezTo>
                  <a:pt x="4579183" y="255409"/>
                  <a:pt x="4578689" y="272620"/>
                  <a:pt x="4576330" y="283462"/>
                </a:cubicBezTo>
                <a:cubicBezTo>
                  <a:pt x="4573971" y="294303"/>
                  <a:pt x="4569019" y="303696"/>
                  <a:pt x="4561477" y="311640"/>
                </a:cubicBezTo>
                <a:cubicBezTo>
                  <a:pt x="4553934" y="319585"/>
                  <a:pt x="4547764" y="318097"/>
                  <a:pt x="4542967" y="307177"/>
                </a:cubicBezTo>
                <a:cubicBezTo>
                  <a:pt x="4538171" y="296257"/>
                  <a:pt x="4530050" y="284304"/>
                  <a:pt x="4518607" y="271319"/>
                </a:cubicBezTo>
                <a:cubicBezTo>
                  <a:pt x="4507163" y="258334"/>
                  <a:pt x="4508622" y="254319"/>
                  <a:pt x="4522985" y="259273"/>
                </a:cubicBezTo>
                <a:cubicBezTo>
                  <a:pt x="4537346" y="264228"/>
                  <a:pt x="4545444" y="265712"/>
                  <a:pt x="4547280" y="263726"/>
                </a:cubicBezTo>
                <a:cubicBezTo>
                  <a:pt x="4549115" y="261740"/>
                  <a:pt x="4549808" y="229876"/>
                  <a:pt x="4549356" y="168134"/>
                </a:cubicBezTo>
                <a:cubicBezTo>
                  <a:pt x="4548904" y="106392"/>
                  <a:pt x="4547366" y="68312"/>
                  <a:pt x="4544742" y="53893"/>
                </a:cubicBezTo>
                <a:cubicBezTo>
                  <a:pt x="4542117" y="39474"/>
                  <a:pt x="4538292" y="27693"/>
                  <a:pt x="4533266" y="18551"/>
                </a:cubicBezTo>
                <a:cubicBezTo>
                  <a:pt x="4529497" y="11695"/>
                  <a:pt x="4530385" y="8339"/>
                  <a:pt x="4535932" y="8484"/>
                </a:cubicBezTo>
                <a:close/>
                <a:moveTo>
                  <a:pt x="1939425" y="7172"/>
                </a:moveTo>
                <a:cubicBezTo>
                  <a:pt x="1942587" y="6452"/>
                  <a:pt x="1947892" y="7857"/>
                  <a:pt x="1955342" y="11388"/>
                </a:cubicBezTo>
                <a:cubicBezTo>
                  <a:pt x="1970242" y="18451"/>
                  <a:pt x="1975350" y="25123"/>
                  <a:pt x="1970668" y="31404"/>
                </a:cubicBezTo>
                <a:cubicBezTo>
                  <a:pt x="1965987" y="37685"/>
                  <a:pt x="1962373" y="43994"/>
                  <a:pt x="1959827" y="50333"/>
                </a:cubicBezTo>
                <a:cubicBezTo>
                  <a:pt x="1957282" y="56671"/>
                  <a:pt x="1953793" y="64451"/>
                  <a:pt x="1949362" y="73671"/>
                </a:cubicBezTo>
                <a:cubicBezTo>
                  <a:pt x="1961250" y="71951"/>
                  <a:pt x="1972787" y="69749"/>
                  <a:pt x="1983972" y="67068"/>
                </a:cubicBezTo>
                <a:cubicBezTo>
                  <a:pt x="1995158" y="64386"/>
                  <a:pt x="2005837" y="61443"/>
                  <a:pt x="2016012" y="58238"/>
                </a:cubicBezTo>
                <a:cubicBezTo>
                  <a:pt x="2026186" y="55033"/>
                  <a:pt x="2035619" y="57449"/>
                  <a:pt x="2044309" y="65487"/>
                </a:cubicBezTo>
                <a:cubicBezTo>
                  <a:pt x="2052999" y="73524"/>
                  <a:pt x="2048360" y="79626"/>
                  <a:pt x="2030392" y="83792"/>
                </a:cubicBezTo>
                <a:cubicBezTo>
                  <a:pt x="2012423" y="87958"/>
                  <a:pt x="1995760" y="91371"/>
                  <a:pt x="1980402" y="94031"/>
                </a:cubicBezTo>
                <a:cubicBezTo>
                  <a:pt x="1965043" y="96691"/>
                  <a:pt x="1951521" y="98853"/>
                  <a:pt x="1939833" y="100516"/>
                </a:cubicBezTo>
                <a:cubicBezTo>
                  <a:pt x="1926927" y="126329"/>
                  <a:pt x="1912551" y="150678"/>
                  <a:pt x="1896705" y="173565"/>
                </a:cubicBezTo>
                <a:cubicBezTo>
                  <a:pt x="1896705" y="204218"/>
                  <a:pt x="1896574" y="228207"/>
                  <a:pt x="1896312" y="245533"/>
                </a:cubicBezTo>
                <a:lnTo>
                  <a:pt x="1896068" y="257570"/>
                </a:lnTo>
                <a:lnTo>
                  <a:pt x="1896791" y="257015"/>
                </a:lnTo>
                <a:cubicBezTo>
                  <a:pt x="1904148" y="256348"/>
                  <a:pt x="1930613" y="253010"/>
                  <a:pt x="1976186" y="247002"/>
                </a:cubicBezTo>
                <a:lnTo>
                  <a:pt x="1976186" y="199378"/>
                </a:lnTo>
                <a:cubicBezTo>
                  <a:pt x="1955077" y="202977"/>
                  <a:pt x="1939676" y="201647"/>
                  <a:pt x="1929982" y="195388"/>
                </a:cubicBezTo>
                <a:cubicBezTo>
                  <a:pt x="1920288" y="189128"/>
                  <a:pt x="1920560" y="185055"/>
                  <a:pt x="1930799" y="183170"/>
                </a:cubicBezTo>
                <a:cubicBezTo>
                  <a:pt x="1941038" y="181284"/>
                  <a:pt x="1956167" y="178348"/>
                  <a:pt x="1976186" y="174361"/>
                </a:cubicBezTo>
                <a:cubicBezTo>
                  <a:pt x="1975311" y="142440"/>
                  <a:pt x="1973293" y="123550"/>
                  <a:pt x="1970131" y="117692"/>
                </a:cubicBezTo>
                <a:cubicBezTo>
                  <a:pt x="1966968" y="111834"/>
                  <a:pt x="1967682" y="107984"/>
                  <a:pt x="1972271" y="106141"/>
                </a:cubicBezTo>
                <a:cubicBezTo>
                  <a:pt x="1976860" y="104299"/>
                  <a:pt x="1984761" y="105661"/>
                  <a:pt x="1995975" y="110228"/>
                </a:cubicBezTo>
                <a:cubicBezTo>
                  <a:pt x="2007190" y="114796"/>
                  <a:pt x="2011427" y="120392"/>
                  <a:pt x="2008688" y="127017"/>
                </a:cubicBezTo>
                <a:cubicBezTo>
                  <a:pt x="2005949" y="133642"/>
                  <a:pt x="2004171" y="147359"/>
                  <a:pt x="2003353" y="168166"/>
                </a:cubicBezTo>
                <a:cubicBezTo>
                  <a:pt x="2013922" y="166546"/>
                  <a:pt x="2023914" y="164115"/>
                  <a:pt x="2033328" y="160874"/>
                </a:cubicBezTo>
                <a:cubicBezTo>
                  <a:pt x="2042742" y="157633"/>
                  <a:pt x="2051120" y="159473"/>
                  <a:pt x="2058463" y="166392"/>
                </a:cubicBezTo>
                <a:cubicBezTo>
                  <a:pt x="2065805" y="173311"/>
                  <a:pt x="2063787" y="178950"/>
                  <a:pt x="2052408" y="183310"/>
                </a:cubicBezTo>
                <a:cubicBezTo>
                  <a:pt x="2041029" y="187669"/>
                  <a:pt x="2024605" y="191498"/>
                  <a:pt x="2003138" y="194796"/>
                </a:cubicBezTo>
                <a:cubicBezTo>
                  <a:pt x="2002378" y="211244"/>
                  <a:pt x="2001998" y="227563"/>
                  <a:pt x="2001998" y="243753"/>
                </a:cubicBezTo>
                <a:cubicBezTo>
                  <a:pt x="2023523" y="241172"/>
                  <a:pt x="2042480" y="238727"/>
                  <a:pt x="2058872" y="236418"/>
                </a:cubicBezTo>
                <a:cubicBezTo>
                  <a:pt x="2075262" y="234110"/>
                  <a:pt x="2087878" y="238605"/>
                  <a:pt x="2096719" y="249905"/>
                </a:cubicBezTo>
                <a:cubicBezTo>
                  <a:pt x="2105559" y="261206"/>
                  <a:pt x="2103398" y="266630"/>
                  <a:pt x="2090234" y="266178"/>
                </a:cubicBezTo>
                <a:cubicBezTo>
                  <a:pt x="2077069" y="265726"/>
                  <a:pt x="2063159" y="265052"/>
                  <a:pt x="2048504" y="264156"/>
                </a:cubicBezTo>
                <a:cubicBezTo>
                  <a:pt x="2033848" y="263260"/>
                  <a:pt x="2012155" y="264837"/>
                  <a:pt x="1983424" y="268888"/>
                </a:cubicBezTo>
                <a:cubicBezTo>
                  <a:pt x="1954694" y="272939"/>
                  <a:pt x="1935825" y="276087"/>
                  <a:pt x="1926819" y="278331"/>
                </a:cubicBezTo>
                <a:cubicBezTo>
                  <a:pt x="1917814" y="280576"/>
                  <a:pt x="1908719" y="277751"/>
                  <a:pt x="1899534" y="269856"/>
                </a:cubicBezTo>
                <a:lnTo>
                  <a:pt x="1895609" y="265125"/>
                </a:lnTo>
                <a:lnTo>
                  <a:pt x="1893887" y="284610"/>
                </a:lnTo>
                <a:cubicBezTo>
                  <a:pt x="1892708" y="292000"/>
                  <a:pt x="1891055" y="298791"/>
                  <a:pt x="1888929" y="304983"/>
                </a:cubicBezTo>
                <a:cubicBezTo>
                  <a:pt x="1884677" y="317365"/>
                  <a:pt x="1879260" y="317079"/>
                  <a:pt x="1872678" y="304122"/>
                </a:cubicBezTo>
                <a:cubicBezTo>
                  <a:pt x="1866096" y="291166"/>
                  <a:pt x="1864379" y="279862"/>
                  <a:pt x="1867526" y="270211"/>
                </a:cubicBezTo>
                <a:cubicBezTo>
                  <a:pt x="1870674" y="260560"/>
                  <a:pt x="1871875" y="236949"/>
                  <a:pt x="1871130" y="199378"/>
                </a:cubicBezTo>
                <a:cubicBezTo>
                  <a:pt x="1863816" y="211309"/>
                  <a:pt x="1853308" y="222985"/>
                  <a:pt x="1839606" y="234407"/>
                </a:cubicBezTo>
                <a:cubicBezTo>
                  <a:pt x="1825904" y="245829"/>
                  <a:pt x="1813073" y="253645"/>
                  <a:pt x="1801113" y="257853"/>
                </a:cubicBezTo>
                <a:cubicBezTo>
                  <a:pt x="1789154" y="262062"/>
                  <a:pt x="1787505" y="259467"/>
                  <a:pt x="1796166" y="250067"/>
                </a:cubicBezTo>
                <a:cubicBezTo>
                  <a:pt x="1804828" y="240667"/>
                  <a:pt x="1815475" y="229650"/>
                  <a:pt x="1828109" y="217016"/>
                </a:cubicBezTo>
                <a:cubicBezTo>
                  <a:pt x="1840743" y="204382"/>
                  <a:pt x="1854560" y="187483"/>
                  <a:pt x="1869559" y="166316"/>
                </a:cubicBezTo>
                <a:cubicBezTo>
                  <a:pt x="1869559" y="161713"/>
                  <a:pt x="1868659" y="155246"/>
                  <a:pt x="1866860" y="146914"/>
                </a:cubicBezTo>
                <a:cubicBezTo>
                  <a:pt x="1865060" y="138582"/>
                  <a:pt x="1871509" y="138468"/>
                  <a:pt x="1886208" y="146570"/>
                </a:cubicBezTo>
                <a:cubicBezTo>
                  <a:pt x="1889736" y="142325"/>
                  <a:pt x="1898584" y="127978"/>
                  <a:pt x="1912752" y="103528"/>
                </a:cubicBezTo>
                <a:cubicBezTo>
                  <a:pt x="1904291" y="106224"/>
                  <a:pt x="1896393" y="108023"/>
                  <a:pt x="1889058" y="108927"/>
                </a:cubicBezTo>
                <a:cubicBezTo>
                  <a:pt x="1881723" y="109830"/>
                  <a:pt x="1873488" y="106511"/>
                  <a:pt x="1864354" y="98968"/>
                </a:cubicBezTo>
                <a:cubicBezTo>
                  <a:pt x="1855219" y="91425"/>
                  <a:pt x="1857044" y="87363"/>
                  <a:pt x="1869828" y="86782"/>
                </a:cubicBezTo>
                <a:cubicBezTo>
                  <a:pt x="1882612" y="86201"/>
                  <a:pt x="1899430" y="84247"/>
                  <a:pt x="1920281" y="80920"/>
                </a:cubicBezTo>
                <a:cubicBezTo>
                  <a:pt x="1933258" y="47393"/>
                  <a:pt x="1938621" y="25657"/>
                  <a:pt x="1936370" y="15712"/>
                </a:cubicBezTo>
                <a:cubicBezTo>
                  <a:pt x="1935244" y="10739"/>
                  <a:pt x="1936263" y="7893"/>
                  <a:pt x="1939425" y="7172"/>
                </a:cubicBezTo>
                <a:close/>
                <a:moveTo>
                  <a:pt x="2299677" y="5813"/>
                </a:moveTo>
                <a:cubicBezTo>
                  <a:pt x="2302808" y="6334"/>
                  <a:pt x="2306631" y="7389"/>
                  <a:pt x="2311144" y="8979"/>
                </a:cubicBezTo>
                <a:cubicBezTo>
                  <a:pt x="2329199" y="15339"/>
                  <a:pt x="2336408" y="22731"/>
                  <a:pt x="2332773" y="31156"/>
                </a:cubicBezTo>
                <a:cubicBezTo>
                  <a:pt x="2329138" y="39581"/>
                  <a:pt x="2326886" y="50035"/>
                  <a:pt x="2326018" y="62518"/>
                </a:cubicBezTo>
                <a:cubicBezTo>
                  <a:pt x="2325151" y="75001"/>
                  <a:pt x="2324717" y="90421"/>
                  <a:pt x="2324717" y="108776"/>
                </a:cubicBezTo>
                <a:cubicBezTo>
                  <a:pt x="2340707" y="104273"/>
                  <a:pt x="2353204" y="100896"/>
                  <a:pt x="2362210" y="98645"/>
                </a:cubicBezTo>
                <a:cubicBezTo>
                  <a:pt x="2371215" y="96393"/>
                  <a:pt x="2379142" y="98458"/>
                  <a:pt x="2385989" y="104840"/>
                </a:cubicBezTo>
                <a:cubicBezTo>
                  <a:pt x="2392837" y="111221"/>
                  <a:pt x="2391951" y="116402"/>
                  <a:pt x="2383333" y="120381"/>
                </a:cubicBezTo>
                <a:cubicBezTo>
                  <a:pt x="2374714" y="124360"/>
                  <a:pt x="2365820" y="127497"/>
                  <a:pt x="2356649" y="129792"/>
                </a:cubicBezTo>
                <a:cubicBezTo>
                  <a:pt x="2347479" y="132086"/>
                  <a:pt x="2336390" y="134381"/>
                  <a:pt x="2323384" y="136675"/>
                </a:cubicBezTo>
                <a:lnTo>
                  <a:pt x="2323384" y="178964"/>
                </a:lnTo>
                <a:cubicBezTo>
                  <a:pt x="2334210" y="176369"/>
                  <a:pt x="2343826" y="173694"/>
                  <a:pt x="2352229" y="170941"/>
                </a:cubicBezTo>
                <a:cubicBezTo>
                  <a:pt x="2360632" y="168188"/>
                  <a:pt x="2368498" y="170242"/>
                  <a:pt x="2375826" y="177104"/>
                </a:cubicBezTo>
                <a:cubicBezTo>
                  <a:pt x="2383154" y="183966"/>
                  <a:pt x="2383354" y="188931"/>
                  <a:pt x="2376428" y="192000"/>
                </a:cubicBezTo>
                <a:cubicBezTo>
                  <a:pt x="2369502" y="195068"/>
                  <a:pt x="2361260" y="197689"/>
                  <a:pt x="2351702" y="199862"/>
                </a:cubicBezTo>
                <a:cubicBezTo>
                  <a:pt x="2342144" y="202034"/>
                  <a:pt x="2332640" y="204296"/>
                  <a:pt x="2323190" y="206648"/>
                </a:cubicBezTo>
                <a:cubicBezTo>
                  <a:pt x="2322416" y="225864"/>
                  <a:pt x="2322028" y="241832"/>
                  <a:pt x="2322028" y="254552"/>
                </a:cubicBezTo>
                <a:cubicBezTo>
                  <a:pt x="2340212" y="253720"/>
                  <a:pt x="2354946" y="252404"/>
                  <a:pt x="2366232" y="250605"/>
                </a:cubicBezTo>
                <a:cubicBezTo>
                  <a:pt x="2377518" y="248805"/>
                  <a:pt x="2391675" y="247213"/>
                  <a:pt x="2408704" y="245829"/>
                </a:cubicBezTo>
                <a:cubicBezTo>
                  <a:pt x="2425733" y="244445"/>
                  <a:pt x="2439166" y="247851"/>
                  <a:pt x="2449004" y="256047"/>
                </a:cubicBezTo>
                <a:cubicBezTo>
                  <a:pt x="2458841" y="264242"/>
                  <a:pt x="2461716" y="270566"/>
                  <a:pt x="2457629" y="275019"/>
                </a:cubicBezTo>
                <a:cubicBezTo>
                  <a:pt x="2453542" y="279471"/>
                  <a:pt x="2446888" y="280794"/>
                  <a:pt x="2437668" y="278987"/>
                </a:cubicBezTo>
                <a:cubicBezTo>
                  <a:pt x="2428447" y="277181"/>
                  <a:pt x="2417204" y="276058"/>
                  <a:pt x="2403940" y="275621"/>
                </a:cubicBezTo>
                <a:cubicBezTo>
                  <a:pt x="2390675" y="275184"/>
                  <a:pt x="2375940" y="274965"/>
                  <a:pt x="2359736" y="274965"/>
                </a:cubicBezTo>
                <a:cubicBezTo>
                  <a:pt x="2344736" y="274965"/>
                  <a:pt x="2321659" y="276765"/>
                  <a:pt x="2290505" y="280364"/>
                </a:cubicBezTo>
                <a:cubicBezTo>
                  <a:pt x="2259351" y="283963"/>
                  <a:pt x="2236439" y="287111"/>
                  <a:pt x="2221769" y="289807"/>
                </a:cubicBezTo>
                <a:cubicBezTo>
                  <a:pt x="2207099" y="292503"/>
                  <a:pt x="2196752" y="294303"/>
                  <a:pt x="2190730" y="295206"/>
                </a:cubicBezTo>
                <a:cubicBezTo>
                  <a:pt x="2184707" y="296110"/>
                  <a:pt x="2177386" y="292439"/>
                  <a:pt x="2168768" y="284193"/>
                </a:cubicBezTo>
                <a:cubicBezTo>
                  <a:pt x="2160149" y="275947"/>
                  <a:pt x="2158213" y="271434"/>
                  <a:pt x="2162960" y="270652"/>
                </a:cubicBezTo>
                <a:cubicBezTo>
                  <a:pt x="2167706" y="269871"/>
                  <a:pt x="2175917" y="269258"/>
                  <a:pt x="2187589" y="268813"/>
                </a:cubicBezTo>
                <a:cubicBezTo>
                  <a:pt x="2199262" y="268368"/>
                  <a:pt x="2214599" y="267017"/>
                  <a:pt x="2233600" y="264758"/>
                </a:cubicBezTo>
                <a:cubicBezTo>
                  <a:pt x="2252600" y="262500"/>
                  <a:pt x="2273472" y="260152"/>
                  <a:pt x="2296216" y="257714"/>
                </a:cubicBezTo>
                <a:lnTo>
                  <a:pt x="2296216" y="211510"/>
                </a:lnTo>
                <a:cubicBezTo>
                  <a:pt x="2288343" y="212413"/>
                  <a:pt x="2278470" y="212865"/>
                  <a:pt x="2266596" y="212865"/>
                </a:cubicBezTo>
                <a:cubicBezTo>
                  <a:pt x="2255024" y="212865"/>
                  <a:pt x="2245369" y="210158"/>
                  <a:pt x="2237633" y="204745"/>
                </a:cubicBezTo>
                <a:cubicBezTo>
                  <a:pt x="2229896" y="199331"/>
                  <a:pt x="2231674" y="195735"/>
                  <a:pt x="2242967" y="193957"/>
                </a:cubicBezTo>
                <a:cubicBezTo>
                  <a:pt x="2254260" y="192179"/>
                  <a:pt x="2262671" y="190827"/>
                  <a:pt x="2268199" y="189902"/>
                </a:cubicBezTo>
                <a:cubicBezTo>
                  <a:pt x="2273727" y="188977"/>
                  <a:pt x="2283518" y="186952"/>
                  <a:pt x="2297571" y="183826"/>
                </a:cubicBezTo>
                <a:lnTo>
                  <a:pt x="2297571" y="139988"/>
                </a:lnTo>
                <a:cubicBezTo>
                  <a:pt x="2284550" y="142684"/>
                  <a:pt x="2273329" y="144032"/>
                  <a:pt x="2263908" y="144032"/>
                </a:cubicBezTo>
                <a:cubicBezTo>
                  <a:pt x="2255346" y="144032"/>
                  <a:pt x="2246061" y="142684"/>
                  <a:pt x="2236052" y="139988"/>
                </a:cubicBezTo>
                <a:cubicBezTo>
                  <a:pt x="2224235" y="158960"/>
                  <a:pt x="2211512" y="172475"/>
                  <a:pt x="2197882" y="180535"/>
                </a:cubicBezTo>
                <a:cubicBezTo>
                  <a:pt x="2184252" y="188594"/>
                  <a:pt x="2182864" y="184597"/>
                  <a:pt x="2193720" y="168543"/>
                </a:cubicBezTo>
                <a:cubicBezTo>
                  <a:pt x="2204575" y="152489"/>
                  <a:pt x="2214474" y="133599"/>
                  <a:pt x="2223415" y="111874"/>
                </a:cubicBezTo>
                <a:cubicBezTo>
                  <a:pt x="2232356" y="90148"/>
                  <a:pt x="2235701" y="75202"/>
                  <a:pt x="2233449" y="67035"/>
                </a:cubicBezTo>
                <a:cubicBezTo>
                  <a:pt x="2231198" y="58869"/>
                  <a:pt x="2237300" y="58069"/>
                  <a:pt x="2251754" y="64637"/>
                </a:cubicBezTo>
                <a:cubicBezTo>
                  <a:pt x="2266209" y="71205"/>
                  <a:pt x="2271755" y="76991"/>
                  <a:pt x="2268392" y="81996"/>
                </a:cubicBezTo>
                <a:cubicBezTo>
                  <a:pt x="2265030" y="87001"/>
                  <a:pt x="2261115" y="93296"/>
                  <a:pt x="2256648" y="100882"/>
                </a:cubicBezTo>
                <a:cubicBezTo>
                  <a:pt x="2252181" y="108468"/>
                  <a:pt x="2247875" y="116090"/>
                  <a:pt x="2243731" y="123747"/>
                </a:cubicBezTo>
                <a:cubicBezTo>
                  <a:pt x="2243946" y="122758"/>
                  <a:pt x="2249675" y="121607"/>
                  <a:pt x="2260918" y="120295"/>
                </a:cubicBezTo>
                <a:cubicBezTo>
                  <a:pt x="2272160" y="118983"/>
                  <a:pt x="2284378" y="116778"/>
                  <a:pt x="2297571" y="113681"/>
                </a:cubicBezTo>
                <a:cubicBezTo>
                  <a:pt x="2297571" y="80899"/>
                  <a:pt x="2297353" y="59037"/>
                  <a:pt x="2296915" y="48096"/>
                </a:cubicBezTo>
                <a:cubicBezTo>
                  <a:pt x="2296478" y="37154"/>
                  <a:pt x="2294226" y="26309"/>
                  <a:pt x="2290161" y="15561"/>
                </a:cubicBezTo>
                <a:cubicBezTo>
                  <a:pt x="2287112" y="7500"/>
                  <a:pt x="2290284" y="4251"/>
                  <a:pt x="2299677" y="5813"/>
                </a:cubicBezTo>
                <a:close/>
                <a:moveTo>
                  <a:pt x="7695614" y="5215"/>
                </a:moveTo>
                <a:cubicBezTo>
                  <a:pt x="7698229" y="4419"/>
                  <a:pt x="7701015" y="4645"/>
                  <a:pt x="7703973" y="5892"/>
                </a:cubicBezTo>
                <a:cubicBezTo>
                  <a:pt x="7709889" y="8388"/>
                  <a:pt x="7716686" y="13858"/>
                  <a:pt x="7724365" y="22305"/>
                </a:cubicBezTo>
                <a:cubicBezTo>
                  <a:pt x="7732044" y="30751"/>
                  <a:pt x="7732159" y="35602"/>
                  <a:pt x="7724709" y="36857"/>
                </a:cubicBezTo>
                <a:cubicBezTo>
                  <a:pt x="7717259" y="38111"/>
                  <a:pt x="7706783" y="40316"/>
                  <a:pt x="7693283" y="43471"/>
                </a:cubicBezTo>
                <a:cubicBezTo>
                  <a:pt x="7679781" y="46626"/>
                  <a:pt x="7671037" y="48483"/>
                  <a:pt x="7667051" y="49042"/>
                </a:cubicBezTo>
                <a:cubicBezTo>
                  <a:pt x="7675153" y="55524"/>
                  <a:pt x="7678731" y="59901"/>
                  <a:pt x="7677785" y="62174"/>
                </a:cubicBezTo>
                <a:cubicBezTo>
                  <a:pt x="7676839" y="64447"/>
                  <a:pt x="7675963" y="69183"/>
                  <a:pt x="7675161" y="76382"/>
                </a:cubicBezTo>
                <a:cubicBezTo>
                  <a:pt x="7685787" y="75607"/>
                  <a:pt x="7700255" y="73851"/>
                  <a:pt x="7718569" y="71112"/>
                </a:cubicBezTo>
                <a:cubicBezTo>
                  <a:pt x="7736880" y="68373"/>
                  <a:pt x="7753045" y="65867"/>
                  <a:pt x="7767063" y="63594"/>
                </a:cubicBezTo>
                <a:cubicBezTo>
                  <a:pt x="7781080" y="61321"/>
                  <a:pt x="7793112" y="63185"/>
                  <a:pt x="7803157" y="69187"/>
                </a:cubicBezTo>
                <a:cubicBezTo>
                  <a:pt x="7813203" y="75188"/>
                  <a:pt x="7817594" y="80612"/>
                  <a:pt x="7816333" y="85459"/>
                </a:cubicBezTo>
                <a:cubicBezTo>
                  <a:pt x="7815070" y="90306"/>
                  <a:pt x="7803365" y="92056"/>
                  <a:pt x="7781217" y="90708"/>
                </a:cubicBezTo>
                <a:cubicBezTo>
                  <a:pt x="7759068" y="89360"/>
                  <a:pt x="7723587" y="90837"/>
                  <a:pt x="7674773" y="95139"/>
                </a:cubicBezTo>
                <a:cubicBezTo>
                  <a:pt x="7674128" y="102323"/>
                  <a:pt x="7673805" y="109565"/>
                  <a:pt x="7673805" y="116864"/>
                </a:cubicBezTo>
                <a:cubicBezTo>
                  <a:pt x="7698742" y="115186"/>
                  <a:pt x="7713459" y="112967"/>
                  <a:pt x="7717955" y="110207"/>
                </a:cubicBezTo>
                <a:cubicBezTo>
                  <a:pt x="7722451" y="107446"/>
                  <a:pt x="7728315" y="107751"/>
                  <a:pt x="7735551" y="111121"/>
                </a:cubicBezTo>
                <a:cubicBezTo>
                  <a:pt x="7742785" y="114491"/>
                  <a:pt x="7749600" y="118596"/>
                  <a:pt x="7755996" y="123436"/>
                </a:cubicBezTo>
                <a:cubicBezTo>
                  <a:pt x="7762391" y="128275"/>
                  <a:pt x="7762772" y="133549"/>
                  <a:pt x="7757137" y="139256"/>
                </a:cubicBezTo>
                <a:cubicBezTo>
                  <a:pt x="7751501" y="144964"/>
                  <a:pt x="7746473" y="153550"/>
                  <a:pt x="7742057" y="165015"/>
                </a:cubicBezTo>
                <a:cubicBezTo>
                  <a:pt x="7737641" y="176480"/>
                  <a:pt x="7731729" y="187773"/>
                  <a:pt x="7724322" y="198894"/>
                </a:cubicBezTo>
                <a:cubicBezTo>
                  <a:pt x="7716915" y="210015"/>
                  <a:pt x="7710774" y="210176"/>
                  <a:pt x="7705899" y="199378"/>
                </a:cubicBezTo>
                <a:cubicBezTo>
                  <a:pt x="7695803" y="200238"/>
                  <a:pt x="7684653" y="201436"/>
                  <a:pt x="7672450" y="202970"/>
                </a:cubicBezTo>
                <a:lnTo>
                  <a:pt x="7672450" y="224846"/>
                </a:lnTo>
                <a:cubicBezTo>
                  <a:pt x="7683549" y="223125"/>
                  <a:pt x="7692867" y="221347"/>
                  <a:pt x="7700403" y="219511"/>
                </a:cubicBezTo>
                <a:cubicBezTo>
                  <a:pt x="7707938" y="217676"/>
                  <a:pt x="7714836" y="220476"/>
                  <a:pt x="7721095" y="227911"/>
                </a:cubicBezTo>
                <a:cubicBezTo>
                  <a:pt x="7727355" y="235347"/>
                  <a:pt x="7725251" y="239638"/>
                  <a:pt x="7714783" y="240785"/>
                </a:cubicBezTo>
                <a:cubicBezTo>
                  <a:pt x="7704313" y="241932"/>
                  <a:pt x="7690131" y="243725"/>
                  <a:pt x="7672235" y="246163"/>
                </a:cubicBezTo>
                <a:lnTo>
                  <a:pt x="7671095" y="270749"/>
                </a:lnTo>
                <a:cubicBezTo>
                  <a:pt x="7695946" y="268999"/>
                  <a:pt x="7718184" y="266988"/>
                  <a:pt x="7737809" y="264715"/>
                </a:cubicBezTo>
                <a:cubicBezTo>
                  <a:pt x="7757433" y="262442"/>
                  <a:pt x="7771243" y="265364"/>
                  <a:pt x="7779238" y="273481"/>
                </a:cubicBezTo>
                <a:cubicBezTo>
                  <a:pt x="7787232" y="281597"/>
                  <a:pt x="7788419" y="287247"/>
                  <a:pt x="7782798" y="290431"/>
                </a:cubicBezTo>
                <a:cubicBezTo>
                  <a:pt x="7777177" y="293614"/>
                  <a:pt x="7764098" y="294081"/>
                  <a:pt x="7743563" y="291829"/>
                </a:cubicBezTo>
                <a:cubicBezTo>
                  <a:pt x="7723027" y="289578"/>
                  <a:pt x="7700610" y="289563"/>
                  <a:pt x="7676311" y="291786"/>
                </a:cubicBezTo>
                <a:cubicBezTo>
                  <a:pt x="7652011" y="294009"/>
                  <a:pt x="7630777" y="296705"/>
                  <a:pt x="7612609" y="299874"/>
                </a:cubicBezTo>
                <a:cubicBezTo>
                  <a:pt x="7594439" y="303043"/>
                  <a:pt x="7582594" y="305083"/>
                  <a:pt x="7577073" y="305994"/>
                </a:cubicBezTo>
                <a:cubicBezTo>
                  <a:pt x="7571551" y="306904"/>
                  <a:pt x="7564895" y="304595"/>
                  <a:pt x="7557101" y="299067"/>
                </a:cubicBezTo>
                <a:cubicBezTo>
                  <a:pt x="7549307" y="293539"/>
                  <a:pt x="7546413" y="289467"/>
                  <a:pt x="7548421" y="286849"/>
                </a:cubicBezTo>
                <a:cubicBezTo>
                  <a:pt x="7550429" y="284232"/>
                  <a:pt x="7555749" y="282924"/>
                  <a:pt x="7564383" y="282924"/>
                </a:cubicBezTo>
                <a:cubicBezTo>
                  <a:pt x="7571481" y="282924"/>
                  <a:pt x="7582393" y="282031"/>
                  <a:pt x="7597121" y="280246"/>
                </a:cubicBezTo>
                <a:cubicBezTo>
                  <a:pt x="7611848" y="278460"/>
                  <a:pt x="7629257" y="276363"/>
                  <a:pt x="7649348" y="273954"/>
                </a:cubicBezTo>
                <a:lnTo>
                  <a:pt x="7649348" y="249303"/>
                </a:lnTo>
                <a:cubicBezTo>
                  <a:pt x="7642895" y="250164"/>
                  <a:pt x="7635993" y="251056"/>
                  <a:pt x="7628644" y="251981"/>
                </a:cubicBezTo>
                <a:cubicBezTo>
                  <a:pt x="7621295" y="252906"/>
                  <a:pt x="7613458" y="250594"/>
                  <a:pt x="7605133" y="245044"/>
                </a:cubicBezTo>
                <a:cubicBezTo>
                  <a:pt x="7596809" y="239494"/>
                  <a:pt x="7598795" y="236110"/>
                  <a:pt x="7611091" y="234891"/>
                </a:cubicBezTo>
                <a:cubicBezTo>
                  <a:pt x="7623388" y="233672"/>
                  <a:pt x="7636141" y="231894"/>
                  <a:pt x="7649348" y="229557"/>
                </a:cubicBezTo>
                <a:lnTo>
                  <a:pt x="7649348" y="204777"/>
                </a:lnTo>
                <a:cubicBezTo>
                  <a:pt x="7641002" y="205637"/>
                  <a:pt x="7631157" y="206878"/>
                  <a:pt x="7619815" y="208498"/>
                </a:cubicBezTo>
                <a:cubicBezTo>
                  <a:pt x="7612013" y="220415"/>
                  <a:pt x="7604015" y="214292"/>
                  <a:pt x="7595819" y="190128"/>
                </a:cubicBezTo>
                <a:cubicBezTo>
                  <a:pt x="7587624" y="165965"/>
                  <a:pt x="7580547" y="148839"/>
                  <a:pt x="7574589" y="138751"/>
                </a:cubicBezTo>
                <a:cubicBezTo>
                  <a:pt x="7568631" y="128663"/>
                  <a:pt x="7569319" y="124081"/>
                  <a:pt x="7576653" y="125006"/>
                </a:cubicBezTo>
                <a:cubicBezTo>
                  <a:pt x="7583989" y="125931"/>
                  <a:pt x="7589835" y="126382"/>
                  <a:pt x="7594195" y="126361"/>
                </a:cubicBezTo>
                <a:cubicBezTo>
                  <a:pt x="7598555" y="126339"/>
                  <a:pt x="7616939" y="124701"/>
                  <a:pt x="7649348" y="121446"/>
                </a:cubicBezTo>
                <a:lnTo>
                  <a:pt x="7649348" y="98129"/>
                </a:lnTo>
                <a:cubicBezTo>
                  <a:pt x="7645246" y="98129"/>
                  <a:pt x="7631734" y="99706"/>
                  <a:pt x="7608811" y="102861"/>
                </a:cubicBezTo>
                <a:cubicBezTo>
                  <a:pt x="7585889" y="106016"/>
                  <a:pt x="7570269" y="108493"/>
                  <a:pt x="7561951" y="110293"/>
                </a:cubicBezTo>
                <a:cubicBezTo>
                  <a:pt x="7553633" y="112092"/>
                  <a:pt x="7546271" y="112275"/>
                  <a:pt x="7539861" y="110841"/>
                </a:cubicBezTo>
                <a:cubicBezTo>
                  <a:pt x="7533451" y="109407"/>
                  <a:pt x="7527599" y="105783"/>
                  <a:pt x="7522308" y="99968"/>
                </a:cubicBezTo>
                <a:cubicBezTo>
                  <a:pt x="7517017" y="94153"/>
                  <a:pt x="7518895" y="91245"/>
                  <a:pt x="7527944" y="91245"/>
                </a:cubicBezTo>
                <a:cubicBezTo>
                  <a:pt x="7534282" y="91245"/>
                  <a:pt x="7549145" y="90145"/>
                  <a:pt x="7572535" y="87944"/>
                </a:cubicBezTo>
                <a:cubicBezTo>
                  <a:pt x="7595923" y="85742"/>
                  <a:pt x="7621527" y="82957"/>
                  <a:pt x="7649348" y="79587"/>
                </a:cubicBezTo>
                <a:cubicBezTo>
                  <a:pt x="7649348" y="65992"/>
                  <a:pt x="7647871" y="57331"/>
                  <a:pt x="7644917" y="53602"/>
                </a:cubicBezTo>
                <a:cubicBezTo>
                  <a:pt x="7632125" y="55380"/>
                  <a:pt x="7621829" y="56499"/>
                  <a:pt x="7614028" y="56958"/>
                </a:cubicBezTo>
                <a:cubicBezTo>
                  <a:pt x="7606227" y="57417"/>
                  <a:pt x="7601165" y="56417"/>
                  <a:pt x="7598842" y="53957"/>
                </a:cubicBezTo>
                <a:cubicBezTo>
                  <a:pt x="7596519" y="51498"/>
                  <a:pt x="7601197" y="48361"/>
                  <a:pt x="7612877" y="44546"/>
                </a:cubicBezTo>
                <a:cubicBezTo>
                  <a:pt x="7624557" y="40732"/>
                  <a:pt x="7638908" y="35552"/>
                  <a:pt x="7655930" y="29005"/>
                </a:cubicBezTo>
                <a:cubicBezTo>
                  <a:pt x="7672951" y="22459"/>
                  <a:pt x="7683735" y="16346"/>
                  <a:pt x="7688282" y="10668"/>
                </a:cubicBezTo>
                <a:cubicBezTo>
                  <a:pt x="7690555" y="7828"/>
                  <a:pt x="7692999" y="6011"/>
                  <a:pt x="7695614" y="5215"/>
                </a:cubicBezTo>
                <a:close/>
                <a:moveTo>
                  <a:pt x="6939103" y="4860"/>
                </a:moveTo>
                <a:cubicBezTo>
                  <a:pt x="6943275" y="4860"/>
                  <a:pt x="6951080" y="6957"/>
                  <a:pt x="6962516" y="11152"/>
                </a:cubicBezTo>
                <a:cubicBezTo>
                  <a:pt x="6973953" y="15346"/>
                  <a:pt x="6978000" y="19992"/>
                  <a:pt x="6974659" y="25090"/>
                </a:cubicBezTo>
                <a:cubicBezTo>
                  <a:pt x="6971318" y="30188"/>
                  <a:pt x="6968263" y="36423"/>
                  <a:pt x="6965495" y="43794"/>
                </a:cubicBezTo>
                <a:cubicBezTo>
                  <a:pt x="6962728" y="51164"/>
                  <a:pt x="6959358" y="57976"/>
                  <a:pt x="6955386" y="64228"/>
                </a:cubicBezTo>
                <a:cubicBezTo>
                  <a:pt x="6970199" y="62479"/>
                  <a:pt x="6986389" y="60253"/>
                  <a:pt x="7003956" y="57549"/>
                </a:cubicBezTo>
                <a:cubicBezTo>
                  <a:pt x="7021523" y="54846"/>
                  <a:pt x="7035579" y="52584"/>
                  <a:pt x="7046127" y="50763"/>
                </a:cubicBezTo>
                <a:cubicBezTo>
                  <a:pt x="7056675" y="48942"/>
                  <a:pt x="7067100" y="48988"/>
                  <a:pt x="7077403" y="50903"/>
                </a:cubicBezTo>
                <a:cubicBezTo>
                  <a:pt x="7087707" y="52817"/>
                  <a:pt x="7095365" y="57388"/>
                  <a:pt x="7100377" y="64616"/>
                </a:cubicBezTo>
                <a:cubicBezTo>
                  <a:pt x="7105389" y="71843"/>
                  <a:pt x="7104578" y="76088"/>
                  <a:pt x="7097945" y="77350"/>
                </a:cubicBezTo>
                <a:cubicBezTo>
                  <a:pt x="7091313" y="78612"/>
                  <a:pt x="7080716" y="78791"/>
                  <a:pt x="7066153" y="77887"/>
                </a:cubicBezTo>
                <a:cubicBezTo>
                  <a:pt x="7051591" y="76984"/>
                  <a:pt x="7034787" y="77203"/>
                  <a:pt x="7015743" y="78544"/>
                </a:cubicBezTo>
                <a:cubicBezTo>
                  <a:pt x="6996700" y="79884"/>
                  <a:pt x="6974788" y="82261"/>
                  <a:pt x="6950008" y="85674"/>
                </a:cubicBezTo>
                <a:cubicBezTo>
                  <a:pt x="6942479" y="102438"/>
                  <a:pt x="6934822" y="116126"/>
                  <a:pt x="6927035" y="126737"/>
                </a:cubicBezTo>
                <a:cubicBezTo>
                  <a:pt x="6929085" y="128257"/>
                  <a:pt x="6937909" y="127250"/>
                  <a:pt x="6953503" y="123715"/>
                </a:cubicBezTo>
                <a:cubicBezTo>
                  <a:pt x="6969099" y="120180"/>
                  <a:pt x="6979797" y="117255"/>
                  <a:pt x="6985597" y="114939"/>
                </a:cubicBezTo>
                <a:cubicBezTo>
                  <a:pt x="6991397" y="112623"/>
                  <a:pt x="6997807" y="112659"/>
                  <a:pt x="7004827" y="115047"/>
                </a:cubicBezTo>
                <a:cubicBezTo>
                  <a:pt x="7011847" y="117434"/>
                  <a:pt x="7018181" y="120213"/>
                  <a:pt x="7023831" y="123382"/>
                </a:cubicBezTo>
                <a:cubicBezTo>
                  <a:pt x="7029482" y="126551"/>
                  <a:pt x="7030729" y="133334"/>
                  <a:pt x="7027575" y="143731"/>
                </a:cubicBezTo>
                <a:cubicBezTo>
                  <a:pt x="7024419" y="154127"/>
                  <a:pt x="7023287" y="165291"/>
                  <a:pt x="7024176" y="177222"/>
                </a:cubicBezTo>
                <a:cubicBezTo>
                  <a:pt x="7025065" y="189153"/>
                  <a:pt x="7025957" y="203210"/>
                  <a:pt x="7026853" y="219393"/>
                </a:cubicBezTo>
                <a:cubicBezTo>
                  <a:pt x="7027750" y="235576"/>
                  <a:pt x="7028661" y="250332"/>
                  <a:pt x="7029585" y="263661"/>
                </a:cubicBezTo>
                <a:cubicBezTo>
                  <a:pt x="7030511" y="276991"/>
                  <a:pt x="7029041" y="288248"/>
                  <a:pt x="7025175" y="297433"/>
                </a:cubicBezTo>
                <a:cubicBezTo>
                  <a:pt x="7021311" y="306617"/>
                  <a:pt x="7015493" y="314168"/>
                  <a:pt x="7007721" y="320083"/>
                </a:cubicBezTo>
                <a:cubicBezTo>
                  <a:pt x="6999948" y="325998"/>
                  <a:pt x="6994932" y="324790"/>
                  <a:pt x="6992673" y="316458"/>
                </a:cubicBezTo>
                <a:cubicBezTo>
                  <a:pt x="6990415" y="308127"/>
                  <a:pt x="6984733" y="298200"/>
                  <a:pt x="6975627" y="286677"/>
                </a:cubicBezTo>
                <a:cubicBezTo>
                  <a:pt x="6966521" y="275155"/>
                  <a:pt x="6966661" y="270767"/>
                  <a:pt x="6976046" y="273513"/>
                </a:cubicBezTo>
                <a:cubicBezTo>
                  <a:pt x="6985432" y="276259"/>
                  <a:pt x="6991731" y="277611"/>
                  <a:pt x="6994943" y="277568"/>
                </a:cubicBezTo>
                <a:cubicBezTo>
                  <a:pt x="6998155" y="277525"/>
                  <a:pt x="6999761" y="267178"/>
                  <a:pt x="6999761" y="246528"/>
                </a:cubicBezTo>
                <a:cubicBezTo>
                  <a:pt x="6999761" y="222451"/>
                  <a:pt x="6998894" y="198295"/>
                  <a:pt x="6997159" y="174060"/>
                </a:cubicBezTo>
                <a:cubicBezTo>
                  <a:pt x="6995423" y="149825"/>
                  <a:pt x="6992021" y="136962"/>
                  <a:pt x="6986952" y="135471"/>
                </a:cubicBezTo>
                <a:cubicBezTo>
                  <a:pt x="6981883" y="133979"/>
                  <a:pt x="6963259" y="136582"/>
                  <a:pt x="6931079" y="143279"/>
                </a:cubicBezTo>
                <a:lnTo>
                  <a:pt x="6931079" y="170855"/>
                </a:lnTo>
                <a:cubicBezTo>
                  <a:pt x="6937575" y="170941"/>
                  <a:pt x="6947399" y="169163"/>
                  <a:pt x="6960549" y="165520"/>
                </a:cubicBezTo>
                <a:cubicBezTo>
                  <a:pt x="6973698" y="161878"/>
                  <a:pt x="6982198" y="163491"/>
                  <a:pt x="6986049" y="170360"/>
                </a:cubicBezTo>
                <a:cubicBezTo>
                  <a:pt x="6989899" y="177229"/>
                  <a:pt x="6985360" y="181983"/>
                  <a:pt x="6972433" y="184622"/>
                </a:cubicBezTo>
                <a:cubicBezTo>
                  <a:pt x="6959505" y="187260"/>
                  <a:pt x="6945721" y="188580"/>
                  <a:pt x="6931079" y="188580"/>
                </a:cubicBezTo>
                <a:cubicBezTo>
                  <a:pt x="6931079" y="197643"/>
                  <a:pt x="6930183" y="207035"/>
                  <a:pt x="6928391" y="216758"/>
                </a:cubicBezTo>
                <a:cubicBezTo>
                  <a:pt x="6941081" y="216830"/>
                  <a:pt x="6952589" y="215048"/>
                  <a:pt x="6962915" y="211413"/>
                </a:cubicBezTo>
                <a:cubicBezTo>
                  <a:pt x="6973239" y="207777"/>
                  <a:pt x="6981087" y="209620"/>
                  <a:pt x="6986457" y="216941"/>
                </a:cubicBezTo>
                <a:cubicBezTo>
                  <a:pt x="6991828" y="224262"/>
                  <a:pt x="6985679" y="229463"/>
                  <a:pt x="6968013" y="232547"/>
                </a:cubicBezTo>
                <a:cubicBezTo>
                  <a:pt x="6950345" y="235630"/>
                  <a:pt x="6936995" y="235372"/>
                  <a:pt x="6927960" y="231772"/>
                </a:cubicBezTo>
                <a:cubicBezTo>
                  <a:pt x="6926354" y="255018"/>
                  <a:pt x="6921977" y="273427"/>
                  <a:pt x="6914828" y="287000"/>
                </a:cubicBezTo>
                <a:cubicBezTo>
                  <a:pt x="6907679" y="300573"/>
                  <a:pt x="6901377" y="302685"/>
                  <a:pt x="6895920" y="293335"/>
                </a:cubicBezTo>
                <a:cubicBezTo>
                  <a:pt x="6890464" y="283985"/>
                  <a:pt x="6889773" y="274646"/>
                  <a:pt x="6893845" y="265318"/>
                </a:cubicBezTo>
                <a:cubicBezTo>
                  <a:pt x="6897917" y="255989"/>
                  <a:pt x="6901065" y="245550"/>
                  <a:pt x="6903288" y="233999"/>
                </a:cubicBezTo>
                <a:cubicBezTo>
                  <a:pt x="6905511" y="222448"/>
                  <a:pt x="6907295" y="206157"/>
                  <a:pt x="6908644" y="185127"/>
                </a:cubicBezTo>
                <a:cubicBezTo>
                  <a:pt x="6909992" y="164097"/>
                  <a:pt x="6910609" y="150850"/>
                  <a:pt x="6910494" y="145387"/>
                </a:cubicBezTo>
                <a:cubicBezTo>
                  <a:pt x="6900169" y="164216"/>
                  <a:pt x="6887883" y="180517"/>
                  <a:pt x="6873635" y="194291"/>
                </a:cubicBezTo>
                <a:cubicBezTo>
                  <a:pt x="6859389" y="208064"/>
                  <a:pt x="6842202" y="219554"/>
                  <a:pt x="6822075" y="228761"/>
                </a:cubicBezTo>
                <a:cubicBezTo>
                  <a:pt x="6801949" y="237967"/>
                  <a:pt x="6800555" y="234884"/>
                  <a:pt x="6817892" y="219511"/>
                </a:cubicBezTo>
                <a:cubicBezTo>
                  <a:pt x="6835229" y="204139"/>
                  <a:pt x="6853269" y="185070"/>
                  <a:pt x="6872012" y="162305"/>
                </a:cubicBezTo>
                <a:cubicBezTo>
                  <a:pt x="6890755" y="139540"/>
                  <a:pt x="6907691" y="114548"/>
                  <a:pt x="6922819" y="87330"/>
                </a:cubicBezTo>
                <a:cubicBezTo>
                  <a:pt x="6888388" y="91790"/>
                  <a:pt x="6866161" y="95157"/>
                  <a:pt x="6856137" y="97430"/>
                </a:cubicBezTo>
                <a:cubicBezTo>
                  <a:pt x="6846113" y="99702"/>
                  <a:pt x="6836499" y="97175"/>
                  <a:pt x="6827292" y="89847"/>
                </a:cubicBezTo>
                <a:cubicBezTo>
                  <a:pt x="6818085" y="82519"/>
                  <a:pt x="6816074" y="78457"/>
                  <a:pt x="6821258" y="77662"/>
                </a:cubicBezTo>
                <a:cubicBezTo>
                  <a:pt x="6826442" y="76866"/>
                  <a:pt x="6836225" y="76242"/>
                  <a:pt x="6850609" y="75790"/>
                </a:cubicBezTo>
                <a:cubicBezTo>
                  <a:pt x="6864993" y="75338"/>
                  <a:pt x="6890676" y="72539"/>
                  <a:pt x="6927659" y="67390"/>
                </a:cubicBezTo>
                <a:cubicBezTo>
                  <a:pt x="6937927" y="42281"/>
                  <a:pt x="6941039" y="25582"/>
                  <a:pt x="6936995" y="17293"/>
                </a:cubicBezTo>
                <a:cubicBezTo>
                  <a:pt x="6932951" y="9004"/>
                  <a:pt x="6933653" y="4860"/>
                  <a:pt x="6939103" y="4860"/>
                </a:cubicBezTo>
                <a:close/>
                <a:moveTo>
                  <a:pt x="7301738" y="3"/>
                </a:moveTo>
                <a:cubicBezTo>
                  <a:pt x="7303105" y="34"/>
                  <a:pt x="7304677" y="416"/>
                  <a:pt x="7306455" y="1149"/>
                </a:cubicBezTo>
                <a:cubicBezTo>
                  <a:pt x="7313569" y="4082"/>
                  <a:pt x="7320072" y="8291"/>
                  <a:pt x="7325966" y="13776"/>
                </a:cubicBezTo>
                <a:cubicBezTo>
                  <a:pt x="7331860" y="19261"/>
                  <a:pt x="7333153" y="23330"/>
                  <a:pt x="7329849" y="25983"/>
                </a:cubicBezTo>
                <a:cubicBezTo>
                  <a:pt x="7326543" y="28636"/>
                  <a:pt x="7321441" y="31045"/>
                  <a:pt x="7314543" y="33211"/>
                </a:cubicBezTo>
                <a:cubicBezTo>
                  <a:pt x="7334361" y="33211"/>
                  <a:pt x="7347838" y="31407"/>
                  <a:pt x="7354973" y="27801"/>
                </a:cubicBezTo>
                <a:cubicBezTo>
                  <a:pt x="7362107" y="24194"/>
                  <a:pt x="7369054" y="24083"/>
                  <a:pt x="7375816" y="27467"/>
                </a:cubicBezTo>
                <a:cubicBezTo>
                  <a:pt x="7382577" y="30852"/>
                  <a:pt x="7388679" y="35189"/>
                  <a:pt x="7394121" y="40481"/>
                </a:cubicBezTo>
                <a:cubicBezTo>
                  <a:pt x="7399563" y="45773"/>
                  <a:pt x="7399086" y="49845"/>
                  <a:pt x="7392691" y="52699"/>
                </a:cubicBezTo>
                <a:cubicBezTo>
                  <a:pt x="7386295" y="55553"/>
                  <a:pt x="7380233" y="60507"/>
                  <a:pt x="7374504" y="67562"/>
                </a:cubicBezTo>
                <a:cubicBezTo>
                  <a:pt x="7368775" y="74618"/>
                  <a:pt x="7360687" y="83136"/>
                  <a:pt x="7350240" y="93117"/>
                </a:cubicBezTo>
                <a:cubicBezTo>
                  <a:pt x="7339793" y="103098"/>
                  <a:pt x="7329099" y="111963"/>
                  <a:pt x="7318157" y="119714"/>
                </a:cubicBezTo>
                <a:lnTo>
                  <a:pt x="7313608" y="122226"/>
                </a:lnTo>
                <a:lnTo>
                  <a:pt x="7317639" y="121797"/>
                </a:lnTo>
                <a:cubicBezTo>
                  <a:pt x="7319259" y="121988"/>
                  <a:pt x="7321149" y="122512"/>
                  <a:pt x="7323309" y="123371"/>
                </a:cubicBezTo>
                <a:cubicBezTo>
                  <a:pt x="7331949" y="126805"/>
                  <a:pt x="7338273" y="131079"/>
                  <a:pt x="7342281" y="136191"/>
                </a:cubicBezTo>
                <a:cubicBezTo>
                  <a:pt x="7346289" y="141303"/>
                  <a:pt x="7346249" y="145308"/>
                  <a:pt x="7342163" y="148205"/>
                </a:cubicBezTo>
                <a:cubicBezTo>
                  <a:pt x="7338076" y="151101"/>
                  <a:pt x="7333823" y="153267"/>
                  <a:pt x="7329407" y="154701"/>
                </a:cubicBezTo>
                <a:cubicBezTo>
                  <a:pt x="7337997" y="154701"/>
                  <a:pt x="7347232" y="153625"/>
                  <a:pt x="7357113" y="151474"/>
                </a:cubicBezTo>
                <a:cubicBezTo>
                  <a:pt x="7366993" y="149323"/>
                  <a:pt x="7374679" y="146617"/>
                  <a:pt x="7380172" y="143354"/>
                </a:cubicBezTo>
                <a:cubicBezTo>
                  <a:pt x="7385663" y="140092"/>
                  <a:pt x="7392508" y="140389"/>
                  <a:pt x="7400703" y="144247"/>
                </a:cubicBezTo>
                <a:cubicBezTo>
                  <a:pt x="7408899" y="148104"/>
                  <a:pt x="7416385" y="153292"/>
                  <a:pt x="7423160" y="159809"/>
                </a:cubicBezTo>
                <a:cubicBezTo>
                  <a:pt x="7429936" y="166327"/>
                  <a:pt x="7429911" y="171500"/>
                  <a:pt x="7423085" y="175329"/>
                </a:cubicBezTo>
                <a:cubicBezTo>
                  <a:pt x="7416259" y="179158"/>
                  <a:pt x="7407935" y="186873"/>
                  <a:pt x="7398111" y="198474"/>
                </a:cubicBezTo>
                <a:cubicBezTo>
                  <a:pt x="7388288" y="210075"/>
                  <a:pt x="7372747" y="225602"/>
                  <a:pt x="7351488" y="245055"/>
                </a:cubicBezTo>
                <a:cubicBezTo>
                  <a:pt x="7330228" y="264507"/>
                  <a:pt x="7305875" y="280862"/>
                  <a:pt x="7278429" y="294120"/>
                </a:cubicBezTo>
                <a:cubicBezTo>
                  <a:pt x="7250981" y="307377"/>
                  <a:pt x="7224017" y="315372"/>
                  <a:pt x="7197539" y="318104"/>
                </a:cubicBezTo>
                <a:cubicBezTo>
                  <a:pt x="7171059" y="320836"/>
                  <a:pt x="7169861" y="317520"/>
                  <a:pt x="7193946" y="308155"/>
                </a:cubicBezTo>
                <a:cubicBezTo>
                  <a:pt x="7218030" y="298791"/>
                  <a:pt x="7242043" y="287455"/>
                  <a:pt x="7265985" y="274148"/>
                </a:cubicBezTo>
                <a:cubicBezTo>
                  <a:pt x="7289925" y="260840"/>
                  <a:pt x="7306957" y="249683"/>
                  <a:pt x="7317081" y="240678"/>
                </a:cubicBezTo>
                <a:cubicBezTo>
                  <a:pt x="7310757" y="236777"/>
                  <a:pt x="7302429" y="228897"/>
                  <a:pt x="7292098" y="217038"/>
                </a:cubicBezTo>
                <a:cubicBezTo>
                  <a:pt x="7281765" y="205178"/>
                  <a:pt x="7279607" y="198342"/>
                  <a:pt x="7285623" y="196528"/>
                </a:cubicBezTo>
                <a:cubicBezTo>
                  <a:pt x="7291639" y="194714"/>
                  <a:pt x="7300863" y="196248"/>
                  <a:pt x="7313296" y="201131"/>
                </a:cubicBezTo>
                <a:cubicBezTo>
                  <a:pt x="7325729" y="206014"/>
                  <a:pt x="7332297" y="215718"/>
                  <a:pt x="7332999" y="230245"/>
                </a:cubicBezTo>
                <a:cubicBezTo>
                  <a:pt x="7342636" y="220350"/>
                  <a:pt x="7352743" y="208570"/>
                  <a:pt x="7363319" y="194904"/>
                </a:cubicBezTo>
                <a:cubicBezTo>
                  <a:pt x="7373894" y="181237"/>
                  <a:pt x="7379183" y="172354"/>
                  <a:pt x="7379183" y="168252"/>
                </a:cubicBezTo>
                <a:cubicBezTo>
                  <a:pt x="7379183" y="166503"/>
                  <a:pt x="7375023" y="166528"/>
                  <a:pt x="7366707" y="168328"/>
                </a:cubicBezTo>
                <a:cubicBezTo>
                  <a:pt x="7358389" y="170127"/>
                  <a:pt x="7349892" y="171701"/>
                  <a:pt x="7341217" y="173049"/>
                </a:cubicBezTo>
                <a:cubicBezTo>
                  <a:pt x="7332541" y="174397"/>
                  <a:pt x="7325098" y="172375"/>
                  <a:pt x="7318889" y="166983"/>
                </a:cubicBezTo>
                <a:cubicBezTo>
                  <a:pt x="7305954" y="180836"/>
                  <a:pt x="7290316" y="192573"/>
                  <a:pt x="7271975" y="202196"/>
                </a:cubicBezTo>
                <a:cubicBezTo>
                  <a:pt x="7253633" y="211818"/>
                  <a:pt x="7236547" y="218475"/>
                  <a:pt x="7220715" y="222168"/>
                </a:cubicBezTo>
                <a:cubicBezTo>
                  <a:pt x="7204884" y="225861"/>
                  <a:pt x="7204841" y="222645"/>
                  <a:pt x="7220587" y="212521"/>
                </a:cubicBezTo>
                <a:cubicBezTo>
                  <a:pt x="7236332" y="202396"/>
                  <a:pt x="7252397" y="191358"/>
                  <a:pt x="7268781" y="179405"/>
                </a:cubicBezTo>
                <a:cubicBezTo>
                  <a:pt x="7285164" y="167453"/>
                  <a:pt x="7296188" y="156898"/>
                  <a:pt x="7301853" y="147742"/>
                </a:cubicBezTo>
                <a:cubicBezTo>
                  <a:pt x="7307517" y="138586"/>
                  <a:pt x="7310349" y="132373"/>
                  <a:pt x="7310349" y="129104"/>
                </a:cubicBezTo>
                <a:cubicBezTo>
                  <a:pt x="7310349" y="127289"/>
                  <a:pt x="7310619" y="125810"/>
                  <a:pt x="7311159" y="124664"/>
                </a:cubicBezTo>
                <a:lnTo>
                  <a:pt x="7313571" y="122247"/>
                </a:lnTo>
                <a:lnTo>
                  <a:pt x="7272211" y="145086"/>
                </a:lnTo>
                <a:cubicBezTo>
                  <a:pt x="7252523" y="154249"/>
                  <a:pt x="7233934" y="159290"/>
                  <a:pt x="7216446" y="160207"/>
                </a:cubicBezTo>
                <a:cubicBezTo>
                  <a:pt x="7198958" y="161125"/>
                  <a:pt x="7197349" y="158010"/>
                  <a:pt x="7211617" y="150861"/>
                </a:cubicBezTo>
                <a:cubicBezTo>
                  <a:pt x="7225885" y="143713"/>
                  <a:pt x="7239831" y="136847"/>
                  <a:pt x="7253454" y="130265"/>
                </a:cubicBezTo>
                <a:cubicBezTo>
                  <a:pt x="7267077" y="123683"/>
                  <a:pt x="7281539" y="115746"/>
                  <a:pt x="7296841" y="106453"/>
                </a:cubicBezTo>
                <a:cubicBezTo>
                  <a:pt x="7281970" y="95354"/>
                  <a:pt x="7273527" y="86441"/>
                  <a:pt x="7271513" y="79716"/>
                </a:cubicBezTo>
                <a:lnTo>
                  <a:pt x="7272959" y="74080"/>
                </a:lnTo>
                <a:lnTo>
                  <a:pt x="7271341" y="75360"/>
                </a:lnTo>
                <a:cubicBezTo>
                  <a:pt x="7256347" y="86710"/>
                  <a:pt x="7239527" y="94920"/>
                  <a:pt x="7220877" y="99989"/>
                </a:cubicBezTo>
                <a:cubicBezTo>
                  <a:pt x="7202227" y="105059"/>
                  <a:pt x="7201169" y="101882"/>
                  <a:pt x="7217704" y="90460"/>
                </a:cubicBezTo>
                <a:cubicBezTo>
                  <a:pt x="7234239" y="79038"/>
                  <a:pt x="7251121" y="64716"/>
                  <a:pt x="7268351" y="47493"/>
                </a:cubicBezTo>
                <a:cubicBezTo>
                  <a:pt x="7285580" y="30271"/>
                  <a:pt x="7294460" y="17508"/>
                  <a:pt x="7294991" y="9205"/>
                </a:cubicBezTo>
                <a:cubicBezTo>
                  <a:pt x="7295389" y="2978"/>
                  <a:pt x="7297637" y="-89"/>
                  <a:pt x="7301738" y="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1" name="副标题 2"/>
          <p:cNvSpPr txBox="1"/>
          <p:nvPr/>
        </p:nvSpPr>
        <p:spPr bwMode="auto">
          <a:xfrm>
            <a:off x="3652718" y="4653136"/>
            <a:ext cx="794657" cy="342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宋体" panose="02010600030101010101" pitchFamily="2" charset="-122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1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3</a:t>
            </a:r>
            <a:r>
              <a:rPr kumimoji="1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克</a:t>
            </a:r>
          </a:p>
        </p:txBody>
      </p:sp>
      <p:sp>
        <p:nvSpPr>
          <p:cNvPr id="22" name="副标题 2"/>
          <p:cNvSpPr txBox="1"/>
          <p:nvPr/>
        </p:nvSpPr>
        <p:spPr bwMode="auto">
          <a:xfrm>
            <a:off x="5663952" y="4660003"/>
            <a:ext cx="993384" cy="342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宋体" panose="02010600030101010101" pitchFamily="2" charset="-122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1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12</a:t>
            </a:r>
            <a:r>
              <a:rPr kumimoji="1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克</a:t>
            </a:r>
          </a:p>
        </p:txBody>
      </p:sp>
      <p:sp>
        <p:nvSpPr>
          <p:cNvPr id="24" name="副标题 2"/>
          <p:cNvSpPr txBox="1"/>
          <p:nvPr/>
        </p:nvSpPr>
        <p:spPr bwMode="auto">
          <a:xfrm>
            <a:off x="7525725" y="4671070"/>
            <a:ext cx="1333459" cy="342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宋体" panose="02010600030101010101" pitchFamily="2" charset="-122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1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100</a:t>
            </a:r>
            <a:r>
              <a:rPr kumimoji="1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克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b="4795"/>
          <a:stretch>
            <a:fillRect/>
          </a:stretch>
        </p:blipFill>
        <p:spPr>
          <a:xfrm>
            <a:off x="3287690" y="2564904"/>
            <a:ext cx="5246147" cy="1610858"/>
          </a:xfrm>
          <a:prstGeom prst="rect">
            <a:avLst/>
          </a:prstGeom>
        </p:spPr>
      </p:pic>
      <p:sp>
        <p:nvSpPr>
          <p:cNvPr id="9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44488" y="368300"/>
            <a:ext cx="777302" cy="523220"/>
          </a:xfrm>
        </p:spPr>
        <p:txBody>
          <a:bodyPr/>
          <a:lstStyle/>
          <a:p>
            <a:r>
              <a:rPr lang="en-US" altLang="zh-CN"/>
              <a:t>01</a:t>
            </a:r>
            <a:endParaRPr lang="zh-CN" altLang="en-US"/>
          </a:p>
        </p:txBody>
      </p:sp>
      <p:sp>
        <p:nvSpPr>
          <p:cNvPr id="11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1048544" y="368300"/>
            <a:ext cx="2234153" cy="523220"/>
          </a:xfrm>
        </p:spPr>
        <p:txBody>
          <a:bodyPr/>
          <a:lstStyle/>
          <a:p>
            <a:r>
              <a:rPr lang="zh-CN" altLang="en-US"/>
              <a:t>温故知新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副标题 2"/>
          <p:cNvSpPr txBox="1"/>
          <p:nvPr/>
        </p:nvSpPr>
        <p:spPr bwMode="auto">
          <a:xfrm>
            <a:off x="1121790" y="1388010"/>
            <a:ext cx="10218758" cy="134966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宋体" panose="02010600030101010101" pitchFamily="2" charset="-122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1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计量比较轻的物体的质量时，常用“克”作单位，“克”用字母“</a:t>
            </a:r>
            <a:r>
              <a:rPr kumimoji="1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g</a:t>
            </a:r>
            <a:r>
              <a:rPr kumimoji="1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”表示。</a:t>
            </a:r>
          </a:p>
        </p:txBody>
      </p:sp>
      <p:sp>
        <p:nvSpPr>
          <p:cNvPr id="9" name="副标题 2"/>
          <p:cNvSpPr txBox="1"/>
          <p:nvPr/>
        </p:nvSpPr>
        <p:spPr bwMode="auto">
          <a:xfrm>
            <a:off x="2384636" y="3951539"/>
            <a:ext cx="960772" cy="342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宋体" panose="02010600030101010101" pitchFamily="2" charset="-122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1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1</a:t>
            </a:r>
            <a:r>
              <a:rPr kumimoji="1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克</a:t>
            </a:r>
          </a:p>
        </p:txBody>
      </p:sp>
      <p:sp>
        <p:nvSpPr>
          <p:cNvPr id="11" name="副标题 2"/>
          <p:cNvSpPr txBox="1"/>
          <p:nvPr/>
        </p:nvSpPr>
        <p:spPr bwMode="auto">
          <a:xfrm>
            <a:off x="3488501" y="3291081"/>
            <a:ext cx="6269095" cy="84866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宋体" panose="02010600030101010101" pitchFamily="2" charset="-122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1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放在手上掂一掂，就会感觉很轻很轻，好像手上没有放东西一样。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0968" y="3234170"/>
            <a:ext cx="718229" cy="663297"/>
          </a:xfrm>
          <a:prstGeom prst="rect">
            <a:avLst/>
          </a:prstGeom>
        </p:spPr>
      </p:pic>
      <p:sp>
        <p:nvSpPr>
          <p:cNvPr id="13" name="圆角矩形标注 12"/>
          <p:cNvSpPr/>
          <p:nvPr/>
        </p:nvSpPr>
        <p:spPr>
          <a:xfrm>
            <a:off x="6392034" y="5037116"/>
            <a:ext cx="2211320" cy="1158222"/>
          </a:xfrm>
          <a:prstGeom prst="wedgeRoundRectCallout">
            <a:avLst>
              <a:gd name="adj1" fmla="val 60857"/>
              <a:gd name="adj2" fmla="val -22445"/>
              <a:gd name="adj3" fmla="val 16667"/>
            </a:avLst>
          </a:prstGeom>
          <a:noFill/>
          <a:ln>
            <a:solidFill>
              <a:srgbClr val="1E9B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用手掂一掂，感觉怎么样？</a:t>
            </a:r>
          </a:p>
        </p:txBody>
      </p:sp>
      <p:sp>
        <p:nvSpPr>
          <p:cNvPr id="14" name="圆角矩形标注 13"/>
          <p:cNvSpPr/>
          <p:nvPr/>
        </p:nvSpPr>
        <p:spPr>
          <a:xfrm>
            <a:off x="3352516" y="5037116"/>
            <a:ext cx="2234007" cy="1152128"/>
          </a:xfrm>
          <a:prstGeom prst="wedgeRoundRectCallout">
            <a:avLst>
              <a:gd name="adj1" fmla="val -59816"/>
              <a:gd name="adj2" fmla="val -18817"/>
              <a:gd name="adj3" fmla="val 16667"/>
            </a:avLst>
          </a:prstGeom>
          <a:noFill/>
          <a:ln>
            <a:solidFill>
              <a:srgbClr val="1E9B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1g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到底有多重呢？</a:t>
            </a:r>
          </a:p>
        </p:txBody>
      </p:sp>
      <p:sp>
        <p:nvSpPr>
          <p:cNvPr id="20" name="AutoShape 27"/>
          <p:cNvSpPr/>
          <p:nvPr/>
        </p:nvSpPr>
        <p:spPr>
          <a:xfrm>
            <a:off x="3345408" y="5060561"/>
            <a:ext cx="2137496" cy="1057763"/>
          </a:xfrm>
          <a:prstGeom prst="wedgeRoundRectCallout">
            <a:avLst>
              <a:gd name="adj1" fmla="val -63458"/>
              <a:gd name="adj2" fmla="val -13676"/>
              <a:gd name="adj3" fmla="val 16667"/>
            </a:avLst>
          </a:prstGeom>
          <a:solidFill>
            <a:schemeClr val="bg1"/>
          </a:solidFill>
          <a:ln w="19050" cap="flat" cmpd="sng">
            <a:solidFill>
              <a:srgbClr val="1E9BD3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</a:rPr>
              <a:t>1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</a:rPr>
              <a:t>个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</a:rPr>
              <a:t>2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</a:rPr>
              <a:t>分硬币约重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</a:rPr>
              <a:t>1g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</a:rPr>
              <a:t>。</a:t>
            </a: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/>
              <a:t>02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/>
              <a:t>新知探究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3" grpId="0" animBg="1"/>
      <p:bldP spid="14" grpId="0" animBg="1"/>
      <p:bldP spid="14" grpId="1" animBg="1"/>
      <p:bldP spid="20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2903194" y="4021085"/>
            <a:ext cx="7044847" cy="576064"/>
            <a:chOff x="1918504" y="3006727"/>
            <a:chExt cx="5335964" cy="378234"/>
          </a:xfrm>
        </p:grpSpPr>
        <p:sp>
          <p:nvSpPr>
            <p:cNvPr id="9" name="副标题 2"/>
            <p:cNvSpPr txBox="1"/>
            <p:nvPr/>
          </p:nvSpPr>
          <p:spPr bwMode="auto">
            <a:xfrm>
              <a:off x="1918504" y="3032086"/>
              <a:ext cx="898460" cy="342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lvl1pPr marL="342900" indent="-34290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宋体" panose="02010600030101010101" pitchFamily="2" charset="-122"/>
                </a:defRPr>
              </a:lvl1pPr>
              <a:lvl2pPr marL="742950" indent="-28575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1" lang="en-US" altLang="zh-CN" sz="24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1</a:t>
              </a:r>
              <a:r>
                <a:rPr kumimoji="1" lang="zh-CN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克</a:t>
              </a:r>
            </a:p>
          </p:txBody>
        </p:sp>
        <p:sp>
          <p:nvSpPr>
            <p:cNvPr id="10" name="副标题 2"/>
            <p:cNvSpPr txBox="1"/>
            <p:nvPr/>
          </p:nvSpPr>
          <p:spPr bwMode="auto">
            <a:xfrm>
              <a:off x="3172944" y="3042855"/>
              <a:ext cx="724626" cy="342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lvl1pPr marL="342900" indent="-34290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宋体" panose="02010600030101010101" pitchFamily="2" charset="-122"/>
                </a:defRPr>
              </a:lvl1pPr>
              <a:lvl2pPr marL="742950" indent="-28575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1" lang="en-US" altLang="zh-CN" sz="2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1</a:t>
              </a:r>
              <a:r>
                <a:rPr kumimoji="1" lang="zh-CN" altLang="en-US" sz="2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克</a:t>
              </a:r>
            </a:p>
          </p:txBody>
        </p:sp>
        <p:sp>
          <p:nvSpPr>
            <p:cNvPr id="11" name="副标题 2"/>
            <p:cNvSpPr txBox="1"/>
            <p:nvPr/>
          </p:nvSpPr>
          <p:spPr bwMode="auto">
            <a:xfrm>
              <a:off x="4645547" y="3042855"/>
              <a:ext cx="724626" cy="342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lvl1pPr marL="342900" indent="-34290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宋体" panose="02010600030101010101" pitchFamily="2" charset="-122"/>
                </a:defRPr>
              </a:lvl1pPr>
              <a:lvl2pPr marL="742950" indent="-28575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1" lang="en-US" altLang="zh-CN" sz="2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1</a:t>
              </a:r>
              <a:r>
                <a:rPr kumimoji="1" lang="zh-CN" altLang="en-US" sz="2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克</a:t>
              </a:r>
            </a:p>
          </p:txBody>
        </p:sp>
        <p:sp>
          <p:nvSpPr>
            <p:cNvPr id="12" name="副标题 2"/>
            <p:cNvSpPr txBox="1"/>
            <p:nvPr/>
          </p:nvSpPr>
          <p:spPr bwMode="auto">
            <a:xfrm>
              <a:off x="6281774" y="3006727"/>
              <a:ext cx="972694" cy="342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lvl1pPr marL="342900" indent="-34290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宋体" panose="02010600030101010101" pitchFamily="2" charset="-122"/>
                </a:defRPr>
              </a:lvl1pPr>
              <a:lvl2pPr marL="742950" indent="-28575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1" lang="en-US" altLang="zh-CN" sz="2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1</a:t>
              </a:r>
              <a:r>
                <a:rPr kumimoji="1" lang="zh-CN" altLang="en-US" sz="2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克</a:t>
              </a: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1954853" y="1165442"/>
            <a:ext cx="8248472" cy="1301569"/>
            <a:chOff x="2771799" y="2715766"/>
            <a:chExt cx="3577596" cy="1301569"/>
          </a:xfrm>
        </p:grpSpPr>
        <p:sp>
          <p:nvSpPr>
            <p:cNvPr id="21" name="云形标注 20"/>
            <p:cNvSpPr/>
            <p:nvPr/>
          </p:nvSpPr>
          <p:spPr>
            <a:xfrm>
              <a:off x="2771799" y="2715766"/>
              <a:ext cx="3577596" cy="1152128"/>
            </a:xfrm>
            <a:prstGeom prst="cloudCallout">
              <a:avLst>
                <a:gd name="adj1" fmla="val -60582"/>
                <a:gd name="adj2" fmla="val 31353"/>
              </a:avLst>
            </a:prstGeom>
            <a:solidFill>
              <a:schemeClr val="bg1"/>
            </a:solidFill>
            <a:ln>
              <a:solidFill>
                <a:srgbClr val="1E9BD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029217" y="3063228"/>
              <a:ext cx="332017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想一想：</a:t>
              </a:r>
              <a:r>
                <a: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生活中还有哪些物体约重</a:t>
              </a:r>
              <a:r>
                <a:rPr kumimoji="0" lang="en-US" altLang="zh-CN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1</a:t>
              </a:r>
              <a:r>
                <a: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克呢？</a:t>
              </a:r>
            </a:p>
          </p:txBody>
        </p:sp>
      </p:grpSp>
      <p:pic>
        <p:nvPicPr>
          <p:cNvPr id="18" name="图片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7238" y="2689350"/>
            <a:ext cx="1180132" cy="1014441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6035441" y="2765840"/>
            <a:ext cx="1922409" cy="937951"/>
            <a:chOff x="2790462" y="1652319"/>
            <a:chExt cx="1134209" cy="444095"/>
          </a:xfrm>
        </p:grpSpPr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90462" y="1777945"/>
              <a:ext cx="878251" cy="318469"/>
            </a:xfrm>
            <a:prstGeom prst="rect">
              <a:avLst/>
            </a:prstGeom>
          </p:spPr>
        </p:pic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2355860">
              <a:off x="3046420" y="1652319"/>
              <a:ext cx="878251" cy="318469"/>
            </a:xfrm>
            <a:prstGeom prst="rect">
              <a:avLst/>
            </a:prstGeom>
          </p:spPr>
        </p:pic>
      </p:grpSp>
      <p:pic>
        <p:nvPicPr>
          <p:cNvPr id="26" name="图片 2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1009" b="89914" l="59766" r="96289">
                        <a14:backgroundMark x1="62891" y1="67435" x2="68164" y2="84582"/>
                      </a14:backgroundRemoval>
                    </a14:imgEffect>
                  </a14:imgLayer>
                </a14:imgProps>
              </a:ext>
            </a:extLst>
          </a:blip>
          <a:srcRect l="61823" t="47848"/>
          <a:stretch>
            <a:fillRect/>
          </a:stretch>
        </p:blipFill>
        <p:spPr>
          <a:xfrm rot="11521473" flipV="1">
            <a:off x="8308920" y="2654147"/>
            <a:ext cx="1160577" cy="1259867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577" b="95962" l="10000" r="90000">
                        <a14:foregroundMark x1="26615" y1="90577" x2="26154" y2="92115"/>
                        <a14:foregroundMark x1="44615" y1="58654" x2="25692" y2="915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5390" y="2171203"/>
            <a:ext cx="1990994" cy="1592795"/>
          </a:xfrm>
          <a:prstGeom prst="rect">
            <a:avLst/>
          </a:prstGeom>
        </p:spPr>
      </p:pic>
      <p:sp>
        <p:nvSpPr>
          <p:cNvPr id="28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44488" y="368300"/>
            <a:ext cx="777302" cy="523220"/>
          </a:xfrm>
        </p:spPr>
        <p:txBody>
          <a:bodyPr/>
          <a:lstStyle/>
          <a:p>
            <a:r>
              <a:rPr lang="en-US" altLang="zh-CN"/>
              <a:t>02</a:t>
            </a:r>
            <a:endParaRPr lang="zh-CN" altLang="en-US"/>
          </a:p>
        </p:txBody>
      </p:sp>
      <p:sp>
        <p:nvSpPr>
          <p:cNvPr id="29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1048544" y="368300"/>
            <a:ext cx="2234153" cy="523220"/>
          </a:xfrm>
        </p:spPr>
        <p:txBody>
          <a:bodyPr/>
          <a:lstStyle/>
          <a:p>
            <a:r>
              <a:rPr lang="zh-CN" altLang="en-US"/>
              <a:t>新知探究</a:t>
            </a:r>
          </a:p>
        </p:txBody>
      </p:sp>
      <p:sp>
        <p:nvSpPr>
          <p:cNvPr id="32" name="任意多边形: 形状 31"/>
          <p:cNvSpPr/>
          <p:nvPr/>
        </p:nvSpPr>
        <p:spPr>
          <a:xfrm>
            <a:off x="2802735" y="4772735"/>
            <a:ext cx="6210963" cy="327860"/>
          </a:xfrm>
          <a:custGeom>
            <a:avLst/>
            <a:gdLst/>
            <a:ahLst/>
            <a:cxnLst/>
            <a:rect l="l" t="t" r="r" b="b"/>
            <a:pathLst>
              <a:path w="6210963" h="327860">
                <a:moveTo>
                  <a:pt x="4832906" y="249104"/>
                </a:moveTo>
                <a:cubicBezTo>
                  <a:pt x="4837534" y="249818"/>
                  <a:pt x="4843643" y="251700"/>
                  <a:pt x="4851232" y="254751"/>
                </a:cubicBezTo>
                <a:cubicBezTo>
                  <a:pt x="4866412" y="260853"/>
                  <a:pt x="4877593" y="267736"/>
                  <a:pt x="4884778" y="275401"/>
                </a:cubicBezTo>
                <a:cubicBezTo>
                  <a:pt x="4891962" y="283066"/>
                  <a:pt x="4895555" y="292505"/>
                  <a:pt x="4895555" y="303719"/>
                </a:cubicBezTo>
                <a:cubicBezTo>
                  <a:pt x="4895555" y="317271"/>
                  <a:pt x="4888503" y="318884"/>
                  <a:pt x="4874399" y="308559"/>
                </a:cubicBezTo>
                <a:cubicBezTo>
                  <a:pt x="4860296" y="298234"/>
                  <a:pt x="4847393" y="287221"/>
                  <a:pt x="4835691" y="275519"/>
                </a:cubicBezTo>
                <a:cubicBezTo>
                  <a:pt x="4824205" y="262068"/>
                  <a:pt x="4820128" y="253718"/>
                  <a:pt x="4823462" y="250470"/>
                </a:cubicBezTo>
                <a:cubicBezTo>
                  <a:pt x="4825130" y="248846"/>
                  <a:pt x="4828277" y="248391"/>
                  <a:pt x="4832906" y="249104"/>
                </a:cubicBezTo>
                <a:close/>
                <a:moveTo>
                  <a:pt x="6117634" y="242931"/>
                </a:moveTo>
                <a:lnTo>
                  <a:pt x="6163687" y="242931"/>
                </a:lnTo>
                <a:lnTo>
                  <a:pt x="6163687" y="288963"/>
                </a:lnTo>
                <a:lnTo>
                  <a:pt x="6117634" y="288963"/>
                </a:lnTo>
                <a:close/>
                <a:moveTo>
                  <a:pt x="761856" y="235851"/>
                </a:moveTo>
                <a:cubicBezTo>
                  <a:pt x="766588" y="235857"/>
                  <a:pt x="771328" y="237109"/>
                  <a:pt x="776074" y="239608"/>
                </a:cubicBezTo>
                <a:cubicBezTo>
                  <a:pt x="785567" y="244605"/>
                  <a:pt x="790314" y="252496"/>
                  <a:pt x="790314" y="263280"/>
                </a:cubicBezTo>
                <a:cubicBezTo>
                  <a:pt x="790314" y="274064"/>
                  <a:pt x="784818" y="281714"/>
                  <a:pt x="773827" y="286231"/>
                </a:cubicBezTo>
                <a:cubicBezTo>
                  <a:pt x="762835" y="290748"/>
                  <a:pt x="753133" y="290200"/>
                  <a:pt x="744723" y="284586"/>
                </a:cubicBezTo>
                <a:cubicBezTo>
                  <a:pt x="736312" y="278972"/>
                  <a:pt x="732344" y="271310"/>
                  <a:pt x="732817" y="261602"/>
                </a:cubicBezTo>
                <a:cubicBezTo>
                  <a:pt x="733290" y="251894"/>
                  <a:pt x="738245" y="244551"/>
                  <a:pt x="747681" y="239575"/>
                </a:cubicBezTo>
                <a:cubicBezTo>
                  <a:pt x="752399" y="237087"/>
                  <a:pt x="757124" y="235846"/>
                  <a:pt x="761856" y="235851"/>
                </a:cubicBezTo>
                <a:close/>
                <a:moveTo>
                  <a:pt x="61352" y="210120"/>
                </a:moveTo>
                <a:cubicBezTo>
                  <a:pt x="63584" y="209451"/>
                  <a:pt x="68210" y="213154"/>
                  <a:pt x="75229" y="221227"/>
                </a:cubicBezTo>
                <a:cubicBezTo>
                  <a:pt x="84163" y="234650"/>
                  <a:pt x="96392" y="245674"/>
                  <a:pt x="111915" y="254299"/>
                </a:cubicBezTo>
                <a:cubicBezTo>
                  <a:pt x="127438" y="262925"/>
                  <a:pt x="144213" y="267238"/>
                  <a:pt x="162239" y="267238"/>
                </a:cubicBezTo>
                <a:cubicBezTo>
                  <a:pt x="180580" y="267238"/>
                  <a:pt x="193249" y="266108"/>
                  <a:pt x="200247" y="263850"/>
                </a:cubicBezTo>
                <a:cubicBezTo>
                  <a:pt x="207245" y="261591"/>
                  <a:pt x="209877" y="258010"/>
                  <a:pt x="208141" y="253105"/>
                </a:cubicBezTo>
                <a:cubicBezTo>
                  <a:pt x="206406" y="248201"/>
                  <a:pt x="203259" y="238525"/>
                  <a:pt x="198698" y="224077"/>
                </a:cubicBezTo>
                <a:cubicBezTo>
                  <a:pt x="194139" y="209629"/>
                  <a:pt x="199358" y="210673"/>
                  <a:pt x="214358" y="227207"/>
                </a:cubicBezTo>
                <a:cubicBezTo>
                  <a:pt x="229358" y="243741"/>
                  <a:pt x="242659" y="255432"/>
                  <a:pt x="254260" y="262280"/>
                </a:cubicBezTo>
                <a:cubicBezTo>
                  <a:pt x="265861" y="269127"/>
                  <a:pt x="260508" y="276860"/>
                  <a:pt x="238202" y="285478"/>
                </a:cubicBezTo>
                <a:cubicBezTo>
                  <a:pt x="215896" y="294097"/>
                  <a:pt x="189718" y="297492"/>
                  <a:pt x="159668" y="295664"/>
                </a:cubicBezTo>
                <a:cubicBezTo>
                  <a:pt x="129618" y="293835"/>
                  <a:pt x="107079" y="286346"/>
                  <a:pt x="92050" y="273196"/>
                </a:cubicBezTo>
                <a:cubicBezTo>
                  <a:pt x="77022" y="260046"/>
                  <a:pt x="66951" y="244060"/>
                  <a:pt x="61839" y="225239"/>
                </a:cubicBezTo>
                <a:cubicBezTo>
                  <a:pt x="59283" y="215828"/>
                  <a:pt x="59121" y="210788"/>
                  <a:pt x="61352" y="210120"/>
                </a:cubicBezTo>
                <a:close/>
                <a:moveTo>
                  <a:pt x="2201953" y="201991"/>
                </a:moveTo>
                <a:cubicBezTo>
                  <a:pt x="2204297" y="201737"/>
                  <a:pt x="2209542" y="207640"/>
                  <a:pt x="2217687" y="219700"/>
                </a:cubicBezTo>
                <a:cubicBezTo>
                  <a:pt x="2228916" y="239561"/>
                  <a:pt x="2240736" y="252915"/>
                  <a:pt x="2253147" y="259763"/>
                </a:cubicBezTo>
                <a:cubicBezTo>
                  <a:pt x="2265559" y="266610"/>
                  <a:pt x="2282150" y="270468"/>
                  <a:pt x="2302922" y="271335"/>
                </a:cubicBezTo>
                <a:cubicBezTo>
                  <a:pt x="2323694" y="272203"/>
                  <a:pt x="2336478" y="271776"/>
                  <a:pt x="2341275" y="270056"/>
                </a:cubicBezTo>
                <a:cubicBezTo>
                  <a:pt x="2346072" y="268335"/>
                  <a:pt x="2347402" y="265485"/>
                  <a:pt x="2345265" y="261505"/>
                </a:cubicBezTo>
                <a:cubicBezTo>
                  <a:pt x="2343128" y="257526"/>
                  <a:pt x="2339529" y="249158"/>
                  <a:pt x="2334467" y="236403"/>
                </a:cubicBezTo>
                <a:cubicBezTo>
                  <a:pt x="2329405" y="223647"/>
                  <a:pt x="2334316" y="224357"/>
                  <a:pt x="2349201" y="238532"/>
                </a:cubicBezTo>
                <a:cubicBezTo>
                  <a:pt x="2364087" y="252707"/>
                  <a:pt x="2377839" y="262477"/>
                  <a:pt x="2390458" y="267840"/>
                </a:cubicBezTo>
                <a:cubicBezTo>
                  <a:pt x="2403078" y="273203"/>
                  <a:pt x="2400048" y="280090"/>
                  <a:pt x="2381370" y="288501"/>
                </a:cubicBezTo>
                <a:cubicBezTo>
                  <a:pt x="2362692" y="296911"/>
                  <a:pt x="2337417" y="300202"/>
                  <a:pt x="2305546" y="298374"/>
                </a:cubicBezTo>
                <a:cubicBezTo>
                  <a:pt x="2273675" y="296545"/>
                  <a:pt x="2250448" y="289515"/>
                  <a:pt x="2235864" y="277283"/>
                </a:cubicBezTo>
                <a:cubicBezTo>
                  <a:pt x="2221280" y="265051"/>
                  <a:pt x="2210532" y="246365"/>
                  <a:pt x="2203620" y="221227"/>
                </a:cubicBezTo>
                <a:cubicBezTo>
                  <a:pt x="2200164" y="208658"/>
                  <a:pt x="2199608" y="202246"/>
                  <a:pt x="2201953" y="201991"/>
                </a:cubicBezTo>
                <a:close/>
                <a:moveTo>
                  <a:pt x="2353009" y="188341"/>
                </a:moveTo>
                <a:cubicBezTo>
                  <a:pt x="2357741" y="187830"/>
                  <a:pt x="2364675" y="188030"/>
                  <a:pt x="2373809" y="188940"/>
                </a:cubicBezTo>
                <a:cubicBezTo>
                  <a:pt x="2391663" y="188940"/>
                  <a:pt x="2404078" y="192428"/>
                  <a:pt x="2411054" y="199405"/>
                </a:cubicBezTo>
                <a:cubicBezTo>
                  <a:pt x="2418031" y="206381"/>
                  <a:pt x="2421222" y="214727"/>
                  <a:pt x="2420626" y="224443"/>
                </a:cubicBezTo>
                <a:cubicBezTo>
                  <a:pt x="2420031" y="234158"/>
                  <a:pt x="2413371" y="235782"/>
                  <a:pt x="2400643" y="229315"/>
                </a:cubicBezTo>
                <a:cubicBezTo>
                  <a:pt x="2387916" y="222848"/>
                  <a:pt x="2375365" y="215979"/>
                  <a:pt x="2362990" y="208708"/>
                </a:cubicBezTo>
                <a:cubicBezTo>
                  <a:pt x="2350614" y="201438"/>
                  <a:pt x="2344756" y="195870"/>
                  <a:pt x="2345416" y="192005"/>
                </a:cubicBezTo>
                <a:cubicBezTo>
                  <a:pt x="2345746" y="190073"/>
                  <a:pt x="2348277" y="188851"/>
                  <a:pt x="2353009" y="188341"/>
                </a:cubicBezTo>
                <a:close/>
                <a:moveTo>
                  <a:pt x="2178705" y="187376"/>
                </a:moveTo>
                <a:cubicBezTo>
                  <a:pt x="2181881" y="187248"/>
                  <a:pt x="2184121" y="193559"/>
                  <a:pt x="2185422" y="206310"/>
                </a:cubicBezTo>
                <a:cubicBezTo>
                  <a:pt x="2187157" y="223310"/>
                  <a:pt x="2181762" y="241336"/>
                  <a:pt x="2169235" y="260387"/>
                </a:cubicBezTo>
                <a:cubicBezTo>
                  <a:pt x="2156709" y="279438"/>
                  <a:pt x="2148134" y="283091"/>
                  <a:pt x="2143509" y="271346"/>
                </a:cubicBezTo>
                <a:cubicBezTo>
                  <a:pt x="2138884" y="259601"/>
                  <a:pt x="2138849" y="250230"/>
                  <a:pt x="2143402" y="243232"/>
                </a:cubicBezTo>
                <a:cubicBezTo>
                  <a:pt x="2147955" y="236234"/>
                  <a:pt x="2152927" y="226913"/>
                  <a:pt x="2158319" y="215269"/>
                </a:cubicBezTo>
                <a:cubicBezTo>
                  <a:pt x="2164514" y="204083"/>
                  <a:pt x="2170146" y="195544"/>
                  <a:pt x="2175215" y="189650"/>
                </a:cubicBezTo>
                <a:cubicBezTo>
                  <a:pt x="2176483" y="188176"/>
                  <a:pt x="2177646" y="187418"/>
                  <a:pt x="2178705" y="187376"/>
                </a:cubicBezTo>
                <a:close/>
                <a:moveTo>
                  <a:pt x="32814" y="180132"/>
                </a:moveTo>
                <a:cubicBezTo>
                  <a:pt x="35178" y="180684"/>
                  <a:pt x="37758" y="184158"/>
                  <a:pt x="40555" y="190553"/>
                </a:cubicBezTo>
                <a:cubicBezTo>
                  <a:pt x="46147" y="203345"/>
                  <a:pt x="43078" y="220693"/>
                  <a:pt x="31348" y="242598"/>
                </a:cubicBezTo>
                <a:cubicBezTo>
                  <a:pt x="19618" y="264502"/>
                  <a:pt x="11269" y="271296"/>
                  <a:pt x="6299" y="262979"/>
                </a:cubicBezTo>
                <a:cubicBezTo>
                  <a:pt x="1331" y="254661"/>
                  <a:pt x="-699" y="247129"/>
                  <a:pt x="212" y="240382"/>
                </a:cubicBezTo>
                <a:cubicBezTo>
                  <a:pt x="1123" y="233635"/>
                  <a:pt x="4948" y="225436"/>
                  <a:pt x="11688" y="215785"/>
                </a:cubicBezTo>
                <a:cubicBezTo>
                  <a:pt x="17610" y="207339"/>
                  <a:pt x="22504" y="197824"/>
                  <a:pt x="26369" y="187241"/>
                </a:cubicBezTo>
                <a:cubicBezTo>
                  <a:pt x="28301" y="181949"/>
                  <a:pt x="30449" y="179580"/>
                  <a:pt x="32814" y="180132"/>
                </a:cubicBezTo>
                <a:close/>
                <a:moveTo>
                  <a:pt x="124337" y="170888"/>
                </a:moveTo>
                <a:cubicBezTo>
                  <a:pt x="129794" y="171744"/>
                  <a:pt x="136641" y="173790"/>
                  <a:pt x="144880" y="177023"/>
                </a:cubicBezTo>
                <a:cubicBezTo>
                  <a:pt x="161902" y="182143"/>
                  <a:pt x="168530" y="191955"/>
                  <a:pt x="164766" y="206460"/>
                </a:cubicBezTo>
                <a:cubicBezTo>
                  <a:pt x="161002" y="220965"/>
                  <a:pt x="149952" y="219589"/>
                  <a:pt x="131619" y="202330"/>
                </a:cubicBezTo>
                <a:cubicBezTo>
                  <a:pt x="113285" y="185072"/>
                  <a:pt x="106792" y="174923"/>
                  <a:pt x="112141" y="171882"/>
                </a:cubicBezTo>
                <a:cubicBezTo>
                  <a:pt x="114815" y="170362"/>
                  <a:pt x="118881" y="170031"/>
                  <a:pt x="124337" y="170888"/>
                </a:cubicBezTo>
                <a:close/>
                <a:moveTo>
                  <a:pt x="5112056" y="163429"/>
                </a:moveTo>
                <a:lnTo>
                  <a:pt x="5081963" y="167043"/>
                </a:lnTo>
                <a:cubicBezTo>
                  <a:pt x="5083727" y="180637"/>
                  <a:pt x="5086581" y="194224"/>
                  <a:pt x="5090524" y="207805"/>
                </a:cubicBezTo>
                <a:lnTo>
                  <a:pt x="5115541" y="205632"/>
                </a:lnTo>
                <a:lnTo>
                  <a:pt x="5115541" y="194468"/>
                </a:lnTo>
                <a:cubicBezTo>
                  <a:pt x="5105044" y="196275"/>
                  <a:pt x="5096794" y="194716"/>
                  <a:pt x="5090793" y="189790"/>
                </a:cubicBezTo>
                <a:cubicBezTo>
                  <a:pt x="5084791" y="184864"/>
                  <a:pt x="5085032" y="181702"/>
                  <a:pt x="5091514" y="180304"/>
                </a:cubicBezTo>
                <a:cubicBezTo>
                  <a:pt x="5097996" y="178906"/>
                  <a:pt x="5105108" y="177152"/>
                  <a:pt x="5112852" y="175044"/>
                </a:cubicBezTo>
                <a:cubicBezTo>
                  <a:pt x="5112852" y="171273"/>
                  <a:pt x="5112587" y="167401"/>
                  <a:pt x="5112056" y="163429"/>
                </a:cubicBezTo>
                <a:close/>
                <a:moveTo>
                  <a:pt x="4801307" y="163418"/>
                </a:moveTo>
                <a:cubicBezTo>
                  <a:pt x="4806964" y="164415"/>
                  <a:pt x="4813679" y="167817"/>
                  <a:pt x="4821452" y="173625"/>
                </a:cubicBezTo>
                <a:cubicBezTo>
                  <a:pt x="4830357" y="179088"/>
                  <a:pt x="4833426" y="183975"/>
                  <a:pt x="4830658" y="188284"/>
                </a:cubicBezTo>
                <a:cubicBezTo>
                  <a:pt x="4827891" y="192593"/>
                  <a:pt x="4824700" y="206041"/>
                  <a:pt x="4821086" y="228627"/>
                </a:cubicBezTo>
                <a:cubicBezTo>
                  <a:pt x="4817472" y="251212"/>
                  <a:pt x="4809105" y="269299"/>
                  <a:pt x="4795983" y="282886"/>
                </a:cubicBezTo>
                <a:cubicBezTo>
                  <a:pt x="4782862" y="296474"/>
                  <a:pt x="4765105" y="306731"/>
                  <a:pt x="4742713" y="313657"/>
                </a:cubicBezTo>
                <a:cubicBezTo>
                  <a:pt x="4720321" y="320583"/>
                  <a:pt x="4718933" y="317235"/>
                  <a:pt x="4738551" y="303612"/>
                </a:cubicBezTo>
                <a:cubicBezTo>
                  <a:pt x="4758168" y="289988"/>
                  <a:pt x="4771673" y="277735"/>
                  <a:pt x="4779065" y="266850"/>
                </a:cubicBezTo>
                <a:cubicBezTo>
                  <a:pt x="4786458" y="255966"/>
                  <a:pt x="4791502" y="244924"/>
                  <a:pt x="4794198" y="233725"/>
                </a:cubicBezTo>
                <a:cubicBezTo>
                  <a:pt x="4796894" y="222525"/>
                  <a:pt x="4798461" y="211723"/>
                  <a:pt x="4798898" y="201319"/>
                </a:cubicBezTo>
                <a:cubicBezTo>
                  <a:pt x="4799335" y="190915"/>
                  <a:pt x="4798432" y="181749"/>
                  <a:pt x="4796187" y="173818"/>
                </a:cubicBezTo>
                <a:cubicBezTo>
                  <a:pt x="4793943" y="165888"/>
                  <a:pt x="4795650" y="162421"/>
                  <a:pt x="4801307" y="163418"/>
                </a:cubicBezTo>
                <a:close/>
                <a:moveTo>
                  <a:pt x="1920157" y="162074"/>
                </a:moveTo>
                <a:lnTo>
                  <a:pt x="1869031" y="174330"/>
                </a:lnTo>
                <a:lnTo>
                  <a:pt x="1874652" y="177185"/>
                </a:lnTo>
                <a:cubicBezTo>
                  <a:pt x="1886404" y="183760"/>
                  <a:pt x="1891286" y="189295"/>
                  <a:pt x="1889300" y="193791"/>
                </a:cubicBezTo>
                <a:cubicBezTo>
                  <a:pt x="1887314" y="198286"/>
                  <a:pt x="1884708" y="202026"/>
                  <a:pt x="1881481" y="205008"/>
                </a:cubicBezTo>
                <a:lnTo>
                  <a:pt x="1921813" y="233466"/>
                </a:lnTo>
                <a:lnTo>
                  <a:pt x="1921813" y="183606"/>
                </a:lnTo>
                <a:cubicBezTo>
                  <a:pt x="1921813" y="171087"/>
                  <a:pt x="1921261" y="163909"/>
                  <a:pt x="1920157" y="162074"/>
                </a:cubicBezTo>
                <a:close/>
                <a:moveTo>
                  <a:pt x="218940" y="160590"/>
                </a:moveTo>
                <a:cubicBezTo>
                  <a:pt x="224977" y="160590"/>
                  <a:pt x="234958" y="161056"/>
                  <a:pt x="248882" y="161988"/>
                </a:cubicBezTo>
                <a:cubicBezTo>
                  <a:pt x="264212" y="163020"/>
                  <a:pt x="274540" y="168986"/>
                  <a:pt x="279868" y="179884"/>
                </a:cubicBezTo>
                <a:cubicBezTo>
                  <a:pt x="285195" y="190783"/>
                  <a:pt x="285794" y="199315"/>
                  <a:pt x="281664" y="205482"/>
                </a:cubicBezTo>
                <a:cubicBezTo>
                  <a:pt x="277534" y="211648"/>
                  <a:pt x="270629" y="211942"/>
                  <a:pt x="260949" y="206363"/>
                </a:cubicBezTo>
                <a:cubicBezTo>
                  <a:pt x="251270" y="200785"/>
                  <a:pt x="239808" y="191762"/>
                  <a:pt x="226565" y="179293"/>
                </a:cubicBezTo>
                <a:cubicBezTo>
                  <a:pt x="213322" y="166824"/>
                  <a:pt x="210780" y="160590"/>
                  <a:pt x="218940" y="160590"/>
                </a:cubicBezTo>
                <a:close/>
                <a:moveTo>
                  <a:pt x="5173920" y="156610"/>
                </a:moveTo>
                <a:cubicBezTo>
                  <a:pt x="5172342" y="155764"/>
                  <a:pt x="5159687" y="156775"/>
                  <a:pt x="5135954" y="159643"/>
                </a:cubicBezTo>
                <a:cubicBezTo>
                  <a:pt x="5141346" y="161794"/>
                  <a:pt x="5142694" y="165250"/>
                  <a:pt x="5139998" y="170011"/>
                </a:cubicBezTo>
                <a:cubicBezTo>
                  <a:pt x="5141748" y="169122"/>
                  <a:pt x="5145738" y="168226"/>
                  <a:pt x="5151968" y="167322"/>
                </a:cubicBezTo>
                <a:cubicBezTo>
                  <a:pt x="5158199" y="166419"/>
                  <a:pt x="5162713" y="169136"/>
                  <a:pt x="5165509" y="175475"/>
                </a:cubicBezTo>
                <a:cubicBezTo>
                  <a:pt x="5168305" y="181813"/>
                  <a:pt x="5165732" y="186115"/>
                  <a:pt x="5157787" y="188381"/>
                </a:cubicBezTo>
                <a:cubicBezTo>
                  <a:pt x="5149843" y="190647"/>
                  <a:pt x="5143913" y="191779"/>
                  <a:pt x="5139998" y="191779"/>
                </a:cubicBezTo>
                <a:lnTo>
                  <a:pt x="5139998" y="202406"/>
                </a:lnTo>
                <a:cubicBezTo>
                  <a:pt x="5142895" y="202492"/>
                  <a:pt x="5146756" y="202294"/>
                  <a:pt x="5151581" y="201814"/>
                </a:cubicBezTo>
                <a:cubicBezTo>
                  <a:pt x="5156407" y="201334"/>
                  <a:pt x="5162168" y="201093"/>
                  <a:pt x="5168865" y="201093"/>
                </a:cubicBezTo>
                <a:cubicBezTo>
                  <a:pt x="5173812" y="182967"/>
                  <a:pt x="5176286" y="170836"/>
                  <a:pt x="5176286" y="164698"/>
                </a:cubicBezTo>
                <a:cubicBezTo>
                  <a:pt x="5176286" y="160152"/>
                  <a:pt x="5175497" y="157456"/>
                  <a:pt x="5173920" y="156610"/>
                </a:cubicBezTo>
                <a:close/>
                <a:moveTo>
                  <a:pt x="5509064" y="156329"/>
                </a:moveTo>
                <a:cubicBezTo>
                  <a:pt x="5511383" y="156640"/>
                  <a:pt x="5514187" y="157275"/>
                  <a:pt x="5517478" y="158234"/>
                </a:cubicBezTo>
                <a:cubicBezTo>
                  <a:pt x="5530643" y="162070"/>
                  <a:pt x="5540118" y="167882"/>
                  <a:pt x="5545904" y="175668"/>
                </a:cubicBezTo>
                <a:cubicBezTo>
                  <a:pt x="5551691" y="183455"/>
                  <a:pt x="5553117" y="193034"/>
                  <a:pt x="5550185" y="204406"/>
                </a:cubicBezTo>
                <a:cubicBezTo>
                  <a:pt x="5547252" y="215778"/>
                  <a:pt x="5538007" y="213096"/>
                  <a:pt x="5522447" y="196361"/>
                </a:cubicBezTo>
                <a:cubicBezTo>
                  <a:pt x="5510760" y="180171"/>
                  <a:pt x="5503719" y="168810"/>
                  <a:pt x="5501324" y="162278"/>
                </a:cubicBezTo>
                <a:cubicBezTo>
                  <a:pt x="5499528" y="157379"/>
                  <a:pt x="5502108" y="155396"/>
                  <a:pt x="5509064" y="156329"/>
                </a:cubicBezTo>
                <a:close/>
                <a:moveTo>
                  <a:pt x="4432739" y="156329"/>
                </a:moveTo>
                <a:cubicBezTo>
                  <a:pt x="4435058" y="156640"/>
                  <a:pt x="4437862" y="157275"/>
                  <a:pt x="4441154" y="158234"/>
                </a:cubicBezTo>
                <a:cubicBezTo>
                  <a:pt x="4454318" y="162070"/>
                  <a:pt x="4463793" y="167882"/>
                  <a:pt x="4469580" y="175668"/>
                </a:cubicBezTo>
                <a:cubicBezTo>
                  <a:pt x="4475366" y="183455"/>
                  <a:pt x="4476793" y="193034"/>
                  <a:pt x="4473860" y="204406"/>
                </a:cubicBezTo>
                <a:cubicBezTo>
                  <a:pt x="4470927" y="215778"/>
                  <a:pt x="4461682" y="213096"/>
                  <a:pt x="4446122" y="196361"/>
                </a:cubicBezTo>
                <a:cubicBezTo>
                  <a:pt x="4434435" y="180171"/>
                  <a:pt x="4427394" y="168810"/>
                  <a:pt x="4424999" y="162278"/>
                </a:cubicBezTo>
                <a:cubicBezTo>
                  <a:pt x="4423203" y="157379"/>
                  <a:pt x="4425783" y="155396"/>
                  <a:pt x="4432739" y="156329"/>
                </a:cubicBezTo>
                <a:close/>
                <a:moveTo>
                  <a:pt x="2931371" y="155812"/>
                </a:moveTo>
                <a:cubicBezTo>
                  <a:pt x="2929204" y="155709"/>
                  <a:pt x="2925953" y="156216"/>
                  <a:pt x="2921619" y="157331"/>
                </a:cubicBezTo>
                <a:cubicBezTo>
                  <a:pt x="2912950" y="159561"/>
                  <a:pt x="2907892" y="160862"/>
                  <a:pt x="2906444" y="161235"/>
                </a:cubicBezTo>
                <a:lnTo>
                  <a:pt x="2906444" y="194318"/>
                </a:lnTo>
                <a:cubicBezTo>
                  <a:pt x="2913585" y="192654"/>
                  <a:pt x="2921701" y="190310"/>
                  <a:pt x="2930793" y="187284"/>
                </a:cubicBezTo>
                <a:cubicBezTo>
                  <a:pt x="2933346" y="172800"/>
                  <a:pt x="2934622" y="163020"/>
                  <a:pt x="2934622" y="157944"/>
                </a:cubicBezTo>
                <a:cubicBezTo>
                  <a:pt x="2934622" y="156624"/>
                  <a:pt x="2933538" y="155914"/>
                  <a:pt x="2931371" y="155812"/>
                </a:cubicBezTo>
                <a:close/>
                <a:moveTo>
                  <a:pt x="761872" y="134618"/>
                </a:moveTo>
                <a:cubicBezTo>
                  <a:pt x="766604" y="134624"/>
                  <a:pt x="771342" y="135874"/>
                  <a:pt x="776085" y="138369"/>
                </a:cubicBezTo>
                <a:cubicBezTo>
                  <a:pt x="785571" y="143360"/>
                  <a:pt x="790314" y="151254"/>
                  <a:pt x="790314" y="162052"/>
                </a:cubicBezTo>
                <a:cubicBezTo>
                  <a:pt x="790314" y="172836"/>
                  <a:pt x="784818" y="180487"/>
                  <a:pt x="773827" y="185004"/>
                </a:cubicBezTo>
                <a:cubicBezTo>
                  <a:pt x="762835" y="189521"/>
                  <a:pt x="753133" y="188972"/>
                  <a:pt x="744723" y="183358"/>
                </a:cubicBezTo>
                <a:cubicBezTo>
                  <a:pt x="736312" y="177744"/>
                  <a:pt x="732344" y="170079"/>
                  <a:pt x="732817" y="160364"/>
                </a:cubicBezTo>
                <a:cubicBezTo>
                  <a:pt x="733290" y="150648"/>
                  <a:pt x="738249" y="143306"/>
                  <a:pt x="747691" y="138337"/>
                </a:cubicBezTo>
                <a:cubicBezTo>
                  <a:pt x="752413" y="135853"/>
                  <a:pt x="757140" y="134613"/>
                  <a:pt x="761872" y="134618"/>
                </a:cubicBezTo>
                <a:close/>
                <a:moveTo>
                  <a:pt x="5180029" y="134398"/>
                </a:moveTo>
                <a:cubicBezTo>
                  <a:pt x="5184019" y="134679"/>
                  <a:pt x="5188411" y="136132"/>
                  <a:pt x="5193203" y="138757"/>
                </a:cubicBezTo>
                <a:cubicBezTo>
                  <a:pt x="5202790" y="144005"/>
                  <a:pt x="5210043" y="149038"/>
                  <a:pt x="5214961" y="153857"/>
                </a:cubicBezTo>
                <a:cubicBezTo>
                  <a:pt x="5219880" y="158675"/>
                  <a:pt x="5219723" y="163920"/>
                  <a:pt x="5214488" y="169592"/>
                </a:cubicBezTo>
                <a:cubicBezTo>
                  <a:pt x="5209254" y="175263"/>
                  <a:pt x="5203980" y="183186"/>
                  <a:pt x="5198667" y="193360"/>
                </a:cubicBezTo>
                <a:cubicBezTo>
                  <a:pt x="5193354" y="203535"/>
                  <a:pt x="5187880" y="212114"/>
                  <a:pt x="5182244" y="219098"/>
                </a:cubicBezTo>
                <a:cubicBezTo>
                  <a:pt x="5176608" y="226081"/>
                  <a:pt x="5171912" y="225522"/>
                  <a:pt x="5168155" y="217420"/>
                </a:cubicBezTo>
                <a:cubicBezTo>
                  <a:pt x="5160196" y="219141"/>
                  <a:pt x="5150718" y="220783"/>
                  <a:pt x="5139718" y="222346"/>
                </a:cubicBezTo>
                <a:lnTo>
                  <a:pt x="5138643" y="236155"/>
                </a:lnTo>
                <a:lnTo>
                  <a:pt x="5166197" y="232176"/>
                </a:lnTo>
                <a:cubicBezTo>
                  <a:pt x="5178530" y="229437"/>
                  <a:pt x="5187819" y="231728"/>
                  <a:pt x="5194064" y="239048"/>
                </a:cubicBezTo>
                <a:cubicBezTo>
                  <a:pt x="5200309" y="246369"/>
                  <a:pt x="5196803" y="251112"/>
                  <a:pt x="5183545" y="253277"/>
                </a:cubicBezTo>
                <a:cubicBezTo>
                  <a:pt x="5170288" y="255443"/>
                  <a:pt x="5155235" y="257329"/>
                  <a:pt x="5138385" y="258935"/>
                </a:cubicBezTo>
                <a:lnTo>
                  <a:pt x="5137309" y="276659"/>
                </a:lnTo>
                <a:cubicBezTo>
                  <a:pt x="5180187" y="274006"/>
                  <a:pt x="5207075" y="271991"/>
                  <a:pt x="5217973" y="270615"/>
                </a:cubicBezTo>
                <a:cubicBezTo>
                  <a:pt x="5228871" y="269238"/>
                  <a:pt x="5238848" y="271547"/>
                  <a:pt x="5247904" y="277541"/>
                </a:cubicBezTo>
                <a:cubicBezTo>
                  <a:pt x="5256960" y="283535"/>
                  <a:pt x="5261162" y="288963"/>
                  <a:pt x="5260509" y="293824"/>
                </a:cubicBezTo>
                <a:cubicBezTo>
                  <a:pt x="5259857" y="298686"/>
                  <a:pt x="5250561" y="300439"/>
                  <a:pt x="5232621" y="299084"/>
                </a:cubicBezTo>
                <a:cubicBezTo>
                  <a:pt x="5214682" y="297729"/>
                  <a:pt x="5197266" y="297277"/>
                  <a:pt x="5180373" y="297729"/>
                </a:cubicBezTo>
                <a:cubicBezTo>
                  <a:pt x="5163480" y="298180"/>
                  <a:pt x="5149204" y="298858"/>
                  <a:pt x="5137546" y="299761"/>
                </a:cubicBezTo>
                <a:cubicBezTo>
                  <a:pt x="5125887" y="300665"/>
                  <a:pt x="5109711" y="302239"/>
                  <a:pt x="5089018" y="304483"/>
                </a:cubicBezTo>
                <a:cubicBezTo>
                  <a:pt x="5068325" y="306727"/>
                  <a:pt x="5053472" y="308301"/>
                  <a:pt x="5044459" y="309204"/>
                </a:cubicBezTo>
                <a:cubicBezTo>
                  <a:pt x="5035447" y="310108"/>
                  <a:pt x="5026369" y="306939"/>
                  <a:pt x="5017227" y="299697"/>
                </a:cubicBezTo>
                <a:cubicBezTo>
                  <a:pt x="5008086" y="292455"/>
                  <a:pt x="5009387" y="288834"/>
                  <a:pt x="5021132" y="288834"/>
                </a:cubicBezTo>
                <a:cubicBezTo>
                  <a:pt x="5030238" y="288834"/>
                  <a:pt x="5043151" y="288171"/>
                  <a:pt x="5059872" y="286844"/>
                </a:cubicBezTo>
                <a:cubicBezTo>
                  <a:pt x="5076593" y="285518"/>
                  <a:pt x="5095149" y="283220"/>
                  <a:pt x="5115541" y="279950"/>
                </a:cubicBezTo>
                <a:lnTo>
                  <a:pt x="5115541" y="260612"/>
                </a:lnTo>
                <a:cubicBezTo>
                  <a:pt x="5101975" y="262362"/>
                  <a:pt x="5091668" y="263699"/>
                  <a:pt x="5084619" y="264624"/>
                </a:cubicBezTo>
                <a:cubicBezTo>
                  <a:pt x="5077571" y="265549"/>
                  <a:pt x="5070164" y="262466"/>
                  <a:pt x="5062399" y="255375"/>
                </a:cubicBezTo>
                <a:cubicBezTo>
                  <a:pt x="5054634" y="248284"/>
                  <a:pt x="5056710" y="244451"/>
                  <a:pt x="5068627" y="243877"/>
                </a:cubicBezTo>
                <a:cubicBezTo>
                  <a:pt x="5080543" y="243304"/>
                  <a:pt x="5096181" y="241805"/>
                  <a:pt x="5115541" y="239382"/>
                </a:cubicBezTo>
                <a:lnTo>
                  <a:pt x="5115541" y="222819"/>
                </a:lnTo>
                <a:cubicBezTo>
                  <a:pt x="5109016" y="223679"/>
                  <a:pt x="5100412" y="224927"/>
                  <a:pt x="5089728" y="226562"/>
                </a:cubicBezTo>
                <a:cubicBezTo>
                  <a:pt x="5083390" y="233961"/>
                  <a:pt x="5078037" y="234298"/>
                  <a:pt x="5073670" y="227573"/>
                </a:cubicBezTo>
                <a:cubicBezTo>
                  <a:pt x="5069304" y="220847"/>
                  <a:pt x="5065336" y="210343"/>
                  <a:pt x="5061765" y="196060"/>
                </a:cubicBezTo>
                <a:cubicBezTo>
                  <a:pt x="5058194" y="181777"/>
                  <a:pt x="5053666" y="170273"/>
                  <a:pt x="5048181" y="161547"/>
                </a:cubicBezTo>
                <a:cubicBezTo>
                  <a:pt x="5042696" y="152821"/>
                  <a:pt x="5044033" y="148458"/>
                  <a:pt x="5052193" y="148458"/>
                </a:cubicBezTo>
                <a:cubicBezTo>
                  <a:pt x="5058861" y="148458"/>
                  <a:pt x="5064640" y="148902"/>
                  <a:pt x="5069530" y="149791"/>
                </a:cubicBezTo>
                <a:cubicBezTo>
                  <a:pt x="5074420" y="150680"/>
                  <a:pt x="5090671" y="149813"/>
                  <a:pt x="5118283" y="147189"/>
                </a:cubicBezTo>
                <a:cubicBezTo>
                  <a:pt x="5145895" y="144564"/>
                  <a:pt x="5162888" y="141191"/>
                  <a:pt x="5169262" y="137068"/>
                </a:cubicBezTo>
                <a:cubicBezTo>
                  <a:pt x="5172450" y="135007"/>
                  <a:pt x="5176039" y="134117"/>
                  <a:pt x="5180029" y="134398"/>
                </a:cubicBezTo>
                <a:close/>
                <a:moveTo>
                  <a:pt x="5859121" y="131459"/>
                </a:moveTo>
                <a:cubicBezTo>
                  <a:pt x="5863298" y="130767"/>
                  <a:pt x="5870463" y="132067"/>
                  <a:pt x="5880615" y="135358"/>
                </a:cubicBezTo>
                <a:cubicBezTo>
                  <a:pt x="5893723" y="141840"/>
                  <a:pt x="5898222" y="148372"/>
                  <a:pt x="5894113" y="154954"/>
                </a:cubicBezTo>
                <a:cubicBezTo>
                  <a:pt x="5890005" y="161536"/>
                  <a:pt x="5886660" y="177805"/>
                  <a:pt x="5884079" y="203761"/>
                </a:cubicBezTo>
                <a:cubicBezTo>
                  <a:pt x="5888868" y="197480"/>
                  <a:pt x="5896609" y="189220"/>
                  <a:pt x="5907299" y="178981"/>
                </a:cubicBezTo>
                <a:cubicBezTo>
                  <a:pt x="5917989" y="168742"/>
                  <a:pt x="5924418" y="161023"/>
                  <a:pt x="5926582" y="155825"/>
                </a:cubicBezTo>
                <a:cubicBezTo>
                  <a:pt x="5928748" y="150627"/>
                  <a:pt x="5930146" y="144718"/>
                  <a:pt x="5930777" y="138100"/>
                </a:cubicBezTo>
                <a:cubicBezTo>
                  <a:pt x="5931408" y="131482"/>
                  <a:pt x="5939424" y="133565"/>
                  <a:pt x="5954826" y="144349"/>
                </a:cubicBezTo>
                <a:cubicBezTo>
                  <a:pt x="5966140" y="159120"/>
                  <a:pt x="5967822" y="168391"/>
                  <a:pt x="5959870" y="172162"/>
                </a:cubicBezTo>
                <a:cubicBezTo>
                  <a:pt x="5951918" y="175934"/>
                  <a:pt x="5938732" y="183745"/>
                  <a:pt x="5920312" y="195598"/>
                </a:cubicBezTo>
                <a:cubicBezTo>
                  <a:pt x="5901893" y="207450"/>
                  <a:pt x="5889714" y="215491"/>
                  <a:pt x="5883777" y="219721"/>
                </a:cubicBezTo>
                <a:cubicBezTo>
                  <a:pt x="5882172" y="232427"/>
                  <a:pt x="5883229" y="242702"/>
                  <a:pt x="5886950" y="250546"/>
                </a:cubicBezTo>
                <a:cubicBezTo>
                  <a:pt x="5890672" y="258390"/>
                  <a:pt x="5899430" y="263531"/>
                  <a:pt x="5913225" y="265969"/>
                </a:cubicBezTo>
                <a:cubicBezTo>
                  <a:pt x="5929286" y="266815"/>
                  <a:pt x="5943379" y="265771"/>
                  <a:pt x="5955503" y="262839"/>
                </a:cubicBezTo>
                <a:cubicBezTo>
                  <a:pt x="5967628" y="259906"/>
                  <a:pt x="5974931" y="255127"/>
                  <a:pt x="5977412" y="248502"/>
                </a:cubicBezTo>
                <a:cubicBezTo>
                  <a:pt x="5979893" y="241877"/>
                  <a:pt x="5983460" y="230738"/>
                  <a:pt x="5988112" y="215086"/>
                </a:cubicBezTo>
                <a:cubicBezTo>
                  <a:pt x="5992766" y="199434"/>
                  <a:pt x="5996147" y="201434"/>
                  <a:pt x="5998255" y="221087"/>
                </a:cubicBezTo>
                <a:cubicBezTo>
                  <a:pt x="6000363" y="240741"/>
                  <a:pt x="6003679" y="254647"/>
                  <a:pt x="6008204" y="262807"/>
                </a:cubicBezTo>
                <a:cubicBezTo>
                  <a:pt x="6012728" y="270966"/>
                  <a:pt x="6004938" y="278760"/>
                  <a:pt x="5984832" y="286188"/>
                </a:cubicBezTo>
                <a:cubicBezTo>
                  <a:pt x="5962921" y="291638"/>
                  <a:pt x="5940478" y="293667"/>
                  <a:pt x="5917506" y="292276"/>
                </a:cubicBezTo>
                <a:cubicBezTo>
                  <a:pt x="5894533" y="290885"/>
                  <a:pt x="5878694" y="283901"/>
                  <a:pt x="5869989" y="271325"/>
                </a:cubicBezTo>
                <a:cubicBezTo>
                  <a:pt x="5861271" y="257673"/>
                  <a:pt x="5857585" y="241164"/>
                  <a:pt x="5858933" y="221797"/>
                </a:cubicBezTo>
                <a:cubicBezTo>
                  <a:pt x="5860281" y="202431"/>
                  <a:pt x="5860955" y="183398"/>
                  <a:pt x="5860955" y="164698"/>
                </a:cubicBezTo>
                <a:cubicBezTo>
                  <a:pt x="5860955" y="157255"/>
                  <a:pt x="5859156" y="148859"/>
                  <a:pt x="5855556" y="139509"/>
                </a:cubicBezTo>
                <a:cubicBezTo>
                  <a:pt x="5853756" y="134835"/>
                  <a:pt x="5854945" y="132151"/>
                  <a:pt x="5859121" y="131459"/>
                </a:cubicBezTo>
                <a:close/>
                <a:moveTo>
                  <a:pt x="5432932" y="129002"/>
                </a:moveTo>
                <a:cubicBezTo>
                  <a:pt x="5428006" y="129439"/>
                  <a:pt x="5415469" y="131665"/>
                  <a:pt x="5395321" y="135681"/>
                </a:cubicBezTo>
                <a:lnTo>
                  <a:pt x="5396504" y="174076"/>
                </a:lnTo>
                <a:cubicBezTo>
                  <a:pt x="5404435" y="173331"/>
                  <a:pt x="5411035" y="171567"/>
                  <a:pt x="5416305" y="168785"/>
                </a:cubicBezTo>
                <a:cubicBezTo>
                  <a:pt x="5421575" y="166003"/>
                  <a:pt x="5427268" y="167620"/>
                  <a:pt x="5433384" y="173636"/>
                </a:cubicBezTo>
                <a:cubicBezTo>
                  <a:pt x="5439500" y="179651"/>
                  <a:pt x="5437743" y="184627"/>
                  <a:pt x="5428114" y="188564"/>
                </a:cubicBezTo>
                <a:cubicBezTo>
                  <a:pt x="5418484" y="192500"/>
                  <a:pt x="5408005" y="194468"/>
                  <a:pt x="5396676" y="194468"/>
                </a:cubicBezTo>
                <a:lnTo>
                  <a:pt x="5397838" y="229401"/>
                </a:lnTo>
                <a:cubicBezTo>
                  <a:pt x="5402370" y="229530"/>
                  <a:pt x="5409124" y="227763"/>
                  <a:pt x="5418101" y="224099"/>
                </a:cubicBezTo>
                <a:cubicBezTo>
                  <a:pt x="5427078" y="220435"/>
                  <a:pt x="5433097" y="220628"/>
                  <a:pt x="5436159" y="224679"/>
                </a:cubicBezTo>
                <a:cubicBezTo>
                  <a:pt x="5439220" y="228731"/>
                  <a:pt x="5441475" y="228472"/>
                  <a:pt x="5442924" y="223905"/>
                </a:cubicBezTo>
                <a:cubicBezTo>
                  <a:pt x="5444372" y="219338"/>
                  <a:pt x="5445322" y="203822"/>
                  <a:pt x="5445774" y="177357"/>
                </a:cubicBezTo>
                <a:cubicBezTo>
                  <a:pt x="5446226" y="150892"/>
                  <a:pt x="5445430" y="136107"/>
                  <a:pt x="5443386" y="133003"/>
                </a:cubicBezTo>
                <a:cubicBezTo>
                  <a:pt x="5441343" y="129898"/>
                  <a:pt x="5437858" y="128564"/>
                  <a:pt x="5432932" y="129002"/>
                </a:cubicBezTo>
                <a:close/>
                <a:moveTo>
                  <a:pt x="4356608" y="129002"/>
                </a:moveTo>
                <a:cubicBezTo>
                  <a:pt x="4351682" y="129439"/>
                  <a:pt x="4339144" y="131665"/>
                  <a:pt x="4318996" y="135681"/>
                </a:cubicBezTo>
                <a:lnTo>
                  <a:pt x="4320180" y="174076"/>
                </a:lnTo>
                <a:cubicBezTo>
                  <a:pt x="4328110" y="173331"/>
                  <a:pt x="4334710" y="171567"/>
                  <a:pt x="4339980" y="168785"/>
                </a:cubicBezTo>
                <a:cubicBezTo>
                  <a:pt x="4345250" y="166003"/>
                  <a:pt x="4350943" y="167620"/>
                  <a:pt x="4357059" y="173636"/>
                </a:cubicBezTo>
                <a:cubicBezTo>
                  <a:pt x="4363175" y="179651"/>
                  <a:pt x="4361418" y="184627"/>
                  <a:pt x="4351789" y="188564"/>
                </a:cubicBezTo>
                <a:cubicBezTo>
                  <a:pt x="4342160" y="192500"/>
                  <a:pt x="4331680" y="194468"/>
                  <a:pt x="4320352" y="194468"/>
                </a:cubicBezTo>
                <a:lnTo>
                  <a:pt x="4321513" y="229401"/>
                </a:lnTo>
                <a:cubicBezTo>
                  <a:pt x="4326045" y="229530"/>
                  <a:pt x="4332799" y="227763"/>
                  <a:pt x="4341776" y="224099"/>
                </a:cubicBezTo>
                <a:cubicBezTo>
                  <a:pt x="4350753" y="220435"/>
                  <a:pt x="4356772" y="220628"/>
                  <a:pt x="4359834" y="224679"/>
                </a:cubicBezTo>
                <a:cubicBezTo>
                  <a:pt x="4362896" y="228731"/>
                  <a:pt x="4365150" y="228472"/>
                  <a:pt x="4366599" y="223905"/>
                </a:cubicBezTo>
                <a:cubicBezTo>
                  <a:pt x="4368047" y="219338"/>
                  <a:pt x="4368998" y="203822"/>
                  <a:pt x="4369449" y="177357"/>
                </a:cubicBezTo>
                <a:cubicBezTo>
                  <a:pt x="4369901" y="150892"/>
                  <a:pt x="4369105" y="136107"/>
                  <a:pt x="4367062" y="133003"/>
                </a:cubicBezTo>
                <a:cubicBezTo>
                  <a:pt x="4365018" y="129898"/>
                  <a:pt x="4361533" y="128564"/>
                  <a:pt x="4356608" y="129002"/>
                </a:cubicBezTo>
                <a:close/>
                <a:moveTo>
                  <a:pt x="2006274" y="122766"/>
                </a:moveTo>
                <a:cubicBezTo>
                  <a:pt x="2016192" y="122659"/>
                  <a:pt x="2024337" y="126480"/>
                  <a:pt x="2030709" y="134229"/>
                </a:cubicBezTo>
                <a:cubicBezTo>
                  <a:pt x="2039206" y="144561"/>
                  <a:pt x="2033674" y="149981"/>
                  <a:pt x="2014114" y="150490"/>
                </a:cubicBezTo>
                <a:cubicBezTo>
                  <a:pt x="1994554" y="150999"/>
                  <a:pt x="1971939" y="153211"/>
                  <a:pt x="1946270" y="157126"/>
                </a:cubicBezTo>
                <a:cubicBezTo>
                  <a:pt x="1949870" y="161199"/>
                  <a:pt x="1950978" y="165856"/>
                  <a:pt x="1949594" y="171097"/>
                </a:cubicBezTo>
                <a:cubicBezTo>
                  <a:pt x="1948210" y="176339"/>
                  <a:pt x="1947102" y="182279"/>
                  <a:pt x="1946270" y="188919"/>
                </a:cubicBezTo>
                <a:cubicBezTo>
                  <a:pt x="1956968" y="186352"/>
                  <a:pt x="1966508" y="183459"/>
                  <a:pt x="1974890" y="180239"/>
                </a:cubicBezTo>
                <a:cubicBezTo>
                  <a:pt x="1983272" y="177020"/>
                  <a:pt x="1991395" y="178916"/>
                  <a:pt x="1999261" y="185929"/>
                </a:cubicBezTo>
                <a:cubicBezTo>
                  <a:pt x="2007127" y="192941"/>
                  <a:pt x="2003922" y="198595"/>
                  <a:pt x="1989646" y="202890"/>
                </a:cubicBezTo>
                <a:cubicBezTo>
                  <a:pt x="1975370" y="207184"/>
                  <a:pt x="1960847" y="208880"/>
                  <a:pt x="1946077" y="207977"/>
                </a:cubicBezTo>
                <a:lnTo>
                  <a:pt x="1944894" y="245749"/>
                </a:lnTo>
                <a:cubicBezTo>
                  <a:pt x="1970247" y="258411"/>
                  <a:pt x="1993396" y="266524"/>
                  <a:pt x="2014340" y="270088"/>
                </a:cubicBezTo>
                <a:cubicBezTo>
                  <a:pt x="2035284" y="273651"/>
                  <a:pt x="2055044" y="276910"/>
                  <a:pt x="2073622" y="279864"/>
                </a:cubicBezTo>
                <a:cubicBezTo>
                  <a:pt x="2092200" y="282818"/>
                  <a:pt x="2094458" y="286851"/>
                  <a:pt x="2080398" y="291964"/>
                </a:cubicBezTo>
                <a:cubicBezTo>
                  <a:pt x="2066337" y="297076"/>
                  <a:pt x="2050291" y="301453"/>
                  <a:pt x="2032258" y="305096"/>
                </a:cubicBezTo>
                <a:cubicBezTo>
                  <a:pt x="2014225" y="308738"/>
                  <a:pt x="2000430" y="308917"/>
                  <a:pt x="1990872" y="305634"/>
                </a:cubicBezTo>
                <a:cubicBezTo>
                  <a:pt x="1981314" y="302350"/>
                  <a:pt x="1964604" y="291247"/>
                  <a:pt x="1940742" y="272325"/>
                </a:cubicBezTo>
                <a:cubicBezTo>
                  <a:pt x="1916880" y="253403"/>
                  <a:pt x="1893749" y="235101"/>
                  <a:pt x="1871350" y="217420"/>
                </a:cubicBezTo>
                <a:cubicBezTo>
                  <a:pt x="1866804" y="224375"/>
                  <a:pt x="1858781" y="234058"/>
                  <a:pt x="1847280" y="246469"/>
                </a:cubicBezTo>
                <a:cubicBezTo>
                  <a:pt x="1835779" y="258881"/>
                  <a:pt x="1824669" y="268582"/>
                  <a:pt x="1813950" y="275573"/>
                </a:cubicBezTo>
                <a:cubicBezTo>
                  <a:pt x="1803230" y="282564"/>
                  <a:pt x="1791532" y="287443"/>
                  <a:pt x="1778856" y="290211"/>
                </a:cubicBezTo>
                <a:cubicBezTo>
                  <a:pt x="1766179" y="292978"/>
                  <a:pt x="1766742" y="289114"/>
                  <a:pt x="1780544" y="278617"/>
                </a:cubicBezTo>
                <a:cubicBezTo>
                  <a:pt x="1794347" y="268120"/>
                  <a:pt x="1808780" y="253561"/>
                  <a:pt x="1823845" y="234940"/>
                </a:cubicBezTo>
                <a:cubicBezTo>
                  <a:pt x="1838909" y="216319"/>
                  <a:pt x="1848431" y="202631"/>
                  <a:pt x="1852410" y="193877"/>
                </a:cubicBezTo>
                <a:cubicBezTo>
                  <a:pt x="1854400" y="189499"/>
                  <a:pt x="1855836" y="185657"/>
                  <a:pt x="1856718" y="182350"/>
                </a:cubicBezTo>
                <a:lnTo>
                  <a:pt x="1857310" y="177342"/>
                </a:lnTo>
                <a:lnTo>
                  <a:pt x="1836234" y="182971"/>
                </a:lnTo>
                <a:cubicBezTo>
                  <a:pt x="1826232" y="186147"/>
                  <a:pt x="1815950" y="182759"/>
                  <a:pt x="1805389" y="172807"/>
                </a:cubicBezTo>
                <a:cubicBezTo>
                  <a:pt x="1794827" y="162855"/>
                  <a:pt x="1793561" y="158335"/>
                  <a:pt x="1801592" y="159245"/>
                </a:cubicBezTo>
                <a:cubicBezTo>
                  <a:pt x="1809623" y="160156"/>
                  <a:pt x="1817072" y="160181"/>
                  <a:pt x="1823941" y="159320"/>
                </a:cubicBezTo>
                <a:cubicBezTo>
                  <a:pt x="1830810" y="158460"/>
                  <a:pt x="1843967" y="156449"/>
                  <a:pt x="1863413" y="153287"/>
                </a:cubicBezTo>
                <a:cubicBezTo>
                  <a:pt x="1882858" y="150125"/>
                  <a:pt x="1906078" y="145392"/>
                  <a:pt x="1933074" y="139090"/>
                </a:cubicBezTo>
                <a:cubicBezTo>
                  <a:pt x="1960069" y="132787"/>
                  <a:pt x="1980966" y="127819"/>
                  <a:pt x="1995766" y="124183"/>
                </a:cubicBezTo>
                <a:cubicBezTo>
                  <a:pt x="1999465" y="123274"/>
                  <a:pt x="2002968" y="122802"/>
                  <a:pt x="2006274" y="122766"/>
                </a:cubicBezTo>
                <a:close/>
                <a:moveTo>
                  <a:pt x="3381207" y="117999"/>
                </a:moveTo>
                <a:cubicBezTo>
                  <a:pt x="3386529" y="118368"/>
                  <a:pt x="3390916" y="120294"/>
                  <a:pt x="3394369" y="123775"/>
                </a:cubicBezTo>
                <a:cubicBezTo>
                  <a:pt x="3401274" y="130737"/>
                  <a:pt x="3398721" y="136387"/>
                  <a:pt x="3386711" y="140725"/>
                </a:cubicBezTo>
                <a:cubicBezTo>
                  <a:pt x="3374701" y="145063"/>
                  <a:pt x="3360909" y="149189"/>
                  <a:pt x="3345336" y="153104"/>
                </a:cubicBezTo>
                <a:cubicBezTo>
                  <a:pt x="3354327" y="157879"/>
                  <a:pt x="3357923" y="162081"/>
                  <a:pt x="3356123" y="165709"/>
                </a:cubicBezTo>
                <a:cubicBezTo>
                  <a:pt x="3354324" y="169337"/>
                  <a:pt x="3353424" y="175726"/>
                  <a:pt x="3353424" y="184875"/>
                </a:cubicBezTo>
                <a:cubicBezTo>
                  <a:pt x="3362401" y="184072"/>
                  <a:pt x="3372267" y="181619"/>
                  <a:pt x="3383022" y="177518"/>
                </a:cubicBezTo>
                <a:cubicBezTo>
                  <a:pt x="3393777" y="173417"/>
                  <a:pt x="3402557" y="175478"/>
                  <a:pt x="3409361" y="183702"/>
                </a:cubicBezTo>
                <a:cubicBezTo>
                  <a:pt x="3416166" y="191926"/>
                  <a:pt x="3411774" y="197354"/>
                  <a:pt x="3396186" y="199986"/>
                </a:cubicBezTo>
                <a:cubicBezTo>
                  <a:pt x="3380599" y="202617"/>
                  <a:pt x="3366345" y="203933"/>
                  <a:pt x="3353424" y="203933"/>
                </a:cubicBezTo>
                <a:lnTo>
                  <a:pt x="3353424" y="244437"/>
                </a:lnTo>
                <a:cubicBezTo>
                  <a:pt x="3378792" y="257974"/>
                  <a:pt x="3402586" y="266521"/>
                  <a:pt x="3424806" y="270077"/>
                </a:cubicBezTo>
                <a:cubicBezTo>
                  <a:pt x="3447026" y="273633"/>
                  <a:pt x="3467006" y="276247"/>
                  <a:pt x="3484744" y="277918"/>
                </a:cubicBezTo>
                <a:cubicBezTo>
                  <a:pt x="3502483" y="279588"/>
                  <a:pt x="3507302" y="283162"/>
                  <a:pt x="3499199" y="288640"/>
                </a:cubicBezTo>
                <a:cubicBezTo>
                  <a:pt x="3491097" y="294118"/>
                  <a:pt x="3475180" y="299141"/>
                  <a:pt x="3451446" y="303708"/>
                </a:cubicBezTo>
                <a:cubicBezTo>
                  <a:pt x="3427714" y="308276"/>
                  <a:pt x="3408089" y="305433"/>
                  <a:pt x="3392573" y="295180"/>
                </a:cubicBezTo>
                <a:cubicBezTo>
                  <a:pt x="3377057" y="284926"/>
                  <a:pt x="3360899" y="273834"/>
                  <a:pt x="3344099" y="261903"/>
                </a:cubicBezTo>
                <a:cubicBezTo>
                  <a:pt x="3327300" y="249972"/>
                  <a:pt x="3309220" y="235596"/>
                  <a:pt x="3289861" y="218775"/>
                </a:cubicBezTo>
                <a:cubicBezTo>
                  <a:pt x="3277586" y="244014"/>
                  <a:pt x="3265838" y="260605"/>
                  <a:pt x="3254616" y="268550"/>
                </a:cubicBezTo>
                <a:cubicBezTo>
                  <a:pt x="3243395" y="276494"/>
                  <a:pt x="3232737" y="281883"/>
                  <a:pt x="3222641" y="284715"/>
                </a:cubicBezTo>
                <a:cubicBezTo>
                  <a:pt x="3212546" y="287547"/>
                  <a:pt x="3212746" y="283793"/>
                  <a:pt x="3223243" y="273454"/>
                </a:cubicBezTo>
                <a:cubicBezTo>
                  <a:pt x="3233741" y="263115"/>
                  <a:pt x="3243868" y="249506"/>
                  <a:pt x="3253627" y="232628"/>
                </a:cubicBezTo>
                <a:cubicBezTo>
                  <a:pt x="3263385" y="215749"/>
                  <a:pt x="3269383" y="203854"/>
                  <a:pt x="3271620" y="196942"/>
                </a:cubicBezTo>
                <a:cubicBezTo>
                  <a:pt x="3273857" y="190030"/>
                  <a:pt x="3274076" y="183365"/>
                  <a:pt x="3272276" y="176948"/>
                </a:cubicBezTo>
                <a:cubicBezTo>
                  <a:pt x="3270477" y="170531"/>
                  <a:pt x="3273588" y="168538"/>
                  <a:pt x="3281612" y="170968"/>
                </a:cubicBezTo>
                <a:cubicBezTo>
                  <a:pt x="3289635" y="173399"/>
                  <a:pt x="3297085" y="177310"/>
                  <a:pt x="3303961" y="182702"/>
                </a:cubicBezTo>
                <a:cubicBezTo>
                  <a:pt x="3310837" y="188094"/>
                  <a:pt x="3312081" y="192765"/>
                  <a:pt x="3307693" y="196716"/>
                </a:cubicBezTo>
                <a:cubicBezTo>
                  <a:pt x="3303305" y="200667"/>
                  <a:pt x="3300100" y="203861"/>
                  <a:pt x="3298078" y="206299"/>
                </a:cubicBezTo>
                <a:cubicBezTo>
                  <a:pt x="3312418" y="216853"/>
                  <a:pt x="3322262" y="224554"/>
                  <a:pt x="3327612" y="229401"/>
                </a:cubicBezTo>
                <a:cubicBezTo>
                  <a:pt x="3327612" y="180028"/>
                  <a:pt x="3326414" y="156008"/>
                  <a:pt x="3324019" y="157341"/>
                </a:cubicBezTo>
                <a:cubicBezTo>
                  <a:pt x="3321624" y="158675"/>
                  <a:pt x="3316114" y="159575"/>
                  <a:pt x="3307489" y="160041"/>
                </a:cubicBezTo>
                <a:cubicBezTo>
                  <a:pt x="3298863" y="160507"/>
                  <a:pt x="3290614" y="158664"/>
                  <a:pt x="3282741" y="154513"/>
                </a:cubicBezTo>
                <a:cubicBezTo>
                  <a:pt x="3274868" y="150361"/>
                  <a:pt x="3276234" y="146791"/>
                  <a:pt x="3286839" y="143801"/>
                </a:cubicBezTo>
                <a:cubicBezTo>
                  <a:pt x="3297443" y="140811"/>
                  <a:pt x="3309098" y="137728"/>
                  <a:pt x="3321804" y="134551"/>
                </a:cubicBezTo>
                <a:cubicBezTo>
                  <a:pt x="3334509" y="131375"/>
                  <a:pt x="3348054" y="127044"/>
                  <a:pt x="3362437" y="121559"/>
                </a:cubicBezTo>
                <a:cubicBezTo>
                  <a:pt x="3369628" y="118816"/>
                  <a:pt x="3375885" y="117630"/>
                  <a:pt x="3381207" y="117999"/>
                </a:cubicBezTo>
                <a:close/>
                <a:moveTo>
                  <a:pt x="5255801" y="101533"/>
                </a:moveTo>
                <a:cubicBezTo>
                  <a:pt x="5261919" y="101970"/>
                  <a:pt x="5267253" y="103422"/>
                  <a:pt x="5271802" y="105889"/>
                </a:cubicBezTo>
                <a:cubicBezTo>
                  <a:pt x="5280901" y="110822"/>
                  <a:pt x="5285956" y="116020"/>
                  <a:pt x="5286967" y="121484"/>
                </a:cubicBezTo>
                <a:cubicBezTo>
                  <a:pt x="5287978" y="126947"/>
                  <a:pt x="5280131" y="129231"/>
                  <a:pt x="5263424" y="128335"/>
                </a:cubicBezTo>
                <a:cubicBezTo>
                  <a:pt x="5246718" y="127439"/>
                  <a:pt x="5228839" y="127431"/>
                  <a:pt x="5209788" y="128313"/>
                </a:cubicBezTo>
                <a:cubicBezTo>
                  <a:pt x="5190737" y="129195"/>
                  <a:pt x="5169671" y="130769"/>
                  <a:pt x="5146590" y="133035"/>
                </a:cubicBezTo>
                <a:cubicBezTo>
                  <a:pt x="5123510" y="135301"/>
                  <a:pt x="5101215" y="137556"/>
                  <a:pt x="5079704" y="139800"/>
                </a:cubicBezTo>
                <a:cubicBezTo>
                  <a:pt x="5058194" y="142044"/>
                  <a:pt x="5039985" y="144744"/>
                  <a:pt x="5025079" y="147898"/>
                </a:cubicBezTo>
                <a:cubicBezTo>
                  <a:pt x="5010172" y="151053"/>
                  <a:pt x="4997485" y="149397"/>
                  <a:pt x="4987016" y="142930"/>
                </a:cubicBezTo>
                <a:cubicBezTo>
                  <a:pt x="4976419" y="132590"/>
                  <a:pt x="4976265" y="127109"/>
                  <a:pt x="4986554" y="126485"/>
                </a:cubicBezTo>
                <a:cubicBezTo>
                  <a:pt x="4996843" y="125861"/>
                  <a:pt x="5009290" y="125105"/>
                  <a:pt x="5023896" y="124216"/>
                </a:cubicBezTo>
                <a:cubicBezTo>
                  <a:pt x="5038501" y="123326"/>
                  <a:pt x="5059033" y="121538"/>
                  <a:pt x="5085491" y="118849"/>
                </a:cubicBezTo>
                <a:cubicBezTo>
                  <a:pt x="5111948" y="116160"/>
                  <a:pt x="5139654" y="113686"/>
                  <a:pt x="5168607" y="111428"/>
                </a:cubicBezTo>
                <a:cubicBezTo>
                  <a:pt x="5197559" y="109169"/>
                  <a:pt x="5219723" y="106448"/>
                  <a:pt x="5235095" y="103265"/>
                </a:cubicBezTo>
                <a:cubicBezTo>
                  <a:pt x="5242781" y="101673"/>
                  <a:pt x="5249684" y="101096"/>
                  <a:pt x="5255801" y="101533"/>
                </a:cubicBezTo>
                <a:close/>
                <a:moveTo>
                  <a:pt x="5770117" y="95575"/>
                </a:moveTo>
                <a:cubicBezTo>
                  <a:pt x="5767737" y="94922"/>
                  <a:pt x="5757132" y="96998"/>
                  <a:pt x="5738303" y="101802"/>
                </a:cubicBezTo>
                <a:lnTo>
                  <a:pt x="5740755" y="151125"/>
                </a:lnTo>
                <a:cubicBezTo>
                  <a:pt x="5745531" y="150322"/>
                  <a:pt x="5755533" y="147920"/>
                  <a:pt x="5770762" y="143919"/>
                </a:cubicBezTo>
                <a:cubicBezTo>
                  <a:pt x="5772426" y="134053"/>
                  <a:pt x="5773476" y="124563"/>
                  <a:pt x="5773914" y="115450"/>
                </a:cubicBezTo>
                <a:cubicBezTo>
                  <a:pt x="5774351" y="106337"/>
                  <a:pt x="5774422" y="100909"/>
                  <a:pt x="5774129" y="99167"/>
                </a:cubicBezTo>
                <a:cubicBezTo>
                  <a:pt x="5773835" y="97424"/>
                  <a:pt x="5772498" y="96227"/>
                  <a:pt x="5770117" y="95575"/>
                </a:cubicBezTo>
                <a:close/>
                <a:moveTo>
                  <a:pt x="1522721" y="84747"/>
                </a:moveTo>
                <a:cubicBezTo>
                  <a:pt x="1524176" y="84535"/>
                  <a:pt x="1526117" y="84667"/>
                  <a:pt x="1528544" y="85142"/>
                </a:cubicBezTo>
                <a:cubicBezTo>
                  <a:pt x="1538252" y="87042"/>
                  <a:pt x="1546477" y="90401"/>
                  <a:pt x="1553216" y="95220"/>
                </a:cubicBezTo>
                <a:cubicBezTo>
                  <a:pt x="1561362" y="99651"/>
                  <a:pt x="1563627" y="105330"/>
                  <a:pt x="1560014" y="112256"/>
                </a:cubicBezTo>
                <a:cubicBezTo>
                  <a:pt x="1556400" y="119182"/>
                  <a:pt x="1554812" y="140079"/>
                  <a:pt x="1555249" y="174948"/>
                </a:cubicBezTo>
                <a:cubicBezTo>
                  <a:pt x="1555687" y="209816"/>
                  <a:pt x="1554554" y="239335"/>
                  <a:pt x="1551851" y="263506"/>
                </a:cubicBezTo>
                <a:cubicBezTo>
                  <a:pt x="1549148" y="287676"/>
                  <a:pt x="1543508" y="292878"/>
                  <a:pt x="1534933" y="279111"/>
                </a:cubicBezTo>
                <a:cubicBezTo>
                  <a:pt x="1526357" y="265345"/>
                  <a:pt x="1523643" y="252001"/>
                  <a:pt x="1526791" y="239081"/>
                </a:cubicBezTo>
                <a:cubicBezTo>
                  <a:pt x="1529939" y="226160"/>
                  <a:pt x="1531513" y="201366"/>
                  <a:pt x="1531513" y="164698"/>
                </a:cubicBezTo>
                <a:cubicBezTo>
                  <a:pt x="1531513" y="127930"/>
                  <a:pt x="1528591" y="105003"/>
                  <a:pt x="1522747" y="95919"/>
                </a:cubicBezTo>
                <a:cubicBezTo>
                  <a:pt x="1518364" y="89105"/>
                  <a:pt x="1518356" y="85381"/>
                  <a:pt x="1522721" y="84747"/>
                </a:cubicBezTo>
                <a:close/>
                <a:moveTo>
                  <a:pt x="2725687" y="77515"/>
                </a:moveTo>
                <a:cubicBezTo>
                  <a:pt x="2732635" y="76905"/>
                  <a:pt x="2739599" y="79017"/>
                  <a:pt x="2746579" y="83851"/>
                </a:cubicBezTo>
                <a:cubicBezTo>
                  <a:pt x="2755886" y="90297"/>
                  <a:pt x="2752824" y="95929"/>
                  <a:pt x="2737394" y="100748"/>
                </a:cubicBezTo>
                <a:cubicBezTo>
                  <a:pt x="2721964" y="105566"/>
                  <a:pt x="2708527" y="108958"/>
                  <a:pt x="2697084" y="110922"/>
                </a:cubicBezTo>
                <a:cubicBezTo>
                  <a:pt x="2701586" y="115124"/>
                  <a:pt x="2703376" y="118971"/>
                  <a:pt x="2702451" y="122462"/>
                </a:cubicBezTo>
                <a:cubicBezTo>
                  <a:pt x="2701526" y="125954"/>
                  <a:pt x="2700640" y="129206"/>
                  <a:pt x="2699794" y="132217"/>
                </a:cubicBezTo>
                <a:cubicBezTo>
                  <a:pt x="2703909" y="131529"/>
                  <a:pt x="2709951" y="130235"/>
                  <a:pt x="2717916" y="128335"/>
                </a:cubicBezTo>
                <a:cubicBezTo>
                  <a:pt x="2725883" y="126435"/>
                  <a:pt x="2732052" y="128632"/>
                  <a:pt x="2736426" y="134928"/>
                </a:cubicBezTo>
                <a:cubicBezTo>
                  <a:pt x="2740800" y="141223"/>
                  <a:pt x="2738419" y="145522"/>
                  <a:pt x="2729285" y="147823"/>
                </a:cubicBezTo>
                <a:cubicBezTo>
                  <a:pt x="2720150" y="150125"/>
                  <a:pt x="2710320" y="152760"/>
                  <a:pt x="2699794" y="155728"/>
                </a:cubicBezTo>
                <a:lnTo>
                  <a:pt x="2699794" y="182164"/>
                </a:lnTo>
                <a:cubicBezTo>
                  <a:pt x="2715253" y="178651"/>
                  <a:pt x="2731188" y="175747"/>
                  <a:pt x="2747601" y="173453"/>
                </a:cubicBezTo>
                <a:cubicBezTo>
                  <a:pt x="2764013" y="171158"/>
                  <a:pt x="2775281" y="171753"/>
                  <a:pt x="2781404" y="175238"/>
                </a:cubicBezTo>
                <a:cubicBezTo>
                  <a:pt x="2787528" y="178723"/>
                  <a:pt x="2792328" y="183476"/>
                  <a:pt x="2795805" y="189499"/>
                </a:cubicBezTo>
                <a:cubicBezTo>
                  <a:pt x="2799283" y="195522"/>
                  <a:pt x="2792030" y="198308"/>
                  <a:pt x="2774048" y="197856"/>
                </a:cubicBezTo>
                <a:cubicBezTo>
                  <a:pt x="2756065" y="197404"/>
                  <a:pt x="2742284" y="197612"/>
                  <a:pt x="2732705" y="198480"/>
                </a:cubicBezTo>
                <a:cubicBezTo>
                  <a:pt x="2723125" y="199348"/>
                  <a:pt x="2712105" y="200563"/>
                  <a:pt x="2699643" y="202126"/>
                </a:cubicBezTo>
                <a:cubicBezTo>
                  <a:pt x="2698797" y="242092"/>
                  <a:pt x="2698145" y="268718"/>
                  <a:pt x="2697686" y="282004"/>
                </a:cubicBezTo>
                <a:cubicBezTo>
                  <a:pt x="2697227" y="295291"/>
                  <a:pt x="2695270" y="306971"/>
                  <a:pt x="2691814" y="317045"/>
                </a:cubicBezTo>
                <a:cubicBezTo>
                  <a:pt x="2688358" y="327119"/>
                  <a:pt x="2684296" y="330155"/>
                  <a:pt x="2679628" y="326154"/>
                </a:cubicBezTo>
                <a:cubicBezTo>
                  <a:pt x="2674960" y="322154"/>
                  <a:pt x="2672627" y="311979"/>
                  <a:pt x="2672627" y="295631"/>
                </a:cubicBezTo>
                <a:lnTo>
                  <a:pt x="2672627" y="205266"/>
                </a:lnTo>
                <a:cubicBezTo>
                  <a:pt x="2644190" y="211576"/>
                  <a:pt x="2626157" y="215179"/>
                  <a:pt x="2618528" y="216075"/>
                </a:cubicBezTo>
                <a:cubicBezTo>
                  <a:pt x="2610899" y="216972"/>
                  <a:pt x="2602488" y="214100"/>
                  <a:pt x="2593296" y="207460"/>
                </a:cubicBezTo>
                <a:cubicBezTo>
                  <a:pt x="2584104" y="200821"/>
                  <a:pt x="2586840" y="197211"/>
                  <a:pt x="2601503" y="196630"/>
                </a:cubicBezTo>
                <a:cubicBezTo>
                  <a:pt x="2616165" y="196049"/>
                  <a:pt x="2639874" y="192819"/>
                  <a:pt x="2672627" y="186940"/>
                </a:cubicBezTo>
                <a:lnTo>
                  <a:pt x="2672627" y="160740"/>
                </a:lnTo>
                <a:cubicBezTo>
                  <a:pt x="2664797" y="162533"/>
                  <a:pt x="2657186" y="163189"/>
                  <a:pt x="2649793" y="162708"/>
                </a:cubicBezTo>
                <a:cubicBezTo>
                  <a:pt x="2642401" y="162228"/>
                  <a:pt x="2636260" y="159414"/>
                  <a:pt x="2631370" y="154265"/>
                </a:cubicBezTo>
                <a:cubicBezTo>
                  <a:pt x="2626480" y="149117"/>
                  <a:pt x="2627272" y="146199"/>
                  <a:pt x="2633747" y="145511"/>
                </a:cubicBezTo>
                <a:cubicBezTo>
                  <a:pt x="2640221" y="144822"/>
                  <a:pt x="2653181" y="142456"/>
                  <a:pt x="2672627" y="138412"/>
                </a:cubicBezTo>
                <a:cubicBezTo>
                  <a:pt x="2672627" y="125406"/>
                  <a:pt x="2671601" y="117547"/>
                  <a:pt x="2669551" y="114837"/>
                </a:cubicBezTo>
                <a:cubicBezTo>
                  <a:pt x="2662409" y="115697"/>
                  <a:pt x="2655852" y="116587"/>
                  <a:pt x="2649879" y="117504"/>
                </a:cubicBezTo>
                <a:cubicBezTo>
                  <a:pt x="2643907" y="118422"/>
                  <a:pt x="2637206" y="116199"/>
                  <a:pt x="2629778" y="110836"/>
                </a:cubicBezTo>
                <a:cubicBezTo>
                  <a:pt x="2622350" y="105473"/>
                  <a:pt x="2624777" y="101640"/>
                  <a:pt x="2637059" y="99339"/>
                </a:cubicBezTo>
                <a:cubicBezTo>
                  <a:pt x="2649342" y="97037"/>
                  <a:pt x="2663714" y="93886"/>
                  <a:pt x="2680177" y="89885"/>
                </a:cubicBezTo>
                <a:cubicBezTo>
                  <a:pt x="2696639" y="85884"/>
                  <a:pt x="2709495" y="82267"/>
                  <a:pt x="2718745" y="79033"/>
                </a:cubicBezTo>
                <a:cubicBezTo>
                  <a:pt x="2721057" y="78225"/>
                  <a:pt x="2723371" y="77719"/>
                  <a:pt x="2725687" y="77515"/>
                </a:cubicBezTo>
                <a:close/>
                <a:moveTo>
                  <a:pt x="543884" y="71307"/>
                </a:moveTo>
                <a:lnTo>
                  <a:pt x="537407" y="74193"/>
                </a:lnTo>
                <a:cubicBezTo>
                  <a:pt x="523662" y="76997"/>
                  <a:pt x="511117" y="79560"/>
                  <a:pt x="499774" y="81883"/>
                </a:cubicBezTo>
                <a:lnTo>
                  <a:pt x="498634" y="111998"/>
                </a:lnTo>
                <a:cubicBezTo>
                  <a:pt x="500929" y="111998"/>
                  <a:pt x="505374" y="111266"/>
                  <a:pt x="511971" y="109804"/>
                </a:cubicBezTo>
                <a:cubicBezTo>
                  <a:pt x="521177" y="99285"/>
                  <a:pt x="529124" y="89933"/>
                  <a:pt x="535812" y="81746"/>
                </a:cubicBezTo>
                <a:close/>
                <a:moveTo>
                  <a:pt x="5779687" y="66880"/>
                </a:moveTo>
                <a:cubicBezTo>
                  <a:pt x="5782646" y="66417"/>
                  <a:pt x="5785855" y="66668"/>
                  <a:pt x="5789315" y="67633"/>
                </a:cubicBezTo>
                <a:cubicBezTo>
                  <a:pt x="5796234" y="69561"/>
                  <a:pt x="5803860" y="73659"/>
                  <a:pt x="5812191" y="79926"/>
                </a:cubicBezTo>
                <a:cubicBezTo>
                  <a:pt x="5820523" y="86192"/>
                  <a:pt x="5821021" y="93022"/>
                  <a:pt x="5813686" y="100414"/>
                </a:cubicBezTo>
                <a:cubicBezTo>
                  <a:pt x="5806351" y="107807"/>
                  <a:pt x="5800117" y="121405"/>
                  <a:pt x="5794983" y="141209"/>
                </a:cubicBezTo>
                <a:cubicBezTo>
                  <a:pt x="5804878" y="152494"/>
                  <a:pt x="5804706" y="159019"/>
                  <a:pt x="5794467" y="160783"/>
                </a:cubicBezTo>
                <a:cubicBezTo>
                  <a:pt x="5784228" y="162547"/>
                  <a:pt x="5766754" y="165917"/>
                  <a:pt x="5742046" y="170893"/>
                </a:cubicBezTo>
                <a:cubicBezTo>
                  <a:pt x="5741157" y="182308"/>
                  <a:pt x="5738282" y="188643"/>
                  <a:pt x="5733420" y="189897"/>
                </a:cubicBezTo>
                <a:cubicBezTo>
                  <a:pt x="5728559" y="191152"/>
                  <a:pt x="5724763" y="187872"/>
                  <a:pt x="5722031" y="180056"/>
                </a:cubicBezTo>
                <a:cubicBezTo>
                  <a:pt x="5719299" y="172241"/>
                  <a:pt x="5716814" y="157818"/>
                  <a:pt x="5714577" y="136788"/>
                </a:cubicBezTo>
                <a:cubicBezTo>
                  <a:pt x="5712340" y="115758"/>
                  <a:pt x="5708960" y="100292"/>
                  <a:pt x="5704435" y="90391"/>
                </a:cubicBezTo>
                <a:cubicBezTo>
                  <a:pt x="5699911" y="80489"/>
                  <a:pt x="5701496" y="76477"/>
                  <a:pt x="5709189" y="78356"/>
                </a:cubicBezTo>
                <a:cubicBezTo>
                  <a:pt x="5716882" y="80234"/>
                  <a:pt x="5722368" y="81582"/>
                  <a:pt x="5725645" y="82400"/>
                </a:cubicBezTo>
                <a:cubicBezTo>
                  <a:pt x="5728921" y="83217"/>
                  <a:pt x="5733808" y="83224"/>
                  <a:pt x="5740304" y="82421"/>
                </a:cubicBezTo>
                <a:cubicBezTo>
                  <a:pt x="5746800" y="81618"/>
                  <a:pt x="5752403" y="80360"/>
                  <a:pt x="5757114" y="78646"/>
                </a:cubicBezTo>
                <a:cubicBezTo>
                  <a:pt x="5761825" y="76932"/>
                  <a:pt x="5766640" y="74186"/>
                  <a:pt x="5771558" y="70408"/>
                </a:cubicBezTo>
                <a:cubicBezTo>
                  <a:pt x="5774018" y="68518"/>
                  <a:pt x="5776727" y="67342"/>
                  <a:pt x="5779687" y="66880"/>
                </a:cubicBezTo>
                <a:close/>
                <a:moveTo>
                  <a:pt x="5904330" y="58959"/>
                </a:moveTo>
                <a:cubicBezTo>
                  <a:pt x="5902172" y="58848"/>
                  <a:pt x="5899007" y="59455"/>
                  <a:pt x="5894834" y="60782"/>
                </a:cubicBezTo>
                <a:cubicBezTo>
                  <a:pt x="5886488" y="63435"/>
                  <a:pt x="5876464" y="66317"/>
                  <a:pt x="5864762" y="69429"/>
                </a:cubicBezTo>
                <a:cubicBezTo>
                  <a:pt x="5863243" y="81718"/>
                  <a:pt x="5861127" y="93649"/>
                  <a:pt x="5858417" y="105222"/>
                </a:cubicBezTo>
                <a:cubicBezTo>
                  <a:pt x="5868240" y="103573"/>
                  <a:pt x="5883154" y="99830"/>
                  <a:pt x="5903158" y="93994"/>
                </a:cubicBezTo>
                <a:cubicBezTo>
                  <a:pt x="5904721" y="87096"/>
                  <a:pt x="5905954" y="80722"/>
                  <a:pt x="5906858" y="74871"/>
                </a:cubicBezTo>
                <a:cubicBezTo>
                  <a:pt x="5907761" y="69020"/>
                  <a:pt x="5908070" y="64546"/>
                  <a:pt x="5907782" y="61448"/>
                </a:cubicBezTo>
                <a:cubicBezTo>
                  <a:pt x="5907640" y="59900"/>
                  <a:pt x="5906488" y="59070"/>
                  <a:pt x="5904330" y="58959"/>
                </a:cubicBezTo>
                <a:close/>
                <a:moveTo>
                  <a:pt x="111022" y="56802"/>
                </a:moveTo>
                <a:cubicBezTo>
                  <a:pt x="87576" y="60402"/>
                  <a:pt x="72734" y="62811"/>
                  <a:pt x="66496" y="64030"/>
                </a:cubicBezTo>
                <a:cubicBezTo>
                  <a:pt x="70985" y="89225"/>
                  <a:pt x="76140" y="115554"/>
                  <a:pt x="81962" y="143016"/>
                </a:cubicBezTo>
                <a:cubicBezTo>
                  <a:pt x="90150" y="142141"/>
                  <a:pt x="101135" y="140169"/>
                  <a:pt x="114916" y="137100"/>
                </a:cubicBezTo>
                <a:lnTo>
                  <a:pt x="114916" y="109438"/>
                </a:lnTo>
                <a:cubicBezTo>
                  <a:pt x="110169" y="111202"/>
                  <a:pt x="105745" y="112543"/>
                  <a:pt x="101644" y="113460"/>
                </a:cubicBezTo>
                <a:cubicBezTo>
                  <a:pt x="97543" y="114378"/>
                  <a:pt x="91531" y="111930"/>
                  <a:pt x="83608" y="106115"/>
                </a:cubicBezTo>
                <a:cubicBezTo>
                  <a:pt x="75684" y="100300"/>
                  <a:pt x="76387" y="96453"/>
                  <a:pt x="85715" y="94574"/>
                </a:cubicBezTo>
                <a:cubicBezTo>
                  <a:pt x="95044" y="92696"/>
                  <a:pt x="104813" y="90659"/>
                  <a:pt x="115023" y="88465"/>
                </a:cubicBezTo>
                <a:cubicBezTo>
                  <a:pt x="115855" y="75975"/>
                  <a:pt x="114521" y="65421"/>
                  <a:pt x="111022" y="56802"/>
                </a:cubicBezTo>
                <a:close/>
                <a:moveTo>
                  <a:pt x="1660642" y="54743"/>
                </a:moveTo>
                <a:cubicBezTo>
                  <a:pt x="1663730" y="54746"/>
                  <a:pt x="1667336" y="55469"/>
                  <a:pt x="1671459" y="56910"/>
                </a:cubicBezTo>
                <a:cubicBezTo>
                  <a:pt x="1679704" y="59792"/>
                  <a:pt x="1686666" y="63599"/>
                  <a:pt x="1692345" y="68332"/>
                </a:cubicBezTo>
                <a:cubicBezTo>
                  <a:pt x="1699515" y="72720"/>
                  <a:pt x="1701526" y="78567"/>
                  <a:pt x="1698379" y="85873"/>
                </a:cubicBezTo>
                <a:cubicBezTo>
                  <a:pt x="1695231" y="93180"/>
                  <a:pt x="1693657" y="106857"/>
                  <a:pt x="1693657" y="126904"/>
                </a:cubicBezTo>
                <a:cubicBezTo>
                  <a:pt x="1693657" y="147081"/>
                  <a:pt x="1695231" y="175908"/>
                  <a:pt x="1698379" y="213387"/>
                </a:cubicBezTo>
                <a:cubicBezTo>
                  <a:pt x="1701526" y="250865"/>
                  <a:pt x="1698114" y="277778"/>
                  <a:pt x="1688140" y="294126"/>
                </a:cubicBezTo>
                <a:cubicBezTo>
                  <a:pt x="1678166" y="310473"/>
                  <a:pt x="1669992" y="313298"/>
                  <a:pt x="1663618" y="302601"/>
                </a:cubicBezTo>
                <a:cubicBezTo>
                  <a:pt x="1657244" y="291903"/>
                  <a:pt x="1647356" y="281979"/>
                  <a:pt x="1633956" y="272830"/>
                </a:cubicBezTo>
                <a:cubicBezTo>
                  <a:pt x="1620554" y="263681"/>
                  <a:pt x="1621017" y="259781"/>
                  <a:pt x="1635343" y="261129"/>
                </a:cubicBezTo>
                <a:cubicBezTo>
                  <a:pt x="1649669" y="262477"/>
                  <a:pt x="1658893" y="263032"/>
                  <a:pt x="1663016" y="262796"/>
                </a:cubicBezTo>
                <a:cubicBezTo>
                  <a:pt x="1667139" y="262559"/>
                  <a:pt x="1669200" y="246057"/>
                  <a:pt x="1669200" y="213290"/>
                </a:cubicBezTo>
                <a:cubicBezTo>
                  <a:pt x="1669200" y="178500"/>
                  <a:pt x="1668089" y="149336"/>
                  <a:pt x="1665866" y="125797"/>
                </a:cubicBezTo>
                <a:cubicBezTo>
                  <a:pt x="1663643" y="102257"/>
                  <a:pt x="1661338" y="88473"/>
                  <a:pt x="1658951" y="84443"/>
                </a:cubicBezTo>
                <a:cubicBezTo>
                  <a:pt x="1656563" y="80413"/>
                  <a:pt x="1652286" y="79496"/>
                  <a:pt x="1646120" y="81690"/>
                </a:cubicBezTo>
                <a:cubicBezTo>
                  <a:pt x="1639953" y="83884"/>
                  <a:pt x="1632733" y="86583"/>
                  <a:pt x="1624459" y="89788"/>
                </a:cubicBezTo>
                <a:cubicBezTo>
                  <a:pt x="1616184" y="92993"/>
                  <a:pt x="1607401" y="90523"/>
                  <a:pt x="1598108" y="82378"/>
                </a:cubicBezTo>
                <a:cubicBezTo>
                  <a:pt x="1588816" y="74233"/>
                  <a:pt x="1590946" y="70160"/>
                  <a:pt x="1604497" y="70160"/>
                </a:cubicBezTo>
                <a:cubicBezTo>
                  <a:pt x="1614736" y="70160"/>
                  <a:pt x="1624340" y="68665"/>
                  <a:pt x="1633310" y="65675"/>
                </a:cubicBezTo>
                <a:cubicBezTo>
                  <a:pt x="1642280" y="62685"/>
                  <a:pt x="1648819" y="59756"/>
                  <a:pt x="1652927" y="56888"/>
                </a:cubicBezTo>
                <a:cubicBezTo>
                  <a:pt x="1654982" y="55454"/>
                  <a:pt x="1657553" y="54739"/>
                  <a:pt x="1660642" y="54743"/>
                </a:cubicBezTo>
                <a:close/>
                <a:moveTo>
                  <a:pt x="3421593" y="54095"/>
                </a:moveTo>
                <a:cubicBezTo>
                  <a:pt x="3425484" y="54817"/>
                  <a:pt x="3430029" y="56494"/>
                  <a:pt x="3435228" y="59125"/>
                </a:cubicBezTo>
                <a:cubicBezTo>
                  <a:pt x="3445624" y="64388"/>
                  <a:pt x="3455060" y="72386"/>
                  <a:pt x="3463535" y="83120"/>
                </a:cubicBezTo>
                <a:cubicBezTo>
                  <a:pt x="3472010" y="93854"/>
                  <a:pt x="3469501" y="100006"/>
                  <a:pt x="3456007" y="101576"/>
                </a:cubicBezTo>
                <a:cubicBezTo>
                  <a:pt x="3442513" y="103146"/>
                  <a:pt x="3428990" y="107775"/>
                  <a:pt x="3415438" y="115461"/>
                </a:cubicBezTo>
                <a:cubicBezTo>
                  <a:pt x="3401887" y="123147"/>
                  <a:pt x="3399384" y="120100"/>
                  <a:pt x="3407931" y="106319"/>
                </a:cubicBezTo>
                <a:cubicBezTo>
                  <a:pt x="3416478" y="92538"/>
                  <a:pt x="3419371" y="83988"/>
                  <a:pt x="3416610" y="80668"/>
                </a:cubicBezTo>
                <a:cubicBezTo>
                  <a:pt x="3413850" y="77348"/>
                  <a:pt x="3405752" y="77237"/>
                  <a:pt x="3392315" y="80335"/>
                </a:cubicBezTo>
                <a:cubicBezTo>
                  <a:pt x="3378878" y="83432"/>
                  <a:pt x="3358285" y="87483"/>
                  <a:pt x="3330537" y="92488"/>
                </a:cubicBezTo>
                <a:cubicBezTo>
                  <a:pt x="3302789" y="97493"/>
                  <a:pt x="3283981" y="99995"/>
                  <a:pt x="3274115" y="99995"/>
                </a:cubicBezTo>
                <a:cubicBezTo>
                  <a:pt x="3269039" y="118623"/>
                  <a:pt x="3262009" y="131378"/>
                  <a:pt x="3253025" y="138262"/>
                </a:cubicBezTo>
                <a:cubicBezTo>
                  <a:pt x="3244040" y="145145"/>
                  <a:pt x="3237806" y="144288"/>
                  <a:pt x="3234321" y="135691"/>
                </a:cubicBezTo>
                <a:cubicBezTo>
                  <a:pt x="3230837" y="127094"/>
                  <a:pt x="3231808" y="118648"/>
                  <a:pt x="3237236" y="110352"/>
                </a:cubicBezTo>
                <a:cubicBezTo>
                  <a:pt x="3242664" y="102056"/>
                  <a:pt x="3246611" y="92606"/>
                  <a:pt x="3249077" y="82002"/>
                </a:cubicBezTo>
                <a:cubicBezTo>
                  <a:pt x="3251544" y="71397"/>
                  <a:pt x="3254996" y="66643"/>
                  <a:pt x="3259435" y="67740"/>
                </a:cubicBezTo>
                <a:cubicBezTo>
                  <a:pt x="3263873" y="68837"/>
                  <a:pt x="3268680" y="74132"/>
                  <a:pt x="3273857" y="83626"/>
                </a:cubicBezTo>
                <a:cubicBezTo>
                  <a:pt x="3286692" y="83712"/>
                  <a:pt x="3303416" y="81736"/>
                  <a:pt x="3324030" y="77700"/>
                </a:cubicBezTo>
                <a:cubicBezTo>
                  <a:pt x="3344644" y="73663"/>
                  <a:pt x="3363147" y="69429"/>
                  <a:pt x="3379537" y="64998"/>
                </a:cubicBezTo>
                <a:cubicBezTo>
                  <a:pt x="3395928" y="60567"/>
                  <a:pt x="3406708" y="57164"/>
                  <a:pt x="3411878" y="54791"/>
                </a:cubicBezTo>
                <a:cubicBezTo>
                  <a:pt x="3414463" y="53604"/>
                  <a:pt x="3417701" y="53372"/>
                  <a:pt x="3421593" y="54095"/>
                </a:cubicBezTo>
                <a:close/>
                <a:moveTo>
                  <a:pt x="2970695" y="51747"/>
                </a:moveTo>
                <a:cubicBezTo>
                  <a:pt x="2974986" y="52271"/>
                  <a:pt x="2978876" y="53862"/>
                  <a:pt x="2982364" y="56523"/>
                </a:cubicBezTo>
                <a:cubicBezTo>
                  <a:pt x="2989341" y="61843"/>
                  <a:pt x="2988975" y="66568"/>
                  <a:pt x="2981267" y="70698"/>
                </a:cubicBezTo>
                <a:cubicBezTo>
                  <a:pt x="2973560" y="74828"/>
                  <a:pt x="2965335" y="77811"/>
                  <a:pt x="2956595" y="79646"/>
                </a:cubicBezTo>
                <a:cubicBezTo>
                  <a:pt x="2947854" y="81482"/>
                  <a:pt x="2939684" y="83081"/>
                  <a:pt x="2932084" y="84443"/>
                </a:cubicBezTo>
                <a:cubicBezTo>
                  <a:pt x="2935095" y="84701"/>
                  <a:pt x="2938100" y="86458"/>
                  <a:pt x="2941097" y="89713"/>
                </a:cubicBezTo>
                <a:cubicBezTo>
                  <a:pt x="2944094" y="92968"/>
                  <a:pt x="2944105" y="97019"/>
                  <a:pt x="2941129" y="101866"/>
                </a:cubicBezTo>
                <a:cubicBezTo>
                  <a:pt x="2938153" y="106713"/>
                  <a:pt x="2934680" y="112668"/>
                  <a:pt x="2930707" y="119731"/>
                </a:cubicBezTo>
                <a:cubicBezTo>
                  <a:pt x="2926735" y="126793"/>
                  <a:pt x="2921343" y="134555"/>
                  <a:pt x="2914532" y="143016"/>
                </a:cubicBezTo>
                <a:cubicBezTo>
                  <a:pt x="2922992" y="142313"/>
                  <a:pt x="2929714" y="139889"/>
                  <a:pt x="2934697" y="135745"/>
                </a:cubicBezTo>
                <a:cubicBezTo>
                  <a:pt x="2939681" y="131601"/>
                  <a:pt x="2945395" y="131214"/>
                  <a:pt x="2951841" y="134584"/>
                </a:cubicBezTo>
                <a:cubicBezTo>
                  <a:pt x="2958287" y="137954"/>
                  <a:pt x="2964478" y="141908"/>
                  <a:pt x="2970415" y="146446"/>
                </a:cubicBezTo>
                <a:cubicBezTo>
                  <a:pt x="2976352" y="150985"/>
                  <a:pt x="2976245" y="155416"/>
                  <a:pt x="2970093" y="159740"/>
                </a:cubicBezTo>
                <a:cubicBezTo>
                  <a:pt x="2963941" y="164063"/>
                  <a:pt x="2957574" y="173718"/>
                  <a:pt x="2950991" y="188703"/>
                </a:cubicBezTo>
                <a:cubicBezTo>
                  <a:pt x="2958190" y="198383"/>
                  <a:pt x="2958775" y="203556"/>
                  <a:pt x="2952745" y="204223"/>
                </a:cubicBezTo>
                <a:cubicBezTo>
                  <a:pt x="2946715" y="204890"/>
                  <a:pt x="2940910" y="205654"/>
                  <a:pt x="2935332" y="206514"/>
                </a:cubicBezTo>
                <a:cubicBezTo>
                  <a:pt x="2929754" y="207374"/>
                  <a:pt x="2919895" y="209052"/>
                  <a:pt x="2905755" y="211547"/>
                </a:cubicBezTo>
                <a:cubicBezTo>
                  <a:pt x="2902787" y="225357"/>
                  <a:pt x="2899033" y="231620"/>
                  <a:pt x="2894495" y="230337"/>
                </a:cubicBezTo>
                <a:cubicBezTo>
                  <a:pt x="2889956" y="229053"/>
                  <a:pt x="2886962" y="222837"/>
                  <a:pt x="2885514" y="211687"/>
                </a:cubicBezTo>
                <a:cubicBezTo>
                  <a:pt x="2884066" y="200538"/>
                  <a:pt x="2883277" y="192554"/>
                  <a:pt x="2883148" y="187736"/>
                </a:cubicBezTo>
                <a:cubicBezTo>
                  <a:pt x="2870629" y="206077"/>
                  <a:pt x="2857182" y="218535"/>
                  <a:pt x="2842805" y="225110"/>
                </a:cubicBezTo>
                <a:cubicBezTo>
                  <a:pt x="2828429" y="231685"/>
                  <a:pt x="2825174" y="230455"/>
                  <a:pt x="2833040" y="221421"/>
                </a:cubicBezTo>
                <a:cubicBezTo>
                  <a:pt x="2840905" y="212386"/>
                  <a:pt x="2849065" y="203194"/>
                  <a:pt x="2857518" y="193844"/>
                </a:cubicBezTo>
                <a:cubicBezTo>
                  <a:pt x="2865972" y="184495"/>
                  <a:pt x="2873676" y="174012"/>
                  <a:pt x="2880631" y="162396"/>
                </a:cubicBezTo>
                <a:cubicBezTo>
                  <a:pt x="2877935" y="158395"/>
                  <a:pt x="2876587" y="154667"/>
                  <a:pt x="2876587" y="151211"/>
                </a:cubicBezTo>
                <a:cubicBezTo>
                  <a:pt x="2876587" y="144858"/>
                  <a:pt x="2880846" y="143030"/>
                  <a:pt x="2889364" y="145726"/>
                </a:cubicBezTo>
                <a:cubicBezTo>
                  <a:pt x="2898026" y="130912"/>
                  <a:pt x="2904139" y="118609"/>
                  <a:pt x="2907702" y="108814"/>
                </a:cubicBezTo>
                <a:cubicBezTo>
                  <a:pt x="2911265" y="99020"/>
                  <a:pt x="2913492" y="92029"/>
                  <a:pt x="2914381" y="87842"/>
                </a:cubicBezTo>
                <a:cubicBezTo>
                  <a:pt x="2898377" y="88745"/>
                  <a:pt x="2887404" y="86806"/>
                  <a:pt x="2881459" y="82023"/>
                </a:cubicBezTo>
                <a:cubicBezTo>
                  <a:pt x="2875516" y="77241"/>
                  <a:pt x="2877652" y="73440"/>
                  <a:pt x="2887869" y="70623"/>
                </a:cubicBezTo>
                <a:cubicBezTo>
                  <a:pt x="2898087" y="67805"/>
                  <a:pt x="2909552" y="65034"/>
                  <a:pt x="2922264" y="62309"/>
                </a:cubicBezTo>
                <a:cubicBezTo>
                  <a:pt x="2934977" y="59584"/>
                  <a:pt x="2946428" y="56609"/>
                  <a:pt x="2956616" y="53382"/>
                </a:cubicBezTo>
                <a:cubicBezTo>
                  <a:pt x="2961711" y="51769"/>
                  <a:pt x="2966404" y="51224"/>
                  <a:pt x="2970695" y="51747"/>
                </a:cubicBezTo>
                <a:close/>
                <a:moveTo>
                  <a:pt x="4801245" y="51701"/>
                </a:moveTo>
                <a:lnTo>
                  <a:pt x="4789665" y="54818"/>
                </a:lnTo>
                <a:cubicBezTo>
                  <a:pt x="4775894" y="58507"/>
                  <a:pt x="4759351" y="62925"/>
                  <a:pt x="4740035" y="68074"/>
                </a:cubicBezTo>
                <a:cubicBezTo>
                  <a:pt x="4739167" y="78244"/>
                  <a:pt x="4738223" y="87786"/>
                  <a:pt x="4737201" y="96699"/>
                </a:cubicBezTo>
                <a:lnTo>
                  <a:pt x="4736652" y="100836"/>
                </a:lnTo>
                <a:lnTo>
                  <a:pt x="4744531" y="98156"/>
                </a:lnTo>
                <a:cubicBezTo>
                  <a:pt x="4755530" y="97546"/>
                  <a:pt x="4773584" y="95564"/>
                  <a:pt x="4798694" y="92208"/>
                </a:cubicBezTo>
                <a:cubicBezTo>
                  <a:pt x="4802867" y="75961"/>
                  <a:pt x="4803831" y="63496"/>
                  <a:pt x="4801587" y="54813"/>
                </a:cubicBezTo>
                <a:close/>
                <a:moveTo>
                  <a:pt x="1545915" y="47893"/>
                </a:moveTo>
                <a:cubicBezTo>
                  <a:pt x="1547875" y="47695"/>
                  <a:pt x="1550481" y="47940"/>
                  <a:pt x="1553733" y="48628"/>
                </a:cubicBezTo>
                <a:cubicBezTo>
                  <a:pt x="1565434" y="49603"/>
                  <a:pt x="1574583" y="52676"/>
                  <a:pt x="1581180" y="57845"/>
                </a:cubicBezTo>
                <a:cubicBezTo>
                  <a:pt x="1587776" y="63015"/>
                  <a:pt x="1589659" y="69981"/>
                  <a:pt x="1586827" y="78743"/>
                </a:cubicBezTo>
                <a:cubicBezTo>
                  <a:pt x="1583994" y="87505"/>
                  <a:pt x="1578348" y="89702"/>
                  <a:pt x="1569887" y="85336"/>
                </a:cubicBezTo>
                <a:cubicBezTo>
                  <a:pt x="1561426" y="80969"/>
                  <a:pt x="1553367" y="73071"/>
                  <a:pt x="1545709" y="61642"/>
                </a:cubicBezTo>
                <a:cubicBezTo>
                  <a:pt x="1539966" y="53070"/>
                  <a:pt x="1540035" y="48487"/>
                  <a:pt x="1545915" y="47893"/>
                </a:cubicBezTo>
                <a:close/>
                <a:moveTo>
                  <a:pt x="182305" y="47757"/>
                </a:moveTo>
                <a:cubicBezTo>
                  <a:pt x="179367" y="47252"/>
                  <a:pt x="175381" y="47331"/>
                  <a:pt x="170348" y="47994"/>
                </a:cubicBezTo>
                <a:cubicBezTo>
                  <a:pt x="160281" y="49320"/>
                  <a:pt x="148608" y="50944"/>
                  <a:pt x="135329" y="52866"/>
                </a:cubicBezTo>
                <a:cubicBezTo>
                  <a:pt x="141625" y="57068"/>
                  <a:pt x="144080" y="60961"/>
                  <a:pt x="142697" y="64546"/>
                </a:cubicBezTo>
                <a:cubicBezTo>
                  <a:pt x="141312" y="68131"/>
                  <a:pt x="140205" y="74491"/>
                  <a:pt x="139373" y="83626"/>
                </a:cubicBezTo>
                <a:cubicBezTo>
                  <a:pt x="144894" y="82837"/>
                  <a:pt x="150462" y="81518"/>
                  <a:pt x="156076" y="79668"/>
                </a:cubicBezTo>
                <a:cubicBezTo>
                  <a:pt x="161690" y="77818"/>
                  <a:pt x="167735" y="79657"/>
                  <a:pt x="174209" y="85185"/>
                </a:cubicBezTo>
                <a:cubicBezTo>
                  <a:pt x="180684" y="90713"/>
                  <a:pt x="179988" y="95008"/>
                  <a:pt x="172123" y="98070"/>
                </a:cubicBezTo>
                <a:cubicBezTo>
                  <a:pt x="164257" y="101131"/>
                  <a:pt x="153219" y="103845"/>
                  <a:pt x="139007" y="106211"/>
                </a:cubicBezTo>
                <a:cubicBezTo>
                  <a:pt x="138305" y="113926"/>
                  <a:pt x="137530" y="122595"/>
                  <a:pt x="136684" y="132217"/>
                </a:cubicBezTo>
                <a:cubicBezTo>
                  <a:pt x="155413" y="130439"/>
                  <a:pt x="168190" y="129550"/>
                  <a:pt x="175016" y="129550"/>
                </a:cubicBezTo>
                <a:cubicBezTo>
                  <a:pt x="179045" y="116013"/>
                  <a:pt x="182634" y="100379"/>
                  <a:pt x="185781" y="82647"/>
                </a:cubicBezTo>
                <a:cubicBezTo>
                  <a:pt x="188929" y="64915"/>
                  <a:pt x="189660" y="54375"/>
                  <a:pt x="187975" y="51027"/>
                </a:cubicBezTo>
                <a:cubicBezTo>
                  <a:pt x="187133" y="49352"/>
                  <a:pt x="185243" y="48263"/>
                  <a:pt x="182305" y="47757"/>
                </a:cubicBezTo>
                <a:close/>
                <a:moveTo>
                  <a:pt x="1955668" y="38536"/>
                </a:moveTo>
                <a:cubicBezTo>
                  <a:pt x="1954191" y="38230"/>
                  <a:pt x="1952467" y="38246"/>
                  <a:pt x="1950497" y="38583"/>
                </a:cubicBezTo>
                <a:cubicBezTo>
                  <a:pt x="1942617" y="39931"/>
                  <a:pt x="1925463" y="42634"/>
                  <a:pt x="1899034" y="46692"/>
                </a:cubicBezTo>
                <a:cubicBezTo>
                  <a:pt x="1899923" y="48843"/>
                  <a:pt x="1901120" y="55311"/>
                  <a:pt x="1902626" y="66095"/>
                </a:cubicBezTo>
                <a:cubicBezTo>
                  <a:pt x="1906584" y="66195"/>
                  <a:pt x="1916303" y="64420"/>
                  <a:pt x="1931783" y="60771"/>
                </a:cubicBezTo>
                <a:cubicBezTo>
                  <a:pt x="1947263" y="57121"/>
                  <a:pt x="1955574" y="59007"/>
                  <a:pt x="1956714" y="66428"/>
                </a:cubicBezTo>
                <a:cubicBezTo>
                  <a:pt x="1957854" y="73849"/>
                  <a:pt x="1952121" y="78825"/>
                  <a:pt x="1939516" y="81356"/>
                </a:cubicBezTo>
                <a:cubicBezTo>
                  <a:pt x="1926911" y="83887"/>
                  <a:pt x="1915217" y="84249"/>
                  <a:pt x="1904433" y="82443"/>
                </a:cubicBezTo>
                <a:lnTo>
                  <a:pt x="1908025" y="109287"/>
                </a:lnTo>
                <a:cubicBezTo>
                  <a:pt x="1914636" y="107481"/>
                  <a:pt x="1923018" y="105907"/>
                  <a:pt x="1933171" y="104566"/>
                </a:cubicBezTo>
                <a:cubicBezTo>
                  <a:pt x="1943323" y="103225"/>
                  <a:pt x="1950945" y="102555"/>
                  <a:pt x="1956036" y="102555"/>
                </a:cubicBezTo>
                <a:cubicBezTo>
                  <a:pt x="1960223" y="79108"/>
                  <a:pt x="1962317" y="61578"/>
                  <a:pt x="1962317" y="49962"/>
                </a:cubicBezTo>
                <a:cubicBezTo>
                  <a:pt x="1962317" y="43262"/>
                  <a:pt x="1960101" y="39453"/>
                  <a:pt x="1955668" y="38536"/>
                </a:cubicBezTo>
                <a:close/>
                <a:moveTo>
                  <a:pt x="1263354" y="36636"/>
                </a:moveTo>
                <a:cubicBezTo>
                  <a:pt x="1273629" y="35568"/>
                  <a:pt x="1284004" y="37794"/>
                  <a:pt x="1294480" y="43315"/>
                </a:cubicBezTo>
                <a:cubicBezTo>
                  <a:pt x="1304955" y="48836"/>
                  <a:pt x="1308271" y="57863"/>
                  <a:pt x="1304428" y="70397"/>
                </a:cubicBezTo>
                <a:cubicBezTo>
                  <a:pt x="1300585" y="82930"/>
                  <a:pt x="1291328" y="83590"/>
                  <a:pt x="1276658" y="72376"/>
                </a:cubicBezTo>
                <a:lnTo>
                  <a:pt x="1254460" y="48822"/>
                </a:lnTo>
                <a:cubicBezTo>
                  <a:pt x="1250115" y="41767"/>
                  <a:pt x="1253079" y="37705"/>
                  <a:pt x="1263354" y="36636"/>
                </a:cubicBezTo>
                <a:close/>
                <a:moveTo>
                  <a:pt x="6146199" y="33851"/>
                </a:moveTo>
                <a:cubicBezTo>
                  <a:pt x="6172184" y="30151"/>
                  <a:pt x="6192812" y="42971"/>
                  <a:pt x="6208084" y="72311"/>
                </a:cubicBezTo>
                <a:cubicBezTo>
                  <a:pt x="6217176" y="104275"/>
                  <a:pt x="6204736" y="135996"/>
                  <a:pt x="6170764" y="167473"/>
                </a:cubicBezTo>
                <a:cubicBezTo>
                  <a:pt x="6160640" y="182673"/>
                  <a:pt x="6155578" y="200670"/>
                  <a:pt x="6155578" y="221464"/>
                </a:cubicBezTo>
                <a:lnTo>
                  <a:pt x="6123140" y="221464"/>
                </a:lnTo>
                <a:cubicBezTo>
                  <a:pt x="6122165" y="184954"/>
                  <a:pt x="6137114" y="151706"/>
                  <a:pt x="6167989" y="121720"/>
                </a:cubicBezTo>
                <a:cubicBezTo>
                  <a:pt x="6174915" y="111367"/>
                  <a:pt x="6177941" y="100361"/>
                  <a:pt x="6177066" y="88702"/>
                </a:cubicBezTo>
                <a:cubicBezTo>
                  <a:pt x="6172348" y="72827"/>
                  <a:pt x="6163394" y="65342"/>
                  <a:pt x="6150200" y="66245"/>
                </a:cubicBezTo>
                <a:lnTo>
                  <a:pt x="6144908" y="66245"/>
                </a:lnTo>
                <a:cubicBezTo>
                  <a:pt x="6128632" y="67020"/>
                  <a:pt x="6120946" y="80965"/>
                  <a:pt x="6121850" y="108083"/>
                </a:cubicBezTo>
                <a:lnTo>
                  <a:pt x="6088035" y="108083"/>
                </a:lnTo>
                <a:cubicBezTo>
                  <a:pt x="6087074" y="70970"/>
                  <a:pt x="6098812" y="48184"/>
                  <a:pt x="6123248" y="39723"/>
                </a:cubicBezTo>
                <a:cubicBezTo>
                  <a:pt x="6127220" y="36740"/>
                  <a:pt x="6134870" y="34783"/>
                  <a:pt x="6146199" y="33851"/>
                </a:cubicBezTo>
                <a:close/>
                <a:moveTo>
                  <a:pt x="5161887" y="33528"/>
                </a:moveTo>
                <a:cubicBezTo>
                  <a:pt x="5157329" y="33736"/>
                  <a:pt x="5150731" y="34288"/>
                  <a:pt x="5142095" y="35184"/>
                </a:cubicBezTo>
                <a:cubicBezTo>
                  <a:pt x="5124822" y="36977"/>
                  <a:pt x="5108378" y="39393"/>
                  <a:pt x="5092761" y="42433"/>
                </a:cubicBezTo>
                <a:lnTo>
                  <a:pt x="5096138" y="55297"/>
                </a:lnTo>
                <a:cubicBezTo>
                  <a:pt x="5107353" y="54508"/>
                  <a:pt x="5118061" y="52059"/>
                  <a:pt x="5128264" y="47951"/>
                </a:cubicBezTo>
                <a:cubicBezTo>
                  <a:pt x="5138467" y="43842"/>
                  <a:pt x="5146799" y="45176"/>
                  <a:pt x="5153259" y="51952"/>
                </a:cubicBezTo>
                <a:cubicBezTo>
                  <a:pt x="5159719" y="58727"/>
                  <a:pt x="5154912" y="63700"/>
                  <a:pt x="5138836" y="66869"/>
                </a:cubicBezTo>
                <a:cubicBezTo>
                  <a:pt x="5122761" y="70038"/>
                  <a:pt x="5109654" y="71974"/>
                  <a:pt x="5099515" y="72677"/>
                </a:cubicBezTo>
                <a:lnTo>
                  <a:pt x="5102871" y="86336"/>
                </a:lnTo>
                <a:cubicBezTo>
                  <a:pt x="5130433" y="81905"/>
                  <a:pt x="5150180" y="79295"/>
                  <a:pt x="5162110" y="78506"/>
                </a:cubicBezTo>
                <a:cubicBezTo>
                  <a:pt x="5166169" y="65471"/>
                  <a:pt x="5168646" y="55024"/>
                  <a:pt x="5169542" y="47166"/>
                </a:cubicBezTo>
                <a:cubicBezTo>
                  <a:pt x="5170438" y="39307"/>
                  <a:pt x="5170406" y="34898"/>
                  <a:pt x="5169445" y="33937"/>
                </a:cubicBezTo>
                <a:cubicBezTo>
                  <a:pt x="5168965" y="33456"/>
                  <a:pt x="5166446" y="33320"/>
                  <a:pt x="5161887" y="33528"/>
                </a:cubicBezTo>
                <a:close/>
                <a:moveTo>
                  <a:pt x="2632693" y="32883"/>
                </a:moveTo>
                <a:cubicBezTo>
                  <a:pt x="2636185" y="33564"/>
                  <a:pt x="2641193" y="35328"/>
                  <a:pt x="2647718" y="38174"/>
                </a:cubicBezTo>
                <a:cubicBezTo>
                  <a:pt x="2659448" y="42089"/>
                  <a:pt x="2666786" y="47614"/>
                  <a:pt x="2669733" y="54748"/>
                </a:cubicBezTo>
                <a:cubicBezTo>
                  <a:pt x="2672680" y="61882"/>
                  <a:pt x="2671985" y="68507"/>
                  <a:pt x="2667647" y="74624"/>
                </a:cubicBezTo>
                <a:cubicBezTo>
                  <a:pt x="2663309" y="80740"/>
                  <a:pt x="2657544" y="80356"/>
                  <a:pt x="2650353" y="73473"/>
                </a:cubicBezTo>
                <a:cubicBezTo>
                  <a:pt x="2643161" y="66589"/>
                  <a:pt x="2637203" y="59046"/>
                  <a:pt x="2632478" y="50844"/>
                </a:cubicBezTo>
                <a:cubicBezTo>
                  <a:pt x="2627753" y="42641"/>
                  <a:pt x="2625849" y="37056"/>
                  <a:pt x="2626767" y="34087"/>
                </a:cubicBezTo>
                <a:cubicBezTo>
                  <a:pt x="2627225" y="32603"/>
                  <a:pt x="2629201" y="32202"/>
                  <a:pt x="2632693" y="32883"/>
                </a:cubicBezTo>
                <a:close/>
                <a:moveTo>
                  <a:pt x="5918406" y="27322"/>
                </a:moveTo>
                <a:cubicBezTo>
                  <a:pt x="5923212" y="27645"/>
                  <a:pt x="5929014" y="29441"/>
                  <a:pt x="5935810" y="32711"/>
                </a:cubicBezTo>
                <a:cubicBezTo>
                  <a:pt x="5956202" y="44613"/>
                  <a:pt x="5961322" y="53647"/>
                  <a:pt x="5951169" y="59814"/>
                </a:cubicBezTo>
                <a:cubicBezTo>
                  <a:pt x="5941016" y="65980"/>
                  <a:pt x="5933050" y="77366"/>
                  <a:pt x="5927271" y="93972"/>
                </a:cubicBezTo>
                <a:cubicBezTo>
                  <a:pt x="5937166" y="104412"/>
                  <a:pt x="5935234" y="110725"/>
                  <a:pt x="5921474" y="112912"/>
                </a:cubicBezTo>
                <a:cubicBezTo>
                  <a:pt x="5907714" y="115099"/>
                  <a:pt x="5885965" y="119591"/>
                  <a:pt x="5856223" y="126388"/>
                </a:cubicBezTo>
                <a:cubicBezTo>
                  <a:pt x="5848508" y="154681"/>
                  <a:pt x="5840993" y="177063"/>
                  <a:pt x="5833680" y="193533"/>
                </a:cubicBezTo>
                <a:cubicBezTo>
                  <a:pt x="5826366" y="210002"/>
                  <a:pt x="5816052" y="226497"/>
                  <a:pt x="5802738" y="243017"/>
                </a:cubicBezTo>
                <a:cubicBezTo>
                  <a:pt x="5789423" y="259537"/>
                  <a:pt x="5772852" y="272898"/>
                  <a:pt x="5753027" y="283102"/>
                </a:cubicBezTo>
                <a:cubicBezTo>
                  <a:pt x="5733202" y="293305"/>
                  <a:pt x="5731689" y="289859"/>
                  <a:pt x="5748489" y="272766"/>
                </a:cubicBezTo>
                <a:cubicBezTo>
                  <a:pt x="5765288" y="255672"/>
                  <a:pt x="5779700" y="237546"/>
                  <a:pt x="5791724" y="218388"/>
                </a:cubicBezTo>
                <a:cubicBezTo>
                  <a:pt x="5803749" y="199229"/>
                  <a:pt x="5813575" y="177536"/>
                  <a:pt x="5821204" y="153308"/>
                </a:cubicBezTo>
                <a:cubicBezTo>
                  <a:pt x="5828833" y="129080"/>
                  <a:pt x="5833318" y="109356"/>
                  <a:pt x="5834659" y="94133"/>
                </a:cubicBezTo>
                <a:cubicBezTo>
                  <a:pt x="5836000" y="78911"/>
                  <a:pt x="5834644" y="67626"/>
                  <a:pt x="5830593" y="60276"/>
                </a:cubicBezTo>
                <a:cubicBezTo>
                  <a:pt x="5826542" y="52927"/>
                  <a:pt x="5827334" y="48682"/>
                  <a:pt x="5832970" y="47542"/>
                </a:cubicBezTo>
                <a:cubicBezTo>
                  <a:pt x="5838606" y="46402"/>
                  <a:pt x="5844500" y="46958"/>
                  <a:pt x="5850652" y="49209"/>
                </a:cubicBezTo>
                <a:cubicBezTo>
                  <a:pt x="5856803" y="51461"/>
                  <a:pt x="5863551" y="51754"/>
                  <a:pt x="5870893" y="50091"/>
                </a:cubicBezTo>
                <a:cubicBezTo>
                  <a:pt x="5878235" y="48428"/>
                  <a:pt x="5884677" y="46104"/>
                  <a:pt x="5890220" y="43122"/>
                </a:cubicBezTo>
                <a:cubicBezTo>
                  <a:pt x="5895762" y="40139"/>
                  <a:pt x="5901348" y="36023"/>
                  <a:pt x="5906976" y="30775"/>
                </a:cubicBezTo>
                <a:cubicBezTo>
                  <a:pt x="5909790" y="28150"/>
                  <a:pt x="5913600" y="27000"/>
                  <a:pt x="5918406" y="27322"/>
                </a:cubicBezTo>
                <a:close/>
                <a:moveTo>
                  <a:pt x="3326342" y="20256"/>
                </a:moveTo>
                <a:cubicBezTo>
                  <a:pt x="3338087" y="21203"/>
                  <a:pt x="3348011" y="23705"/>
                  <a:pt x="3356113" y="27763"/>
                </a:cubicBezTo>
                <a:cubicBezTo>
                  <a:pt x="3364215" y="31822"/>
                  <a:pt x="3367994" y="39476"/>
                  <a:pt x="3367449" y="50726"/>
                </a:cubicBezTo>
                <a:cubicBezTo>
                  <a:pt x="3366904" y="61975"/>
                  <a:pt x="3362447" y="66622"/>
                  <a:pt x="3354080" y="64664"/>
                </a:cubicBezTo>
                <a:cubicBezTo>
                  <a:pt x="3345712" y="62707"/>
                  <a:pt x="3336108" y="55390"/>
                  <a:pt x="3325267" y="42713"/>
                </a:cubicBezTo>
                <a:cubicBezTo>
                  <a:pt x="3314239" y="26795"/>
                  <a:pt x="3314598" y="19310"/>
                  <a:pt x="3326342" y="20256"/>
                </a:cubicBezTo>
                <a:close/>
                <a:moveTo>
                  <a:pt x="198223" y="19807"/>
                </a:moveTo>
                <a:cubicBezTo>
                  <a:pt x="201730" y="19942"/>
                  <a:pt x="205625" y="20844"/>
                  <a:pt x="209905" y="22515"/>
                </a:cubicBezTo>
                <a:cubicBezTo>
                  <a:pt x="218467" y="25856"/>
                  <a:pt x="225948" y="30194"/>
                  <a:pt x="232351" y="35529"/>
                </a:cubicBezTo>
                <a:cubicBezTo>
                  <a:pt x="238754" y="40863"/>
                  <a:pt x="238726" y="46775"/>
                  <a:pt x="232265" y="53264"/>
                </a:cubicBezTo>
                <a:cubicBezTo>
                  <a:pt x="225805" y="59753"/>
                  <a:pt x="220130" y="72329"/>
                  <a:pt x="215240" y="90993"/>
                </a:cubicBezTo>
                <a:cubicBezTo>
                  <a:pt x="210350" y="109657"/>
                  <a:pt x="203589" y="126847"/>
                  <a:pt x="194956" y="142564"/>
                </a:cubicBezTo>
                <a:cubicBezTo>
                  <a:pt x="186323" y="158281"/>
                  <a:pt x="179031" y="160288"/>
                  <a:pt x="173080" y="148587"/>
                </a:cubicBezTo>
                <a:cubicBezTo>
                  <a:pt x="141302" y="153936"/>
                  <a:pt x="111309" y="157901"/>
                  <a:pt x="83102" y="160482"/>
                </a:cubicBezTo>
                <a:cubicBezTo>
                  <a:pt x="77668" y="174148"/>
                  <a:pt x="71734" y="173288"/>
                  <a:pt x="65302" y="157901"/>
                </a:cubicBezTo>
                <a:cubicBezTo>
                  <a:pt x="58871" y="142514"/>
                  <a:pt x="52328" y="123061"/>
                  <a:pt x="45674" y="99543"/>
                </a:cubicBezTo>
                <a:cubicBezTo>
                  <a:pt x="39020" y="76025"/>
                  <a:pt x="33374" y="60975"/>
                  <a:pt x="28735" y="54393"/>
                </a:cubicBezTo>
                <a:cubicBezTo>
                  <a:pt x="24096" y="47811"/>
                  <a:pt x="25856" y="44520"/>
                  <a:pt x="34016" y="44520"/>
                </a:cubicBezTo>
                <a:cubicBezTo>
                  <a:pt x="40727" y="44520"/>
                  <a:pt x="46710" y="44964"/>
                  <a:pt x="51966" y="45853"/>
                </a:cubicBezTo>
                <a:cubicBezTo>
                  <a:pt x="57222" y="46743"/>
                  <a:pt x="70977" y="45617"/>
                  <a:pt x="93234" y="42476"/>
                </a:cubicBezTo>
                <a:cubicBezTo>
                  <a:pt x="115489" y="39336"/>
                  <a:pt x="135623" y="35790"/>
                  <a:pt x="153635" y="31840"/>
                </a:cubicBezTo>
                <a:cubicBezTo>
                  <a:pt x="171646" y="27889"/>
                  <a:pt x="183387" y="24512"/>
                  <a:pt x="188858" y="21708"/>
                </a:cubicBezTo>
                <a:cubicBezTo>
                  <a:pt x="191593" y="20306"/>
                  <a:pt x="194715" y="19673"/>
                  <a:pt x="198223" y="19807"/>
                </a:cubicBezTo>
                <a:close/>
                <a:moveTo>
                  <a:pt x="1964621" y="16220"/>
                </a:moveTo>
                <a:cubicBezTo>
                  <a:pt x="1967276" y="16007"/>
                  <a:pt x="1969932" y="16270"/>
                  <a:pt x="1972588" y="17008"/>
                </a:cubicBezTo>
                <a:cubicBezTo>
                  <a:pt x="1977901" y="18485"/>
                  <a:pt x="1984967" y="22070"/>
                  <a:pt x="1993787" y="27763"/>
                </a:cubicBezTo>
                <a:cubicBezTo>
                  <a:pt x="2002606" y="33456"/>
                  <a:pt x="2005327" y="38533"/>
                  <a:pt x="2001950" y="42993"/>
                </a:cubicBezTo>
                <a:cubicBezTo>
                  <a:pt x="1998573" y="47452"/>
                  <a:pt x="1995597" y="52679"/>
                  <a:pt x="1993023" y="58674"/>
                </a:cubicBezTo>
                <a:cubicBezTo>
                  <a:pt x="1990449" y="64668"/>
                  <a:pt x="1986875" y="76129"/>
                  <a:pt x="1982300" y="93058"/>
                </a:cubicBezTo>
                <a:cubicBezTo>
                  <a:pt x="1977726" y="109986"/>
                  <a:pt x="1972993" y="120100"/>
                  <a:pt x="1968103" y="123398"/>
                </a:cubicBezTo>
                <a:cubicBezTo>
                  <a:pt x="1963213" y="126696"/>
                  <a:pt x="1959112" y="125191"/>
                  <a:pt x="1955799" y="118881"/>
                </a:cubicBezTo>
                <a:cubicBezTo>
                  <a:pt x="1946177" y="120688"/>
                  <a:pt x="1929951" y="123219"/>
                  <a:pt x="1907122" y="126474"/>
                </a:cubicBezTo>
                <a:cubicBezTo>
                  <a:pt x="1907122" y="131020"/>
                  <a:pt x="1904841" y="134268"/>
                  <a:pt x="1900281" y="136218"/>
                </a:cubicBezTo>
                <a:cubicBezTo>
                  <a:pt x="1895721" y="138169"/>
                  <a:pt x="1891871" y="132346"/>
                  <a:pt x="1888730" y="118752"/>
                </a:cubicBezTo>
                <a:cubicBezTo>
                  <a:pt x="1885590" y="105157"/>
                  <a:pt x="1882051" y="90835"/>
                  <a:pt x="1878115" y="75785"/>
                </a:cubicBezTo>
                <a:cubicBezTo>
                  <a:pt x="1874179" y="60735"/>
                  <a:pt x="1869905" y="49281"/>
                  <a:pt x="1865295" y="41422"/>
                </a:cubicBezTo>
                <a:cubicBezTo>
                  <a:pt x="1860684" y="33564"/>
                  <a:pt x="1862359" y="30104"/>
                  <a:pt x="1870317" y="31044"/>
                </a:cubicBezTo>
                <a:cubicBezTo>
                  <a:pt x="1878276" y="31983"/>
                  <a:pt x="1883869" y="32435"/>
                  <a:pt x="1887095" y="32399"/>
                </a:cubicBezTo>
                <a:cubicBezTo>
                  <a:pt x="1890322" y="32363"/>
                  <a:pt x="1901396" y="30585"/>
                  <a:pt x="1920318" y="27064"/>
                </a:cubicBezTo>
                <a:cubicBezTo>
                  <a:pt x="1939240" y="23544"/>
                  <a:pt x="1951354" y="20618"/>
                  <a:pt x="1956660" y="18288"/>
                </a:cubicBezTo>
                <a:cubicBezTo>
                  <a:pt x="1959313" y="17123"/>
                  <a:pt x="1961967" y="16434"/>
                  <a:pt x="1964621" y="16220"/>
                </a:cubicBezTo>
                <a:close/>
                <a:moveTo>
                  <a:pt x="5541160" y="15909"/>
                </a:moveTo>
                <a:cubicBezTo>
                  <a:pt x="5543048" y="15851"/>
                  <a:pt x="5545382" y="16236"/>
                  <a:pt x="5548163" y="17062"/>
                </a:cubicBezTo>
                <a:cubicBezTo>
                  <a:pt x="5559284" y="20367"/>
                  <a:pt x="5567633" y="24214"/>
                  <a:pt x="5573212" y="28602"/>
                </a:cubicBezTo>
                <a:cubicBezTo>
                  <a:pt x="5578790" y="32990"/>
                  <a:pt x="5579446" y="37809"/>
                  <a:pt x="5575180" y="43057"/>
                </a:cubicBezTo>
                <a:cubicBezTo>
                  <a:pt x="5570913" y="48306"/>
                  <a:pt x="5565873" y="56738"/>
                  <a:pt x="5560058" y="68353"/>
                </a:cubicBezTo>
                <a:cubicBezTo>
                  <a:pt x="5554243" y="79969"/>
                  <a:pt x="5545671" y="91814"/>
                  <a:pt x="5534342" y="103888"/>
                </a:cubicBezTo>
                <a:cubicBezTo>
                  <a:pt x="5562693" y="103100"/>
                  <a:pt x="5580220" y="100203"/>
                  <a:pt x="5586925" y="95198"/>
                </a:cubicBezTo>
                <a:cubicBezTo>
                  <a:pt x="5593628" y="90193"/>
                  <a:pt x="5601398" y="89620"/>
                  <a:pt x="5610231" y="93477"/>
                </a:cubicBezTo>
                <a:cubicBezTo>
                  <a:pt x="5619065" y="97335"/>
                  <a:pt x="5626173" y="102157"/>
                  <a:pt x="5631559" y="107943"/>
                </a:cubicBezTo>
                <a:cubicBezTo>
                  <a:pt x="5636943" y="113729"/>
                  <a:pt x="5637348" y="119114"/>
                  <a:pt x="5632774" y="124097"/>
                </a:cubicBezTo>
                <a:cubicBezTo>
                  <a:pt x="5628199" y="129080"/>
                  <a:pt x="5625026" y="140897"/>
                  <a:pt x="5623256" y="159546"/>
                </a:cubicBezTo>
                <a:cubicBezTo>
                  <a:pt x="5621484" y="178196"/>
                  <a:pt x="5619925" y="196953"/>
                  <a:pt x="5618577" y="215817"/>
                </a:cubicBezTo>
                <a:cubicBezTo>
                  <a:pt x="5617229" y="234682"/>
                  <a:pt x="5613250" y="250954"/>
                  <a:pt x="5606639" y="264635"/>
                </a:cubicBezTo>
                <a:cubicBezTo>
                  <a:pt x="5600028" y="278315"/>
                  <a:pt x="5589771" y="288716"/>
                  <a:pt x="5575868" y="295836"/>
                </a:cubicBezTo>
                <a:cubicBezTo>
                  <a:pt x="5561965" y="302956"/>
                  <a:pt x="5554487" y="301167"/>
                  <a:pt x="5553433" y="290469"/>
                </a:cubicBezTo>
                <a:cubicBezTo>
                  <a:pt x="5552379" y="279771"/>
                  <a:pt x="5546657" y="267596"/>
                  <a:pt x="5536268" y="253944"/>
                </a:cubicBezTo>
                <a:cubicBezTo>
                  <a:pt x="5525878" y="240292"/>
                  <a:pt x="5527283" y="236664"/>
                  <a:pt x="5540484" y="243060"/>
                </a:cubicBezTo>
                <a:cubicBezTo>
                  <a:pt x="5553684" y="249456"/>
                  <a:pt x="5562901" y="253055"/>
                  <a:pt x="5568135" y="253858"/>
                </a:cubicBezTo>
                <a:cubicBezTo>
                  <a:pt x="5573370" y="254661"/>
                  <a:pt x="5578241" y="249854"/>
                  <a:pt x="5582752" y="239436"/>
                </a:cubicBezTo>
                <a:cubicBezTo>
                  <a:pt x="5587261" y="229017"/>
                  <a:pt x="5590416" y="213240"/>
                  <a:pt x="5592216" y="192102"/>
                </a:cubicBezTo>
                <a:cubicBezTo>
                  <a:pt x="5594015" y="170965"/>
                  <a:pt x="5594915" y="153283"/>
                  <a:pt x="5594915" y="139058"/>
                </a:cubicBezTo>
                <a:cubicBezTo>
                  <a:pt x="5594915" y="126223"/>
                  <a:pt x="5593679" y="118978"/>
                  <a:pt x="5591205" y="117322"/>
                </a:cubicBezTo>
                <a:cubicBezTo>
                  <a:pt x="5588731" y="115665"/>
                  <a:pt x="5582583" y="116070"/>
                  <a:pt x="5572760" y="118537"/>
                </a:cubicBezTo>
                <a:lnTo>
                  <a:pt x="5544624" y="125592"/>
                </a:lnTo>
                <a:cubicBezTo>
                  <a:pt x="5537799" y="126524"/>
                  <a:pt x="5531733" y="124287"/>
                  <a:pt x="5526427" y="118881"/>
                </a:cubicBezTo>
                <a:cubicBezTo>
                  <a:pt x="5512703" y="134469"/>
                  <a:pt x="5498417" y="146464"/>
                  <a:pt x="5483568" y="154868"/>
                </a:cubicBezTo>
                <a:cubicBezTo>
                  <a:pt x="5479855" y="156969"/>
                  <a:pt x="5477060" y="158247"/>
                  <a:pt x="5475183" y="158703"/>
                </a:cubicBezTo>
                <a:lnTo>
                  <a:pt x="5473520" y="158070"/>
                </a:lnTo>
                <a:lnTo>
                  <a:pt x="5473202" y="163633"/>
                </a:lnTo>
                <a:cubicBezTo>
                  <a:pt x="5472996" y="170965"/>
                  <a:pt x="5473117" y="180028"/>
                  <a:pt x="5473565" y="190822"/>
                </a:cubicBezTo>
                <a:cubicBezTo>
                  <a:pt x="5474461" y="212411"/>
                  <a:pt x="5473751" y="228759"/>
                  <a:pt x="5471436" y="239866"/>
                </a:cubicBezTo>
                <a:cubicBezTo>
                  <a:pt x="5469120" y="250972"/>
                  <a:pt x="5466008" y="259906"/>
                  <a:pt x="5462100" y="266668"/>
                </a:cubicBezTo>
                <a:cubicBezTo>
                  <a:pt x="5458192" y="273429"/>
                  <a:pt x="5454009" y="273529"/>
                  <a:pt x="5449549" y="266969"/>
                </a:cubicBezTo>
                <a:cubicBezTo>
                  <a:pt x="5445089" y="260408"/>
                  <a:pt x="5441676" y="254959"/>
                  <a:pt x="5439310" y="250621"/>
                </a:cubicBezTo>
                <a:cubicBezTo>
                  <a:pt x="5436944" y="246283"/>
                  <a:pt x="5434632" y="243938"/>
                  <a:pt x="5432373" y="243587"/>
                </a:cubicBezTo>
                <a:cubicBezTo>
                  <a:pt x="5430114" y="243236"/>
                  <a:pt x="5418890" y="244709"/>
                  <a:pt x="5398698" y="248007"/>
                </a:cubicBezTo>
                <a:cubicBezTo>
                  <a:pt x="5393995" y="268112"/>
                  <a:pt x="5388628" y="273612"/>
                  <a:pt x="5382598" y="264506"/>
                </a:cubicBezTo>
                <a:cubicBezTo>
                  <a:pt x="5376568" y="255400"/>
                  <a:pt x="5373553" y="243275"/>
                  <a:pt x="5373553" y="228132"/>
                </a:cubicBezTo>
                <a:cubicBezTo>
                  <a:pt x="5373553" y="213863"/>
                  <a:pt x="5373112" y="196135"/>
                  <a:pt x="5372230" y="174948"/>
                </a:cubicBezTo>
                <a:cubicBezTo>
                  <a:pt x="5371348" y="153760"/>
                  <a:pt x="5368200" y="138423"/>
                  <a:pt x="5362787" y="128937"/>
                </a:cubicBezTo>
                <a:cubicBezTo>
                  <a:pt x="5357374" y="119451"/>
                  <a:pt x="5358295" y="114708"/>
                  <a:pt x="5365551" y="114708"/>
                </a:cubicBezTo>
                <a:cubicBezTo>
                  <a:pt x="5370341" y="114708"/>
                  <a:pt x="5375940" y="115145"/>
                  <a:pt x="5382350" y="116020"/>
                </a:cubicBezTo>
                <a:cubicBezTo>
                  <a:pt x="5389234" y="107373"/>
                  <a:pt x="5396913" y="94001"/>
                  <a:pt x="5405388" y="75903"/>
                </a:cubicBezTo>
                <a:cubicBezTo>
                  <a:pt x="5413863" y="57806"/>
                  <a:pt x="5416527" y="43548"/>
                  <a:pt x="5413379" y="33130"/>
                </a:cubicBezTo>
                <a:cubicBezTo>
                  <a:pt x="5410231" y="22712"/>
                  <a:pt x="5418158" y="21626"/>
                  <a:pt x="5437159" y="29871"/>
                </a:cubicBezTo>
                <a:cubicBezTo>
                  <a:pt x="5453364" y="37701"/>
                  <a:pt x="5458371" y="44595"/>
                  <a:pt x="5452184" y="50553"/>
                </a:cubicBezTo>
                <a:cubicBezTo>
                  <a:pt x="5445996" y="56512"/>
                  <a:pt x="5439331" y="64847"/>
                  <a:pt x="5432190" y="75559"/>
                </a:cubicBezTo>
                <a:cubicBezTo>
                  <a:pt x="5425048" y="86271"/>
                  <a:pt x="5414107" y="99758"/>
                  <a:pt x="5399365" y="116020"/>
                </a:cubicBezTo>
                <a:cubicBezTo>
                  <a:pt x="5416717" y="113525"/>
                  <a:pt x="5428777" y="109302"/>
                  <a:pt x="5435545" y="103351"/>
                </a:cubicBezTo>
                <a:cubicBezTo>
                  <a:pt x="5442314" y="97399"/>
                  <a:pt x="5449642" y="96345"/>
                  <a:pt x="5457529" y="100189"/>
                </a:cubicBezTo>
                <a:cubicBezTo>
                  <a:pt x="5465416" y="104032"/>
                  <a:pt x="5472318" y="108033"/>
                  <a:pt x="5478233" y="112191"/>
                </a:cubicBezTo>
                <a:cubicBezTo>
                  <a:pt x="5484148" y="116350"/>
                  <a:pt x="5485485" y="121229"/>
                  <a:pt x="5482244" y="126829"/>
                </a:cubicBezTo>
                <a:cubicBezTo>
                  <a:pt x="5479004" y="132429"/>
                  <a:pt x="5476523" y="139097"/>
                  <a:pt x="5474802" y="146834"/>
                </a:cubicBezTo>
                <a:cubicBezTo>
                  <a:pt x="5474372" y="148768"/>
                  <a:pt x="5474023" y="151135"/>
                  <a:pt x="5473757" y="153935"/>
                </a:cubicBezTo>
                <a:lnTo>
                  <a:pt x="5473736" y="154307"/>
                </a:lnTo>
                <a:lnTo>
                  <a:pt x="5474924" y="151573"/>
                </a:lnTo>
                <a:cubicBezTo>
                  <a:pt x="5476716" y="148740"/>
                  <a:pt x="5479425" y="145084"/>
                  <a:pt x="5483051" y="140606"/>
                </a:cubicBezTo>
                <a:cubicBezTo>
                  <a:pt x="5497556" y="122696"/>
                  <a:pt x="5510828" y="102221"/>
                  <a:pt x="5522867" y="79184"/>
                </a:cubicBezTo>
                <a:cubicBezTo>
                  <a:pt x="5534905" y="56146"/>
                  <a:pt x="5539351" y="39207"/>
                  <a:pt x="5536203" y="28366"/>
                </a:cubicBezTo>
                <a:cubicBezTo>
                  <a:pt x="5533842" y="20235"/>
                  <a:pt x="5535495" y="16083"/>
                  <a:pt x="5541160" y="15909"/>
                </a:cubicBezTo>
                <a:close/>
                <a:moveTo>
                  <a:pt x="4464835" y="15909"/>
                </a:moveTo>
                <a:cubicBezTo>
                  <a:pt x="4466724" y="15851"/>
                  <a:pt x="4469058" y="16236"/>
                  <a:pt x="4471838" y="17062"/>
                </a:cubicBezTo>
                <a:cubicBezTo>
                  <a:pt x="4482959" y="20367"/>
                  <a:pt x="4491308" y="24214"/>
                  <a:pt x="4496887" y="28602"/>
                </a:cubicBezTo>
                <a:cubicBezTo>
                  <a:pt x="4502465" y="32990"/>
                  <a:pt x="4503121" y="37809"/>
                  <a:pt x="4498855" y="43057"/>
                </a:cubicBezTo>
                <a:cubicBezTo>
                  <a:pt x="4494589" y="48306"/>
                  <a:pt x="4489548" y="56738"/>
                  <a:pt x="4483734" y="68353"/>
                </a:cubicBezTo>
                <a:cubicBezTo>
                  <a:pt x="4477918" y="79969"/>
                  <a:pt x="4469346" y="91814"/>
                  <a:pt x="4458018" y="103888"/>
                </a:cubicBezTo>
                <a:cubicBezTo>
                  <a:pt x="4486368" y="103100"/>
                  <a:pt x="4503896" y="100203"/>
                  <a:pt x="4510600" y="95198"/>
                </a:cubicBezTo>
                <a:cubicBezTo>
                  <a:pt x="4517304" y="90193"/>
                  <a:pt x="4525073" y="89620"/>
                  <a:pt x="4533906" y="93477"/>
                </a:cubicBezTo>
                <a:cubicBezTo>
                  <a:pt x="4542740" y="97335"/>
                  <a:pt x="4549849" y="102157"/>
                  <a:pt x="4555234" y="107943"/>
                </a:cubicBezTo>
                <a:cubicBezTo>
                  <a:pt x="4560618" y="113729"/>
                  <a:pt x="4561023" y="119114"/>
                  <a:pt x="4556449" y="124097"/>
                </a:cubicBezTo>
                <a:cubicBezTo>
                  <a:pt x="4551874" y="129080"/>
                  <a:pt x="4548702" y="140897"/>
                  <a:pt x="4546931" y="159546"/>
                </a:cubicBezTo>
                <a:cubicBezTo>
                  <a:pt x="4545159" y="178196"/>
                  <a:pt x="4543600" y="196953"/>
                  <a:pt x="4542252" y="215817"/>
                </a:cubicBezTo>
                <a:cubicBezTo>
                  <a:pt x="4540904" y="234682"/>
                  <a:pt x="4536925" y="250954"/>
                  <a:pt x="4530314" y="264635"/>
                </a:cubicBezTo>
                <a:cubicBezTo>
                  <a:pt x="4523703" y="278315"/>
                  <a:pt x="4513446" y="288716"/>
                  <a:pt x="4499544" y="295836"/>
                </a:cubicBezTo>
                <a:cubicBezTo>
                  <a:pt x="4485640" y="302956"/>
                  <a:pt x="4478162" y="301167"/>
                  <a:pt x="4477108" y="290469"/>
                </a:cubicBezTo>
                <a:cubicBezTo>
                  <a:pt x="4476054" y="279771"/>
                  <a:pt x="4470333" y="267596"/>
                  <a:pt x="4459943" y="253944"/>
                </a:cubicBezTo>
                <a:cubicBezTo>
                  <a:pt x="4449554" y="240292"/>
                  <a:pt x="4450959" y="236664"/>
                  <a:pt x="4464159" y="243060"/>
                </a:cubicBezTo>
                <a:cubicBezTo>
                  <a:pt x="4477359" y="249456"/>
                  <a:pt x="4486576" y="253055"/>
                  <a:pt x="4491810" y="253858"/>
                </a:cubicBezTo>
                <a:cubicBezTo>
                  <a:pt x="4497045" y="254661"/>
                  <a:pt x="4501917" y="249854"/>
                  <a:pt x="4506427" y="239436"/>
                </a:cubicBezTo>
                <a:cubicBezTo>
                  <a:pt x="4510937" y="229017"/>
                  <a:pt x="4514092" y="213240"/>
                  <a:pt x="4515891" y="192102"/>
                </a:cubicBezTo>
                <a:cubicBezTo>
                  <a:pt x="4517691" y="170965"/>
                  <a:pt x="4518591" y="153283"/>
                  <a:pt x="4518591" y="139058"/>
                </a:cubicBezTo>
                <a:cubicBezTo>
                  <a:pt x="4518591" y="126223"/>
                  <a:pt x="4517354" y="118978"/>
                  <a:pt x="4514880" y="117322"/>
                </a:cubicBezTo>
                <a:cubicBezTo>
                  <a:pt x="4512407" y="115665"/>
                  <a:pt x="4506258" y="116070"/>
                  <a:pt x="4496435" y="118537"/>
                </a:cubicBezTo>
                <a:lnTo>
                  <a:pt x="4468300" y="125592"/>
                </a:lnTo>
                <a:cubicBezTo>
                  <a:pt x="4461474" y="126524"/>
                  <a:pt x="4455408" y="124287"/>
                  <a:pt x="4450102" y="118881"/>
                </a:cubicBezTo>
                <a:cubicBezTo>
                  <a:pt x="4436378" y="134469"/>
                  <a:pt x="4422092" y="146464"/>
                  <a:pt x="4407243" y="154868"/>
                </a:cubicBezTo>
                <a:cubicBezTo>
                  <a:pt x="4403531" y="156969"/>
                  <a:pt x="4400735" y="158247"/>
                  <a:pt x="4398858" y="158703"/>
                </a:cubicBezTo>
                <a:lnTo>
                  <a:pt x="4397195" y="158070"/>
                </a:lnTo>
                <a:lnTo>
                  <a:pt x="4396877" y="163633"/>
                </a:lnTo>
                <a:cubicBezTo>
                  <a:pt x="4396671" y="170965"/>
                  <a:pt x="4396792" y="180028"/>
                  <a:pt x="4397241" y="190822"/>
                </a:cubicBezTo>
                <a:cubicBezTo>
                  <a:pt x="4398136" y="212411"/>
                  <a:pt x="4397427" y="228759"/>
                  <a:pt x="4395111" y="239866"/>
                </a:cubicBezTo>
                <a:cubicBezTo>
                  <a:pt x="4392795" y="250972"/>
                  <a:pt x="4389683" y="259906"/>
                  <a:pt x="4385776" y="266668"/>
                </a:cubicBezTo>
                <a:cubicBezTo>
                  <a:pt x="4381868" y="273429"/>
                  <a:pt x="4377684" y="273529"/>
                  <a:pt x="4373224" y="266969"/>
                </a:cubicBezTo>
                <a:cubicBezTo>
                  <a:pt x="4368764" y="260408"/>
                  <a:pt x="4365351" y="254959"/>
                  <a:pt x="4362985" y="250621"/>
                </a:cubicBezTo>
                <a:cubicBezTo>
                  <a:pt x="4360619" y="246283"/>
                  <a:pt x="4358307" y="243938"/>
                  <a:pt x="4356048" y="243587"/>
                </a:cubicBezTo>
                <a:cubicBezTo>
                  <a:pt x="4353790" y="243236"/>
                  <a:pt x="4342565" y="244709"/>
                  <a:pt x="4322374" y="248007"/>
                </a:cubicBezTo>
                <a:cubicBezTo>
                  <a:pt x="4317670" y="268112"/>
                  <a:pt x="4312303" y="273612"/>
                  <a:pt x="4306273" y="264506"/>
                </a:cubicBezTo>
                <a:cubicBezTo>
                  <a:pt x="4300243" y="255400"/>
                  <a:pt x="4297228" y="243275"/>
                  <a:pt x="4297228" y="228132"/>
                </a:cubicBezTo>
                <a:cubicBezTo>
                  <a:pt x="4297228" y="213863"/>
                  <a:pt x="4296787" y="196135"/>
                  <a:pt x="4295905" y="174948"/>
                </a:cubicBezTo>
                <a:cubicBezTo>
                  <a:pt x="4295024" y="153760"/>
                  <a:pt x="4291875" y="138423"/>
                  <a:pt x="4286462" y="128937"/>
                </a:cubicBezTo>
                <a:cubicBezTo>
                  <a:pt x="4281049" y="119451"/>
                  <a:pt x="4281970" y="114708"/>
                  <a:pt x="4289226" y="114708"/>
                </a:cubicBezTo>
                <a:cubicBezTo>
                  <a:pt x="4294016" y="114708"/>
                  <a:pt x="4299616" y="115145"/>
                  <a:pt x="4306026" y="116020"/>
                </a:cubicBezTo>
                <a:cubicBezTo>
                  <a:pt x="4312909" y="107373"/>
                  <a:pt x="4320588" y="94001"/>
                  <a:pt x="4329063" y="75903"/>
                </a:cubicBezTo>
                <a:cubicBezTo>
                  <a:pt x="4337538" y="57806"/>
                  <a:pt x="4340202" y="43548"/>
                  <a:pt x="4337055" y="33130"/>
                </a:cubicBezTo>
                <a:cubicBezTo>
                  <a:pt x="4333907" y="22712"/>
                  <a:pt x="4341833" y="21626"/>
                  <a:pt x="4360834" y="29871"/>
                </a:cubicBezTo>
                <a:cubicBezTo>
                  <a:pt x="4377039" y="37701"/>
                  <a:pt x="4382047" y="44595"/>
                  <a:pt x="4375859" y="50553"/>
                </a:cubicBezTo>
                <a:cubicBezTo>
                  <a:pt x="4369671" y="56512"/>
                  <a:pt x="4363007" y="64847"/>
                  <a:pt x="4355865" y="75559"/>
                </a:cubicBezTo>
                <a:cubicBezTo>
                  <a:pt x="4348724" y="86271"/>
                  <a:pt x="4337782" y="99758"/>
                  <a:pt x="4323040" y="116020"/>
                </a:cubicBezTo>
                <a:cubicBezTo>
                  <a:pt x="4340392" y="113525"/>
                  <a:pt x="4352452" y="109302"/>
                  <a:pt x="4359221" y="103351"/>
                </a:cubicBezTo>
                <a:cubicBezTo>
                  <a:pt x="4365989" y="97399"/>
                  <a:pt x="4373317" y="96345"/>
                  <a:pt x="4381204" y="100189"/>
                </a:cubicBezTo>
                <a:cubicBezTo>
                  <a:pt x="4389091" y="104032"/>
                  <a:pt x="4395993" y="108033"/>
                  <a:pt x="4401908" y="112191"/>
                </a:cubicBezTo>
                <a:cubicBezTo>
                  <a:pt x="4407824" y="116350"/>
                  <a:pt x="4409160" y="121229"/>
                  <a:pt x="4405920" y="126829"/>
                </a:cubicBezTo>
                <a:cubicBezTo>
                  <a:pt x="4402679" y="132429"/>
                  <a:pt x="4400198" y="139097"/>
                  <a:pt x="4398477" y="146834"/>
                </a:cubicBezTo>
                <a:cubicBezTo>
                  <a:pt x="4398047" y="148768"/>
                  <a:pt x="4397698" y="151135"/>
                  <a:pt x="4397432" y="153935"/>
                </a:cubicBezTo>
                <a:lnTo>
                  <a:pt x="4397411" y="154307"/>
                </a:lnTo>
                <a:lnTo>
                  <a:pt x="4398599" y="151573"/>
                </a:lnTo>
                <a:cubicBezTo>
                  <a:pt x="4400391" y="148740"/>
                  <a:pt x="4403100" y="145084"/>
                  <a:pt x="4406727" y="140606"/>
                </a:cubicBezTo>
                <a:cubicBezTo>
                  <a:pt x="4421232" y="122696"/>
                  <a:pt x="4434503" y="102221"/>
                  <a:pt x="4446542" y="79184"/>
                </a:cubicBezTo>
                <a:cubicBezTo>
                  <a:pt x="4458580" y="56146"/>
                  <a:pt x="4463026" y="39207"/>
                  <a:pt x="4459879" y="28366"/>
                </a:cubicBezTo>
                <a:cubicBezTo>
                  <a:pt x="4457518" y="20235"/>
                  <a:pt x="4459170" y="16083"/>
                  <a:pt x="4464835" y="15909"/>
                </a:cubicBezTo>
                <a:close/>
                <a:moveTo>
                  <a:pt x="3638855" y="14212"/>
                </a:moveTo>
                <a:cubicBezTo>
                  <a:pt x="3646491" y="15617"/>
                  <a:pt x="3653719" y="17661"/>
                  <a:pt x="3660537" y="20342"/>
                </a:cubicBezTo>
                <a:cubicBezTo>
                  <a:pt x="3667356" y="23024"/>
                  <a:pt x="3669851" y="28333"/>
                  <a:pt x="3668023" y="36271"/>
                </a:cubicBezTo>
                <a:cubicBezTo>
                  <a:pt x="3666195" y="44208"/>
                  <a:pt x="3665069" y="53594"/>
                  <a:pt x="3664646" y="64428"/>
                </a:cubicBezTo>
                <a:cubicBezTo>
                  <a:pt x="3664223" y="75262"/>
                  <a:pt x="3664011" y="89311"/>
                  <a:pt x="3664011" y="106577"/>
                </a:cubicBezTo>
                <a:cubicBezTo>
                  <a:pt x="3664743" y="106749"/>
                  <a:pt x="3666937" y="106118"/>
                  <a:pt x="3670593" y="104684"/>
                </a:cubicBezTo>
                <a:cubicBezTo>
                  <a:pt x="3674250" y="103250"/>
                  <a:pt x="3678115" y="105007"/>
                  <a:pt x="3682188" y="109954"/>
                </a:cubicBezTo>
                <a:cubicBezTo>
                  <a:pt x="3686260" y="114902"/>
                  <a:pt x="3685210" y="119365"/>
                  <a:pt x="3679036" y="123344"/>
                </a:cubicBezTo>
                <a:cubicBezTo>
                  <a:pt x="3672863" y="127324"/>
                  <a:pt x="3667855" y="129959"/>
                  <a:pt x="3664011" y="131249"/>
                </a:cubicBezTo>
                <a:lnTo>
                  <a:pt x="3664011" y="161923"/>
                </a:lnTo>
                <a:cubicBezTo>
                  <a:pt x="3674132" y="156524"/>
                  <a:pt x="3679741" y="154666"/>
                  <a:pt x="3680840" y="156349"/>
                </a:cubicBezTo>
                <a:lnTo>
                  <a:pt x="3680561" y="158320"/>
                </a:lnTo>
                <a:lnTo>
                  <a:pt x="3682940" y="154739"/>
                </a:lnTo>
                <a:cubicBezTo>
                  <a:pt x="3690268" y="145346"/>
                  <a:pt x="3696840" y="135505"/>
                  <a:pt x="3702655" y="125216"/>
                </a:cubicBezTo>
                <a:cubicBezTo>
                  <a:pt x="3708470" y="114927"/>
                  <a:pt x="3713589" y="105132"/>
                  <a:pt x="3718013" y="95833"/>
                </a:cubicBezTo>
                <a:cubicBezTo>
                  <a:pt x="3722437" y="86533"/>
                  <a:pt x="3726664" y="74616"/>
                  <a:pt x="3730693" y="60083"/>
                </a:cubicBezTo>
                <a:cubicBezTo>
                  <a:pt x="3734723" y="45549"/>
                  <a:pt x="3735838" y="35632"/>
                  <a:pt x="3734038" y="30334"/>
                </a:cubicBezTo>
                <a:cubicBezTo>
                  <a:pt x="3732239" y="25035"/>
                  <a:pt x="3733493" y="21794"/>
                  <a:pt x="3737802" y="20611"/>
                </a:cubicBezTo>
                <a:cubicBezTo>
                  <a:pt x="3742112" y="19428"/>
                  <a:pt x="3749562" y="21701"/>
                  <a:pt x="3760152" y="27430"/>
                </a:cubicBezTo>
                <a:cubicBezTo>
                  <a:pt x="3770742" y="33159"/>
                  <a:pt x="3773911" y="38719"/>
                  <a:pt x="3769659" y="44111"/>
                </a:cubicBezTo>
                <a:cubicBezTo>
                  <a:pt x="3765407" y="49503"/>
                  <a:pt x="3762184" y="55053"/>
                  <a:pt x="3759990" y="60760"/>
                </a:cubicBezTo>
                <a:cubicBezTo>
                  <a:pt x="3757796" y="66468"/>
                  <a:pt x="3752824" y="77527"/>
                  <a:pt x="3745073" y="93940"/>
                </a:cubicBezTo>
                <a:cubicBezTo>
                  <a:pt x="3737322" y="110352"/>
                  <a:pt x="3731844" y="120387"/>
                  <a:pt x="3728639" y="124043"/>
                </a:cubicBezTo>
                <a:cubicBezTo>
                  <a:pt x="3725434" y="127700"/>
                  <a:pt x="3722340" y="129980"/>
                  <a:pt x="3719357" y="130884"/>
                </a:cubicBezTo>
                <a:cubicBezTo>
                  <a:pt x="3741198" y="128260"/>
                  <a:pt x="3760267" y="125184"/>
                  <a:pt x="3776564" y="121656"/>
                </a:cubicBezTo>
                <a:cubicBezTo>
                  <a:pt x="3792862" y="118128"/>
                  <a:pt x="3804671" y="114285"/>
                  <a:pt x="3811992" y="110126"/>
                </a:cubicBezTo>
                <a:cubicBezTo>
                  <a:pt x="3819312" y="105968"/>
                  <a:pt x="3827504" y="106032"/>
                  <a:pt x="3836567" y="110320"/>
                </a:cubicBezTo>
                <a:cubicBezTo>
                  <a:pt x="3845630" y="114608"/>
                  <a:pt x="3852431" y="119006"/>
                  <a:pt x="3856970" y="123516"/>
                </a:cubicBezTo>
                <a:cubicBezTo>
                  <a:pt x="3861508" y="128026"/>
                  <a:pt x="3861232" y="132576"/>
                  <a:pt x="3856141" y="137165"/>
                </a:cubicBezTo>
                <a:cubicBezTo>
                  <a:pt x="3851051" y="141754"/>
                  <a:pt x="3846304" y="155061"/>
                  <a:pt x="3841902" y="177088"/>
                </a:cubicBezTo>
                <a:cubicBezTo>
                  <a:pt x="3837499" y="199114"/>
                  <a:pt x="3834154" y="215616"/>
                  <a:pt x="3831867" y="226594"/>
                </a:cubicBezTo>
                <a:cubicBezTo>
                  <a:pt x="3829580" y="237571"/>
                  <a:pt x="3825833" y="248269"/>
                  <a:pt x="3820628" y="258687"/>
                </a:cubicBezTo>
                <a:cubicBezTo>
                  <a:pt x="3815422" y="269105"/>
                  <a:pt x="3806438" y="277430"/>
                  <a:pt x="3793676" y="283661"/>
                </a:cubicBezTo>
                <a:cubicBezTo>
                  <a:pt x="3780913" y="289892"/>
                  <a:pt x="3774531" y="287135"/>
                  <a:pt x="3774531" y="275390"/>
                </a:cubicBezTo>
                <a:cubicBezTo>
                  <a:pt x="3774531" y="266499"/>
                  <a:pt x="3770706" y="256389"/>
                  <a:pt x="3763056" y="245061"/>
                </a:cubicBezTo>
                <a:cubicBezTo>
                  <a:pt x="3755405" y="233732"/>
                  <a:pt x="3756771" y="230455"/>
                  <a:pt x="3767153" y="235230"/>
                </a:cubicBezTo>
                <a:lnTo>
                  <a:pt x="3786061" y="246028"/>
                </a:lnTo>
                <a:cubicBezTo>
                  <a:pt x="3789560" y="248452"/>
                  <a:pt x="3794138" y="243107"/>
                  <a:pt x="3799795" y="229993"/>
                </a:cubicBezTo>
                <a:cubicBezTo>
                  <a:pt x="3805452" y="216878"/>
                  <a:pt x="3810529" y="197559"/>
                  <a:pt x="3815025" y="172033"/>
                </a:cubicBezTo>
                <a:cubicBezTo>
                  <a:pt x="3819520" y="146507"/>
                  <a:pt x="3818649" y="133745"/>
                  <a:pt x="3812411" y="133745"/>
                </a:cubicBezTo>
                <a:cubicBezTo>
                  <a:pt x="3804739" y="133745"/>
                  <a:pt x="3795762" y="134878"/>
                  <a:pt x="3785480" y="137143"/>
                </a:cubicBezTo>
                <a:cubicBezTo>
                  <a:pt x="3797182" y="145948"/>
                  <a:pt x="3800849" y="152516"/>
                  <a:pt x="3796483" y="156847"/>
                </a:cubicBezTo>
                <a:cubicBezTo>
                  <a:pt x="3792116" y="161177"/>
                  <a:pt x="3785208" y="170545"/>
                  <a:pt x="3775757" y="184950"/>
                </a:cubicBezTo>
                <a:cubicBezTo>
                  <a:pt x="3766307" y="199355"/>
                  <a:pt x="3752881" y="215254"/>
                  <a:pt x="3735479" y="232649"/>
                </a:cubicBezTo>
                <a:cubicBezTo>
                  <a:pt x="3718078" y="250044"/>
                  <a:pt x="3701339" y="261304"/>
                  <a:pt x="3685264" y="266431"/>
                </a:cubicBezTo>
                <a:cubicBezTo>
                  <a:pt x="3669188" y="271558"/>
                  <a:pt x="3666879" y="268919"/>
                  <a:pt x="3678337" y="258515"/>
                </a:cubicBezTo>
                <a:cubicBezTo>
                  <a:pt x="3689795" y="248111"/>
                  <a:pt x="3701379" y="236836"/>
                  <a:pt x="3713087" y="224690"/>
                </a:cubicBezTo>
                <a:cubicBezTo>
                  <a:pt x="3724796" y="212544"/>
                  <a:pt x="3735272" y="199649"/>
                  <a:pt x="3744514" y="186004"/>
                </a:cubicBezTo>
                <a:cubicBezTo>
                  <a:pt x="3753756" y="172359"/>
                  <a:pt x="3759514" y="161905"/>
                  <a:pt x="3761786" y="154642"/>
                </a:cubicBezTo>
                <a:cubicBezTo>
                  <a:pt x="3764060" y="147379"/>
                  <a:pt x="3765605" y="143109"/>
                  <a:pt x="3766422" y="141833"/>
                </a:cubicBezTo>
                <a:cubicBezTo>
                  <a:pt x="3757173" y="143611"/>
                  <a:pt x="3749128" y="145116"/>
                  <a:pt x="3742287" y="146350"/>
                </a:cubicBezTo>
                <a:cubicBezTo>
                  <a:pt x="3748597" y="149691"/>
                  <a:pt x="3750192" y="153183"/>
                  <a:pt x="3747073" y="156825"/>
                </a:cubicBezTo>
                <a:cubicBezTo>
                  <a:pt x="3743954" y="160468"/>
                  <a:pt x="3740398" y="164727"/>
                  <a:pt x="3736404" y="169602"/>
                </a:cubicBezTo>
                <a:cubicBezTo>
                  <a:pt x="3732411" y="174478"/>
                  <a:pt x="3726707" y="180393"/>
                  <a:pt x="3719293" y="187348"/>
                </a:cubicBezTo>
                <a:cubicBezTo>
                  <a:pt x="3711879" y="194303"/>
                  <a:pt x="3704899" y="199652"/>
                  <a:pt x="3698353" y="203395"/>
                </a:cubicBezTo>
                <a:cubicBezTo>
                  <a:pt x="3691806" y="207138"/>
                  <a:pt x="3684869" y="209963"/>
                  <a:pt x="3677541" y="211870"/>
                </a:cubicBezTo>
                <a:cubicBezTo>
                  <a:pt x="3670214" y="213777"/>
                  <a:pt x="3670698" y="210436"/>
                  <a:pt x="3678993" y="201846"/>
                </a:cubicBezTo>
                <a:cubicBezTo>
                  <a:pt x="3687289" y="193257"/>
                  <a:pt x="3694617" y="184652"/>
                  <a:pt x="3700977" y="176034"/>
                </a:cubicBezTo>
                <a:cubicBezTo>
                  <a:pt x="3707337" y="167415"/>
                  <a:pt x="3712861" y="160686"/>
                  <a:pt x="3717551" y="155847"/>
                </a:cubicBezTo>
                <a:cubicBezTo>
                  <a:pt x="3722240" y="151007"/>
                  <a:pt x="3724161" y="148587"/>
                  <a:pt x="3723315" y="148587"/>
                </a:cubicBezTo>
                <a:cubicBezTo>
                  <a:pt x="3719845" y="148587"/>
                  <a:pt x="3716511" y="147239"/>
                  <a:pt x="3713313" y="144543"/>
                </a:cubicBezTo>
                <a:cubicBezTo>
                  <a:pt x="3705397" y="154036"/>
                  <a:pt x="3696524" y="160457"/>
                  <a:pt x="3686694" y="163805"/>
                </a:cubicBezTo>
                <a:cubicBezTo>
                  <a:pt x="3681779" y="165480"/>
                  <a:pt x="3679009" y="165561"/>
                  <a:pt x="3678383" y="164050"/>
                </a:cubicBezTo>
                <a:lnTo>
                  <a:pt x="3678989" y="160921"/>
                </a:lnTo>
                <a:lnTo>
                  <a:pt x="3663882" y="178766"/>
                </a:lnTo>
                <a:cubicBezTo>
                  <a:pt x="3663065" y="204062"/>
                  <a:pt x="3662656" y="225472"/>
                  <a:pt x="3662656" y="242996"/>
                </a:cubicBezTo>
                <a:cubicBezTo>
                  <a:pt x="3662656" y="259401"/>
                  <a:pt x="3661936" y="271938"/>
                  <a:pt x="3660494" y="280606"/>
                </a:cubicBezTo>
                <a:cubicBezTo>
                  <a:pt x="3659053" y="289275"/>
                  <a:pt x="3655805" y="295534"/>
                  <a:pt x="3650750" y="299385"/>
                </a:cubicBezTo>
                <a:cubicBezTo>
                  <a:pt x="3645695" y="303235"/>
                  <a:pt x="3640992" y="298872"/>
                  <a:pt x="3636639" y="286296"/>
                </a:cubicBezTo>
                <a:cubicBezTo>
                  <a:pt x="3632287" y="273719"/>
                  <a:pt x="3631459" y="263520"/>
                  <a:pt x="3634155" y="255697"/>
                </a:cubicBezTo>
                <a:cubicBezTo>
                  <a:pt x="3636851" y="247875"/>
                  <a:pt x="3638651" y="227465"/>
                  <a:pt x="3639554" y="194468"/>
                </a:cubicBezTo>
                <a:cubicBezTo>
                  <a:pt x="3608164" y="218990"/>
                  <a:pt x="3589833" y="234119"/>
                  <a:pt x="3584563" y="239855"/>
                </a:cubicBezTo>
                <a:cubicBezTo>
                  <a:pt x="3579293" y="245591"/>
                  <a:pt x="3573095" y="245727"/>
                  <a:pt x="3565967" y="240264"/>
                </a:cubicBezTo>
                <a:cubicBezTo>
                  <a:pt x="3558840" y="234800"/>
                  <a:pt x="3554474" y="230003"/>
                  <a:pt x="3552868" y="225873"/>
                </a:cubicBezTo>
                <a:cubicBezTo>
                  <a:pt x="3551262" y="221743"/>
                  <a:pt x="3554208" y="218875"/>
                  <a:pt x="3561708" y="217269"/>
                </a:cubicBezTo>
                <a:cubicBezTo>
                  <a:pt x="3569208" y="215663"/>
                  <a:pt x="3578630" y="211590"/>
                  <a:pt x="3589973" y="205051"/>
                </a:cubicBezTo>
                <a:cubicBezTo>
                  <a:pt x="3601316" y="198512"/>
                  <a:pt x="3618295" y="187420"/>
                  <a:pt x="3640909" y="171775"/>
                </a:cubicBezTo>
                <a:lnTo>
                  <a:pt x="3640909" y="136433"/>
                </a:lnTo>
                <a:cubicBezTo>
                  <a:pt x="3630255" y="140033"/>
                  <a:pt x="3621579" y="141374"/>
                  <a:pt x="3614882" y="140456"/>
                </a:cubicBezTo>
                <a:cubicBezTo>
                  <a:pt x="3608185" y="139538"/>
                  <a:pt x="3603302" y="138197"/>
                  <a:pt x="3600233" y="136433"/>
                </a:cubicBezTo>
                <a:cubicBezTo>
                  <a:pt x="3590453" y="147576"/>
                  <a:pt x="3579264" y="155986"/>
                  <a:pt x="3566666" y="161665"/>
                </a:cubicBezTo>
                <a:cubicBezTo>
                  <a:pt x="3554069" y="167344"/>
                  <a:pt x="3553004" y="163906"/>
                  <a:pt x="3563472" y="151351"/>
                </a:cubicBezTo>
                <a:cubicBezTo>
                  <a:pt x="3573941" y="138796"/>
                  <a:pt x="3582713" y="126159"/>
                  <a:pt x="3589790" y="113439"/>
                </a:cubicBezTo>
                <a:cubicBezTo>
                  <a:pt x="3596867" y="100719"/>
                  <a:pt x="3599506" y="89648"/>
                  <a:pt x="3597706" y="80227"/>
                </a:cubicBezTo>
                <a:cubicBezTo>
                  <a:pt x="3595906" y="70805"/>
                  <a:pt x="3602234" y="70590"/>
                  <a:pt x="3616689" y="79582"/>
                </a:cubicBezTo>
                <a:cubicBezTo>
                  <a:pt x="3631144" y="88573"/>
                  <a:pt x="3636152" y="95808"/>
                  <a:pt x="3631714" y="101286"/>
                </a:cubicBezTo>
                <a:cubicBezTo>
                  <a:pt x="3627276" y="106764"/>
                  <a:pt x="3619593" y="113934"/>
                  <a:pt x="3608665" y="122796"/>
                </a:cubicBezTo>
                <a:cubicBezTo>
                  <a:pt x="3607317" y="122796"/>
                  <a:pt x="3610300" y="121935"/>
                  <a:pt x="3617614" y="120215"/>
                </a:cubicBezTo>
                <a:cubicBezTo>
                  <a:pt x="3624927" y="118494"/>
                  <a:pt x="3632692" y="116142"/>
                  <a:pt x="3640909" y="113159"/>
                </a:cubicBezTo>
                <a:cubicBezTo>
                  <a:pt x="3640909" y="83848"/>
                  <a:pt x="3640472" y="63521"/>
                  <a:pt x="3639597" y="52178"/>
                </a:cubicBezTo>
                <a:cubicBezTo>
                  <a:pt x="3638722" y="40834"/>
                  <a:pt x="3636471" y="31320"/>
                  <a:pt x="3632843" y="23633"/>
                </a:cubicBezTo>
                <a:cubicBezTo>
                  <a:pt x="3629215" y="15947"/>
                  <a:pt x="3631219" y="12806"/>
                  <a:pt x="3638855" y="14212"/>
                </a:cubicBezTo>
                <a:close/>
                <a:moveTo>
                  <a:pt x="1495576" y="13871"/>
                </a:moveTo>
                <a:cubicBezTo>
                  <a:pt x="1497373" y="14156"/>
                  <a:pt x="1499525" y="14843"/>
                  <a:pt x="1502033" y="15933"/>
                </a:cubicBezTo>
                <a:cubicBezTo>
                  <a:pt x="1512064" y="20292"/>
                  <a:pt x="1519739" y="25655"/>
                  <a:pt x="1525059" y="32022"/>
                </a:cubicBezTo>
                <a:cubicBezTo>
                  <a:pt x="1530380" y="38389"/>
                  <a:pt x="1530613" y="43451"/>
                  <a:pt x="1525758" y="47209"/>
                </a:cubicBezTo>
                <a:cubicBezTo>
                  <a:pt x="1520904" y="50966"/>
                  <a:pt x="1515857" y="57433"/>
                  <a:pt x="1510615" y="66611"/>
                </a:cubicBezTo>
                <a:cubicBezTo>
                  <a:pt x="1505374" y="75789"/>
                  <a:pt x="1496200" y="91728"/>
                  <a:pt x="1483093" y="114428"/>
                </a:cubicBezTo>
                <a:cubicBezTo>
                  <a:pt x="1494794" y="123190"/>
                  <a:pt x="1499294" y="133171"/>
                  <a:pt x="1496591" y="144371"/>
                </a:cubicBezTo>
                <a:cubicBezTo>
                  <a:pt x="1493888" y="155570"/>
                  <a:pt x="1492536" y="179447"/>
                  <a:pt x="1492536" y="216000"/>
                </a:cubicBezTo>
                <a:cubicBezTo>
                  <a:pt x="1492536" y="252453"/>
                  <a:pt x="1489320" y="277100"/>
                  <a:pt x="1482889" y="289942"/>
                </a:cubicBezTo>
                <a:cubicBezTo>
                  <a:pt x="1476457" y="302783"/>
                  <a:pt x="1470355" y="302500"/>
                  <a:pt x="1464583" y="289092"/>
                </a:cubicBezTo>
                <a:cubicBezTo>
                  <a:pt x="1458811" y="275684"/>
                  <a:pt x="1457277" y="265277"/>
                  <a:pt x="1459980" y="257870"/>
                </a:cubicBezTo>
                <a:cubicBezTo>
                  <a:pt x="1462683" y="250463"/>
                  <a:pt x="1464935" y="236413"/>
                  <a:pt x="1466734" y="215720"/>
                </a:cubicBezTo>
                <a:cubicBezTo>
                  <a:pt x="1468534" y="195028"/>
                  <a:pt x="1469434" y="175769"/>
                  <a:pt x="1469434" y="157944"/>
                </a:cubicBezTo>
                <a:cubicBezTo>
                  <a:pt x="1469434" y="141467"/>
                  <a:pt x="1469720" y="132949"/>
                  <a:pt x="1470294" y="132389"/>
                </a:cubicBezTo>
                <a:cubicBezTo>
                  <a:pt x="1455452" y="151476"/>
                  <a:pt x="1439000" y="166594"/>
                  <a:pt x="1420939" y="177744"/>
                </a:cubicBezTo>
                <a:cubicBezTo>
                  <a:pt x="1402877" y="188894"/>
                  <a:pt x="1400185" y="186653"/>
                  <a:pt x="1412862" y="171022"/>
                </a:cubicBezTo>
                <a:cubicBezTo>
                  <a:pt x="1425538" y="155391"/>
                  <a:pt x="1437939" y="137918"/>
                  <a:pt x="1450064" y="118601"/>
                </a:cubicBezTo>
                <a:cubicBezTo>
                  <a:pt x="1462189" y="99285"/>
                  <a:pt x="1472047" y="80517"/>
                  <a:pt x="1479640" y="62298"/>
                </a:cubicBezTo>
                <a:cubicBezTo>
                  <a:pt x="1487234" y="44079"/>
                  <a:pt x="1490356" y="30707"/>
                  <a:pt x="1489008" y="22181"/>
                </a:cubicBezTo>
                <a:cubicBezTo>
                  <a:pt x="1487997" y="15787"/>
                  <a:pt x="1490187" y="13017"/>
                  <a:pt x="1495576" y="13871"/>
                </a:cubicBezTo>
                <a:close/>
                <a:moveTo>
                  <a:pt x="5179633" y="10509"/>
                </a:moveTo>
                <a:cubicBezTo>
                  <a:pt x="5182793" y="10540"/>
                  <a:pt x="5186303" y="11394"/>
                  <a:pt x="5190160" y="13072"/>
                </a:cubicBezTo>
                <a:cubicBezTo>
                  <a:pt x="5197875" y="16427"/>
                  <a:pt x="5205393" y="20744"/>
                  <a:pt x="5212713" y="26021"/>
                </a:cubicBezTo>
                <a:cubicBezTo>
                  <a:pt x="5220034" y="31298"/>
                  <a:pt x="5221303" y="36364"/>
                  <a:pt x="5216520" y="41218"/>
                </a:cubicBezTo>
                <a:cubicBezTo>
                  <a:pt x="5211738" y="46072"/>
                  <a:pt x="5207006" y="52543"/>
                  <a:pt x="5202324" y="60631"/>
                </a:cubicBezTo>
                <a:cubicBezTo>
                  <a:pt x="5197642" y="68719"/>
                  <a:pt x="5190784" y="78875"/>
                  <a:pt x="5181749" y="91100"/>
                </a:cubicBezTo>
                <a:cubicBezTo>
                  <a:pt x="5172715" y="103325"/>
                  <a:pt x="5166313" y="104942"/>
                  <a:pt x="5162541" y="95951"/>
                </a:cubicBezTo>
                <a:lnTo>
                  <a:pt x="5103667" y="102404"/>
                </a:lnTo>
                <a:cubicBezTo>
                  <a:pt x="5098261" y="111596"/>
                  <a:pt x="5092406" y="110137"/>
                  <a:pt x="5086103" y="98027"/>
                </a:cubicBezTo>
                <a:cubicBezTo>
                  <a:pt x="5079801" y="85916"/>
                  <a:pt x="5074431" y="74312"/>
                  <a:pt x="5069992" y="63212"/>
                </a:cubicBezTo>
                <a:cubicBezTo>
                  <a:pt x="5065554" y="52113"/>
                  <a:pt x="5061464" y="43201"/>
                  <a:pt x="5057721" y="36475"/>
                </a:cubicBezTo>
                <a:cubicBezTo>
                  <a:pt x="5053978" y="29749"/>
                  <a:pt x="5054609" y="25806"/>
                  <a:pt x="5059614" y="24644"/>
                </a:cubicBezTo>
                <a:cubicBezTo>
                  <a:pt x="5064619" y="23483"/>
                  <a:pt x="5070706" y="23576"/>
                  <a:pt x="5077876" y="24924"/>
                </a:cubicBezTo>
                <a:cubicBezTo>
                  <a:pt x="5085047" y="26272"/>
                  <a:pt x="5101161" y="25412"/>
                  <a:pt x="5126220" y="22343"/>
                </a:cubicBezTo>
                <a:cubicBezTo>
                  <a:pt x="5151280" y="19274"/>
                  <a:pt x="5166272" y="16123"/>
                  <a:pt x="5171198" y="12889"/>
                </a:cubicBezTo>
                <a:cubicBezTo>
                  <a:pt x="5173661" y="11272"/>
                  <a:pt x="5176473" y="10479"/>
                  <a:pt x="5179633" y="10509"/>
                </a:cubicBezTo>
                <a:close/>
                <a:moveTo>
                  <a:pt x="2548103" y="10415"/>
                </a:moveTo>
                <a:cubicBezTo>
                  <a:pt x="2549485" y="10266"/>
                  <a:pt x="2551267" y="10431"/>
                  <a:pt x="2553449" y="10910"/>
                </a:cubicBezTo>
                <a:cubicBezTo>
                  <a:pt x="2562175" y="12824"/>
                  <a:pt x="2570076" y="15617"/>
                  <a:pt x="2577153" y="19288"/>
                </a:cubicBezTo>
                <a:cubicBezTo>
                  <a:pt x="2584230" y="22959"/>
                  <a:pt x="2585969" y="28911"/>
                  <a:pt x="2582369" y="37142"/>
                </a:cubicBezTo>
                <a:cubicBezTo>
                  <a:pt x="2578770" y="45373"/>
                  <a:pt x="2576970" y="64023"/>
                  <a:pt x="2576970" y="93090"/>
                </a:cubicBezTo>
                <a:cubicBezTo>
                  <a:pt x="2580598" y="92287"/>
                  <a:pt x="2584940" y="90961"/>
                  <a:pt x="2589995" y="89111"/>
                </a:cubicBezTo>
                <a:cubicBezTo>
                  <a:pt x="2595050" y="87261"/>
                  <a:pt x="2600441" y="88014"/>
                  <a:pt x="2606170" y="91369"/>
                </a:cubicBezTo>
                <a:cubicBezTo>
                  <a:pt x="2611899" y="94725"/>
                  <a:pt x="2613886" y="98450"/>
                  <a:pt x="2612129" y="102544"/>
                </a:cubicBezTo>
                <a:cubicBezTo>
                  <a:pt x="2610372" y="106638"/>
                  <a:pt x="2598560" y="112629"/>
                  <a:pt x="2576691" y="120516"/>
                </a:cubicBezTo>
                <a:cubicBezTo>
                  <a:pt x="2575974" y="129106"/>
                  <a:pt x="2575615" y="137624"/>
                  <a:pt x="2575615" y="146070"/>
                </a:cubicBezTo>
                <a:cubicBezTo>
                  <a:pt x="2586327" y="146844"/>
                  <a:pt x="2595752" y="149013"/>
                  <a:pt x="2603890" y="152577"/>
                </a:cubicBezTo>
                <a:cubicBezTo>
                  <a:pt x="2612028" y="156140"/>
                  <a:pt x="2615804" y="162665"/>
                  <a:pt x="2615215" y="172151"/>
                </a:cubicBezTo>
                <a:cubicBezTo>
                  <a:pt x="2614628" y="181637"/>
                  <a:pt x="2608787" y="183778"/>
                  <a:pt x="2597695" y="178572"/>
                </a:cubicBezTo>
                <a:cubicBezTo>
                  <a:pt x="2586603" y="173367"/>
                  <a:pt x="2579243" y="166971"/>
                  <a:pt x="2575615" y="159385"/>
                </a:cubicBezTo>
                <a:cubicBezTo>
                  <a:pt x="2575615" y="188094"/>
                  <a:pt x="2575834" y="211515"/>
                  <a:pt x="2576271" y="229648"/>
                </a:cubicBezTo>
                <a:cubicBezTo>
                  <a:pt x="2576709" y="247782"/>
                  <a:pt x="2576213" y="263262"/>
                  <a:pt x="2574787" y="276089"/>
                </a:cubicBezTo>
                <a:cubicBezTo>
                  <a:pt x="2573360" y="288916"/>
                  <a:pt x="2570323" y="296517"/>
                  <a:pt x="2565677" y="298890"/>
                </a:cubicBezTo>
                <a:cubicBezTo>
                  <a:pt x="2561031" y="301263"/>
                  <a:pt x="2557062" y="298700"/>
                  <a:pt x="2553771" y="291200"/>
                </a:cubicBezTo>
                <a:cubicBezTo>
                  <a:pt x="2550480" y="283700"/>
                  <a:pt x="2547870" y="277918"/>
                  <a:pt x="2545942" y="273852"/>
                </a:cubicBezTo>
                <a:cubicBezTo>
                  <a:pt x="2544013" y="269787"/>
                  <a:pt x="2544629" y="263319"/>
                  <a:pt x="2547791" y="254450"/>
                </a:cubicBezTo>
                <a:cubicBezTo>
                  <a:pt x="2550953" y="245580"/>
                  <a:pt x="2552753" y="233355"/>
                  <a:pt x="2553190" y="217775"/>
                </a:cubicBezTo>
                <a:cubicBezTo>
                  <a:pt x="2553628" y="202194"/>
                  <a:pt x="2553847" y="182279"/>
                  <a:pt x="2553847" y="158030"/>
                </a:cubicBezTo>
                <a:cubicBezTo>
                  <a:pt x="2546217" y="178565"/>
                  <a:pt x="2537610" y="194540"/>
                  <a:pt x="2528023" y="205955"/>
                </a:cubicBezTo>
                <a:cubicBezTo>
                  <a:pt x="2518437" y="217370"/>
                  <a:pt x="2506173" y="227307"/>
                  <a:pt x="2491230" y="235768"/>
                </a:cubicBezTo>
                <a:cubicBezTo>
                  <a:pt x="2476288" y="244229"/>
                  <a:pt x="2474517" y="241719"/>
                  <a:pt x="2485917" y="228239"/>
                </a:cubicBezTo>
                <a:cubicBezTo>
                  <a:pt x="2497317" y="214760"/>
                  <a:pt x="2509259" y="196877"/>
                  <a:pt x="2521742" y="174593"/>
                </a:cubicBezTo>
                <a:cubicBezTo>
                  <a:pt x="2534226" y="152308"/>
                  <a:pt x="2543127" y="135989"/>
                  <a:pt x="2548447" y="125635"/>
                </a:cubicBezTo>
                <a:cubicBezTo>
                  <a:pt x="2543500" y="127442"/>
                  <a:pt x="2537233" y="128346"/>
                  <a:pt x="2529647" y="128346"/>
                </a:cubicBezTo>
                <a:cubicBezTo>
                  <a:pt x="2521975" y="128346"/>
                  <a:pt x="2514418" y="126775"/>
                  <a:pt x="2506976" y="123635"/>
                </a:cubicBezTo>
                <a:cubicBezTo>
                  <a:pt x="2499533" y="120494"/>
                  <a:pt x="2501835" y="117365"/>
                  <a:pt x="2513880" y="114246"/>
                </a:cubicBezTo>
                <a:cubicBezTo>
                  <a:pt x="2525926" y="111127"/>
                  <a:pt x="2539248" y="106319"/>
                  <a:pt x="2553847" y="99823"/>
                </a:cubicBezTo>
                <a:cubicBezTo>
                  <a:pt x="2553847" y="77510"/>
                  <a:pt x="2553631" y="60696"/>
                  <a:pt x="2553201" y="49381"/>
                </a:cubicBezTo>
                <a:cubicBezTo>
                  <a:pt x="2552771" y="38067"/>
                  <a:pt x="2550523" y="28348"/>
                  <a:pt x="2546458" y="20224"/>
                </a:cubicBezTo>
                <a:cubicBezTo>
                  <a:pt x="2543409" y="14131"/>
                  <a:pt x="2543957" y="10862"/>
                  <a:pt x="2548103" y="10415"/>
                </a:cubicBezTo>
                <a:close/>
                <a:moveTo>
                  <a:pt x="4081802" y="9469"/>
                </a:moveTo>
                <a:cubicBezTo>
                  <a:pt x="4087639" y="10422"/>
                  <a:pt x="4095088" y="12713"/>
                  <a:pt x="4104151" y="16341"/>
                </a:cubicBezTo>
                <a:cubicBezTo>
                  <a:pt x="4113215" y="19969"/>
                  <a:pt x="4116602" y="24859"/>
                  <a:pt x="4114315" y="31011"/>
                </a:cubicBezTo>
                <a:cubicBezTo>
                  <a:pt x="4112028" y="37163"/>
                  <a:pt x="4110024" y="57405"/>
                  <a:pt x="4108303" y="91735"/>
                </a:cubicBezTo>
                <a:cubicBezTo>
                  <a:pt x="4118112" y="90086"/>
                  <a:pt x="4130380" y="86974"/>
                  <a:pt x="4145107" y="82400"/>
                </a:cubicBezTo>
                <a:cubicBezTo>
                  <a:pt x="4159834" y="77825"/>
                  <a:pt x="4171780" y="79571"/>
                  <a:pt x="4180943" y="87637"/>
                </a:cubicBezTo>
                <a:cubicBezTo>
                  <a:pt x="4190107" y="95704"/>
                  <a:pt x="4189297" y="100906"/>
                  <a:pt x="4178513" y="103243"/>
                </a:cubicBezTo>
                <a:cubicBezTo>
                  <a:pt x="4167729" y="105580"/>
                  <a:pt x="4145222" y="108750"/>
                  <a:pt x="4110992" y="112751"/>
                </a:cubicBezTo>
                <a:cubicBezTo>
                  <a:pt x="4127770" y="136684"/>
                  <a:pt x="4146143" y="158191"/>
                  <a:pt x="4166112" y="177271"/>
                </a:cubicBezTo>
                <a:cubicBezTo>
                  <a:pt x="4186081" y="196350"/>
                  <a:pt x="4203934" y="209447"/>
                  <a:pt x="4219673" y="216559"/>
                </a:cubicBezTo>
                <a:cubicBezTo>
                  <a:pt x="4235411" y="223672"/>
                  <a:pt x="4237878" y="228519"/>
                  <a:pt x="4227072" y="231100"/>
                </a:cubicBezTo>
                <a:cubicBezTo>
                  <a:pt x="4216267" y="233682"/>
                  <a:pt x="4203694" y="234266"/>
                  <a:pt x="4189354" y="232853"/>
                </a:cubicBezTo>
                <a:cubicBezTo>
                  <a:pt x="4175014" y="231441"/>
                  <a:pt x="4165413" y="226852"/>
                  <a:pt x="4160552" y="219087"/>
                </a:cubicBezTo>
                <a:cubicBezTo>
                  <a:pt x="4155690" y="211322"/>
                  <a:pt x="4149022" y="200749"/>
                  <a:pt x="4140547" y="187370"/>
                </a:cubicBezTo>
                <a:cubicBezTo>
                  <a:pt x="4132072" y="173990"/>
                  <a:pt x="4121324" y="152516"/>
                  <a:pt x="4108303" y="122946"/>
                </a:cubicBezTo>
                <a:lnTo>
                  <a:pt x="4108303" y="202406"/>
                </a:lnTo>
                <a:cubicBezTo>
                  <a:pt x="4112634" y="201674"/>
                  <a:pt x="4117423" y="200369"/>
                  <a:pt x="4122672" y="198491"/>
                </a:cubicBezTo>
                <a:cubicBezTo>
                  <a:pt x="4127920" y="196612"/>
                  <a:pt x="4134259" y="198548"/>
                  <a:pt x="4141687" y="204298"/>
                </a:cubicBezTo>
                <a:cubicBezTo>
                  <a:pt x="4149115" y="210049"/>
                  <a:pt x="4149205" y="215007"/>
                  <a:pt x="4141956" y="219173"/>
                </a:cubicBezTo>
                <a:cubicBezTo>
                  <a:pt x="4134707" y="223339"/>
                  <a:pt x="4123489" y="226612"/>
                  <a:pt x="4108303" y="228992"/>
                </a:cubicBezTo>
                <a:cubicBezTo>
                  <a:pt x="4109163" y="247520"/>
                  <a:pt x="4108511" y="266646"/>
                  <a:pt x="4106346" y="286371"/>
                </a:cubicBezTo>
                <a:cubicBezTo>
                  <a:pt x="4104180" y="306096"/>
                  <a:pt x="4098763" y="310925"/>
                  <a:pt x="4090095" y="300858"/>
                </a:cubicBezTo>
                <a:cubicBezTo>
                  <a:pt x="4081426" y="290791"/>
                  <a:pt x="4078217" y="280821"/>
                  <a:pt x="4080469" y="270948"/>
                </a:cubicBezTo>
                <a:cubicBezTo>
                  <a:pt x="4082720" y="261075"/>
                  <a:pt x="4084290" y="248180"/>
                  <a:pt x="4085179" y="232262"/>
                </a:cubicBezTo>
                <a:cubicBezTo>
                  <a:pt x="4074066" y="233165"/>
                  <a:pt x="4063414" y="231979"/>
                  <a:pt x="4053226" y="228702"/>
                </a:cubicBezTo>
                <a:cubicBezTo>
                  <a:pt x="4043037" y="225425"/>
                  <a:pt x="4041940" y="222073"/>
                  <a:pt x="4049935" y="218646"/>
                </a:cubicBezTo>
                <a:cubicBezTo>
                  <a:pt x="4057929" y="215219"/>
                  <a:pt x="4069678" y="211877"/>
                  <a:pt x="4085179" y="208622"/>
                </a:cubicBezTo>
                <a:lnTo>
                  <a:pt x="4085179" y="137789"/>
                </a:lnTo>
                <a:cubicBezTo>
                  <a:pt x="4077651" y="159959"/>
                  <a:pt x="4066075" y="179773"/>
                  <a:pt x="4050451" y="197232"/>
                </a:cubicBezTo>
                <a:cubicBezTo>
                  <a:pt x="4034827" y="214692"/>
                  <a:pt x="4019838" y="226472"/>
                  <a:pt x="4005484" y="232574"/>
                </a:cubicBezTo>
                <a:lnTo>
                  <a:pt x="3997512" y="235174"/>
                </a:lnTo>
                <a:lnTo>
                  <a:pt x="3997465" y="236610"/>
                </a:lnTo>
                <a:cubicBezTo>
                  <a:pt x="3996315" y="257719"/>
                  <a:pt x="3993954" y="272384"/>
                  <a:pt x="3990383" y="280606"/>
                </a:cubicBezTo>
                <a:cubicBezTo>
                  <a:pt x="3985622" y="291569"/>
                  <a:pt x="3979761" y="291035"/>
                  <a:pt x="3972799" y="279004"/>
                </a:cubicBezTo>
                <a:cubicBezTo>
                  <a:pt x="3965837" y="266972"/>
                  <a:pt x="3963933" y="257221"/>
                  <a:pt x="3967088" y="249750"/>
                </a:cubicBezTo>
                <a:cubicBezTo>
                  <a:pt x="3970242" y="242279"/>
                  <a:pt x="3972716" y="229799"/>
                  <a:pt x="3974509" y="212311"/>
                </a:cubicBezTo>
                <a:cubicBezTo>
                  <a:pt x="3976301" y="194823"/>
                  <a:pt x="3977197" y="177152"/>
                  <a:pt x="3977197" y="159299"/>
                </a:cubicBezTo>
                <a:cubicBezTo>
                  <a:pt x="3977197" y="142263"/>
                  <a:pt x="3976818" y="132389"/>
                  <a:pt x="3976057" y="129679"/>
                </a:cubicBezTo>
                <a:cubicBezTo>
                  <a:pt x="3968013" y="142413"/>
                  <a:pt x="3958290" y="154025"/>
                  <a:pt x="3946889" y="164515"/>
                </a:cubicBezTo>
                <a:cubicBezTo>
                  <a:pt x="3935489" y="175005"/>
                  <a:pt x="3924418" y="182846"/>
                  <a:pt x="3913677" y="188037"/>
                </a:cubicBezTo>
                <a:cubicBezTo>
                  <a:pt x="3902937" y="193228"/>
                  <a:pt x="3902808" y="189313"/>
                  <a:pt x="3913290" y="176292"/>
                </a:cubicBezTo>
                <a:cubicBezTo>
                  <a:pt x="3923773" y="163271"/>
                  <a:pt x="3935070" y="148246"/>
                  <a:pt x="3947180" y="131217"/>
                </a:cubicBezTo>
                <a:cubicBezTo>
                  <a:pt x="3959290" y="114188"/>
                  <a:pt x="3969798" y="95489"/>
                  <a:pt x="3978703" y="75118"/>
                </a:cubicBezTo>
                <a:cubicBezTo>
                  <a:pt x="3987608" y="54748"/>
                  <a:pt x="3991384" y="40053"/>
                  <a:pt x="3990029" y="31033"/>
                </a:cubicBezTo>
                <a:cubicBezTo>
                  <a:pt x="3988674" y="22013"/>
                  <a:pt x="3993452" y="19675"/>
                  <a:pt x="4004365" y="24021"/>
                </a:cubicBezTo>
                <a:cubicBezTo>
                  <a:pt x="4015278" y="28366"/>
                  <a:pt x="4022505" y="32513"/>
                  <a:pt x="4026047" y="36464"/>
                </a:cubicBezTo>
                <a:cubicBezTo>
                  <a:pt x="4029589" y="40415"/>
                  <a:pt x="4029880" y="44072"/>
                  <a:pt x="4026919" y="47434"/>
                </a:cubicBezTo>
                <a:cubicBezTo>
                  <a:pt x="4023957" y="50797"/>
                  <a:pt x="4019834" y="57763"/>
                  <a:pt x="4014550" y="68332"/>
                </a:cubicBezTo>
                <a:cubicBezTo>
                  <a:pt x="4009266" y="78900"/>
                  <a:pt x="3999124" y="95005"/>
                  <a:pt x="3984124" y="116644"/>
                </a:cubicBezTo>
                <a:cubicBezTo>
                  <a:pt x="3998521" y="122638"/>
                  <a:pt x="4004584" y="131787"/>
                  <a:pt x="4002311" y="144091"/>
                </a:cubicBezTo>
                <a:cubicBezTo>
                  <a:pt x="4000038" y="156395"/>
                  <a:pt x="3998672" y="179483"/>
                  <a:pt x="3998213" y="213354"/>
                </a:cubicBezTo>
                <a:lnTo>
                  <a:pt x="3997744" y="227947"/>
                </a:lnTo>
                <a:lnTo>
                  <a:pt x="4004451" y="220141"/>
                </a:lnTo>
                <a:cubicBezTo>
                  <a:pt x="4018117" y="205750"/>
                  <a:pt x="4031630" y="188309"/>
                  <a:pt x="4044988" y="167817"/>
                </a:cubicBezTo>
                <a:cubicBezTo>
                  <a:pt x="4058345" y="147325"/>
                  <a:pt x="4067699" y="131013"/>
                  <a:pt x="4073048" y="118881"/>
                </a:cubicBezTo>
                <a:cubicBezTo>
                  <a:pt x="4064529" y="121591"/>
                  <a:pt x="4055954" y="123620"/>
                  <a:pt x="4047321" y="124968"/>
                </a:cubicBezTo>
                <a:cubicBezTo>
                  <a:pt x="4038688" y="126316"/>
                  <a:pt x="4030468" y="123760"/>
                  <a:pt x="4022660" y="117300"/>
                </a:cubicBezTo>
                <a:cubicBezTo>
                  <a:pt x="4014852" y="110840"/>
                  <a:pt x="4015970" y="107007"/>
                  <a:pt x="4026015" y="105803"/>
                </a:cubicBezTo>
                <a:cubicBezTo>
                  <a:pt x="4036061" y="104598"/>
                  <a:pt x="4046303" y="103089"/>
                  <a:pt x="4056743" y="101275"/>
                </a:cubicBezTo>
                <a:cubicBezTo>
                  <a:pt x="4067182" y="99461"/>
                  <a:pt x="4076661" y="97844"/>
                  <a:pt x="4085179" y="96424"/>
                </a:cubicBezTo>
                <a:cubicBezTo>
                  <a:pt x="4085179" y="76592"/>
                  <a:pt x="4084516" y="60918"/>
                  <a:pt x="4083190" y="49403"/>
                </a:cubicBezTo>
                <a:cubicBezTo>
                  <a:pt x="4081863" y="37888"/>
                  <a:pt x="4079841" y="28115"/>
                  <a:pt x="4077124" y="20084"/>
                </a:cubicBezTo>
                <a:cubicBezTo>
                  <a:pt x="4074406" y="12054"/>
                  <a:pt x="4075966" y="8515"/>
                  <a:pt x="4081802" y="9469"/>
                </a:cubicBezTo>
                <a:close/>
                <a:moveTo>
                  <a:pt x="4828177" y="9387"/>
                </a:moveTo>
                <a:cubicBezTo>
                  <a:pt x="4832658" y="8122"/>
                  <a:pt x="4842021" y="10985"/>
                  <a:pt x="4856266" y="17976"/>
                </a:cubicBezTo>
                <a:cubicBezTo>
                  <a:pt x="4875259" y="27297"/>
                  <a:pt x="4878518" y="33173"/>
                  <a:pt x="4866042" y="35604"/>
                </a:cubicBezTo>
                <a:cubicBezTo>
                  <a:pt x="4853566" y="38034"/>
                  <a:pt x="4839105" y="41480"/>
                  <a:pt x="4822656" y="45940"/>
                </a:cubicBezTo>
                <a:lnTo>
                  <a:pt x="4815848" y="47772"/>
                </a:lnTo>
                <a:lnTo>
                  <a:pt x="4832583" y="55555"/>
                </a:lnTo>
                <a:cubicBezTo>
                  <a:pt x="4836777" y="58982"/>
                  <a:pt x="4837229" y="63058"/>
                  <a:pt x="4833938" y="67783"/>
                </a:cubicBezTo>
                <a:cubicBezTo>
                  <a:pt x="4830647" y="72508"/>
                  <a:pt x="4827338" y="78693"/>
                  <a:pt x="4824011" y="86336"/>
                </a:cubicBezTo>
                <a:cubicBezTo>
                  <a:pt x="4844059" y="83712"/>
                  <a:pt x="4860503" y="80804"/>
                  <a:pt x="4873345" y="77613"/>
                </a:cubicBezTo>
                <a:cubicBezTo>
                  <a:pt x="4886187" y="74423"/>
                  <a:pt x="4896698" y="76753"/>
                  <a:pt x="4904879" y="84604"/>
                </a:cubicBezTo>
                <a:cubicBezTo>
                  <a:pt x="4913061" y="92456"/>
                  <a:pt x="4909565" y="97209"/>
                  <a:pt x="4894393" y="98866"/>
                </a:cubicBezTo>
                <a:cubicBezTo>
                  <a:pt x="4879221" y="100522"/>
                  <a:pt x="4854491" y="103487"/>
                  <a:pt x="4820204" y="107760"/>
                </a:cubicBezTo>
                <a:cubicBezTo>
                  <a:pt x="4816246" y="118802"/>
                  <a:pt x="4813020" y="126058"/>
                  <a:pt x="4810524" y="129529"/>
                </a:cubicBezTo>
                <a:cubicBezTo>
                  <a:pt x="4829769" y="127908"/>
                  <a:pt x="4841449" y="125477"/>
                  <a:pt x="4845565" y="122237"/>
                </a:cubicBezTo>
                <a:cubicBezTo>
                  <a:pt x="4849681" y="118996"/>
                  <a:pt x="4857693" y="120659"/>
                  <a:pt x="4869602" y="127227"/>
                </a:cubicBezTo>
                <a:cubicBezTo>
                  <a:pt x="4881512" y="133795"/>
                  <a:pt x="4885890" y="139846"/>
                  <a:pt x="4882734" y="145382"/>
                </a:cubicBezTo>
                <a:cubicBezTo>
                  <a:pt x="4879580" y="150917"/>
                  <a:pt x="4878002" y="159155"/>
                  <a:pt x="4878002" y="170097"/>
                </a:cubicBezTo>
                <a:cubicBezTo>
                  <a:pt x="4878002" y="181153"/>
                  <a:pt x="4878679" y="193482"/>
                  <a:pt x="4880035" y="207084"/>
                </a:cubicBezTo>
                <a:cubicBezTo>
                  <a:pt x="4881390" y="220686"/>
                  <a:pt x="4879630" y="232559"/>
                  <a:pt x="4874754" y="242705"/>
                </a:cubicBezTo>
                <a:cubicBezTo>
                  <a:pt x="4869879" y="252851"/>
                  <a:pt x="4864451" y="252603"/>
                  <a:pt x="4858471" y="241963"/>
                </a:cubicBezTo>
                <a:cubicBezTo>
                  <a:pt x="4852491" y="231323"/>
                  <a:pt x="4850175" y="222937"/>
                  <a:pt x="4851523" y="216807"/>
                </a:cubicBezTo>
                <a:cubicBezTo>
                  <a:pt x="4852871" y="210676"/>
                  <a:pt x="4853545" y="203209"/>
                  <a:pt x="4853545" y="194404"/>
                </a:cubicBezTo>
                <a:cubicBezTo>
                  <a:pt x="4853545" y="185527"/>
                  <a:pt x="4853337" y="176059"/>
                  <a:pt x="4852921" y="165999"/>
                </a:cubicBezTo>
                <a:cubicBezTo>
                  <a:pt x="4852505" y="155940"/>
                  <a:pt x="4850329" y="149623"/>
                  <a:pt x="4846392" y="147049"/>
                </a:cubicBezTo>
                <a:cubicBezTo>
                  <a:pt x="4842456" y="144475"/>
                  <a:pt x="4834365" y="144313"/>
                  <a:pt x="4822118" y="146565"/>
                </a:cubicBezTo>
                <a:cubicBezTo>
                  <a:pt x="4809872" y="148816"/>
                  <a:pt x="4794757" y="151132"/>
                  <a:pt x="4776775" y="153513"/>
                </a:cubicBezTo>
                <a:cubicBezTo>
                  <a:pt x="4777650" y="178149"/>
                  <a:pt x="4777387" y="199975"/>
                  <a:pt x="4775989" y="218990"/>
                </a:cubicBezTo>
                <a:cubicBezTo>
                  <a:pt x="4774591" y="238005"/>
                  <a:pt x="4770601" y="250370"/>
                  <a:pt x="4764019" y="256085"/>
                </a:cubicBezTo>
                <a:cubicBezTo>
                  <a:pt x="4757437" y="261799"/>
                  <a:pt x="4752715" y="259046"/>
                  <a:pt x="4749854" y="247825"/>
                </a:cubicBezTo>
                <a:cubicBezTo>
                  <a:pt x="4746993" y="236603"/>
                  <a:pt x="4746463" y="227770"/>
                  <a:pt x="4748262" y="221324"/>
                </a:cubicBezTo>
                <a:cubicBezTo>
                  <a:pt x="4750062" y="214878"/>
                  <a:pt x="4751640" y="202183"/>
                  <a:pt x="4752995" y="183240"/>
                </a:cubicBezTo>
                <a:cubicBezTo>
                  <a:pt x="4754350" y="164296"/>
                  <a:pt x="4753450" y="150835"/>
                  <a:pt x="4750295" y="142854"/>
                </a:cubicBezTo>
                <a:cubicBezTo>
                  <a:pt x="4747141" y="134874"/>
                  <a:pt x="4748406" y="131350"/>
                  <a:pt x="4754092" y="132282"/>
                </a:cubicBezTo>
                <a:cubicBezTo>
                  <a:pt x="4759778" y="133214"/>
                  <a:pt x="4764747" y="133888"/>
                  <a:pt x="4768998" y="134304"/>
                </a:cubicBezTo>
                <a:cubicBezTo>
                  <a:pt x="4773250" y="134720"/>
                  <a:pt x="4779112" y="134684"/>
                  <a:pt x="4786583" y="134196"/>
                </a:cubicBezTo>
                <a:cubicBezTo>
                  <a:pt x="4789925" y="121663"/>
                  <a:pt x="4792449" y="113862"/>
                  <a:pt x="4794155" y="110793"/>
                </a:cubicBezTo>
                <a:cubicBezTo>
                  <a:pt x="4779499" y="115267"/>
                  <a:pt x="4768920" y="117734"/>
                  <a:pt x="4762416" y="118193"/>
                </a:cubicBezTo>
                <a:cubicBezTo>
                  <a:pt x="4755913" y="118652"/>
                  <a:pt x="4748557" y="115579"/>
                  <a:pt x="4740347" y="108976"/>
                </a:cubicBezTo>
                <a:lnTo>
                  <a:pt x="4736364" y="103009"/>
                </a:lnTo>
                <a:lnTo>
                  <a:pt x="4733905" y="121551"/>
                </a:lnTo>
                <a:cubicBezTo>
                  <a:pt x="4731553" y="136861"/>
                  <a:pt x="4728893" y="149655"/>
                  <a:pt x="4725924" y="159933"/>
                </a:cubicBezTo>
                <a:cubicBezTo>
                  <a:pt x="4719987" y="180490"/>
                  <a:pt x="4712427" y="198577"/>
                  <a:pt x="4703242" y="214193"/>
                </a:cubicBezTo>
                <a:cubicBezTo>
                  <a:pt x="4694057" y="229810"/>
                  <a:pt x="4683470" y="242461"/>
                  <a:pt x="4671482" y="252148"/>
                </a:cubicBezTo>
                <a:cubicBezTo>
                  <a:pt x="4659493" y="261835"/>
                  <a:pt x="4648147" y="269041"/>
                  <a:pt x="4637442" y="273766"/>
                </a:cubicBezTo>
                <a:cubicBezTo>
                  <a:pt x="4626737" y="278491"/>
                  <a:pt x="4628426" y="273225"/>
                  <a:pt x="4642507" y="257967"/>
                </a:cubicBezTo>
                <a:cubicBezTo>
                  <a:pt x="4656590" y="242709"/>
                  <a:pt x="4668754" y="225719"/>
                  <a:pt x="4679000" y="206998"/>
                </a:cubicBezTo>
                <a:cubicBezTo>
                  <a:pt x="4689246" y="188277"/>
                  <a:pt x="4696380" y="169294"/>
                  <a:pt x="4700402" y="150049"/>
                </a:cubicBezTo>
                <a:cubicBezTo>
                  <a:pt x="4704425" y="130805"/>
                  <a:pt x="4707110" y="111700"/>
                  <a:pt x="4708458" y="92735"/>
                </a:cubicBezTo>
                <a:cubicBezTo>
                  <a:pt x="4709806" y="73770"/>
                  <a:pt x="4708906" y="59638"/>
                  <a:pt x="4705758" y="50338"/>
                </a:cubicBezTo>
                <a:cubicBezTo>
                  <a:pt x="4702611" y="41039"/>
                  <a:pt x="4712509" y="41336"/>
                  <a:pt x="4735453" y="51231"/>
                </a:cubicBezTo>
                <a:cubicBezTo>
                  <a:pt x="4761567" y="45223"/>
                  <a:pt x="4782665" y="38526"/>
                  <a:pt x="4798747" y="31140"/>
                </a:cubicBezTo>
                <a:cubicBezTo>
                  <a:pt x="4814830" y="23755"/>
                  <a:pt x="4823689" y="17385"/>
                  <a:pt x="4825323" y="12029"/>
                </a:cubicBezTo>
                <a:cubicBezTo>
                  <a:pt x="4825732" y="10690"/>
                  <a:pt x="4826683" y="9809"/>
                  <a:pt x="4828177" y="9387"/>
                </a:cubicBezTo>
                <a:close/>
                <a:moveTo>
                  <a:pt x="2721304" y="8081"/>
                </a:moveTo>
                <a:cubicBezTo>
                  <a:pt x="2726553" y="8081"/>
                  <a:pt x="2734311" y="10412"/>
                  <a:pt x="2744579" y="15072"/>
                </a:cubicBezTo>
                <a:cubicBezTo>
                  <a:pt x="2756108" y="21439"/>
                  <a:pt x="2758471" y="26917"/>
                  <a:pt x="2751666" y="31506"/>
                </a:cubicBezTo>
                <a:cubicBezTo>
                  <a:pt x="2744862" y="36095"/>
                  <a:pt x="2738122" y="41727"/>
                  <a:pt x="2731446" y="48402"/>
                </a:cubicBezTo>
                <a:cubicBezTo>
                  <a:pt x="2724771" y="55078"/>
                  <a:pt x="2714877" y="62872"/>
                  <a:pt x="2701762" y="71784"/>
                </a:cubicBezTo>
                <a:cubicBezTo>
                  <a:pt x="2688648" y="80697"/>
                  <a:pt x="2685500" y="79815"/>
                  <a:pt x="2692319" y="69138"/>
                </a:cubicBezTo>
                <a:cubicBezTo>
                  <a:pt x="2699138" y="58462"/>
                  <a:pt x="2704759" y="48338"/>
                  <a:pt x="2709183" y="38766"/>
                </a:cubicBezTo>
                <a:cubicBezTo>
                  <a:pt x="2713607" y="29194"/>
                  <a:pt x="2715145" y="21687"/>
                  <a:pt x="2713797" y="16245"/>
                </a:cubicBezTo>
                <a:cubicBezTo>
                  <a:pt x="2712449" y="10802"/>
                  <a:pt x="2714952" y="8081"/>
                  <a:pt x="2721304" y="8081"/>
                </a:cubicBezTo>
                <a:close/>
                <a:moveTo>
                  <a:pt x="3030607" y="7739"/>
                </a:moveTo>
                <a:cubicBezTo>
                  <a:pt x="3031951" y="7593"/>
                  <a:pt x="3033613" y="7761"/>
                  <a:pt x="3035592" y="8243"/>
                </a:cubicBezTo>
                <a:cubicBezTo>
                  <a:pt x="3043507" y="10171"/>
                  <a:pt x="3050731" y="13620"/>
                  <a:pt x="3057263" y="18589"/>
                </a:cubicBezTo>
                <a:cubicBezTo>
                  <a:pt x="3063795" y="23558"/>
                  <a:pt x="3065541" y="27580"/>
                  <a:pt x="3062501" y="30656"/>
                </a:cubicBezTo>
                <a:cubicBezTo>
                  <a:pt x="3059461" y="33732"/>
                  <a:pt x="3056173" y="38364"/>
                  <a:pt x="3052638" y="44552"/>
                </a:cubicBezTo>
                <a:cubicBezTo>
                  <a:pt x="3049104" y="50740"/>
                  <a:pt x="3044913" y="55677"/>
                  <a:pt x="3040066" y="59362"/>
                </a:cubicBezTo>
                <a:cubicBezTo>
                  <a:pt x="3045013" y="59362"/>
                  <a:pt x="3052294" y="58111"/>
                  <a:pt x="3061909" y="55608"/>
                </a:cubicBezTo>
                <a:cubicBezTo>
                  <a:pt x="3071525" y="53106"/>
                  <a:pt x="3077852" y="49951"/>
                  <a:pt x="3080892" y="46144"/>
                </a:cubicBezTo>
                <a:cubicBezTo>
                  <a:pt x="3083933" y="42337"/>
                  <a:pt x="3088804" y="41404"/>
                  <a:pt x="3095509" y="43348"/>
                </a:cubicBezTo>
                <a:cubicBezTo>
                  <a:pt x="3102212" y="45291"/>
                  <a:pt x="3109498" y="49403"/>
                  <a:pt x="3117363" y="55684"/>
                </a:cubicBezTo>
                <a:cubicBezTo>
                  <a:pt x="3125229" y="61965"/>
                  <a:pt x="3124343" y="67012"/>
                  <a:pt x="3114706" y="70827"/>
                </a:cubicBezTo>
                <a:cubicBezTo>
                  <a:pt x="3105070" y="74641"/>
                  <a:pt x="3088292" y="87462"/>
                  <a:pt x="3064372" y="109287"/>
                </a:cubicBezTo>
                <a:cubicBezTo>
                  <a:pt x="3069320" y="108599"/>
                  <a:pt x="3074991" y="106401"/>
                  <a:pt x="3081387" y="102694"/>
                </a:cubicBezTo>
                <a:cubicBezTo>
                  <a:pt x="3087783" y="98988"/>
                  <a:pt x="3094612" y="98823"/>
                  <a:pt x="3101876" y="102200"/>
                </a:cubicBezTo>
                <a:cubicBezTo>
                  <a:pt x="3109139" y="105577"/>
                  <a:pt x="3116176" y="109825"/>
                  <a:pt x="3122988" y="114945"/>
                </a:cubicBezTo>
                <a:cubicBezTo>
                  <a:pt x="3129799" y="120064"/>
                  <a:pt x="3131632" y="125123"/>
                  <a:pt x="3128484" y="130120"/>
                </a:cubicBezTo>
                <a:cubicBezTo>
                  <a:pt x="3125336" y="135118"/>
                  <a:pt x="3124425" y="151093"/>
                  <a:pt x="3125752" y="178045"/>
                </a:cubicBezTo>
                <a:cubicBezTo>
                  <a:pt x="3127078" y="204998"/>
                  <a:pt x="3128652" y="228343"/>
                  <a:pt x="3130474" y="248083"/>
                </a:cubicBezTo>
                <a:cubicBezTo>
                  <a:pt x="3132295" y="267822"/>
                  <a:pt x="3128125" y="285643"/>
                  <a:pt x="3117965" y="301547"/>
                </a:cubicBezTo>
                <a:cubicBezTo>
                  <a:pt x="3107805" y="317450"/>
                  <a:pt x="3100022" y="319533"/>
                  <a:pt x="3094616" y="307795"/>
                </a:cubicBezTo>
                <a:cubicBezTo>
                  <a:pt x="3089210" y="296058"/>
                  <a:pt x="3082341" y="286134"/>
                  <a:pt x="3074009" y="278025"/>
                </a:cubicBezTo>
                <a:cubicBezTo>
                  <a:pt x="3065678" y="269916"/>
                  <a:pt x="3066921" y="266983"/>
                  <a:pt x="3077741" y="269227"/>
                </a:cubicBezTo>
                <a:cubicBezTo>
                  <a:pt x="3088561" y="271472"/>
                  <a:pt x="3094871" y="272002"/>
                  <a:pt x="3096670" y="270819"/>
                </a:cubicBezTo>
                <a:cubicBezTo>
                  <a:pt x="3098470" y="269636"/>
                  <a:pt x="3099807" y="264667"/>
                  <a:pt x="3100682" y="255912"/>
                </a:cubicBezTo>
                <a:cubicBezTo>
                  <a:pt x="3101557" y="247158"/>
                  <a:pt x="3101768" y="233861"/>
                  <a:pt x="3101316" y="216022"/>
                </a:cubicBezTo>
                <a:cubicBezTo>
                  <a:pt x="3100865" y="198182"/>
                  <a:pt x="3100202" y="181967"/>
                  <a:pt x="3099327" y="167376"/>
                </a:cubicBezTo>
                <a:cubicBezTo>
                  <a:pt x="3098452" y="152785"/>
                  <a:pt x="3096627" y="141915"/>
                  <a:pt x="3093852" y="134766"/>
                </a:cubicBezTo>
                <a:cubicBezTo>
                  <a:pt x="3091077" y="127618"/>
                  <a:pt x="3087984" y="123861"/>
                  <a:pt x="3084571" y="123495"/>
                </a:cubicBezTo>
                <a:cubicBezTo>
                  <a:pt x="3081157" y="123129"/>
                  <a:pt x="3073070" y="124266"/>
                  <a:pt x="3060307" y="126904"/>
                </a:cubicBezTo>
                <a:cubicBezTo>
                  <a:pt x="3063906" y="129471"/>
                  <a:pt x="3065258" y="132235"/>
                  <a:pt x="3064362" y="135197"/>
                </a:cubicBezTo>
                <a:cubicBezTo>
                  <a:pt x="3063465" y="138158"/>
                  <a:pt x="3063017" y="145719"/>
                  <a:pt x="3063017" y="157879"/>
                </a:cubicBezTo>
                <a:cubicBezTo>
                  <a:pt x="3065025" y="157951"/>
                  <a:pt x="3070474" y="157517"/>
                  <a:pt x="3079365" y="156578"/>
                </a:cubicBezTo>
                <a:cubicBezTo>
                  <a:pt x="3088256" y="155639"/>
                  <a:pt x="3092701" y="157894"/>
                  <a:pt x="3092701" y="163343"/>
                </a:cubicBezTo>
                <a:cubicBezTo>
                  <a:pt x="3092701" y="166971"/>
                  <a:pt x="3089048" y="170352"/>
                  <a:pt x="3081742" y="173485"/>
                </a:cubicBezTo>
                <a:cubicBezTo>
                  <a:pt x="3074436" y="176618"/>
                  <a:pt x="3068194" y="178830"/>
                  <a:pt x="3063017" y="180121"/>
                </a:cubicBezTo>
                <a:lnTo>
                  <a:pt x="3063017" y="195673"/>
                </a:lnTo>
                <a:cubicBezTo>
                  <a:pt x="3066688" y="194855"/>
                  <a:pt x="3071740" y="193974"/>
                  <a:pt x="3078171" y="193027"/>
                </a:cubicBezTo>
                <a:cubicBezTo>
                  <a:pt x="3084603" y="192081"/>
                  <a:pt x="3089532" y="193948"/>
                  <a:pt x="3092960" y="198631"/>
                </a:cubicBezTo>
                <a:cubicBezTo>
                  <a:pt x="3096387" y="203313"/>
                  <a:pt x="3094268" y="207353"/>
                  <a:pt x="3086603" y="210752"/>
                </a:cubicBezTo>
                <a:cubicBezTo>
                  <a:pt x="3078939" y="214150"/>
                  <a:pt x="3071077" y="216954"/>
                  <a:pt x="3063017" y="219162"/>
                </a:cubicBezTo>
                <a:cubicBezTo>
                  <a:pt x="3063017" y="240400"/>
                  <a:pt x="3062526" y="255411"/>
                  <a:pt x="3061544" y="264194"/>
                </a:cubicBezTo>
                <a:cubicBezTo>
                  <a:pt x="3060561" y="272977"/>
                  <a:pt x="3057589" y="279076"/>
                  <a:pt x="3052628" y="282488"/>
                </a:cubicBezTo>
                <a:cubicBezTo>
                  <a:pt x="3047666" y="285901"/>
                  <a:pt x="3044307" y="282517"/>
                  <a:pt x="3042550" y="272336"/>
                </a:cubicBezTo>
                <a:cubicBezTo>
                  <a:pt x="3040794" y="262154"/>
                  <a:pt x="3039915" y="245648"/>
                  <a:pt x="3039915" y="222819"/>
                </a:cubicBezTo>
                <a:cubicBezTo>
                  <a:pt x="3029404" y="223722"/>
                  <a:pt x="3021151" y="222073"/>
                  <a:pt x="3015157" y="217871"/>
                </a:cubicBezTo>
                <a:cubicBezTo>
                  <a:pt x="3009163" y="213670"/>
                  <a:pt x="3009138" y="210519"/>
                  <a:pt x="3015081" y="208418"/>
                </a:cubicBezTo>
                <a:cubicBezTo>
                  <a:pt x="3021025" y="206317"/>
                  <a:pt x="3029303" y="203746"/>
                  <a:pt x="3039915" y="200706"/>
                </a:cubicBezTo>
                <a:lnTo>
                  <a:pt x="3039915" y="186380"/>
                </a:lnTo>
                <a:cubicBezTo>
                  <a:pt x="3031211" y="186380"/>
                  <a:pt x="3023635" y="184645"/>
                  <a:pt x="3017189" y="181175"/>
                </a:cubicBezTo>
                <a:cubicBezTo>
                  <a:pt x="3010743" y="177705"/>
                  <a:pt x="3010414" y="174571"/>
                  <a:pt x="3016200" y="171775"/>
                </a:cubicBezTo>
                <a:cubicBezTo>
                  <a:pt x="3021986" y="168979"/>
                  <a:pt x="3029891" y="166426"/>
                  <a:pt x="3039915" y="164117"/>
                </a:cubicBezTo>
                <a:cubicBezTo>
                  <a:pt x="3039915" y="148386"/>
                  <a:pt x="3038366" y="138262"/>
                  <a:pt x="3035269" y="133745"/>
                </a:cubicBezTo>
                <a:cubicBezTo>
                  <a:pt x="3029160" y="134591"/>
                  <a:pt x="3019961" y="136541"/>
                  <a:pt x="3007671" y="139595"/>
                </a:cubicBezTo>
                <a:cubicBezTo>
                  <a:pt x="3008546" y="158281"/>
                  <a:pt x="3008069" y="178576"/>
                  <a:pt x="3006241" y="200480"/>
                </a:cubicBezTo>
                <a:cubicBezTo>
                  <a:pt x="3004412" y="222385"/>
                  <a:pt x="2999970" y="240866"/>
                  <a:pt x="2992915" y="255923"/>
                </a:cubicBezTo>
                <a:cubicBezTo>
                  <a:pt x="2985860" y="270980"/>
                  <a:pt x="2973481" y="282499"/>
                  <a:pt x="2955778" y="290480"/>
                </a:cubicBezTo>
                <a:cubicBezTo>
                  <a:pt x="2938075" y="298460"/>
                  <a:pt x="2935121" y="296628"/>
                  <a:pt x="2946915" y="284984"/>
                </a:cubicBezTo>
                <a:cubicBezTo>
                  <a:pt x="2958710" y="273339"/>
                  <a:pt x="2967709" y="257992"/>
                  <a:pt x="2973911" y="238941"/>
                </a:cubicBezTo>
                <a:cubicBezTo>
                  <a:pt x="2980113" y="219890"/>
                  <a:pt x="2983666" y="199803"/>
                  <a:pt x="2984569" y="178680"/>
                </a:cubicBezTo>
                <a:cubicBezTo>
                  <a:pt x="2985473" y="157557"/>
                  <a:pt x="2983673" y="142284"/>
                  <a:pt x="2979170" y="132863"/>
                </a:cubicBezTo>
                <a:cubicBezTo>
                  <a:pt x="2974667" y="123441"/>
                  <a:pt x="2975879" y="119408"/>
                  <a:pt x="2982805" y="120763"/>
                </a:cubicBezTo>
                <a:cubicBezTo>
                  <a:pt x="2989732" y="122118"/>
                  <a:pt x="2995116" y="123018"/>
                  <a:pt x="2998959" y="123463"/>
                </a:cubicBezTo>
                <a:cubicBezTo>
                  <a:pt x="3002803" y="123907"/>
                  <a:pt x="3018161" y="120760"/>
                  <a:pt x="3045035" y="114020"/>
                </a:cubicBezTo>
                <a:cubicBezTo>
                  <a:pt x="3054413" y="100353"/>
                  <a:pt x="3061303" y="90100"/>
                  <a:pt x="3065706" y="83260"/>
                </a:cubicBezTo>
                <a:cubicBezTo>
                  <a:pt x="3070109" y="76420"/>
                  <a:pt x="3071886" y="73000"/>
                  <a:pt x="3071041" y="73000"/>
                </a:cubicBezTo>
                <a:cubicBezTo>
                  <a:pt x="3067800" y="73000"/>
                  <a:pt x="3062874" y="73673"/>
                  <a:pt x="3056263" y="75021"/>
                </a:cubicBezTo>
                <a:cubicBezTo>
                  <a:pt x="3049652" y="76369"/>
                  <a:pt x="3042468" y="75244"/>
                  <a:pt x="3034710" y="71644"/>
                </a:cubicBezTo>
                <a:cubicBezTo>
                  <a:pt x="3023008" y="88996"/>
                  <a:pt x="3009252" y="102107"/>
                  <a:pt x="2993442" y="110976"/>
                </a:cubicBezTo>
                <a:cubicBezTo>
                  <a:pt x="2977632" y="119845"/>
                  <a:pt x="2974510" y="118454"/>
                  <a:pt x="2984074" y="106803"/>
                </a:cubicBezTo>
                <a:cubicBezTo>
                  <a:pt x="2993639" y="95152"/>
                  <a:pt x="3003760" y="79395"/>
                  <a:pt x="3014436" y="59534"/>
                </a:cubicBezTo>
                <a:cubicBezTo>
                  <a:pt x="3025113" y="39673"/>
                  <a:pt x="3029328" y="25677"/>
                  <a:pt x="3027084" y="17546"/>
                </a:cubicBezTo>
                <a:cubicBezTo>
                  <a:pt x="3025401" y="11448"/>
                  <a:pt x="3026575" y="8179"/>
                  <a:pt x="3030607" y="7739"/>
                </a:cubicBezTo>
                <a:close/>
                <a:moveTo>
                  <a:pt x="1198907" y="4995"/>
                </a:moveTo>
                <a:cubicBezTo>
                  <a:pt x="1202518" y="5163"/>
                  <a:pt x="1207388" y="6117"/>
                  <a:pt x="1213515" y="7856"/>
                </a:cubicBezTo>
                <a:cubicBezTo>
                  <a:pt x="1225769" y="11333"/>
                  <a:pt x="1231895" y="14570"/>
                  <a:pt x="1231895" y="17567"/>
                </a:cubicBezTo>
                <a:cubicBezTo>
                  <a:pt x="1231895" y="19432"/>
                  <a:pt x="1231447" y="23752"/>
                  <a:pt x="1230551" y="30527"/>
                </a:cubicBezTo>
                <a:cubicBezTo>
                  <a:pt x="1229655" y="37303"/>
                  <a:pt x="1229207" y="46033"/>
                  <a:pt x="1229207" y="56716"/>
                </a:cubicBezTo>
                <a:cubicBezTo>
                  <a:pt x="1229207" y="67443"/>
                  <a:pt x="1232914" y="88114"/>
                  <a:pt x="1240327" y="118730"/>
                </a:cubicBezTo>
                <a:cubicBezTo>
                  <a:pt x="1244343" y="117139"/>
                  <a:pt x="1252025" y="114715"/>
                  <a:pt x="1263376" y="111460"/>
                </a:cubicBezTo>
                <a:cubicBezTo>
                  <a:pt x="1274726" y="108205"/>
                  <a:pt x="1283115" y="109667"/>
                  <a:pt x="1288543" y="115848"/>
                </a:cubicBezTo>
                <a:cubicBezTo>
                  <a:pt x="1293970" y="122029"/>
                  <a:pt x="1290898" y="126779"/>
                  <a:pt x="1279326" y="130099"/>
                </a:cubicBezTo>
                <a:cubicBezTo>
                  <a:pt x="1267753" y="133418"/>
                  <a:pt x="1256446" y="136527"/>
                  <a:pt x="1245404" y="139423"/>
                </a:cubicBezTo>
                <a:cubicBezTo>
                  <a:pt x="1251584" y="160346"/>
                  <a:pt x="1258353" y="178644"/>
                  <a:pt x="1265710" y="194318"/>
                </a:cubicBezTo>
                <a:cubicBezTo>
                  <a:pt x="1267602" y="191779"/>
                  <a:pt x="1270962" y="185068"/>
                  <a:pt x="1275787" y="174184"/>
                </a:cubicBezTo>
                <a:cubicBezTo>
                  <a:pt x="1280613" y="163300"/>
                  <a:pt x="1282577" y="154262"/>
                  <a:pt x="1281681" y="147070"/>
                </a:cubicBezTo>
                <a:cubicBezTo>
                  <a:pt x="1280785" y="139879"/>
                  <a:pt x="1286887" y="140334"/>
                  <a:pt x="1299986" y="148436"/>
                </a:cubicBezTo>
                <a:cubicBezTo>
                  <a:pt x="1313086" y="156538"/>
                  <a:pt x="1316083" y="164895"/>
                  <a:pt x="1308978" y="173506"/>
                </a:cubicBezTo>
                <a:cubicBezTo>
                  <a:pt x="1301872" y="182118"/>
                  <a:pt x="1291924" y="195544"/>
                  <a:pt x="1279132" y="213785"/>
                </a:cubicBezTo>
                <a:cubicBezTo>
                  <a:pt x="1287837" y="227981"/>
                  <a:pt x="1297262" y="240153"/>
                  <a:pt x="1307407" y="250298"/>
                </a:cubicBezTo>
                <a:cubicBezTo>
                  <a:pt x="1317553" y="260444"/>
                  <a:pt x="1325239" y="267148"/>
                  <a:pt x="1330466" y="270410"/>
                </a:cubicBezTo>
                <a:cubicBezTo>
                  <a:pt x="1335693" y="273673"/>
                  <a:pt x="1339268" y="271490"/>
                  <a:pt x="1341189" y="263861"/>
                </a:cubicBezTo>
                <a:cubicBezTo>
                  <a:pt x="1343111" y="256232"/>
                  <a:pt x="1346746" y="247459"/>
                  <a:pt x="1352095" y="237543"/>
                </a:cubicBezTo>
                <a:cubicBezTo>
                  <a:pt x="1357444" y="227626"/>
                  <a:pt x="1360118" y="233488"/>
                  <a:pt x="1360118" y="255127"/>
                </a:cubicBezTo>
                <a:cubicBezTo>
                  <a:pt x="1360118" y="273970"/>
                  <a:pt x="1361696" y="288820"/>
                  <a:pt x="1364851" y="299675"/>
                </a:cubicBezTo>
                <a:cubicBezTo>
                  <a:pt x="1368006" y="310531"/>
                  <a:pt x="1364607" y="315959"/>
                  <a:pt x="1354655" y="315959"/>
                </a:cubicBezTo>
                <a:cubicBezTo>
                  <a:pt x="1346495" y="315959"/>
                  <a:pt x="1333144" y="308545"/>
                  <a:pt x="1314602" y="293717"/>
                </a:cubicBezTo>
                <a:cubicBezTo>
                  <a:pt x="1296061" y="278889"/>
                  <a:pt x="1278121" y="257960"/>
                  <a:pt x="1260784" y="230928"/>
                </a:cubicBezTo>
                <a:cubicBezTo>
                  <a:pt x="1253026" y="239403"/>
                  <a:pt x="1243755" y="246455"/>
                  <a:pt x="1232971" y="252084"/>
                </a:cubicBezTo>
                <a:cubicBezTo>
                  <a:pt x="1222187" y="257712"/>
                  <a:pt x="1210736" y="261215"/>
                  <a:pt x="1198619" y="262591"/>
                </a:cubicBezTo>
                <a:cubicBezTo>
                  <a:pt x="1186501" y="263968"/>
                  <a:pt x="1185200" y="261369"/>
                  <a:pt x="1194715" y="254794"/>
                </a:cubicBezTo>
                <a:cubicBezTo>
                  <a:pt x="1204230" y="248219"/>
                  <a:pt x="1213583" y="241866"/>
                  <a:pt x="1222775" y="235736"/>
                </a:cubicBezTo>
                <a:cubicBezTo>
                  <a:pt x="1231967" y="229605"/>
                  <a:pt x="1240801" y="221213"/>
                  <a:pt x="1249276" y="210558"/>
                </a:cubicBezTo>
                <a:cubicBezTo>
                  <a:pt x="1237832" y="183928"/>
                  <a:pt x="1229350" y="161923"/>
                  <a:pt x="1223829" y="144543"/>
                </a:cubicBezTo>
                <a:cubicBezTo>
                  <a:pt x="1209446" y="150695"/>
                  <a:pt x="1194138" y="156173"/>
                  <a:pt x="1177904" y="160977"/>
                </a:cubicBezTo>
                <a:cubicBezTo>
                  <a:pt x="1178808" y="168247"/>
                  <a:pt x="1179260" y="174858"/>
                  <a:pt x="1179260" y="180809"/>
                </a:cubicBezTo>
                <a:cubicBezTo>
                  <a:pt x="1204455" y="170011"/>
                  <a:pt x="1212468" y="169258"/>
                  <a:pt x="1203297" y="178551"/>
                </a:cubicBezTo>
                <a:cubicBezTo>
                  <a:pt x="1194127" y="187843"/>
                  <a:pt x="1186114" y="194769"/>
                  <a:pt x="1179260" y="199330"/>
                </a:cubicBezTo>
                <a:cubicBezTo>
                  <a:pt x="1179260" y="220811"/>
                  <a:pt x="1178786" y="238650"/>
                  <a:pt x="1177840" y="252847"/>
                </a:cubicBezTo>
                <a:cubicBezTo>
                  <a:pt x="1176893" y="267044"/>
                  <a:pt x="1172469" y="279086"/>
                  <a:pt x="1164568" y="288974"/>
                </a:cubicBezTo>
                <a:cubicBezTo>
                  <a:pt x="1156667" y="298861"/>
                  <a:pt x="1151149" y="301055"/>
                  <a:pt x="1148016" y="295556"/>
                </a:cubicBezTo>
                <a:cubicBezTo>
                  <a:pt x="1144883" y="290057"/>
                  <a:pt x="1138706" y="283155"/>
                  <a:pt x="1129485" y="274852"/>
                </a:cubicBezTo>
                <a:cubicBezTo>
                  <a:pt x="1120264" y="266549"/>
                  <a:pt x="1115654" y="261330"/>
                  <a:pt x="1115654" y="259193"/>
                </a:cubicBezTo>
                <a:cubicBezTo>
                  <a:pt x="1115654" y="255536"/>
                  <a:pt x="1120852" y="255056"/>
                  <a:pt x="1131249" y="257752"/>
                </a:cubicBezTo>
                <a:cubicBezTo>
                  <a:pt x="1141645" y="260448"/>
                  <a:pt x="1147948" y="259490"/>
                  <a:pt x="1150156" y="254880"/>
                </a:cubicBezTo>
                <a:cubicBezTo>
                  <a:pt x="1152365" y="250270"/>
                  <a:pt x="1153913" y="235983"/>
                  <a:pt x="1154802" y="212021"/>
                </a:cubicBezTo>
                <a:cubicBezTo>
                  <a:pt x="1132747" y="223421"/>
                  <a:pt x="1117296" y="232344"/>
                  <a:pt x="1108448" y="238790"/>
                </a:cubicBezTo>
                <a:cubicBezTo>
                  <a:pt x="1099600" y="245236"/>
                  <a:pt x="1093132" y="248208"/>
                  <a:pt x="1089045" y="247706"/>
                </a:cubicBezTo>
                <a:cubicBezTo>
                  <a:pt x="1084958" y="247204"/>
                  <a:pt x="1079147" y="243110"/>
                  <a:pt x="1071611" y="235424"/>
                </a:cubicBezTo>
                <a:cubicBezTo>
                  <a:pt x="1064076" y="227738"/>
                  <a:pt x="1063717" y="223263"/>
                  <a:pt x="1070536" y="222001"/>
                </a:cubicBezTo>
                <a:cubicBezTo>
                  <a:pt x="1077354" y="220740"/>
                  <a:pt x="1082768" y="219442"/>
                  <a:pt x="1086776" y="218108"/>
                </a:cubicBezTo>
                <a:cubicBezTo>
                  <a:pt x="1090784" y="216774"/>
                  <a:pt x="1098542" y="214114"/>
                  <a:pt x="1110050" y="210128"/>
                </a:cubicBezTo>
                <a:cubicBezTo>
                  <a:pt x="1121558" y="206141"/>
                  <a:pt x="1136927" y="199968"/>
                  <a:pt x="1156158" y="191607"/>
                </a:cubicBezTo>
                <a:cubicBezTo>
                  <a:pt x="1156158" y="182028"/>
                  <a:pt x="1155856" y="173539"/>
                  <a:pt x="1155254" y="166139"/>
                </a:cubicBezTo>
                <a:cubicBezTo>
                  <a:pt x="1134346" y="173209"/>
                  <a:pt x="1121085" y="177898"/>
                  <a:pt x="1115471" y="180207"/>
                </a:cubicBezTo>
                <a:cubicBezTo>
                  <a:pt x="1109857" y="182516"/>
                  <a:pt x="1102410" y="179375"/>
                  <a:pt x="1093132" y="170785"/>
                </a:cubicBezTo>
                <a:cubicBezTo>
                  <a:pt x="1083854" y="162196"/>
                  <a:pt x="1085539" y="157901"/>
                  <a:pt x="1098187" y="157901"/>
                </a:cubicBezTo>
                <a:cubicBezTo>
                  <a:pt x="1108570" y="157901"/>
                  <a:pt x="1127441" y="154222"/>
                  <a:pt x="1154802" y="146866"/>
                </a:cubicBezTo>
                <a:cubicBezTo>
                  <a:pt x="1150644" y="130977"/>
                  <a:pt x="1146879" y="122100"/>
                  <a:pt x="1143509" y="120236"/>
                </a:cubicBezTo>
                <a:cubicBezTo>
                  <a:pt x="1136210" y="122029"/>
                  <a:pt x="1129069" y="123151"/>
                  <a:pt x="1122085" y="123603"/>
                </a:cubicBezTo>
                <a:cubicBezTo>
                  <a:pt x="1115101" y="124054"/>
                  <a:pt x="1117823" y="119713"/>
                  <a:pt x="1130248" y="110578"/>
                </a:cubicBezTo>
                <a:cubicBezTo>
                  <a:pt x="1142674" y="101443"/>
                  <a:pt x="1151221" y="93692"/>
                  <a:pt x="1155889" y="87325"/>
                </a:cubicBezTo>
                <a:cubicBezTo>
                  <a:pt x="1160556" y="80958"/>
                  <a:pt x="1162891" y="76606"/>
                  <a:pt x="1162891" y="74269"/>
                </a:cubicBezTo>
                <a:cubicBezTo>
                  <a:pt x="1162891" y="67916"/>
                  <a:pt x="1170344" y="68475"/>
                  <a:pt x="1185250" y="75946"/>
                </a:cubicBezTo>
                <a:cubicBezTo>
                  <a:pt x="1200157" y="83418"/>
                  <a:pt x="1203667" y="89294"/>
                  <a:pt x="1195780" y="93574"/>
                </a:cubicBezTo>
                <a:cubicBezTo>
                  <a:pt x="1187892" y="97855"/>
                  <a:pt x="1174735" y="104082"/>
                  <a:pt x="1156308" y="112256"/>
                </a:cubicBezTo>
                <a:cubicBezTo>
                  <a:pt x="1167508" y="115439"/>
                  <a:pt x="1173907" y="118626"/>
                  <a:pt x="1175506" y="121817"/>
                </a:cubicBezTo>
                <a:cubicBezTo>
                  <a:pt x="1177105" y="125008"/>
                  <a:pt x="1177904" y="130274"/>
                  <a:pt x="1177904" y="137616"/>
                </a:cubicBezTo>
                <a:cubicBezTo>
                  <a:pt x="1190983" y="134275"/>
                  <a:pt x="1204427" y="130210"/>
                  <a:pt x="1218236" y="125420"/>
                </a:cubicBezTo>
                <a:cubicBezTo>
                  <a:pt x="1215540" y="110463"/>
                  <a:pt x="1211536" y="89953"/>
                  <a:pt x="1206223" y="63890"/>
                </a:cubicBezTo>
                <a:cubicBezTo>
                  <a:pt x="1200910" y="37827"/>
                  <a:pt x="1196637" y="22504"/>
                  <a:pt x="1193403" y="17922"/>
                </a:cubicBezTo>
                <a:cubicBezTo>
                  <a:pt x="1190169" y="13341"/>
                  <a:pt x="1189649" y="9648"/>
                  <a:pt x="1191843" y="6845"/>
                </a:cubicBezTo>
                <a:cubicBezTo>
                  <a:pt x="1192940" y="5443"/>
                  <a:pt x="1195295" y="4826"/>
                  <a:pt x="1198907" y="4995"/>
                </a:cubicBezTo>
                <a:close/>
                <a:moveTo>
                  <a:pt x="471793" y="2727"/>
                </a:moveTo>
                <a:cubicBezTo>
                  <a:pt x="473362" y="2634"/>
                  <a:pt x="475344" y="2881"/>
                  <a:pt x="477737" y="3467"/>
                </a:cubicBezTo>
                <a:cubicBezTo>
                  <a:pt x="487309" y="5812"/>
                  <a:pt x="495207" y="8379"/>
                  <a:pt x="501431" y="11168"/>
                </a:cubicBezTo>
                <a:cubicBezTo>
                  <a:pt x="507654" y="13957"/>
                  <a:pt x="509393" y="17768"/>
                  <a:pt x="506647" y="22601"/>
                </a:cubicBezTo>
                <a:cubicBezTo>
                  <a:pt x="503901" y="27433"/>
                  <a:pt x="501674" y="39228"/>
                  <a:pt x="499968" y="57985"/>
                </a:cubicBezTo>
                <a:cubicBezTo>
                  <a:pt x="509203" y="57168"/>
                  <a:pt x="517524" y="55616"/>
                  <a:pt x="524931" y="53328"/>
                </a:cubicBezTo>
                <a:cubicBezTo>
                  <a:pt x="532337" y="51041"/>
                  <a:pt x="539705" y="53246"/>
                  <a:pt x="547032" y="59943"/>
                </a:cubicBezTo>
                <a:lnTo>
                  <a:pt x="548823" y="64920"/>
                </a:lnTo>
                <a:lnTo>
                  <a:pt x="552098" y="60685"/>
                </a:lnTo>
                <a:cubicBezTo>
                  <a:pt x="560437" y="48976"/>
                  <a:pt x="563481" y="39074"/>
                  <a:pt x="561229" y="30979"/>
                </a:cubicBezTo>
                <a:cubicBezTo>
                  <a:pt x="558978" y="22884"/>
                  <a:pt x="562513" y="20267"/>
                  <a:pt x="571834" y="23128"/>
                </a:cubicBezTo>
                <a:cubicBezTo>
                  <a:pt x="581155" y="25989"/>
                  <a:pt x="589504" y="30484"/>
                  <a:pt x="596883" y="36615"/>
                </a:cubicBezTo>
                <a:cubicBezTo>
                  <a:pt x="604261" y="42745"/>
                  <a:pt x="604307" y="47746"/>
                  <a:pt x="597022" y="51618"/>
                </a:cubicBezTo>
                <a:cubicBezTo>
                  <a:pt x="589738" y="55490"/>
                  <a:pt x="571339" y="72913"/>
                  <a:pt x="541827" y="103888"/>
                </a:cubicBezTo>
                <a:cubicBezTo>
                  <a:pt x="580187" y="99414"/>
                  <a:pt x="604307" y="96044"/>
                  <a:pt x="614188" y="93778"/>
                </a:cubicBezTo>
                <a:cubicBezTo>
                  <a:pt x="624068" y="91513"/>
                  <a:pt x="633149" y="92965"/>
                  <a:pt x="641430" y="98134"/>
                </a:cubicBezTo>
                <a:cubicBezTo>
                  <a:pt x="649712" y="103304"/>
                  <a:pt x="652946" y="108266"/>
                  <a:pt x="651132" y="113019"/>
                </a:cubicBezTo>
                <a:cubicBezTo>
                  <a:pt x="649318" y="117773"/>
                  <a:pt x="635031" y="120613"/>
                  <a:pt x="608272" y="121538"/>
                </a:cubicBezTo>
                <a:cubicBezTo>
                  <a:pt x="581514" y="122462"/>
                  <a:pt x="554518" y="124682"/>
                  <a:pt x="527286" y="128195"/>
                </a:cubicBezTo>
                <a:cubicBezTo>
                  <a:pt x="508127" y="144485"/>
                  <a:pt x="492726" y="156180"/>
                  <a:pt x="481082" y="163278"/>
                </a:cubicBezTo>
                <a:cubicBezTo>
                  <a:pt x="494820" y="163350"/>
                  <a:pt x="509017" y="161834"/>
                  <a:pt x="523672" y="158729"/>
                </a:cubicBezTo>
                <a:cubicBezTo>
                  <a:pt x="538328" y="155624"/>
                  <a:pt x="550076" y="152681"/>
                  <a:pt x="558917" y="149899"/>
                </a:cubicBezTo>
                <a:cubicBezTo>
                  <a:pt x="567758" y="147117"/>
                  <a:pt x="576792" y="149318"/>
                  <a:pt x="586020" y="156503"/>
                </a:cubicBezTo>
                <a:cubicBezTo>
                  <a:pt x="595248" y="163687"/>
                  <a:pt x="591036" y="168878"/>
                  <a:pt x="573383" y="172076"/>
                </a:cubicBezTo>
                <a:cubicBezTo>
                  <a:pt x="555730" y="175274"/>
                  <a:pt x="530362" y="178379"/>
                  <a:pt x="497279" y="181390"/>
                </a:cubicBezTo>
                <a:cubicBezTo>
                  <a:pt x="504478" y="184660"/>
                  <a:pt x="506747" y="188141"/>
                  <a:pt x="504087" y="191833"/>
                </a:cubicBezTo>
                <a:cubicBezTo>
                  <a:pt x="501427" y="195526"/>
                  <a:pt x="499692" y="197777"/>
                  <a:pt x="498882" y="198587"/>
                </a:cubicBezTo>
                <a:cubicBezTo>
                  <a:pt x="498071" y="199398"/>
                  <a:pt x="495286" y="201574"/>
                  <a:pt x="490525" y="205116"/>
                </a:cubicBezTo>
                <a:cubicBezTo>
                  <a:pt x="513685" y="202563"/>
                  <a:pt x="527727" y="199900"/>
                  <a:pt x="532653" y="197125"/>
                </a:cubicBezTo>
                <a:cubicBezTo>
                  <a:pt x="537579" y="194350"/>
                  <a:pt x="543433" y="194418"/>
                  <a:pt x="550216" y="197329"/>
                </a:cubicBezTo>
                <a:cubicBezTo>
                  <a:pt x="556999" y="200240"/>
                  <a:pt x="563596" y="204345"/>
                  <a:pt x="570006" y="209644"/>
                </a:cubicBezTo>
                <a:cubicBezTo>
                  <a:pt x="576416" y="214942"/>
                  <a:pt x="577774" y="219686"/>
                  <a:pt x="574082" y="223873"/>
                </a:cubicBezTo>
                <a:cubicBezTo>
                  <a:pt x="570389" y="228060"/>
                  <a:pt x="567872" y="234166"/>
                  <a:pt x="566531" y="242189"/>
                </a:cubicBezTo>
                <a:cubicBezTo>
                  <a:pt x="565191" y="250212"/>
                  <a:pt x="563617" y="260333"/>
                  <a:pt x="561810" y="272551"/>
                </a:cubicBezTo>
                <a:cubicBezTo>
                  <a:pt x="560003" y="284769"/>
                  <a:pt x="555497" y="294480"/>
                  <a:pt x="548291" y="301686"/>
                </a:cubicBezTo>
                <a:cubicBezTo>
                  <a:pt x="541085" y="308892"/>
                  <a:pt x="533212" y="314421"/>
                  <a:pt x="524673" y="318271"/>
                </a:cubicBezTo>
                <a:cubicBezTo>
                  <a:pt x="516133" y="322121"/>
                  <a:pt x="510824" y="319709"/>
                  <a:pt x="508744" y="311033"/>
                </a:cubicBezTo>
                <a:cubicBezTo>
                  <a:pt x="506665" y="302357"/>
                  <a:pt x="500158" y="292659"/>
                  <a:pt x="489224" y="281940"/>
                </a:cubicBezTo>
                <a:cubicBezTo>
                  <a:pt x="478289" y="271221"/>
                  <a:pt x="480946" y="268335"/>
                  <a:pt x="497193" y="273282"/>
                </a:cubicBezTo>
                <a:cubicBezTo>
                  <a:pt x="513440" y="278229"/>
                  <a:pt x="522919" y="279642"/>
                  <a:pt x="525630" y="277520"/>
                </a:cubicBezTo>
                <a:cubicBezTo>
                  <a:pt x="528340" y="275397"/>
                  <a:pt x="531015" y="270177"/>
                  <a:pt x="533653" y="261860"/>
                </a:cubicBezTo>
                <a:cubicBezTo>
                  <a:pt x="536292" y="253543"/>
                  <a:pt x="537403" y="244749"/>
                  <a:pt x="536987" y="235478"/>
                </a:cubicBezTo>
                <a:cubicBezTo>
                  <a:pt x="536571" y="226207"/>
                  <a:pt x="534711" y="220879"/>
                  <a:pt x="531405" y="219496"/>
                </a:cubicBezTo>
                <a:cubicBezTo>
                  <a:pt x="528100" y="218112"/>
                  <a:pt x="520030" y="218520"/>
                  <a:pt x="507196" y="220722"/>
                </a:cubicBezTo>
                <a:cubicBezTo>
                  <a:pt x="494361" y="222923"/>
                  <a:pt x="484760" y="226296"/>
                  <a:pt x="478393" y="230842"/>
                </a:cubicBezTo>
                <a:cubicBezTo>
                  <a:pt x="472026" y="235388"/>
                  <a:pt x="466717" y="236320"/>
                  <a:pt x="462465" y="233639"/>
                </a:cubicBezTo>
                <a:cubicBezTo>
                  <a:pt x="458213" y="230957"/>
                  <a:pt x="455051" y="226970"/>
                  <a:pt x="452979" y="221679"/>
                </a:cubicBezTo>
                <a:cubicBezTo>
                  <a:pt x="450906" y="216387"/>
                  <a:pt x="452276" y="212469"/>
                  <a:pt x="457087" y="209923"/>
                </a:cubicBezTo>
                <a:cubicBezTo>
                  <a:pt x="461898" y="207378"/>
                  <a:pt x="466623" y="203155"/>
                  <a:pt x="471262" y="197254"/>
                </a:cubicBezTo>
                <a:cubicBezTo>
                  <a:pt x="475902" y="191353"/>
                  <a:pt x="478221" y="187248"/>
                  <a:pt x="478221" y="184939"/>
                </a:cubicBezTo>
                <a:cubicBezTo>
                  <a:pt x="478221" y="182903"/>
                  <a:pt x="477543" y="181480"/>
                  <a:pt x="476188" y="180669"/>
                </a:cubicBezTo>
                <a:cubicBezTo>
                  <a:pt x="474833" y="179859"/>
                  <a:pt x="473080" y="178615"/>
                  <a:pt x="470929" y="176937"/>
                </a:cubicBezTo>
                <a:cubicBezTo>
                  <a:pt x="455140" y="192497"/>
                  <a:pt x="438072" y="205783"/>
                  <a:pt x="419724" y="216796"/>
                </a:cubicBezTo>
                <a:cubicBezTo>
                  <a:pt x="401375" y="227809"/>
                  <a:pt x="382690" y="236291"/>
                  <a:pt x="363668" y="242243"/>
                </a:cubicBezTo>
                <a:cubicBezTo>
                  <a:pt x="344645" y="248194"/>
                  <a:pt x="345219" y="244103"/>
                  <a:pt x="365389" y="229971"/>
                </a:cubicBezTo>
                <a:cubicBezTo>
                  <a:pt x="385558" y="215839"/>
                  <a:pt x="402584" y="203621"/>
                  <a:pt x="416465" y="193317"/>
                </a:cubicBezTo>
                <a:cubicBezTo>
                  <a:pt x="430347" y="183014"/>
                  <a:pt x="456782" y="161801"/>
                  <a:pt x="495773" y="129679"/>
                </a:cubicBezTo>
                <a:cubicBezTo>
                  <a:pt x="454129" y="135946"/>
                  <a:pt x="426446" y="140664"/>
                  <a:pt x="412722" y="143833"/>
                </a:cubicBezTo>
                <a:cubicBezTo>
                  <a:pt x="398999" y="147002"/>
                  <a:pt x="388017" y="148114"/>
                  <a:pt x="379779" y="147167"/>
                </a:cubicBezTo>
                <a:cubicBezTo>
                  <a:pt x="371540" y="146221"/>
                  <a:pt x="364291" y="142904"/>
                  <a:pt x="358032" y="137219"/>
                </a:cubicBezTo>
                <a:cubicBezTo>
                  <a:pt x="351773" y="131533"/>
                  <a:pt x="354364" y="128399"/>
                  <a:pt x="365808" y="127819"/>
                </a:cubicBezTo>
                <a:cubicBezTo>
                  <a:pt x="377251" y="127238"/>
                  <a:pt x="391789" y="125815"/>
                  <a:pt x="409420" y="123549"/>
                </a:cubicBezTo>
                <a:cubicBezTo>
                  <a:pt x="427052" y="121283"/>
                  <a:pt x="448637" y="118501"/>
                  <a:pt x="474177" y="115203"/>
                </a:cubicBezTo>
                <a:lnTo>
                  <a:pt x="474177" y="85153"/>
                </a:lnTo>
                <a:cubicBezTo>
                  <a:pt x="468255" y="86931"/>
                  <a:pt x="461217" y="88050"/>
                  <a:pt x="453065" y="88508"/>
                </a:cubicBezTo>
                <a:cubicBezTo>
                  <a:pt x="444912" y="88967"/>
                  <a:pt x="436269" y="85798"/>
                  <a:pt x="427134" y="79001"/>
                </a:cubicBezTo>
                <a:cubicBezTo>
                  <a:pt x="417999" y="72204"/>
                  <a:pt x="418860" y="68805"/>
                  <a:pt x="429715" y="68805"/>
                </a:cubicBezTo>
                <a:cubicBezTo>
                  <a:pt x="438463" y="68805"/>
                  <a:pt x="453284" y="67199"/>
                  <a:pt x="474177" y="63987"/>
                </a:cubicBezTo>
                <a:cubicBezTo>
                  <a:pt x="474177" y="38318"/>
                  <a:pt x="472377" y="21228"/>
                  <a:pt x="468778" y="12717"/>
                </a:cubicBezTo>
                <a:cubicBezTo>
                  <a:pt x="466078" y="6334"/>
                  <a:pt x="467083" y="3004"/>
                  <a:pt x="471793" y="2727"/>
                </a:cubicBezTo>
                <a:close/>
                <a:moveTo>
                  <a:pt x="2238897" y="1"/>
                </a:moveTo>
                <a:cubicBezTo>
                  <a:pt x="2240229" y="-17"/>
                  <a:pt x="2241838" y="279"/>
                  <a:pt x="2243726" y="886"/>
                </a:cubicBezTo>
                <a:cubicBezTo>
                  <a:pt x="2251276" y="3317"/>
                  <a:pt x="2258277" y="7038"/>
                  <a:pt x="2264731" y="12050"/>
                </a:cubicBezTo>
                <a:cubicBezTo>
                  <a:pt x="2271184" y="17062"/>
                  <a:pt x="2272162" y="21332"/>
                  <a:pt x="2267667" y="24859"/>
                </a:cubicBezTo>
                <a:cubicBezTo>
                  <a:pt x="2263171" y="28387"/>
                  <a:pt x="2257589" y="34378"/>
                  <a:pt x="2250921" y="42831"/>
                </a:cubicBezTo>
                <a:cubicBezTo>
                  <a:pt x="2244253" y="51285"/>
                  <a:pt x="2236330" y="58588"/>
                  <a:pt x="2227152" y="64740"/>
                </a:cubicBezTo>
                <a:cubicBezTo>
                  <a:pt x="2243643" y="63019"/>
                  <a:pt x="2262995" y="59936"/>
                  <a:pt x="2285208" y="55490"/>
                </a:cubicBezTo>
                <a:cubicBezTo>
                  <a:pt x="2307421" y="51045"/>
                  <a:pt x="2322274" y="47424"/>
                  <a:pt x="2329767" y="44627"/>
                </a:cubicBezTo>
                <a:cubicBezTo>
                  <a:pt x="2337260" y="41831"/>
                  <a:pt x="2344609" y="40913"/>
                  <a:pt x="2351815" y="41874"/>
                </a:cubicBezTo>
                <a:cubicBezTo>
                  <a:pt x="2359021" y="42835"/>
                  <a:pt x="2365693" y="46208"/>
                  <a:pt x="2371830" y="51995"/>
                </a:cubicBezTo>
                <a:cubicBezTo>
                  <a:pt x="2377968" y="57781"/>
                  <a:pt x="2369113" y="62954"/>
                  <a:pt x="2345265" y="67514"/>
                </a:cubicBezTo>
                <a:cubicBezTo>
                  <a:pt x="2321417" y="72075"/>
                  <a:pt x="2295999" y="76004"/>
                  <a:pt x="2269011" y="79302"/>
                </a:cubicBezTo>
                <a:lnTo>
                  <a:pt x="2269011" y="103888"/>
                </a:lnTo>
                <a:cubicBezTo>
                  <a:pt x="2284154" y="100447"/>
                  <a:pt x="2296799" y="96661"/>
                  <a:pt x="2306944" y="92531"/>
                </a:cubicBezTo>
                <a:cubicBezTo>
                  <a:pt x="2317090" y="88401"/>
                  <a:pt x="2327024" y="90118"/>
                  <a:pt x="2336747" y="97683"/>
                </a:cubicBezTo>
                <a:cubicBezTo>
                  <a:pt x="2346470" y="105247"/>
                  <a:pt x="2341282" y="111119"/>
                  <a:pt x="2321184" y="115300"/>
                </a:cubicBezTo>
                <a:cubicBezTo>
                  <a:pt x="2301087" y="119480"/>
                  <a:pt x="2283574" y="121964"/>
                  <a:pt x="2268645" y="122753"/>
                </a:cubicBezTo>
                <a:cubicBezTo>
                  <a:pt x="2267957" y="130941"/>
                  <a:pt x="2267950" y="138599"/>
                  <a:pt x="2268624" y="145726"/>
                </a:cubicBezTo>
                <a:cubicBezTo>
                  <a:pt x="2279709" y="143130"/>
                  <a:pt x="2292052" y="139556"/>
                  <a:pt x="2305654" y="135003"/>
                </a:cubicBezTo>
                <a:cubicBezTo>
                  <a:pt x="2319256" y="130450"/>
                  <a:pt x="2331395" y="131687"/>
                  <a:pt x="2342071" y="138714"/>
                </a:cubicBezTo>
                <a:cubicBezTo>
                  <a:pt x="2352747" y="145740"/>
                  <a:pt x="2345014" y="152068"/>
                  <a:pt x="2318872" y="157696"/>
                </a:cubicBezTo>
                <a:cubicBezTo>
                  <a:pt x="2292730" y="163325"/>
                  <a:pt x="2275658" y="165236"/>
                  <a:pt x="2267656" y="163429"/>
                </a:cubicBezTo>
                <a:cubicBezTo>
                  <a:pt x="2267656" y="166139"/>
                  <a:pt x="2267367" y="169971"/>
                  <a:pt x="2266787" y="174923"/>
                </a:cubicBezTo>
                <a:lnTo>
                  <a:pt x="2264665" y="189765"/>
                </a:lnTo>
                <a:lnTo>
                  <a:pt x="2266774" y="189671"/>
                </a:lnTo>
                <a:cubicBezTo>
                  <a:pt x="2276195" y="191077"/>
                  <a:pt x="2283638" y="192690"/>
                  <a:pt x="2289102" y="194511"/>
                </a:cubicBezTo>
                <a:cubicBezTo>
                  <a:pt x="2295469" y="196634"/>
                  <a:pt x="2300911" y="199950"/>
                  <a:pt x="2305428" y="204460"/>
                </a:cubicBezTo>
                <a:cubicBezTo>
                  <a:pt x="2309945" y="208970"/>
                  <a:pt x="2311903" y="215857"/>
                  <a:pt x="2311300" y="225120"/>
                </a:cubicBezTo>
                <a:cubicBezTo>
                  <a:pt x="2310698" y="234384"/>
                  <a:pt x="2305288" y="236628"/>
                  <a:pt x="2295071" y="231853"/>
                </a:cubicBezTo>
                <a:cubicBezTo>
                  <a:pt x="2284853" y="227078"/>
                  <a:pt x="2275228" y="218502"/>
                  <a:pt x="2266193" y="206127"/>
                </a:cubicBezTo>
                <a:lnTo>
                  <a:pt x="2262308" y="199975"/>
                </a:lnTo>
                <a:lnTo>
                  <a:pt x="2261862" y="201602"/>
                </a:lnTo>
                <a:cubicBezTo>
                  <a:pt x="2258958" y="207721"/>
                  <a:pt x="2254303" y="206831"/>
                  <a:pt x="2247899" y="198932"/>
                </a:cubicBezTo>
                <a:cubicBezTo>
                  <a:pt x="2239359" y="188399"/>
                  <a:pt x="2236889" y="175751"/>
                  <a:pt x="2240488" y="160987"/>
                </a:cubicBezTo>
                <a:cubicBezTo>
                  <a:pt x="2244088" y="146224"/>
                  <a:pt x="2244633" y="120043"/>
                  <a:pt x="2242123" y="82443"/>
                </a:cubicBezTo>
                <a:cubicBezTo>
                  <a:pt x="2236172" y="83346"/>
                  <a:pt x="2229238" y="81998"/>
                  <a:pt x="2221323" y="78399"/>
                </a:cubicBezTo>
                <a:cubicBezTo>
                  <a:pt x="2213550" y="86659"/>
                  <a:pt x="2202985" y="96091"/>
                  <a:pt x="2189627" y="106695"/>
                </a:cubicBezTo>
                <a:cubicBezTo>
                  <a:pt x="2176269" y="117300"/>
                  <a:pt x="2164987" y="123782"/>
                  <a:pt x="2155781" y="126141"/>
                </a:cubicBezTo>
                <a:cubicBezTo>
                  <a:pt x="2146574" y="128500"/>
                  <a:pt x="2145571" y="125789"/>
                  <a:pt x="2152769" y="118010"/>
                </a:cubicBezTo>
                <a:cubicBezTo>
                  <a:pt x="2159968" y="110230"/>
                  <a:pt x="2169056" y="100773"/>
                  <a:pt x="2180034" y="89638"/>
                </a:cubicBezTo>
                <a:cubicBezTo>
                  <a:pt x="2191011" y="78503"/>
                  <a:pt x="2203157" y="64105"/>
                  <a:pt x="2216472" y="46445"/>
                </a:cubicBezTo>
                <a:cubicBezTo>
                  <a:pt x="2229787" y="28785"/>
                  <a:pt x="2235770" y="16169"/>
                  <a:pt x="2234422" y="8598"/>
                </a:cubicBezTo>
                <a:cubicBezTo>
                  <a:pt x="2233411" y="2919"/>
                  <a:pt x="2234903" y="53"/>
                  <a:pt x="2238897" y="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3" name="圆角矩形标注 4"/>
          <p:cNvSpPr/>
          <p:nvPr/>
        </p:nvSpPr>
        <p:spPr>
          <a:xfrm>
            <a:off x="6528512" y="5304851"/>
            <a:ext cx="2211320" cy="1367403"/>
          </a:xfrm>
          <a:prstGeom prst="wedgeRoundRectCallout">
            <a:avLst>
              <a:gd name="adj1" fmla="val 60857"/>
              <a:gd name="adj2" fmla="val -22445"/>
              <a:gd name="adj3" fmla="val 16667"/>
            </a:avLst>
          </a:prstGeom>
          <a:noFill/>
          <a:ln>
            <a:solidFill>
              <a:srgbClr val="1E9B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可以用测量工具测量。</a:t>
            </a:r>
          </a:p>
        </p:txBody>
      </p:sp>
      <p:sp>
        <p:nvSpPr>
          <p:cNvPr id="34" name="圆角矩形标注 6"/>
          <p:cNvSpPr/>
          <p:nvPr/>
        </p:nvSpPr>
        <p:spPr>
          <a:xfrm>
            <a:off x="3061252" y="5293155"/>
            <a:ext cx="2801123" cy="1395444"/>
          </a:xfrm>
          <a:prstGeom prst="wedgeRoundRectCallout">
            <a:avLst>
              <a:gd name="adj1" fmla="val -59816"/>
              <a:gd name="adj2" fmla="val -18817"/>
              <a:gd name="adj3" fmla="val 16667"/>
            </a:avLst>
          </a:prstGeom>
          <a:noFill/>
          <a:ln>
            <a:solidFill>
              <a:srgbClr val="1E9B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比较轻的物体通常用天平来测量。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副标题 2"/>
          <p:cNvSpPr txBox="1"/>
          <p:nvPr/>
        </p:nvSpPr>
        <p:spPr bwMode="auto">
          <a:xfrm>
            <a:off x="1919535" y="1976706"/>
            <a:ext cx="4676638" cy="536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宋体" panose="02010600030101010101" pitchFamily="2" charset="-122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1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1E9BD3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称量工具的选用：</a:t>
            </a:r>
          </a:p>
        </p:txBody>
      </p:sp>
      <p:sp>
        <p:nvSpPr>
          <p:cNvPr id="8" name="副标题 2"/>
          <p:cNvSpPr txBox="1"/>
          <p:nvPr/>
        </p:nvSpPr>
        <p:spPr bwMode="auto">
          <a:xfrm>
            <a:off x="1919535" y="4765573"/>
            <a:ext cx="8352930" cy="100811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宋体" panose="02010600030101010101" pitchFamily="2" charset="-122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1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称量比较轻并且需要较高精度的物体的质量时，一般用</a:t>
            </a:r>
            <a:r>
              <a:rPr kumimoji="1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天平</a:t>
            </a:r>
            <a:r>
              <a:rPr kumimoji="1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。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283" b="100000" l="5346" r="92467">
                        <a14:foregroundMark x1="54070" y1="10646" x2="52855" y2="14311"/>
                        <a14:foregroundMark x1="53706" y1="10820" x2="46294" y2="10297"/>
                        <a14:foregroundMark x1="45200" y1="10297" x2="45079" y2="10995"/>
                        <a14:foregroundMark x1="54800" y1="10471" x2="53098" y2="12391"/>
                        <a14:foregroundMark x1="61130" y1="36754" x2="70930" y2="38663"/>
                        <a14:foregroundMark x1="51163" y1="28640" x2="50664" y2="32697"/>
                        <a14:foregroundMark x1="49336" y1="36993" x2="49502" y2="46062"/>
                        <a14:foregroundMark x1="51163" y1="40573" x2="54983" y2="434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656" y="2682727"/>
            <a:ext cx="2503424" cy="174296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225487"/>
            <a:ext cx="3175000" cy="1104900"/>
          </a:xfrm>
          <a:prstGeom prst="rect">
            <a:avLst/>
          </a:prstGeom>
        </p:spPr>
      </p:pic>
      <p:sp>
        <p:nvSpPr>
          <p:cNvPr id="13" name="副标题 2"/>
          <p:cNvSpPr txBox="1"/>
          <p:nvPr/>
        </p:nvSpPr>
        <p:spPr bwMode="auto">
          <a:xfrm>
            <a:off x="7964888" y="2961803"/>
            <a:ext cx="1008112" cy="496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宋体" panose="02010600030101010101" pitchFamily="2" charset="-122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1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砝码</a:t>
            </a:r>
          </a:p>
        </p:txBody>
      </p:sp>
      <p:sp>
        <p:nvSpPr>
          <p:cNvPr id="10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44488" y="368300"/>
            <a:ext cx="777302" cy="523220"/>
          </a:xfrm>
        </p:spPr>
        <p:txBody>
          <a:bodyPr/>
          <a:lstStyle/>
          <a:p>
            <a:r>
              <a:rPr lang="en-US" altLang="zh-CN"/>
              <a:t>02</a:t>
            </a:r>
            <a:endParaRPr lang="zh-CN" altLang="en-US"/>
          </a:p>
        </p:txBody>
      </p:sp>
      <p:sp>
        <p:nvSpPr>
          <p:cNvPr id="12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1048544" y="368300"/>
            <a:ext cx="2234153" cy="523220"/>
          </a:xfrm>
        </p:spPr>
        <p:txBody>
          <a:bodyPr/>
          <a:lstStyle/>
          <a:p>
            <a:r>
              <a:rPr lang="zh-CN" altLang="en-US"/>
              <a:t>新知探究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15"/>
          <p:cNvSpPr txBox="1"/>
          <p:nvPr/>
        </p:nvSpPr>
        <p:spPr bwMode="auto">
          <a:xfrm>
            <a:off x="1481677" y="1801378"/>
            <a:ext cx="5774098" cy="383126"/>
          </a:xfrm>
          <a:custGeom>
            <a:avLst/>
            <a:gdLst/>
            <a:ahLst/>
            <a:cxnLst/>
            <a:rect l="l" t="t" r="r" b="b"/>
            <a:pathLst>
              <a:path w="4809071" h="319094">
                <a:moveTo>
                  <a:pt x="3783439" y="242329"/>
                </a:moveTo>
                <a:cubicBezTo>
                  <a:pt x="3788067" y="243043"/>
                  <a:pt x="3794176" y="244925"/>
                  <a:pt x="3801765" y="247976"/>
                </a:cubicBezTo>
                <a:cubicBezTo>
                  <a:pt x="3816945" y="254078"/>
                  <a:pt x="3828126" y="260961"/>
                  <a:pt x="3835311" y="268626"/>
                </a:cubicBezTo>
                <a:cubicBezTo>
                  <a:pt x="3842495" y="276291"/>
                  <a:pt x="3846087" y="285730"/>
                  <a:pt x="3846087" y="296944"/>
                </a:cubicBezTo>
                <a:cubicBezTo>
                  <a:pt x="3846087" y="310496"/>
                  <a:pt x="3839036" y="312109"/>
                  <a:pt x="3824932" y="301784"/>
                </a:cubicBezTo>
                <a:cubicBezTo>
                  <a:pt x="3810829" y="291459"/>
                  <a:pt x="3797926" y="280446"/>
                  <a:pt x="3786224" y="268744"/>
                </a:cubicBezTo>
                <a:cubicBezTo>
                  <a:pt x="3774738" y="255293"/>
                  <a:pt x="3770662" y="246943"/>
                  <a:pt x="3773996" y="243695"/>
                </a:cubicBezTo>
                <a:cubicBezTo>
                  <a:pt x="3775663" y="242071"/>
                  <a:pt x="3778810" y="241616"/>
                  <a:pt x="3783439" y="242329"/>
                </a:cubicBezTo>
                <a:close/>
                <a:moveTo>
                  <a:pt x="4715741" y="236156"/>
                </a:moveTo>
                <a:lnTo>
                  <a:pt x="4761795" y="236156"/>
                </a:lnTo>
                <a:lnTo>
                  <a:pt x="4761795" y="282188"/>
                </a:lnTo>
                <a:lnTo>
                  <a:pt x="4715741" y="282188"/>
                </a:lnTo>
                <a:close/>
                <a:moveTo>
                  <a:pt x="2040108" y="169332"/>
                </a:moveTo>
                <a:cubicBezTo>
                  <a:pt x="2043323" y="169875"/>
                  <a:pt x="2047525" y="171062"/>
                  <a:pt x="2052717" y="172894"/>
                </a:cubicBezTo>
                <a:cubicBezTo>
                  <a:pt x="2076536" y="181484"/>
                  <a:pt x="2091048" y="191049"/>
                  <a:pt x="2096253" y="201589"/>
                </a:cubicBezTo>
                <a:cubicBezTo>
                  <a:pt x="2101459" y="212129"/>
                  <a:pt x="2102251" y="221672"/>
                  <a:pt x="2098630" y="230219"/>
                </a:cubicBezTo>
                <a:cubicBezTo>
                  <a:pt x="2095009" y="238766"/>
                  <a:pt x="2086692" y="236167"/>
                  <a:pt x="2073678" y="222422"/>
                </a:cubicBezTo>
                <a:cubicBezTo>
                  <a:pt x="2060664" y="208677"/>
                  <a:pt x="2048726" y="195154"/>
                  <a:pt x="2037864" y="181853"/>
                </a:cubicBezTo>
                <a:cubicBezTo>
                  <a:pt x="2029717" y="171878"/>
                  <a:pt x="2030465" y="167704"/>
                  <a:pt x="2040108" y="169332"/>
                </a:cubicBezTo>
                <a:close/>
                <a:moveTo>
                  <a:pt x="1963209" y="166032"/>
                </a:moveTo>
                <a:cubicBezTo>
                  <a:pt x="1966020" y="165968"/>
                  <a:pt x="1967659" y="172679"/>
                  <a:pt x="1968127" y="186166"/>
                </a:cubicBezTo>
                <a:cubicBezTo>
                  <a:pt x="1968751" y="204149"/>
                  <a:pt x="1963875" y="219923"/>
                  <a:pt x="1953500" y="233489"/>
                </a:cubicBezTo>
                <a:cubicBezTo>
                  <a:pt x="1943125" y="247055"/>
                  <a:pt x="1935901" y="248162"/>
                  <a:pt x="1931829" y="236812"/>
                </a:cubicBezTo>
                <a:cubicBezTo>
                  <a:pt x="1927756" y="225462"/>
                  <a:pt x="1928688" y="216076"/>
                  <a:pt x="1934625" y="208655"/>
                </a:cubicBezTo>
                <a:cubicBezTo>
                  <a:pt x="1940562" y="201234"/>
                  <a:pt x="1944921" y="194268"/>
                  <a:pt x="1947703" y="187758"/>
                </a:cubicBezTo>
                <a:cubicBezTo>
                  <a:pt x="1951116" y="180932"/>
                  <a:pt x="1955217" y="174464"/>
                  <a:pt x="1960007" y="168355"/>
                </a:cubicBezTo>
                <a:cubicBezTo>
                  <a:pt x="1961204" y="166828"/>
                  <a:pt x="1962272" y="166054"/>
                  <a:pt x="1963209" y="166032"/>
                </a:cubicBezTo>
                <a:close/>
                <a:moveTo>
                  <a:pt x="4072114" y="156654"/>
                </a:moveTo>
                <a:lnTo>
                  <a:pt x="4042021" y="160268"/>
                </a:lnTo>
                <a:cubicBezTo>
                  <a:pt x="4043785" y="173862"/>
                  <a:pt x="4046639" y="187449"/>
                  <a:pt x="4050582" y="201030"/>
                </a:cubicBezTo>
                <a:lnTo>
                  <a:pt x="4075599" y="198857"/>
                </a:lnTo>
                <a:lnTo>
                  <a:pt x="4075599" y="187693"/>
                </a:lnTo>
                <a:cubicBezTo>
                  <a:pt x="4065102" y="189500"/>
                  <a:pt x="4056853" y="187941"/>
                  <a:pt x="4050851" y="183015"/>
                </a:cubicBezTo>
                <a:cubicBezTo>
                  <a:pt x="4044850" y="178089"/>
                  <a:pt x="4045090" y="174927"/>
                  <a:pt x="4051572" y="173529"/>
                </a:cubicBezTo>
                <a:cubicBezTo>
                  <a:pt x="4058054" y="172131"/>
                  <a:pt x="4065166" y="170377"/>
                  <a:pt x="4072910" y="168269"/>
                </a:cubicBezTo>
                <a:cubicBezTo>
                  <a:pt x="4072910" y="164498"/>
                  <a:pt x="4072645" y="160626"/>
                  <a:pt x="4072114" y="156654"/>
                </a:cubicBezTo>
                <a:close/>
                <a:moveTo>
                  <a:pt x="2281414" y="156654"/>
                </a:moveTo>
                <a:lnTo>
                  <a:pt x="2251321" y="160268"/>
                </a:lnTo>
                <a:cubicBezTo>
                  <a:pt x="2253085" y="173862"/>
                  <a:pt x="2255939" y="187449"/>
                  <a:pt x="2259882" y="201030"/>
                </a:cubicBezTo>
                <a:lnTo>
                  <a:pt x="2284899" y="198857"/>
                </a:lnTo>
                <a:lnTo>
                  <a:pt x="2284899" y="187693"/>
                </a:lnTo>
                <a:cubicBezTo>
                  <a:pt x="2274402" y="189500"/>
                  <a:pt x="2266153" y="187941"/>
                  <a:pt x="2260151" y="183015"/>
                </a:cubicBezTo>
                <a:cubicBezTo>
                  <a:pt x="2254150" y="178089"/>
                  <a:pt x="2254390" y="174927"/>
                  <a:pt x="2260872" y="173529"/>
                </a:cubicBezTo>
                <a:cubicBezTo>
                  <a:pt x="2267354" y="172131"/>
                  <a:pt x="2274466" y="170377"/>
                  <a:pt x="2282210" y="168269"/>
                </a:cubicBezTo>
                <a:cubicBezTo>
                  <a:pt x="2282210" y="164498"/>
                  <a:pt x="2281945" y="160626"/>
                  <a:pt x="2281414" y="156654"/>
                </a:cubicBezTo>
                <a:close/>
                <a:moveTo>
                  <a:pt x="3751840" y="156643"/>
                </a:moveTo>
                <a:cubicBezTo>
                  <a:pt x="3757497" y="157640"/>
                  <a:pt x="3764212" y="161042"/>
                  <a:pt x="3771984" y="166850"/>
                </a:cubicBezTo>
                <a:cubicBezTo>
                  <a:pt x="3780890" y="172313"/>
                  <a:pt x="3783959" y="177200"/>
                  <a:pt x="3781191" y="181509"/>
                </a:cubicBezTo>
                <a:cubicBezTo>
                  <a:pt x="3778424" y="185818"/>
                  <a:pt x="3775233" y="199266"/>
                  <a:pt x="3771619" y="221852"/>
                </a:cubicBezTo>
                <a:cubicBezTo>
                  <a:pt x="3768005" y="244437"/>
                  <a:pt x="3759638" y="262524"/>
                  <a:pt x="3746516" y="276111"/>
                </a:cubicBezTo>
                <a:cubicBezTo>
                  <a:pt x="3733395" y="289699"/>
                  <a:pt x="3715638" y="299956"/>
                  <a:pt x="3693246" y="306882"/>
                </a:cubicBezTo>
                <a:cubicBezTo>
                  <a:pt x="3670854" y="313808"/>
                  <a:pt x="3669466" y="310460"/>
                  <a:pt x="3689084" y="296837"/>
                </a:cubicBezTo>
                <a:cubicBezTo>
                  <a:pt x="3708701" y="283213"/>
                  <a:pt x="3722206" y="270960"/>
                  <a:pt x="3729598" y="260076"/>
                </a:cubicBezTo>
                <a:cubicBezTo>
                  <a:pt x="3736991" y="249191"/>
                  <a:pt x="3742035" y="238149"/>
                  <a:pt x="3744731" y="226950"/>
                </a:cubicBezTo>
                <a:cubicBezTo>
                  <a:pt x="3747427" y="215750"/>
                  <a:pt x="3748994" y="204948"/>
                  <a:pt x="3749431" y="194544"/>
                </a:cubicBezTo>
                <a:cubicBezTo>
                  <a:pt x="3749869" y="184140"/>
                  <a:pt x="3748965" y="174974"/>
                  <a:pt x="3746721" y="167043"/>
                </a:cubicBezTo>
                <a:cubicBezTo>
                  <a:pt x="3744477" y="159113"/>
                  <a:pt x="3746183" y="155646"/>
                  <a:pt x="3751840" y="156643"/>
                </a:cubicBezTo>
                <a:close/>
                <a:moveTo>
                  <a:pt x="4133978" y="149835"/>
                </a:moveTo>
                <a:cubicBezTo>
                  <a:pt x="4132400" y="148989"/>
                  <a:pt x="4119745" y="150000"/>
                  <a:pt x="4096012" y="152868"/>
                </a:cubicBezTo>
                <a:cubicBezTo>
                  <a:pt x="4101404" y="155019"/>
                  <a:pt x="4102752" y="158475"/>
                  <a:pt x="4100056" y="163236"/>
                </a:cubicBezTo>
                <a:cubicBezTo>
                  <a:pt x="4101806" y="162347"/>
                  <a:pt x="4105796" y="161451"/>
                  <a:pt x="4112027" y="160547"/>
                </a:cubicBezTo>
                <a:cubicBezTo>
                  <a:pt x="4118257" y="159644"/>
                  <a:pt x="4122771" y="162361"/>
                  <a:pt x="4125567" y="168700"/>
                </a:cubicBezTo>
                <a:cubicBezTo>
                  <a:pt x="4128364" y="175038"/>
                  <a:pt x="4125790" y="179340"/>
                  <a:pt x="4117845" y="181606"/>
                </a:cubicBezTo>
                <a:cubicBezTo>
                  <a:pt x="4109901" y="183872"/>
                  <a:pt x="4103971" y="185004"/>
                  <a:pt x="4100056" y="185004"/>
                </a:cubicBezTo>
                <a:lnTo>
                  <a:pt x="4100056" y="195631"/>
                </a:lnTo>
                <a:cubicBezTo>
                  <a:pt x="4102953" y="195717"/>
                  <a:pt x="4106814" y="195519"/>
                  <a:pt x="4111639" y="195039"/>
                </a:cubicBezTo>
                <a:cubicBezTo>
                  <a:pt x="4116465" y="194559"/>
                  <a:pt x="4122226" y="194318"/>
                  <a:pt x="4128923" y="194318"/>
                </a:cubicBezTo>
                <a:cubicBezTo>
                  <a:pt x="4133870" y="176192"/>
                  <a:pt x="4136344" y="164061"/>
                  <a:pt x="4136344" y="157923"/>
                </a:cubicBezTo>
                <a:cubicBezTo>
                  <a:pt x="4136344" y="153377"/>
                  <a:pt x="4135555" y="150681"/>
                  <a:pt x="4133978" y="149835"/>
                </a:cubicBezTo>
                <a:close/>
                <a:moveTo>
                  <a:pt x="2343278" y="149835"/>
                </a:moveTo>
                <a:cubicBezTo>
                  <a:pt x="2341700" y="148989"/>
                  <a:pt x="2329045" y="150000"/>
                  <a:pt x="2305312" y="152868"/>
                </a:cubicBezTo>
                <a:cubicBezTo>
                  <a:pt x="2310704" y="155019"/>
                  <a:pt x="2312052" y="158475"/>
                  <a:pt x="2309356" y="163236"/>
                </a:cubicBezTo>
                <a:cubicBezTo>
                  <a:pt x="2311106" y="162347"/>
                  <a:pt x="2315096" y="161451"/>
                  <a:pt x="2321327" y="160547"/>
                </a:cubicBezTo>
                <a:cubicBezTo>
                  <a:pt x="2327557" y="159644"/>
                  <a:pt x="2332071" y="162361"/>
                  <a:pt x="2334867" y="168700"/>
                </a:cubicBezTo>
                <a:cubicBezTo>
                  <a:pt x="2337664" y="175038"/>
                  <a:pt x="2335090" y="179340"/>
                  <a:pt x="2327145" y="181606"/>
                </a:cubicBezTo>
                <a:cubicBezTo>
                  <a:pt x="2319201" y="183872"/>
                  <a:pt x="2313271" y="185004"/>
                  <a:pt x="2309356" y="185004"/>
                </a:cubicBezTo>
                <a:lnTo>
                  <a:pt x="2309356" y="195631"/>
                </a:lnTo>
                <a:cubicBezTo>
                  <a:pt x="2312253" y="195717"/>
                  <a:pt x="2316114" y="195519"/>
                  <a:pt x="2320939" y="195039"/>
                </a:cubicBezTo>
                <a:cubicBezTo>
                  <a:pt x="2325765" y="194559"/>
                  <a:pt x="2331526" y="194318"/>
                  <a:pt x="2338223" y="194318"/>
                </a:cubicBezTo>
                <a:cubicBezTo>
                  <a:pt x="2343170" y="176192"/>
                  <a:pt x="2345644" y="164061"/>
                  <a:pt x="2345644" y="157923"/>
                </a:cubicBezTo>
                <a:cubicBezTo>
                  <a:pt x="2345644" y="153377"/>
                  <a:pt x="2344855" y="150681"/>
                  <a:pt x="2343278" y="149835"/>
                </a:cubicBezTo>
                <a:close/>
                <a:moveTo>
                  <a:pt x="3392797" y="149554"/>
                </a:moveTo>
                <a:cubicBezTo>
                  <a:pt x="3395115" y="149865"/>
                  <a:pt x="3397920" y="150500"/>
                  <a:pt x="3401211" y="151459"/>
                </a:cubicBezTo>
                <a:cubicBezTo>
                  <a:pt x="3414375" y="155295"/>
                  <a:pt x="3423851" y="161107"/>
                  <a:pt x="3429637" y="168893"/>
                </a:cubicBezTo>
                <a:cubicBezTo>
                  <a:pt x="3435423" y="176680"/>
                  <a:pt x="3436851" y="186259"/>
                  <a:pt x="3433918" y="197631"/>
                </a:cubicBezTo>
                <a:cubicBezTo>
                  <a:pt x="3430985" y="209003"/>
                  <a:pt x="3421740" y="206321"/>
                  <a:pt x="3406180" y="189586"/>
                </a:cubicBezTo>
                <a:cubicBezTo>
                  <a:pt x="3394493" y="173396"/>
                  <a:pt x="3387452" y="162035"/>
                  <a:pt x="3385057" y="155503"/>
                </a:cubicBezTo>
                <a:cubicBezTo>
                  <a:pt x="3383261" y="150604"/>
                  <a:pt x="3385841" y="148621"/>
                  <a:pt x="3392797" y="149554"/>
                </a:cubicBezTo>
                <a:close/>
                <a:moveTo>
                  <a:pt x="139085" y="141812"/>
                </a:moveTo>
                <a:cubicBezTo>
                  <a:pt x="124329" y="145382"/>
                  <a:pt x="112871" y="148272"/>
                  <a:pt x="104711" y="150480"/>
                </a:cubicBezTo>
                <a:cubicBezTo>
                  <a:pt x="99836" y="169151"/>
                  <a:pt x="97398" y="180179"/>
                  <a:pt x="97398" y="183563"/>
                </a:cubicBezTo>
                <a:cubicBezTo>
                  <a:pt x="97398" y="185585"/>
                  <a:pt x="99348" y="187894"/>
                  <a:pt x="103249" y="190490"/>
                </a:cubicBezTo>
                <a:cubicBezTo>
                  <a:pt x="107149" y="193085"/>
                  <a:pt x="112269" y="196599"/>
                  <a:pt x="118607" y="201030"/>
                </a:cubicBezTo>
                <a:cubicBezTo>
                  <a:pt x="126910" y="186274"/>
                  <a:pt x="133736" y="166534"/>
                  <a:pt x="139085" y="141812"/>
                </a:cubicBezTo>
                <a:close/>
                <a:moveTo>
                  <a:pt x="259148" y="141460"/>
                </a:moveTo>
                <a:cubicBezTo>
                  <a:pt x="256998" y="141451"/>
                  <a:pt x="254022" y="141776"/>
                  <a:pt x="250218" y="142436"/>
                </a:cubicBezTo>
                <a:cubicBezTo>
                  <a:pt x="242611" y="143755"/>
                  <a:pt x="229013" y="145641"/>
                  <a:pt x="209424" y="148093"/>
                </a:cubicBezTo>
                <a:cubicBezTo>
                  <a:pt x="210284" y="166290"/>
                  <a:pt x="211130" y="186639"/>
                  <a:pt x="211962" y="209139"/>
                </a:cubicBezTo>
                <a:cubicBezTo>
                  <a:pt x="223205" y="208307"/>
                  <a:pt x="239904" y="205848"/>
                  <a:pt x="262060" y="201761"/>
                </a:cubicBezTo>
                <a:cubicBezTo>
                  <a:pt x="263752" y="178645"/>
                  <a:pt x="264598" y="163136"/>
                  <a:pt x="264598" y="155234"/>
                </a:cubicBezTo>
                <a:cubicBezTo>
                  <a:pt x="264598" y="148093"/>
                  <a:pt x="264103" y="143844"/>
                  <a:pt x="263114" y="142489"/>
                </a:cubicBezTo>
                <a:cubicBezTo>
                  <a:pt x="262619" y="141812"/>
                  <a:pt x="261297" y="141468"/>
                  <a:pt x="259148" y="141460"/>
                </a:cubicBezTo>
                <a:close/>
                <a:moveTo>
                  <a:pt x="542948" y="132008"/>
                </a:moveTo>
                <a:cubicBezTo>
                  <a:pt x="541388" y="131987"/>
                  <a:pt x="539381" y="132297"/>
                  <a:pt x="536925" y="132939"/>
                </a:cubicBezTo>
                <a:cubicBezTo>
                  <a:pt x="532013" y="134222"/>
                  <a:pt x="523700" y="136011"/>
                  <a:pt x="511984" y="138306"/>
                </a:cubicBezTo>
                <a:cubicBezTo>
                  <a:pt x="512844" y="147698"/>
                  <a:pt x="513662" y="158712"/>
                  <a:pt x="514436" y="171345"/>
                </a:cubicBezTo>
                <a:cubicBezTo>
                  <a:pt x="522897" y="170514"/>
                  <a:pt x="532039" y="168965"/>
                  <a:pt x="541862" y="166699"/>
                </a:cubicBezTo>
                <a:cubicBezTo>
                  <a:pt x="546135" y="145648"/>
                  <a:pt x="547609" y="134437"/>
                  <a:pt x="546282" y="133068"/>
                </a:cubicBezTo>
                <a:cubicBezTo>
                  <a:pt x="545619" y="132383"/>
                  <a:pt x="544507" y="132030"/>
                  <a:pt x="542948" y="132008"/>
                </a:cubicBezTo>
                <a:close/>
                <a:moveTo>
                  <a:pt x="4140087" y="127623"/>
                </a:moveTo>
                <a:cubicBezTo>
                  <a:pt x="4144077" y="127904"/>
                  <a:pt x="4148469" y="129357"/>
                  <a:pt x="4153262" y="131982"/>
                </a:cubicBezTo>
                <a:cubicBezTo>
                  <a:pt x="4162848" y="137230"/>
                  <a:pt x="4170101" y="142263"/>
                  <a:pt x="4175020" y="147082"/>
                </a:cubicBezTo>
                <a:cubicBezTo>
                  <a:pt x="4179938" y="151900"/>
                  <a:pt x="4179781" y="157145"/>
                  <a:pt x="4174546" y="162817"/>
                </a:cubicBezTo>
                <a:cubicBezTo>
                  <a:pt x="4169312" y="168488"/>
                  <a:pt x="4164039" y="176411"/>
                  <a:pt x="4158726" y="186585"/>
                </a:cubicBezTo>
                <a:cubicBezTo>
                  <a:pt x="4153412" y="196760"/>
                  <a:pt x="4147938" y="205339"/>
                  <a:pt x="4142302" y="212323"/>
                </a:cubicBezTo>
                <a:cubicBezTo>
                  <a:pt x="4136667" y="219306"/>
                  <a:pt x="4131970" y="218747"/>
                  <a:pt x="4128213" y="210645"/>
                </a:cubicBezTo>
                <a:cubicBezTo>
                  <a:pt x="4120254" y="212366"/>
                  <a:pt x="4110776" y="214008"/>
                  <a:pt x="4099776" y="215571"/>
                </a:cubicBezTo>
                <a:lnTo>
                  <a:pt x="4098701" y="229380"/>
                </a:lnTo>
                <a:lnTo>
                  <a:pt x="4126256" y="225401"/>
                </a:lnTo>
                <a:cubicBezTo>
                  <a:pt x="4138588" y="222662"/>
                  <a:pt x="4147877" y="224953"/>
                  <a:pt x="4154122" y="232273"/>
                </a:cubicBezTo>
                <a:cubicBezTo>
                  <a:pt x="4160368" y="239594"/>
                  <a:pt x="4156861" y="244337"/>
                  <a:pt x="4143604" y="246502"/>
                </a:cubicBezTo>
                <a:cubicBezTo>
                  <a:pt x="4130346" y="248668"/>
                  <a:pt x="4115293" y="250554"/>
                  <a:pt x="4098443" y="252160"/>
                </a:cubicBezTo>
                <a:lnTo>
                  <a:pt x="4097367" y="269884"/>
                </a:lnTo>
                <a:cubicBezTo>
                  <a:pt x="4140245" y="267231"/>
                  <a:pt x="4167133" y="265216"/>
                  <a:pt x="4178031" y="263840"/>
                </a:cubicBezTo>
                <a:cubicBezTo>
                  <a:pt x="4188929" y="262463"/>
                  <a:pt x="4198907" y="264772"/>
                  <a:pt x="4207963" y="270766"/>
                </a:cubicBezTo>
                <a:cubicBezTo>
                  <a:pt x="4217018" y="276760"/>
                  <a:pt x="4221220" y="282188"/>
                  <a:pt x="4220568" y="287049"/>
                </a:cubicBezTo>
                <a:cubicBezTo>
                  <a:pt x="4219915" y="291911"/>
                  <a:pt x="4210619" y="293664"/>
                  <a:pt x="4192680" y="292309"/>
                </a:cubicBezTo>
                <a:cubicBezTo>
                  <a:pt x="4174740" y="290954"/>
                  <a:pt x="4157324" y="290502"/>
                  <a:pt x="4140431" y="290954"/>
                </a:cubicBezTo>
                <a:cubicBezTo>
                  <a:pt x="4123538" y="291405"/>
                  <a:pt x="4109263" y="292083"/>
                  <a:pt x="4097604" y="292986"/>
                </a:cubicBezTo>
                <a:cubicBezTo>
                  <a:pt x="4085945" y="293890"/>
                  <a:pt x="4069769" y="295464"/>
                  <a:pt x="4049077" y="297708"/>
                </a:cubicBezTo>
                <a:cubicBezTo>
                  <a:pt x="4028384" y="299952"/>
                  <a:pt x="4013531" y="301526"/>
                  <a:pt x="4004518" y="302429"/>
                </a:cubicBezTo>
                <a:cubicBezTo>
                  <a:pt x="3995505" y="303333"/>
                  <a:pt x="3986428" y="300164"/>
                  <a:pt x="3977286" y="292922"/>
                </a:cubicBezTo>
                <a:cubicBezTo>
                  <a:pt x="3968144" y="285680"/>
                  <a:pt x="3969445" y="282059"/>
                  <a:pt x="3981190" y="282059"/>
                </a:cubicBezTo>
                <a:cubicBezTo>
                  <a:pt x="3990296" y="282059"/>
                  <a:pt x="4003209" y="281396"/>
                  <a:pt x="4019930" y="280069"/>
                </a:cubicBezTo>
                <a:cubicBezTo>
                  <a:pt x="4036651" y="278743"/>
                  <a:pt x="4055207" y="276445"/>
                  <a:pt x="4075599" y="273175"/>
                </a:cubicBezTo>
                <a:lnTo>
                  <a:pt x="4075599" y="253838"/>
                </a:lnTo>
                <a:cubicBezTo>
                  <a:pt x="4062033" y="255587"/>
                  <a:pt x="4051726" y="256924"/>
                  <a:pt x="4044678" y="257849"/>
                </a:cubicBezTo>
                <a:cubicBezTo>
                  <a:pt x="4037630" y="258774"/>
                  <a:pt x="4030223" y="255691"/>
                  <a:pt x="4022458" y="248600"/>
                </a:cubicBezTo>
                <a:cubicBezTo>
                  <a:pt x="4014692" y="241509"/>
                  <a:pt x="4016768" y="237676"/>
                  <a:pt x="4028685" y="237102"/>
                </a:cubicBezTo>
                <a:cubicBezTo>
                  <a:pt x="4040601" y="236529"/>
                  <a:pt x="4056239" y="235030"/>
                  <a:pt x="4075599" y="232607"/>
                </a:cubicBezTo>
                <a:lnTo>
                  <a:pt x="4075599" y="216044"/>
                </a:lnTo>
                <a:cubicBezTo>
                  <a:pt x="4069074" y="216904"/>
                  <a:pt x="4060470" y="218152"/>
                  <a:pt x="4049786" y="219787"/>
                </a:cubicBezTo>
                <a:cubicBezTo>
                  <a:pt x="4043448" y="227186"/>
                  <a:pt x="4038096" y="227523"/>
                  <a:pt x="4033729" y="220798"/>
                </a:cubicBezTo>
                <a:cubicBezTo>
                  <a:pt x="4029362" y="214072"/>
                  <a:pt x="4025394" y="203568"/>
                  <a:pt x="4021823" y="189285"/>
                </a:cubicBezTo>
                <a:cubicBezTo>
                  <a:pt x="4018252" y="175002"/>
                  <a:pt x="4013724" y="163498"/>
                  <a:pt x="4008239" y="154772"/>
                </a:cubicBezTo>
                <a:cubicBezTo>
                  <a:pt x="4002754" y="146046"/>
                  <a:pt x="4004091" y="141683"/>
                  <a:pt x="4012251" y="141683"/>
                </a:cubicBezTo>
                <a:cubicBezTo>
                  <a:pt x="4018919" y="141683"/>
                  <a:pt x="4024698" y="142127"/>
                  <a:pt x="4029588" y="143016"/>
                </a:cubicBezTo>
                <a:cubicBezTo>
                  <a:pt x="4034478" y="143905"/>
                  <a:pt x="4050729" y="143038"/>
                  <a:pt x="4078341" y="140414"/>
                </a:cubicBezTo>
                <a:cubicBezTo>
                  <a:pt x="4105953" y="137789"/>
                  <a:pt x="4122947" y="134416"/>
                  <a:pt x="4129321" y="130293"/>
                </a:cubicBezTo>
                <a:cubicBezTo>
                  <a:pt x="4132508" y="128232"/>
                  <a:pt x="4136097" y="127342"/>
                  <a:pt x="4140087" y="127623"/>
                </a:cubicBezTo>
                <a:close/>
                <a:moveTo>
                  <a:pt x="2349387" y="127623"/>
                </a:moveTo>
                <a:cubicBezTo>
                  <a:pt x="2353377" y="127904"/>
                  <a:pt x="2357768" y="129357"/>
                  <a:pt x="2362562" y="131982"/>
                </a:cubicBezTo>
                <a:cubicBezTo>
                  <a:pt x="2372148" y="137230"/>
                  <a:pt x="2379401" y="142263"/>
                  <a:pt x="2384319" y="147082"/>
                </a:cubicBezTo>
                <a:cubicBezTo>
                  <a:pt x="2389238" y="151900"/>
                  <a:pt x="2389080" y="157145"/>
                  <a:pt x="2383846" y="162817"/>
                </a:cubicBezTo>
                <a:cubicBezTo>
                  <a:pt x="2378612" y="168488"/>
                  <a:pt x="2373338" y="176411"/>
                  <a:pt x="2368025" y="186585"/>
                </a:cubicBezTo>
                <a:cubicBezTo>
                  <a:pt x="2362712" y="196760"/>
                  <a:pt x="2357238" y="205339"/>
                  <a:pt x="2351602" y="212323"/>
                </a:cubicBezTo>
                <a:cubicBezTo>
                  <a:pt x="2345967" y="219306"/>
                  <a:pt x="2341270" y="218747"/>
                  <a:pt x="2337513" y="210645"/>
                </a:cubicBezTo>
                <a:cubicBezTo>
                  <a:pt x="2329554" y="212366"/>
                  <a:pt x="2320075" y="214008"/>
                  <a:pt x="2309077" y="215571"/>
                </a:cubicBezTo>
                <a:lnTo>
                  <a:pt x="2308001" y="229380"/>
                </a:lnTo>
                <a:lnTo>
                  <a:pt x="2335556" y="225401"/>
                </a:lnTo>
                <a:cubicBezTo>
                  <a:pt x="2347888" y="222662"/>
                  <a:pt x="2357177" y="224953"/>
                  <a:pt x="2363422" y="232273"/>
                </a:cubicBezTo>
                <a:cubicBezTo>
                  <a:pt x="2369667" y="239594"/>
                  <a:pt x="2366161" y="244337"/>
                  <a:pt x="2352904" y="246502"/>
                </a:cubicBezTo>
                <a:cubicBezTo>
                  <a:pt x="2339646" y="248668"/>
                  <a:pt x="2324593" y="250554"/>
                  <a:pt x="2307743" y="252160"/>
                </a:cubicBezTo>
                <a:lnTo>
                  <a:pt x="2306667" y="269884"/>
                </a:lnTo>
                <a:cubicBezTo>
                  <a:pt x="2349544" y="267231"/>
                  <a:pt x="2376432" y="265216"/>
                  <a:pt x="2387331" y="263840"/>
                </a:cubicBezTo>
                <a:cubicBezTo>
                  <a:pt x="2398229" y="262463"/>
                  <a:pt x="2408207" y="264772"/>
                  <a:pt x="2417262" y="270766"/>
                </a:cubicBezTo>
                <a:cubicBezTo>
                  <a:pt x="2426318" y="276760"/>
                  <a:pt x="2430520" y="282188"/>
                  <a:pt x="2429868" y="287049"/>
                </a:cubicBezTo>
                <a:cubicBezTo>
                  <a:pt x="2429215" y="291911"/>
                  <a:pt x="2419919" y="293664"/>
                  <a:pt x="2401979" y="292309"/>
                </a:cubicBezTo>
                <a:cubicBezTo>
                  <a:pt x="2384040" y="290954"/>
                  <a:pt x="2366623" y="290502"/>
                  <a:pt x="2349731" y="290954"/>
                </a:cubicBezTo>
                <a:cubicBezTo>
                  <a:pt x="2332838" y="291405"/>
                  <a:pt x="2318563" y="292083"/>
                  <a:pt x="2306904" y="292986"/>
                </a:cubicBezTo>
                <a:cubicBezTo>
                  <a:pt x="2295245" y="293890"/>
                  <a:pt x="2279069" y="295464"/>
                  <a:pt x="2258377" y="297708"/>
                </a:cubicBezTo>
                <a:cubicBezTo>
                  <a:pt x="2237684" y="299952"/>
                  <a:pt x="2222831" y="301526"/>
                  <a:pt x="2213818" y="302429"/>
                </a:cubicBezTo>
                <a:cubicBezTo>
                  <a:pt x="2204805" y="303333"/>
                  <a:pt x="2195728" y="300164"/>
                  <a:pt x="2186586" y="292922"/>
                </a:cubicBezTo>
                <a:cubicBezTo>
                  <a:pt x="2177444" y="285680"/>
                  <a:pt x="2178745" y="282059"/>
                  <a:pt x="2190490" y="282059"/>
                </a:cubicBezTo>
                <a:cubicBezTo>
                  <a:pt x="2199596" y="282059"/>
                  <a:pt x="2212510" y="281396"/>
                  <a:pt x="2229230" y="280069"/>
                </a:cubicBezTo>
                <a:cubicBezTo>
                  <a:pt x="2245951" y="278743"/>
                  <a:pt x="2264507" y="276445"/>
                  <a:pt x="2284899" y="273175"/>
                </a:cubicBezTo>
                <a:lnTo>
                  <a:pt x="2284899" y="253838"/>
                </a:lnTo>
                <a:cubicBezTo>
                  <a:pt x="2271333" y="255587"/>
                  <a:pt x="2261026" y="256924"/>
                  <a:pt x="2253978" y="257849"/>
                </a:cubicBezTo>
                <a:cubicBezTo>
                  <a:pt x="2246929" y="258774"/>
                  <a:pt x="2239523" y="255691"/>
                  <a:pt x="2231758" y="248600"/>
                </a:cubicBezTo>
                <a:cubicBezTo>
                  <a:pt x="2223992" y="241509"/>
                  <a:pt x="2226068" y="237676"/>
                  <a:pt x="2237985" y="237102"/>
                </a:cubicBezTo>
                <a:cubicBezTo>
                  <a:pt x="2249901" y="236529"/>
                  <a:pt x="2265539" y="235030"/>
                  <a:pt x="2284899" y="232607"/>
                </a:cubicBezTo>
                <a:lnTo>
                  <a:pt x="2284899" y="216044"/>
                </a:lnTo>
                <a:cubicBezTo>
                  <a:pt x="2278374" y="216904"/>
                  <a:pt x="2269770" y="218152"/>
                  <a:pt x="2259086" y="219787"/>
                </a:cubicBezTo>
                <a:cubicBezTo>
                  <a:pt x="2252748" y="227186"/>
                  <a:pt x="2247396" y="227523"/>
                  <a:pt x="2243029" y="220798"/>
                </a:cubicBezTo>
                <a:cubicBezTo>
                  <a:pt x="2238662" y="214072"/>
                  <a:pt x="2234694" y="203568"/>
                  <a:pt x="2231123" y="189285"/>
                </a:cubicBezTo>
                <a:cubicBezTo>
                  <a:pt x="2227552" y="175002"/>
                  <a:pt x="2223024" y="163498"/>
                  <a:pt x="2217539" y="154772"/>
                </a:cubicBezTo>
                <a:cubicBezTo>
                  <a:pt x="2212054" y="146046"/>
                  <a:pt x="2213392" y="141683"/>
                  <a:pt x="2221551" y="141683"/>
                </a:cubicBezTo>
                <a:cubicBezTo>
                  <a:pt x="2228219" y="141683"/>
                  <a:pt x="2233998" y="142127"/>
                  <a:pt x="2238888" y="143016"/>
                </a:cubicBezTo>
                <a:cubicBezTo>
                  <a:pt x="2243778" y="143905"/>
                  <a:pt x="2260029" y="143038"/>
                  <a:pt x="2287641" y="140414"/>
                </a:cubicBezTo>
                <a:cubicBezTo>
                  <a:pt x="2315254" y="137789"/>
                  <a:pt x="2332247" y="134416"/>
                  <a:pt x="2338621" y="130293"/>
                </a:cubicBezTo>
                <a:cubicBezTo>
                  <a:pt x="2341808" y="128232"/>
                  <a:pt x="2345397" y="127342"/>
                  <a:pt x="2349387" y="127623"/>
                </a:cubicBezTo>
                <a:close/>
                <a:moveTo>
                  <a:pt x="4457229" y="124684"/>
                </a:moveTo>
                <a:cubicBezTo>
                  <a:pt x="4461406" y="123992"/>
                  <a:pt x="4468571" y="125292"/>
                  <a:pt x="4478723" y="128583"/>
                </a:cubicBezTo>
                <a:cubicBezTo>
                  <a:pt x="4491831" y="135065"/>
                  <a:pt x="4496329" y="141597"/>
                  <a:pt x="4492221" y="148179"/>
                </a:cubicBezTo>
                <a:cubicBezTo>
                  <a:pt x="4488113" y="154761"/>
                  <a:pt x="4484768" y="171030"/>
                  <a:pt x="4482187" y="196986"/>
                </a:cubicBezTo>
                <a:cubicBezTo>
                  <a:pt x="4486976" y="190705"/>
                  <a:pt x="4494717" y="182445"/>
                  <a:pt x="4505407" y="172206"/>
                </a:cubicBezTo>
                <a:cubicBezTo>
                  <a:pt x="4516097" y="161967"/>
                  <a:pt x="4522525" y="154248"/>
                  <a:pt x="4524691" y="149050"/>
                </a:cubicBezTo>
                <a:cubicBezTo>
                  <a:pt x="4526857" y="143852"/>
                  <a:pt x="4528255" y="137943"/>
                  <a:pt x="4528885" y="131325"/>
                </a:cubicBezTo>
                <a:cubicBezTo>
                  <a:pt x="4529517" y="124707"/>
                  <a:pt x="4537533" y="126790"/>
                  <a:pt x="4552934" y="137574"/>
                </a:cubicBezTo>
                <a:cubicBezTo>
                  <a:pt x="4564249" y="152345"/>
                  <a:pt x="4565930" y="161616"/>
                  <a:pt x="4557978" y="165387"/>
                </a:cubicBezTo>
                <a:cubicBezTo>
                  <a:pt x="4550027" y="169159"/>
                  <a:pt x="4536841" y="176970"/>
                  <a:pt x="4518421" y="188823"/>
                </a:cubicBezTo>
                <a:cubicBezTo>
                  <a:pt x="4500001" y="200675"/>
                  <a:pt x="4487823" y="208716"/>
                  <a:pt x="4481885" y="212946"/>
                </a:cubicBezTo>
                <a:cubicBezTo>
                  <a:pt x="4480279" y="225652"/>
                  <a:pt x="4481337" y="235927"/>
                  <a:pt x="4485058" y="243771"/>
                </a:cubicBezTo>
                <a:cubicBezTo>
                  <a:pt x="4488779" y="251615"/>
                  <a:pt x="4497537" y="256756"/>
                  <a:pt x="4511333" y="259194"/>
                </a:cubicBezTo>
                <a:cubicBezTo>
                  <a:pt x="4527394" y="260040"/>
                  <a:pt x="4541487" y="258996"/>
                  <a:pt x="4553611" y="256064"/>
                </a:cubicBezTo>
                <a:cubicBezTo>
                  <a:pt x="4565736" y="253131"/>
                  <a:pt x="4573039" y="248352"/>
                  <a:pt x="4575520" y="241727"/>
                </a:cubicBezTo>
                <a:cubicBezTo>
                  <a:pt x="4578001" y="235102"/>
                  <a:pt x="4581568" y="223963"/>
                  <a:pt x="4586221" y="208311"/>
                </a:cubicBezTo>
                <a:cubicBezTo>
                  <a:pt x="4590875" y="192659"/>
                  <a:pt x="4594255" y="194659"/>
                  <a:pt x="4596363" y="214312"/>
                </a:cubicBezTo>
                <a:cubicBezTo>
                  <a:pt x="4598471" y="233966"/>
                  <a:pt x="4601787" y="247872"/>
                  <a:pt x="4606312" y="256032"/>
                </a:cubicBezTo>
                <a:cubicBezTo>
                  <a:pt x="4610837" y="264191"/>
                  <a:pt x="4603046" y="271985"/>
                  <a:pt x="4582941" y="279413"/>
                </a:cubicBezTo>
                <a:cubicBezTo>
                  <a:pt x="4561029" y="284863"/>
                  <a:pt x="4538587" y="286892"/>
                  <a:pt x="4515613" y="285501"/>
                </a:cubicBezTo>
                <a:cubicBezTo>
                  <a:pt x="4492641" y="284110"/>
                  <a:pt x="4476802" y="277126"/>
                  <a:pt x="4468097" y="264550"/>
                </a:cubicBezTo>
                <a:cubicBezTo>
                  <a:pt x="4459379" y="250898"/>
                  <a:pt x="4455693" y="234389"/>
                  <a:pt x="4457041" y="215022"/>
                </a:cubicBezTo>
                <a:cubicBezTo>
                  <a:pt x="4458389" y="195656"/>
                  <a:pt x="4459063" y="176623"/>
                  <a:pt x="4459063" y="157923"/>
                </a:cubicBezTo>
                <a:cubicBezTo>
                  <a:pt x="4459063" y="150480"/>
                  <a:pt x="4457263" y="142084"/>
                  <a:pt x="4453664" y="132734"/>
                </a:cubicBezTo>
                <a:cubicBezTo>
                  <a:pt x="4451865" y="128060"/>
                  <a:pt x="4453053" y="125376"/>
                  <a:pt x="4457229" y="124684"/>
                </a:cubicBezTo>
                <a:close/>
                <a:moveTo>
                  <a:pt x="3316665" y="122227"/>
                </a:moveTo>
                <a:cubicBezTo>
                  <a:pt x="3311739" y="122664"/>
                  <a:pt x="3299202" y="124890"/>
                  <a:pt x="3279054" y="128906"/>
                </a:cubicBezTo>
                <a:lnTo>
                  <a:pt x="3280237" y="167301"/>
                </a:lnTo>
                <a:cubicBezTo>
                  <a:pt x="3288167" y="166556"/>
                  <a:pt x="3294767" y="164792"/>
                  <a:pt x="3300037" y="162010"/>
                </a:cubicBezTo>
                <a:cubicBezTo>
                  <a:pt x="3305307" y="159228"/>
                  <a:pt x="3311001" y="160845"/>
                  <a:pt x="3317117" y="166861"/>
                </a:cubicBezTo>
                <a:cubicBezTo>
                  <a:pt x="3323233" y="172876"/>
                  <a:pt x="3321476" y="177852"/>
                  <a:pt x="3311847" y="181789"/>
                </a:cubicBezTo>
                <a:cubicBezTo>
                  <a:pt x="3302217" y="185725"/>
                  <a:pt x="3291738" y="187693"/>
                  <a:pt x="3280409" y="187693"/>
                </a:cubicBezTo>
                <a:lnTo>
                  <a:pt x="3281571" y="222626"/>
                </a:lnTo>
                <a:cubicBezTo>
                  <a:pt x="3286102" y="222755"/>
                  <a:pt x="3292857" y="220988"/>
                  <a:pt x="3301833" y="217324"/>
                </a:cubicBezTo>
                <a:cubicBezTo>
                  <a:pt x="3310811" y="213660"/>
                  <a:pt x="3316830" y="213853"/>
                  <a:pt x="3319891" y="217904"/>
                </a:cubicBezTo>
                <a:cubicBezTo>
                  <a:pt x="3322953" y="221956"/>
                  <a:pt x="3325208" y="221697"/>
                  <a:pt x="3326656" y="217130"/>
                </a:cubicBezTo>
                <a:cubicBezTo>
                  <a:pt x="3328105" y="212563"/>
                  <a:pt x="3329055" y="197047"/>
                  <a:pt x="3329507" y="170582"/>
                </a:cubicBezTo>
                <a:cubicBezTo>
                  <a:pt x="3329958" y="144117"/>
                  <a:pt x="3329162" y="129332"/>
                  <a:pt x="3327119" y="126228"/>
                </a:cubicBezTo>
                <a:cubicBezTo>
                  <a:pt x="3325075" y="123123"/>
                  <a:pt x="3321591" y="121789"/>
                  <a:pt x="3316665" y="122227"/>
                </a:cubicBezTo>
                <a:close/>
                <a:moveTo>
                  <a:pt x="273543" y="113259"/>
                </a:moveTo>
                <a:cubicBezTo>
                  <a:pt x="277094" y="113172"/>
                  <a:pt x="281189" y="113970"/>
                  <a:pt x="285828" y="115655"/>
                </a:cubicBezTo>
                <a:cubicBezTo>
                  <a:pt x="295107" y="119025"/>
                  <a:pt x="302915" y="123847"/>
                  <a:pt x="309253" y="130121"/>
                </a:cubicBezTo>
                <a:cubicBezTo>
                  <a:pt x="315592" y="136395"/>
                  <a:pt x="315305" y="142970"/>
                  <a:pt x="308393" y="149846"/>
                </a:cubicBezTo>
                <a:cubicBezTo>
                  <a:pt x="301481" y="156722"/>
                  <a:pt x="293687" y="173719"/>
                  <a:pt x="285011" y="200836"/>
                </a:cubicBezTo>
                <a:cubicBezTo>
                  <a:pt x="296713" y="216381"/>
                  <a:pt x="297587" y="223927"/>
                  <a:pt x="287635" y="223476"/>
                </a:cubicBezTo>
                <a:cubicBezTo>
                  <a:pt x="277683" y="223024"/>
                  <a:pt x="267814" y="223024"/>
                  <a:pt x="258026" y="223476"/>
                </a:cubicBezTo>
                <a:cubicBezTo>
                  <a:pt x="248239" y="223927"/>
                  <a:pt x="232770" y="224963"/>
                  <a:pt x="211618" y="226584"/>
                </a:cubicBezTo>
                <a:cubicBezTo>
                  <a:pt x="209567" y="239361"/>
                  <a:pt x="206007" y="244839"/>
                  <a:pt x="200938" y="243018"/>
                </a:cubicBezTo>
                <a:cubicBezTo>
                  <a:pt x="195869" y="241197"/>
                  <a:pt x="192621" y="234371"/>
                  <a:pt x="191194" y="222540"/>
                </a:cubicBezTo>
                <a:cubicBezTo>
                  <a:pt x="189767" y="210709"/>
                  <a:pt x="188387" y="196742"/>
                  <a:pt x="187053" y="180638"/>
                </a:cubicBezTo>
                <a:cubicBezTo>
                  <a:pt x="185719" y="164534"/>
                  <a:pt x="182565" y="150635"/>
                  <a:pt x="177589" y="138940"/>
                </a:cubicBezTo>
                <a:cubicBezTo>
                  <a:pt x="172613" y="127246"/>
                  <a:pt x="174660" y="122564"/>
                  <a:pt x="183730" y="124894"/>
                </a:cubicBezTo>
                <a:cubicBezTo>
                  <a:pt x="192800" y="127224"/>
                  <a:pt x="199393" y="129024"/>
                  <a:pt x="203508" y="130293"/>
                </a:cubicBezTo>
                <a:cubicBezTo>
                  <a:pt x="207624" y="131562"/>
                  <a:pt x="217591" y="130458"/>
                  <a:pt x="233408" y="126980"/>
                </a:cubicBezTo>
                <a:cubicBezTo>
                  <a:pt x="249225" y="123503"/>
                  <a:pt x="259597" y="119903"/>
                  <a:pt x="264522" y="116182"/>
                </a:cubicBezTo>
                <a:cubicBezTo>
                  <a:pt x="266985" y="114322"/>
                  <a:pt x="269992" y="113347"/>
                  <a:pt x="273543" y="113259"/>
                </a:cubicBezTo>
                <a:close/>
                <a:moveTo>
                  <a:pt x="551488" y="107723"/>
                </a:moveTo>
                <a:cubicBezTo>
                  <a:pt x="554495" y="107738"/>
                  <a:pt x="557844" y="108593"/>
                  <a:pt x="561533" y="110288"/>
                </a:cubicBezTo>
                <a:cubicBezTo>
                  <a:pt x="568911" y="113680"/>
                  <a:pt x="575095" y="117588"/>
                  <a:pt x="580085" y="122012"/>
                </a:cubicBezTo>
                <a:cubicBezTo>
                  <a:pt x="585076" y="126435"/>
                  <a:pt x="585011" y="131218"/>
                  <a:pt x="579892" y="136359"/>
                </a:cubicBezTo>
                <a:cubicBezTo>
                  <a:pt x="574773" y="141500"/>
                  <a:pt x="570133" y="151197"/>
                  <a:pt x="565975" y="165452"/>
                </a:cubicBezTo>
                <a:cubicBezTo>
                  <a:pt x="574980" y="175146"/>
                  <a:pt x="572908" y="180814"/>
                  <a:pt x="559758" y="182455"/>
                </a:cubicBezTo>
                <a:cubicBezTo>
                  <a:pt x="546608" y="184097"/>
                  <a:pt x="531730" y="186166"/>
                  <a:pt x="515124" y="188661"/>
                </a:cubicBezTo>
                <a:cubicBezTo>
                  <a:pt x="509976" y="202413"/>
                  <a:pt x="505004" y="205192"/>
                  <a:pt x="500207" y="196996"/>
                </a:cubicBezTo>
                <a:cubicBezTo>
                  <a:pt x="495410" y="188801"/>
                  <a:pt x="492116" y="177569"/>
                  <a:pt x="490323" y="163301"/>
                </a:cubicBezTo>
                <a:cubicBezTo>
                  <a:pt x="488530" y="149032"/>
                  <a:pt x="485368" y="137581"/>
                  <a:pt x="480837" y="128949"/>
                </a:cubicBezTo>
                <a:cubicBezTo>
                  <a:pt x="476305" y="120316"/>
                  <a:pt x="477833" y="116702"/>
                  <a:pt x="485419" y="118107"/>
                </a:cubicBezTo>
                <a:cubicBezTo>
                  <a:pt x="493005" y="119513"/>
                  <a:pt x="498239" y="120413"/>
                  <a:pt x="501121" y="120807"/>
                </a:cubicBezTo>
                <a:cubicBezTo>
                  <a:pt x="504004" y="121201"/>
                  <a:pt x="508116" y="121201"/>
                  <a:pt x="513457" y="120807"/>
                </a:cubicBezTo>
                <a:cubicBezTo>
                  <a:pt x="518799" y="120413"/>
                  <a:pt x="523976" y="119380"/>
                  <a:pt x="528988" y="117709"/>
                </a:cubicBezTo>
                <a:cubicBezTo>
                  <a:pt x="534000" y="116039"/>
                  <a:pt x="538832" y="113536"/>
                  <a:pt x="543486" y="110202"/>
                </a:cubicBezTo>
                <a:cubicBezTo>
                  <a:pt x="545812" y="108535"/>
                  <a:pt x="548480" y="107709"/>
                  <a:pt x="551488" y="107723"/>
                </a:cubicBezTo>
                <a:close/>
                <a:moveTo>
                  <a:pt x="4215860" y="94758"/>
                </a:moveTo>
                <a:cubicBezTo>
                  <a:pt x="4221977" y="95195"/>
                  <a:pt x="4227311" y="96647"/>
                  <a:pt x="4231861" y="99114"/>
                </a:cubicBezTo>
                <a:cubicBezTo>
                  <a:pt x="4240959" y="104047"/>
                  <a:pt x="4246014" y="109245"/>
                  <a:pt x="4247025" y="114709"/>
                </a:cubicBezTo>
                <a:cubicBezTo>
                  <a:pt x="4248036" y="120172"/>
                  <a:pt x="4240189" y="122456"/>
                  <a:pt x="4223482" y="121560"/>
                </a:cubicBezTo>
                <a:cubicBezTo>
                  <a:pt x="4206776" y="120664"/>
                  <a:pt x="4188897" y="120656"/>
                  <a:pt x="4169846" y="121538"/>
                </a:cubicBezTo>
                <a:cubicBezTo>
                  <a:pt x="4150795" y="122420"/>
                  <a:pt x="4129730" y="123994"/>
                  <a:pt x="4106649" y="126260"/>
                </a:cubicBezTo>
                <a:cubicBezTo>
                  <a:pt x="4083568" y="128526"/>
                  <a:pt x="4061273" y="130781"/>
                  <a:pt x="4039763" y="133025"/>
                </a:cubicBezTo>
                <a:cubicBezTo>
                  <a:pt x="4018252" y="135269"/>
                  <a:pt x="4000044" y="137969"/>
                  <a:pt x="3985137" y="141123"/>
                </a:cubicBezTo>
                <a:cubicBezTo>
                  <a:pt x="3970230" y="144278"/>
                  <a:pt x="3957543" y="142622"/>
                  <a:pt x="3947075" y="136155"/>
                </a:cubicBezTo>
                <a:cubicBezTo>
                  <a:pt x="3936477" y="125815"/>
                  <a:pt x="3936323" y="120334"/>
                  <a:pt x="3946612" y="119710"/>
                </a:cubicBezTo>
                <a:cubicBezTo>
                  <a:pt x="3956901" y="119086"/>
                  <a:pt x="3969349" y="118330"/>
                  <a:pt x="3983954" y="117441"/>
                </a:cubicBezTo>
                <a:cubicBezTo>
                  <a:pt x="3998560" y="116551"/>
                  <a:pt x="4019091" y="114763"/>
                  <a:pt x="4045549" y="112074"/>
                </a:cubicBezTo>
                <a:cubicBezTo>
                  <a:pt x="4072007" y="109385"/>
                  <a:pt x="4099712" y="106911"/>
                  <a:pt x="4128665" y="104653"/>
                </a:cubicBezTo>
                <a:cubicBezTo>
                  <a:pt x="4157618" y="102394"/>
                  <a:pt x="4179781" y="99673"/>
                  <a:pt x="4195153" y="96490"/>
                </a:cubicBezTo>
                <a:cubicBezTo>
                  <a:pt x="4202839" y="94898"/>
                  <a:pt x="4209742" y="94321"/>
                  <a:pt x="4215860" y="94758"/>
                </a:cubicBezTo>
                <a:close/>
                <a:moveTo>
                  <a:pt x="2425159" y="94758"/>
                </a:moveTo>
                <a:cubicBezTo>
                  <a:pt x="2431277" y="95195"/>
                  <a:pt x="2436611" y="96647"/>
                  <a:pt x="2441160" y="99114"/>
                </a:cubicBezTo>
                <a:cubicBezTo>
                  <a:pt x="2450259" y="104047"/>
                  <a:pt x="2455314" y="109245"/>
                  <a:pt x="2456325" y="114709"/>
                </a:cubicBezTo>
                <a:cubicBezTo>
                  <a:pt x="2457336" y="120172"/>
                  <a:pt x="2449489" y="122456"/>
                  <a:pt x="2432782" y="121560"/>
                </a:cubicBezTo>
                <a:cubicBezTo>
                  <a:pt x="2416076" y="120664"/>
                  <a:pt x="2398197" y="120656"/>
                  <a:pt x="2379146" y="121538"/>
                </a:cubicBezTo>
                <a:cubicBezTo>
                  <a:pt x="2360095" y="122420"/>
                  <a:pt x="2339029" y="123994"/>
                  <a:pt x="2315949" y="126260"/>
                </a:cubicBezTo>
                <a:cubicBezTo>
                  <a:pt x="2292868" y="128526"/>
                  <a:pt x="2270573" y="130781"/>
                  <a:pt x="2249063" y="133025"/>
                </a:cubicBezTo>
                <a:cubicBezTo>
                  <a:pt x="2227552" y="135269"/>
                  <a:pt x="2209344" y="137969"/>
                  <a:pt x="2194437" y="141123"/>
                </a:cubicBezTo>
                <a:cubicBezTo>
                  <a:pt x="2179530" y="144278"/>
                  <a:pt x="2166843" y="142622"/>
                  <a:pt x="2156375" y="136155"/>
                </a:cubicBezTo>
                <a:cubicBezTo>
                  <a:pt x="2145777" y="125815"/>
                  <a:pt x="2145623" y="120334"/>
                  <a:pt x="2155912" y="119710"/>
                </a:cubicBezTo>
                <a:cubicBezTo>
                  <a:pt x="2166201" y="119086"/>
                  <a:pt x="2178649" y="118330"/>
                  <a:pt x="2193254" y="117441"/>
                </a:cubicBezTo>
                <a:cubicBezTo>
                  <a:pt x="2207860" y="116551"/>
                  <a:pt x="2228391" y="114763"/>
                  <a:pt x="2254849" y="112074"/>
                </a:cubicBezTo>
                <a:cubicBezTo>
                  <a:pt x="2281307" y="109385"/>
                  <a:pt x="2309012" y="106911"/>
                  <a:pt x="2337965" y="104653"/>
                </a:cubicBezTo>
                <a:cubicBezTo>
                  <a:pt x="2366918" y="102394"/>
                  <a:pt x="2389080" y="99673"/>
                  <a:pt x="2404453" y="96490"/>
                </a:cubicBezTo>
                <a:cubicBezTo>
                  <a:pt x="2412140" y="94898"/>
                  <a:pt x="2419041" y="94321"/>
                  <a:pt x="2425159" y="94758"/>
                </a:cubicBezTo>
                <a:close/>
                <a:moveTo>
                  <a:pt x="4368225" y="88800"/>
                </a:moveTo>
                <a:cubicBezTo>
                  <a:pt x="4365845" y="88147"/>
                  <a:pt x="4355240" y="90223"/>
                  <a:pt x="4336411" y="95027"/>
                </a:cubicBezTo>
                <a:lnTo>
                  <a:pt x="4338864" y="144350"/>
                </a:lnTo>
                <a:cubicBezTo>
                  <a:pt x="4343639" y="143547"/>
                  <a:pt x="4353641" y="141145"/>
                  <a:pt x="4368871" y="137144"/>
                </a:cubicBezTo>
                <a:cubicBezTo>
                  <a:pt x="4370534" y="127278"/>
                  <a:pt x="4371584" y="117788"/>
                  <a:pt x="4372021" y="108675"/>
                </a:cubicBezTo>
                <a:cubicBezTo>
                  <a:pt x="4372459" y="99562"/>
                  <a:pt x="4372531" y="94134"/>
                  <a:pt x="4372237" y="92392"/>
                </a:cubicBezTo>
                <a:cubicBezTo>
                  <a:pt x="4371943" y="90649"/>
                  <a:pt x="4370605" y="89452"/>
                  <a:pt x="4368225" y="88800"/>
                </a:cubicBezTo>
                <a:close/>
                <a:moveTo>
                  <a:pt x="1512210" y="82860"/>
                </a:moveTo>
                <a:cubicBezTo>
                  <a:pt x="1515092" y="81819"/>
                  <a:pt x="1520132" y="83225"/>
                  <a:pt x="1527331" y="87079"/>
                </a:cubicBezTo>
                <a:cubicBezTo>
                  <a:pt x="1541729" y="94787"/>
                  <a:pt x="1549404" y="103778"/>
                  <a:pt x="1550358" y="114053"/>
                </a:cubicBezTo>
                <a:cubicBezTo>
                  <a:pt x="1551312" y="124327"/>
                  <a:pt x="1548279" y="130849"/>
                  <a:pt x="1541259" y="133616"/>
                </a:cubicBezTo>
                <a:cubicBezTo>
                  <a:pt x="1534240" y="136384"/>
                  <a:pt x="1528192" y="132415"/>
                  <a:pt x="1523115" y="121710"/>
                </a:cubicBezTo>
                <a:cubicBezTo>
                  <a:pt x="1518039" y="111005"/>
                  <a:pt x="1513679" y="101544"/>
                  <a:pt x="1510037" y="93327"/>
                </a:cubicBezTo>
                <a:cubicBezTo>
                  <a:pt x="1508603" y="87391"/>
                  <a:pt x="1509327" y="83902"/>
                  <a:pt x="1512210" y="82860"/>
                </a:cubicBezTo>
                <a:close/>
                <a:moveTo>
                  <a:pt x="1648160" y="64289"/>
                </a:moveTo>
                <a:cubicBezTo>
                  <a:pt x="1652222" y="64303"/>
                  <a:pt x="1658766" y="66877"/>
                  <a:pt x="1667793" y="72011"/>
                </a:cubicBezTo>
                <a:cubicBezTo>
                  <a:pt x="1685848" y="82278"/>
                  <a:pt x="1689827" y="89857"/>
                  <a:pt x="1679732" y="94747"/>
                </a:cubicBezTo>
                <a:cubicBezTo>
                  <a:pt x="1669636" y="99637"/>
                  <a:pt x="1660810" y="105413"/>
                  <a:pt x="1653252" y="112074"/>
                </a:cubicBezTo>
                <a:cubicBezTo>
                  <a:pt x="1645695" y="118735"/>
                  <a:pt x="1635643" y="125582"/>
                  <a:pt x="1623095" y="132616"/>
                </a:cubicBezTo>
                <a:cubicBezTo>
                  <a:pt x="1610548" y="139650"/>
                  <a:pt x="1609038" y="136481"/>
                  <a:pt x="1618567" y="123109"/>
                </a:cubicBezTo>
                <a:cubicBezTo>
                  <a:pt x="1628096" y="109736"/>
                  <a:pt x="1635069" y="99358"/>
                  <a:pt x="1639486" y="91972"/>
                </a:cubicBezTo>
                <a:cubicBezTo>
                  <a:pt x="1643903" y="84587"/>
                  <a:pt x="1645215" y="77905"/>
                  <a:pt x="1643422" y="71925"/>
                </a:cubicBezTo>
                <a:cubicBezTo>
                  <a:pt x="1642519" y="66820"/>
                  <a:pt x="1644098" y="64274"/>
                  <a:pt x="1648160" y="64289"/>
                </a:cubicBezTo>
                <a:close/>
                <a:moveTo>
                  <a:pt x="4377795" y="60105"/>
                </a:moveTo>
                <a:cubicBezTo>
                  <a:pt x="4380754" y="59642"/>
                  <a:pt x="4383963" y="59893"/>
                  <a:pt x="4387423" y="60858"/>
                </a:cubicBezTo>
                <a:cubicBezTo>
                  <a:pt x="4394342" y="62786"/>
                  <a:pt x="4401967" y="66884"/>
                  <a:pt x="4410299" y="73151"/>
                </a:cubicBezTo>
                <a:cubicBezTo>
                  <a:pt x="4418631" y="79417"/>
                  <a:pt x="4419129" y="86247"/>
                  <a:pt x="4411794" y="93639"/>
                </a:cubicBezTo>
                <a:cubicBezTo>
                  <a:pt x="4404459" y="101032"/>
                  <a:pt x="4398225" y="114630"/>
                  <a:pt x="4393091" y="134434"/>
                </a:cubicBezTo>
                <a:cubicBezTo>
                  <a:pt x="4402985" y="145719"/>
                  <a:pt x="4402813" y="152244"/>
                  <a:pt x="4392575" y="154008"/>
                </a:cubicBezTo>
                <a:cubicBezTo>
                  <a:pt x="4382335" y="155772"/>
                  <a:pt x="4364862" y="159142"/>
                  <a:pt x="4340154" y="164118"/>
                </a:cubicBezTo>
                <a:cubicBezTo>
                  <a:pt x="4339265" y="175533"/>
                  <a:pt x="4336390" y="181868"/>
                  <a:pt x="4331529" y="183122"/>
                </a:cubicBezTo>
                <a:cubicBezTo>
                  <a:pt x="4326667" y="184377"/>
                  <a:pt x="4322871" y="181097"/>
                  <a:pt x="4320139" y="173281"/>
                </a:cubicBezTo>
                <a:cubicBezTo>
                  <a:pt x="4317407" y="165466"/>
                  <a:pt x="4314923" y="151043"/>
                  <a:pt x="4312686" y="130013"/>
                </a:cubicBezTo>
                <a:cubicBezTo>
                  <a:pt x="4310449" y="108983"/>
                  <a:pt x="4307068" y="93517"/>
                  <a:pt x="4302543" y="83616"/>
                </a:cubicBezTo>
                <a:cubicBezTo>
                  <a:pt x="4298019" y="73714"/>
                  <a:pt x="4299604" y="69702"/>
                  <a:pt x="4307297" y="71581"/>
                </a:cubicBezTo>
                <a:cubicBezTo>
                  <a:pt x="4314991" y="73459"/>
                  <a:pt x="4320476" y="74807"/>
                  <a:pt x="4323753" y="75625"/>
                </a:cubicBezTo>
                <a:cubicBezTo>
                  <a:pt x="4327029" y="76442"/>
                  <a:pt x="4331916" y="76449"/>
                  <a:pt x="4338412" y="75646"/>
                </a:cubicBezTo>
                <a:cubicBezTo>
                  <a:pt x="4344908" y="74843"/>
                  <a:pt x="4350511" y="73585"/>
                  <a:pt x="4355222" y="71871"/>
                </a:cubicBezTo>
                <a:cubicBezTo>
                  <a:pt x="4359933" y="70157"/>
                  <a:pt x="4364747" y="67411"/>
                  <a:pt x="4369666" y="63633"/>
                </a:cubicBezTo>
                <a:cubicBezTo>
                  <a:pt x="4372125" y="61743"/>
                  <a:pt x="4374835" y="60567"/>
                  <a:pt x="4377795" y="60105"/>
                </a:cubicBezTo>
                <a:close/>
                <a:moveTo>
                  <a:pt x="4502439" y="52184"/>
                </a:moveTo>
                <a:cubicBezTo>
                  <a:pt x="4500281" y="52073"/>
                  <a:pt x="4497115" y="52680"/>
                  <a:pt x="4492942" y="54007"/>
                </a:cubicBezTo>
                <a:cubicBezTo>
                  <a:pt x="4484596" y="56660"/>
                  <a:pt x="4474572" y="59542"/>
                  <a:pt x="4462871" y="62654"/>
                </a:cubicBezTo>
                <a:cubicBezTo>
                  <a:pt x="4461351" y="74943"/>
                  <a:pt x="4459235" y="86874"/>
                  <a:pt x="4456525" y="98447"/>
                </a:cubicBezTo>
                <a:cubicBezTo>
                  <a:pt x="4466348" y="96798"/>
                  <a:pt x="4481261" y="93055"/>
                  <a:pt x="4501267" y="87219"/>
                </a:cubicBezTo>
                <a:cubicBezTo>
                  <a:pt x="4502829" y="80321"/>
                  <a:pt x="4504063" y="73947"/>
                  <a:pt x="4504966" y="68096"/>
                </a:cubicBezTo>
                <a:cubicBezTo>
                  <a:pt x="4505869" y="62245"/>
                  <a:pt x="4506178" y="57771"/>
                  <a:pt x="4505891" y="54673"/>
                </a:cubicBezTo>
                <a:cubicBezTo>
                  <a:pt x="4505747" y="53125"/>
                  <a:pt x="4504597" y="52295"/>
                  <a:pt x="4502439" y="52184"/>
                </a:cubicBezTo>
                <a:close/>
                <a:moveTo>
                  <a:pt x="655828" y="46729"/>
                </a:moveTo>
                <a:cubicBezTo>
                  <a:pt x="662877" y="46746"/>
                  <a:pt x="669988" y="50388"/>
                  <a:pt x="677162" y="57653"/>
                </a:cubicBezTo>
                <a:cubicBezTo>
                  <a:pt x="686726" y="67339"/>
                  <a:pt x="685913" y="72764"/>
                  <a:pt x="674720" y="73925"/>
                </a:cubicBezTo>
                <a:cubicBezTo>
                  <a:pt x="663528" y="75087"/>
                  <a:pt x="654353" y="75893"/>
                  <a:pt x="647198" y="76345"/>
                </a:cubicBezTo>
                <a:cubicBezTo>
                  <a:pt x="640042" y="76797"/>
                  <a:pt x="628269" y="77575"/>
                  <a:pt x="611878" y="78679"/>
                </a:cubicBezTo>
                <a:cubicBezTo>
                  <a:pt x="622676" y="82336"/>
                  <a:pt x="626716" y="88484"/>
                  <a:pt x="623999" y="97124"/>
                </a:cubicBezTo>
                <a:cubicBezTo>
                  <a:pt x="621281" y="105764"/>
                  <a:pt x="620145" y="123195"/>
                  <a:pt x="620589" y="149416"/>
                </a:cubicBezTo>
                <a:cubicBezTo>
                  <a:pt x="621034" y="175637"/>
                  <a:pt x="622163" y="198983"/>
                  <a:pt x="623977" y="219453"/>
                </a:cubicBezTo>
                <a:cubicBezTo>
                  <a:pt x="625791" y="239924"/>
                  <a:pt x="625286" y="255343"/>
                  <a:pt x="622461" y="265711"/>
                </a:cubicBezTo>
                <a:cubicBezTo>
                  <a:pt x="619636" y="276079"/>
                  <a:pt x="614237" y="285917"/>
                  <a:pt x="606264" y="295223"/>
                </a:cubicBezTo>
                <a:cubicBezTo>
                  <a:pt x="598290" y="304530"/>
                  <a:pt x="592354" y="304648"/>
                  <a:pt x="588453" y="295578"/>
                </a:cubicBezTo>
                <a:cubicBezTo>
                  <a:pt x="584553" y="286508"/>
                  <a:pt x="576655" y="276359"/>
                  <a:pt x="564759" y="265130"/>
                </a:cubicBezTo>
                <a:cubicBezTo>
                  <a:pt x="552864" y="253902"/>
                  <a:pt x="553040" y="249636"/>
                  <a:pt x="565286" y="252332"/>
                </a:cubicBezTo>
                <a:cubicBezTo>
                  <a:pt x="577533" y="255028"/>
                  <a:pt x="585438" y="256265"/>
                  <a:pt x="589002" y="256042"/>
                </a:cubicBezTo>
                <a:cubicBezTo>
                  <a:pt x="592565" y="255820"/>
                  <a:pt x="594766" y="251751"/>
                  <a:pt x="595605" y="243835"/>
                </a:cubicBezTo>
                <a:cubicBezTo>
                  <a:pt x="596444" y="235919"/>
                  <a:pt x="596864" y="222583"/>
                  <a:pt x="596864" y="203826"/>
                </a:cubicBezTo>
                <a:cubicBezTo>
                  <a:pt x="596864" y="185012"/>
                  <a:pt x="596419" y="161232"/>
                  <a:pt x="595530" y="132487"/>
                </a:cubicBezTo>
                <a:cubicBezTo>
                  <a:pt x="594641" y="103742"/>
                  <a:pt x="592275" y="87054"/>
                  <a:pt x="588431" y="82422"/>
                </a:cubicBezTo>
                <a:cubicBezTo>
                  <a:pt x="550659" y="85978"/>
                  <a:pt x="525177" y="89341"/>
                  <a:pt x="511984" y="92510"/>
                </a:cubicBezTo>
                <a:cubicBezTo>
                  <a:pt x="498791" y="95679"/>
                  <a:pt x="487143" y="92969"/>
                  <a:pt x="477040" y="84379"/>
                </a:cubicBezTo>
                <a:cubicBezTo>
                  <a:pt x="466938" y="75789"/>
                  <a:pt x="469558" y="71495"/>
                  <a:pt x="484902" y="71495"/>
                </a:cubicBezTo>
                <a:cubicBezTo>
                  <a:pt x="498296" y="71495"/>
                  <a:pt x="515841" y="70164"/>
                  <a:pt x="537538" y="67504"/>
                </a:cubicBezTo>
                <a:cubicBezTo>
                  <a:pt x="559235" y="64844"/>
                  <a:pt x="580867" y="61714"/>
                  <a:pt x="602435" y="58115"/>
                </a:cubicBezTo>
                <a:cubicBezTo>
                  <a:pt x="624002" y="54516"/>
                  <a:pt x="639458" y="51117"/>
                  <a:pt x="648800" y="47919"/>
                </a:cubicBezTo>
                <a:cubicBezTo>
                  <a:pt x="651136" y="47120"/>
                  <a:pt x="653478" y="46723"/>
                  <a:pt x="655828" y="46729"/>
                </a:cubicBezTo>
                <a:close/>
                <a:moveTo>
                  <a:pt x="3751778" y="44926"/>
                </a:moveTo>
                <a:lnTo>
                  <a:pt x="3740198" y="48043"/>
                </a:lnTo>
                <a:cubicBezTo>
                  <a:pt x="3726427" y="51732"/>
                  <a:pt x="3709884" y="56150"/>
                  <a:pt x="3690568" y="61299"/>
                </a:cubicBezTo>
                <a:cubicBezTo>
                  <a:pt x="3689700" y="71469"/>
                  <a:pt x="3688756" y="81011"/>
                  <a:pt x="3687734" y="89924"/>
                </a:cubicBezTo>
                <a:lnTo>
                  <a:pt x="3687185" y="94061"/>
                </a:lnTo>
                <a:lnTo>
                  <a:pt x="3695064" y="91381"/>
                </a:lnTo>
                <a:cubicBezTo>
                  <a:pt x="3706063" y="90771"/>
                  <a:pt x="3724117" y="88789"/>
                  <a:pt x="3749227" y="85433"/>
                </a:cubicBezTo>
                <a:cubicBezTo>
                  <a:pt x="3753400" y="69186"/>
                  <a:pt x="3754364" y="56721"/>
                  <a:pt x="3752120" y="48038"/>
                </a:cubicBezTo>
                <a:close/>
                <a:moveTo>
                  <a:pt x="4744307" y="27076"/>
                </a:moveTo>
                <a:cubicBezTo>
                  <a:pt x="4770291" y="23376"/>
                  <a:pt x="4790920" y="36196"/>
                  <a:pt x="4806192" y="65536"/>
                </a:cubicBezTo>
                <a:cubicBezTo>
                  <a:pt x="4815284" y="97500"/>
                  <a:pt x="4802844" y="129221"/>
                  <a:pt x="4768872" y="160698"/>
                </a:cubicBezTo>
                <a:cubicBezTo>
                  <a:pt x="4758748" y="175898"/>
                  <a:pt x="4753685" y="193895"/>
                  <a:pt x="4753685" y="214689"/>
                </a:cubicBezTo>
                <a:lnTo>
                  <a:pt x="4721248" y="214689"/>
                </a:lnTo>
                <a:cubicBezTo>
                  <a:pt x="4720273" y="178179"/>
                  <a:pt x="4735223" y="144931"/>
                  <a:pt x="4766097" y="114945"/>
                </a:cubicBezTo>
                <a:cubicBezTo>
                  <a:pt x="4773023" y="104592"/>
                  <a:pt x="4776049" y="93586"/>
                  <a:pt x="4775175" y="81927"/>
                </a:cubicBezTo>
                <a:cubicBezTo>
                  <a:pt x="4770457" y="66052"/>
                  <a:pt x="4761501" y="58567"/>
                  <a:pt x="4748308" y="59470"/>
                </a:cubicBezTo>
                <a:lnTo>
                  <a:pt x="4743017" y="59470"/>
                </a:lnTo>
                <a:cubicBezTo>
                  <a:pt x="4726741" y="60245"/>
                  <a:pt x="4719054" y="74190"/>
                  <a:pt x="4719957" y="101308"/>
                </a:cubicBezTo>
                <a:lnTo>
                  <a:pt x="4686143" y="101308"/>
                </a:lnTo>
                <a:cubicBezTo>
                  <a:pt x="4685183" y="64195"/>
                  <a:pt x="4696920" y="41409"/>
                  <a:pt x="4721355" y="32948"/>
                </a:cubicBezTo>
                <a:cubicBezTo>
                  <a:pt x="4725328" y="29965"/>
                  <a:pt x="4732979" y="28008"/>
                  <a:pt x="4744307" y="27076"/>
                </a:cubicBezTo>
                <a:close/>
                <a:moveTo>
                  <a:pt x="4121945" y="26753"/>
                </a:moveTo>
                <a:cubicBezTo>
                  <a:pt x="4117387" y="26961"/>
                  <a:pt x="4110790" y="27513"/>
                  <a:pt x="4102153" y="28409"/>
                </a:cubicBezTo>
                <a:cubicBezTo>
                  <a:pt x="4084880" y="30202"/>
                  <a:pt x="4068436" y="32618"/>
                  <a:pt x="4052819" y="35658"/>
                </a:cubicBezTo>
                <a:lnTo>
                  <a:pt x="4056196" y="48522"/>
                </a:lnTo>
                <a:cubicBezTo>
                  <a:pt x="4067411" y="47733"/>
                  <a:pt x="4078119" y="45284"/>
                  <a:pt x="4088322" y="41176"/>
                </a:cubicBezTo>
                <a:cubicBezTo>
                  <a:pt x="4098525" y="37067"/>
                  <a:pt x="4106857" y="38401"/>
                  <a:pt x="4113317" y="45177"/>
                </a:cubicBezTo>
                <a:cubicBezTo>
                  <a:pt x="4119778" y="51952"/>
                  <a:pt x="4114970" y="56925"/>
                  <a:pt x="4098895" y="60094"/>
                </a:cubicBezTo>
                <a:cubicBezTo>
                  <a:pt x="4082819" y="63263"/>
                  <a:pt x="4069712" y="65199"/>
                  <a:pt x="4059574" y="65902"/>
                </a:cubicBezTo>
                <a:lnTo>
                  <a:pt x="4062929" y="79561"/>
                </a:lnTo>
                <a:cubicBezTo>
                  <a:pt x="4090491" y="75130"/>
                  <a:pt x="4110238" y="72520"/>
                  <a:pt x="4122169" y="71731"/>
                </a:cubicBezTo>
                <a:cubicBezTo>
                  <a:pt x="4126227" y="58696"/>
                  <a:pt x="4128704" y="48249"/>
                  <a:pt x="4129601" y="40391"/>
                </a:cubicBezTo>
                <a:cubicBezTo>
                  <a:pt x="4130497" y="32532"/>
                  <a:pt x="4130464" y="28123"/>
                  <a:pt x="4129504" y="27162"/>
                </a:cubicBezTo>
                <a:cubicBezTo>
                  <a:pt x="4129023" y="26681"/>
                  <a:pt x="4126504" y="26545"/>
                  <a:pt x="4121945" y="26753"/>
                </a:cubicBezTo>
                <a:close/>
                <a:moveTo>
                  <a:pt x="2331246" y="26753"/>
                </a:moveTo>
                <a:cubicBezTo>
                  <a:pt x="2326687" y="26961"/>
                  <a:pt x="2320090" y="27513"/>
                  <a:pt x="2311453" y="28409"/>
                </a:cubicBezTo>
                <a:cubicBezTo>
                  <a:pt x="2294181" y="30202"/>
                  <a:pt x="2277736" y="32618"/>
                  <a:pt x="2262119" y="35658"/>
                </a:cubicBezTo>
                <a:lnTo>
                  <a:pt x="2265497" y="48522"/>
                </a:lnTo>
                <a:cubicBezTo>
                  <a:pt x="2276711" y="47733"/>
                  <a:pt x="2287419" y="45284"/>
                  <a:pt x="2297622" y="41176"/>
                </a:cubicBezTo>
                <a:cubicBezTo>
                  <a:pt x="2307825" y="37067"/>
                  <a:pt x="2316157" y="38401"/>
                  <a:pt x="2322617" y="45177"/>
                </a:cubicBezTo>
                <a:cubicBezTo>
                  <a:pt x="2329077" y="51952"/>
                  <a:pt x="2324270" y="56925"/>
                  <a:pt x="2308195" y="60094"/>
                </a:cubicBezTo>
                <a:cubicBezTo>
                  <a:pt x="2292119" y="63263"/>
                  <a:pt x="2279012" y="65199"/>
                  <a:pt x="2268874" y="65902"/>
                </a:cubicBezTo>
                <a:lnTo>
                  <a:pt x="2272229" y="79561"/>
                </a:lnTo>
                <a:cubicBezTo>
                  <a:pt x="2299791" y="75130"/>
                  <a:pt x="2319538" y="72520"/>
                  <a:pt x="2331469" y="71731"/>
                </a:cubicBezTo>
                <a:cubicBezTo>
                  <a:pt x="2335527" y="58696"/>
                  <a:pt x="2338004" y="48249"/>
                  <a:pt x="2338900" y="40391"/>
                </a:cubicBezTo>
                <a:cubicBezTo>
                  <a:pt x="2339797" y="32532"/>
                  <a:pt x="2339765" y="28123"/>
                  <a:pt x="2338804" y="27162"/>
                </a:cubicBezTo>
                <a:cubicBezTo>
                  <a:pt x="2338323" y="26681"/>
                  <a:pt x="2335804" y="26545"/>
                  <a:pt x="2331246" y="26753"/>
                </a:cubicBezTo>
                <a:close/>
                <a:moveTo>
                  <a:pt x="1285923" y="26628"/>
                </a:moveTo>
                <a:cubicBezTo>
                  <a:pt x="1293913" y="25840"/>
                  <a:pt x="1301376" y="28033"/>
                  <a:pt x="1308313" y="33206"/>
                </a:cubicBezTo>
                <a:cubicBezTo>
                  <a:pt x="1317563" y="40104"/>
                  <a:pt x="1316458" y="45528"/>
                  <a:pt x="1305001" y="49479"/>
                </a:cubicBezTo>
                <a:cubicBezTo>
                  <a:pt x="1293543" y="53429"/>
                  <a:pt x="1269580" y="58194"/>
                  <a:pt x="1233113" y="63772"/>
                </a:cubicBezTo>
                <a:cubicBezTo>
                  <a:pt x="1241215" y="70684"/>
                  <a:pt x="1244345" y="76367"/>
                  <a:pt x="1242502" y="80819"/>
                </a:cubicBezTo>
                <a:cubicBezTo>
                  <a:pt x="1240660" y="85272"/>
                  <a:pt x="1238878" y="98347"/>
                  <a:pt x="1237157" y="120043"/>
                </a:cubicBezTo>
                <a:cubicBezTo>
                  <a:pt x="1263041" y="114823"/>
                  <a:pt x="1282737" y="110371"/>
                  <a:pt x="1296246" y="106685"/>
                </a:cubicBezTo>
                <a:cubicBezTo>
                  <a:pt x="1309754" y="103000"/>
                  <a:pt x="1321506" y="106015"/>
                  <a:pt x="1331501" y="115730"/>
                </a:cubicBezTo>
                <a:cubicBezTo>
                  <a:pt x="1341497" y="125446"/>
                  <a:pt x="1337409" y="131089"/>
                  <a:pt x="1319240" y="132659"/>
                </a:cubicBezTo>
                <a:cubicBezTo>
                  <a:pt x="1301071" y="134229"/>
                  <a:pt x="1285491" y="135922"/>
                  <a:pt x="1272499" y="137736"/>
                </a:cubicBezTo>
                <a:cubicBezTo>
                  <a:pt x="1259506" y="139550"/>
                  <a:pt x="1247138" y="141597"/>
                  <a:pt x="1235393" y="143877"/>
                </a:cubicBezTo>
                <a:cubicBezTo>
                  <a:pt x="1234734" y="150014"/>
                  <a:pt x="1233973" y="155894"/>
                  <a:pt x="1233113" y="161515"/>
                </a:cubicBezTo>
                <a:cubicBezTo>
                  <a:pt x="1253232" y="185091"/>
                  <a:pt x="1271581" y="203597"/>
                  <a:pt x="1288158" y="217033"/>
                </a:cubicBezTo>
                <a:cubicBezTo>
                  <a:pt x="1304735" y="230470"/>
                  <a:pt x="1317835" y="240250"/>
                  <a:pt x="1327457" y="246373"/>
                </a:cubicBezTo>
                <a:cubicBezTo>
                  <a:pt x="1337080" y="252497"/>
                  <a:pt x="1346508" y="256820"/>
                  <a:pt x="1355743" y="259344"/>
                </a:cubicBezTo>
                <a:cubicBezTo>
                  <a:pt x="1364978" y="261868"/>
                  <a:pt x="1374070" y="264654"/>
                  <a:pt x="1383019" y="267701"/>
                </a:cubicBezTo>
                <a:cubicBezTo>
                  <a:pt x="1391967" y="270748"/>
                  <a:pt x="1396441" y="274201"/>
                  <a:pt x="1396441" y="278058"/>
                </a:cubicBezTo>
                <a:cubicBezTo>
                  <a:pt x="1396441" y="282346"/>
                  <a:pt x="1386958" y="285454"/>
                  <a:pt x="1367994" y="287383"/>
                </a:cubicBezTo>
                <a:cubicBezTo>
                  <a:pt x="1349028" y="289312"/>
                  <a:pt x="1335610" y="289548"/>
                  <a:pt x="1327737" y="288093"/>
                </a:cubicBezTo>
                <a:cubicBezTo>
                  <a:pt x="1319864" y="286637"/>
                  <a:pt x="1312651" y="282633"/>
                  <a:pt x="1306098" y="276079"/>
                </a:cubicBezTo>
                <a:cubicBezTo>
                  <a:pt x="1299544" y="269526"/>
                  <a:pt x="1289413" y="258025"/>
                  <a:pt x="1275704" y="241577"/>
                </a:cubicBezTo>
                <a:cubicBezTo>
                  <a:pt x="1261994" y="225128"/>
                  <a:pt x="1246421" y="203568"/>
                  <a:pt x="1228983" y="176895"/>
                </a:cubicBezTo>
                <a:cubicBezTo>
                  <a:pt x="1219605" y="208228"/>
                  <a:pt x="1204253" y="232241"/>
                  <a:pt x="1182929" y="248933"/>
                </a:cubicBezTo>
                <a:cubicBezTo>
                  <a:pt x="1161606" y="265625"/>
                  <a:pt x="1139866" y="274889"/>
                  <a:pt x="1117710" y="276725"/>
                </a:cubicBezTo>
                <a:cubicBezTo>
                  <a:pt x="1095555" y="278560"/>
                  <a:pt x="1091310" y="275943"/>
                  <a:pt x="1104976" y="268873"/>
                </a:cubicBezTo>
                <a:cubicBezTo>
                  <a:pt x="1118642" y="261804"/>
                  <a:pt x="1131169" y="254985"/>
                  <a:pt x="1142555" y="248417"/>
                </a:cubicBezTo>
                <a:cubicBezTo>
                  <a:pt x="1153941" y="241849"/>
                  <a:pt x="1164259" y="233718"/>
                  <a:pt x="1173508" y="224024"/>
                </a:cubicBezTo>
                <a:cubicBezTo>
                  <a:pt x="1182757" y="214330"/>
                  <a:pt x="1190254" y="202862"/>
                  <a:pt x="1195997" y="189618"/>
                </a:cubicBezTo>
                <a:cubicBezTo>
                  <a:pt x="1201740" y="176375"/>
                  <a:pt x="1205508" y="162691"/>
                  <a:pt x="1207301" y="148566"/>
                </a:cubicBezTo>
                <a:cubicBezTo>
                  <a:pt x="1185303" y="153054"/>
                  <a:pt x="1171382" y="155976"/>
                  <a:pt x="1165538" y="157331"/>
                </a:cubicBezTo>
                <a:cubicBezTo>
                  <a:pt x="1159695" y="158687"/>
                  <a:pt x="1151248" y="155367"/>
                  <a:pt x="1140199" y="147372"/>
                </a:cubicBezTo>
                <a:cubicBezTo>
                  <a:pt x="1129150" y="139378"/>
                  <a:pt x="1130717" y="135090"/>
                  <a:pt x="1144899" y="134509"/>
                </a:cubicBezTo>
                <a:cubicBezTo>
                  <a:pt x="1159082" y="133928"/>
                  <a:pt x="1180399" y="130705"/>
                  <a:pt x="1208849" y="124840"/>
                </a:cubicBezTo>
                <a:cubicBezTo>
                  <a:pt x="1209624" y="117842"/>
                  <a:pt x="1210011" y="108621"/>
                  <a:pt x="1210011" y="97178"/>
                </a:cubicBezTo>
                <a:cubicBezTo>
                  <a:pt x="1210011" y="84845"/>
                  <a:pt x="1209674" y="74979"/>
                  <a:pt x="1209000" y="67580"/>
                </a:cubicBezTo>
                <a:cubicBezTo>
                  <a:pt x="1210104" y="67580"/>
                  <a:pt x="1206139" y="68254"/>
                  <a:pt x="1197105" y="69602"/>
                </a:cubicBezTo>
                <a:cubicBezTo>
                  <a:pt x="1188070" y="70950"/>
                  <a:pt x="1178964" y="68143"/>
                  <a:pt x="1169787" y="61180"/>
                </a:cubicBezTo>
                <a:cubicBezTo>
                  <a:pt x="1160609" y="54218"/>
                  <a:pt x="1162642" y="50160"/>
                  <a:pt x="1175885" y="49005"/>
                </a:cubicBezTo>
                <a:cubicBezTo>
                  <a:pt x="1189128" y="47851"/>
                  <a:pt x="1206638" y="45055"/>
                  <a:pt x="1228413" y="40616"/>
                </a:cubicBezTo>
                <a:cubicBezTo>
                  <a:pt x="1250189" y="36178"/>
                  <a:pt x="1266637" y="32109"/>
                  <a:pt x="1277758" y="28409"/>
                </a:cubicBezTo>
                <a:cubicBezTo>
                  <a:pt x="1280538" y="27484"/>
                  <a:pt x="1283260" y="26891"/>
                  <a:pt x="1285923" y="26628"/>
                </a:cubicBezTo>
                <a:close/>
                <a:moveTo>
                  <a:pt x="4516515" y="20547"/>
                </a:moveTo>
                <a:cubicBezTo>
                  <a:pt x="4521321" y="20870"/>
                  <a:pt x="4527121" y="22666"/>
                  <a:pt x="4533919" y="25936"/>
                </a:cubicBezTo>
                <a:cubicBezTo>
                  <a:pt x="4554311" y="37838"/>
                  <a:pt x="4559430" y="46872"/>
                  <a:pt x="4549277" y="53039"/>
                </a:cubicBezTo>
                <a:cubicBezTo>
                  <a:pt x="4539125" y="59205"/>
                  <a:pt x="4531159" y="70591"/>
                  <a:pt x="4525379" y="87197"/>
                </a:cubicBezTo>
                <a:cubicBezTo>
                  <a:pt x="4535274" y="97637"/>
                  <a:pt x="4533341" y="103950"/>
                  <a:pt x="4519583" y="106137"/>
                </a:cubicBezTo>
                <a:cubicBezTo>
                  <a:pt x="4505823" y="108324"/>
                  <a:pt x="4484073" y="112816"/>
                  <a:pt x="4454331" y="119613"/>
                </a:cubicBezTo>
                <a:cubicBezTo>
                  <a:pt x="4446616" y="147906"/>
                  <a:pt x="4439101" y="170288"/>
                  <a:pt x="4431788" y="186758"/>
                </a:cubicBezTo>
                <a:cubicBezTo>
                  <a:pt x="4424475" y="203227"/>
                  <a:pt x="4414160" y="219722"/>
                  <a:pt x="4400845" y="236242"/>
                </a:cubicBezTo>
                <a:cubicBezTo>
                  <a:pt x="4387531" y="252762"/>
                  <a:pt x="4370961" y="266124"/>
                  <a:pt x="4351135" y="276327"/>
                </a:cubicBezTo>
                <a:cubicBezTo>
                  <a:pt x="4331310" y="286530"/>
                  <a:pt x="4329797" y="283084"/>
                  <a:pt x="4346597" y="265991"/>
                </a:cubicBezTo>
                <a:cubicBezTo>
                  <a:pt x="4363396" y="248897"/>
                  <a:pt x="4377808" y="230771"/>
                  <a:pt x="4389832" y="211613"/>
                </a:cubicBezTo>
                <a:cubicBezTo>
                  <a:pt x="4401857" y="192454"/>
                  <a:pt x="4411683" y="170761"/>
                  <a:pt x="4419312" y="146533"/>
                </a:cubicBezTo>
                <a:cubicBezTo>
                  <a:pt x="4426941" y="122305"/>
                  <a:pt x="4431426" y="102581"/>
                  <a:pt x="4432767" y="87358"/>
                </a:cubicBezTo>
                <a:cubicBezTo>
                  <a:pt x="4434107" y="72136"/>
                  <a:pt x="4432753" y="60851"/>
                  <a:pt x="4428701" y="53501"/>
                </a:cubicBezTo>
                <a:cubicBezTo>
                  <a:pt x="4424650" y="46152"/>
                  <a:pt x="4425443" y="41907"/>
                  <a:pt x="4431078" y="40767"/>
                </a:cubicBezTo>
                <a:cubicBezTo>
                  <a:pt x="4436714" y="39627"/>
                  <a:pt x="4442607" y="40183"/>
                  <a:pt x="4448759" y="42434"/>
                </a:cubicBezTo>
                <a:cubicBezTo>
                  <a:pt x="4454911" y="44686"/>
                  <a:pt x="4461659" y="44979"/>
                  <a:pt x="4469001" y="43316"/>
                </a:cubicBezTo>
                <a:cubicBezTo>
                  <a:pt x="4476343" y="41653"/>
                  <a:pt x="4482785" y="39329"/>
                  <a:pt x="4488328" y="36347"/>
                </a:cubicBezTo>
                <a:cubicBezTo>
                  <a:pt x="4493870" y="33364"/>
                  <a:pt x="4499456" y="29248"/>
                  <a:pt x="4505085" y="24000"/>
                </a:cubicBezTo>
                <a:cubicBezTo>
                  <a:pt x="4507899" y="21375"/>
                  <a:pt x="4511709" y="20225"/>
                  <a:pt x="4516515" y="20547"/>
                </a:cubicBezTo>
                <a:close/>
                <a:moveTo>
                  <a:pt x="949638" y="20281"/>
                </a:moveTo>
                <a:cubicBezTo>
                  <a:pt x="953478" y="20774"/>
                  <a:pt x="957871" y="22207"/>
                  <a:pt x="962818" y="24581"/>
                </a:cubicBezTo>
                <a:cubicBezTo>
                  <a:pt x="972713" y="29327"/>
                  <a:pt x="981056" y="34490"/>
                  <a:pt x="987846" y="40068"/>
                </a:cubicBezTo>
                <a:cubicBezTo>
                  <a:pt x="994636" y="45646"/>
                  <a:pt x="996202" y="51415"/>
                  <a:pt x="992546" y="57373"/>
                </a:cubicBezTo>
                <a:cubicBezTo>
                  <a:pt x="988889" y="63331"/>
                  <a:pt x="986641" y="70107"/>
                  <a:pt x="985802" y="77700"/>
                </a:cubicBezTo>
                <a:cubicBezTo>
                  <a:pt x="984963" y="85293"/>
                  <a:pt x="984544" y="102140"/>
                  <a:pt x="984544" y="128239"/>
                </a:cubicBezTo>
                <a:cubicBezTo>
                  <a:pt x="984544" y="155012"/>
                  <a:pt x="985200" y="180276"/>
                  <a:pt x="986512" y="204030"/>
                </a:cubicBezTo>
                <a:cubicBezTo>
                  <a:pt x="987824" y="227785"/>
                  <a:pt x="989172" y="244864"/>
                  <a:pt x="990556" y="255268"/>
                </a:cubicBezTo>
                <a:cubicBezTo>
                  <a:pt x="991940" y="265672"/>
                  <a:pt x="987724" y="278384"/>
                  <a:pt x="977908" y="293406"/>
                </a:cubicBezTo>
                <a:cubicBezTo>
                  <a:pt x="968092" y="308427"/>
                  <a:pt x="960757" y="309646"/>
                  <a:pt x="955903" y="297063"/>
                </a:cubicBezTo>
                <a:cubicBezTo>
                  <a:pt x="951049" y="284479"/>
                  <a:pt x="941760" y="273204"/>
                  <a:pt x="928036" y="263238"/>
                </a:cubicBezTo>
                <a:cubicBezTo>
                  <a:pt x="914313" y="253271"/>
                  <a:pt x="915395" y="250088"/>
                  <a:pt x="931284" y="253687"/>
                </a:cubicBezTo>
                <a:cubicBezTo>
                  <a:pt x="947173" y="257286"/>
                  <a:pt x="955720" y="254544"/>
                  <a:pt x="956925" y="245459"/>
                </a:cubicBezTo>
                <a:cubicBezTo>
                  <a:pt x="958129" y="236375"/>
                  <a:pt x="958732" y="224741"/>
                  <a:pt x="958732" y="210559"/>
                </a:cubicBezTo>
                <a:cubicBezTo>
                  <a:pt x="958732" y="195401"/>
                  <a:pt x="958065" y="166688"/>
                  <a:pt x="956731" y="124421"/>
                </a:cubicBezTo>
                <a:cubicBezTo>
                  <a:pt x="955397" y="82153"/>
                  <a:pt x="952404" y="58287"/>
                  <a:pt x="947751" y="52824"/>
                </a:cubicBezTo>
                <a:cubicBezTo>
                  <a:pt x="943097" y="47360"/>
                  <a:pt x="936257" y="44850"/>
                  <a:pt x="927230" y="45295"/>
                </a:cubicBezTo>
                <a:cubicBezTo>
                  <a:pt x="918203" y="45740"/>
                  <a:pt x="903113" y="47202"/>
                  <a:pt x="881961" y="49683"/>
                </a:cubicBezTo>
                <a:cubicBezTo>
                  <a:pt x="894552" y="53827"/>
                  <a:pt x="899273" y="59130"/>
                  <a:pt x="896126" y="65590"/>
                </a:cubicBezTo>
                <a:cubicBezTo>
                  <a:pt x="892978" y="72050"/>
                  <a:pt x="891404" y="83003"/>
                  <a:pt x="891404" y="98447"/>
                </a:cubicBezTo>
                <a:cubicBezTo>
                  <a:pt x="898302" y="97572"/>
                  <a:pt x="903672" y="97135"/>
                  <a:pt x="907515" y="97135"/>
                </a:cubicBezTo>
                <a:cubicBezTo>
                  <a:pt x="913280" y="97135"/>
                  <a:pt x="918561" y="99777"/>
                  <a:pt x="923358" y="105061"/>
                </a:cubicBezTo>
                <a:cubicBezTo>
                  <a:pt x="928155" y="110346"/>
                  <a:pt x="924907" y="114608"/>
                  <a:pt x="913614" y="117849"/>
                </a:cubicBezTo>
                <a:cubicBezTo>
                  <a:pt x="902321" y="121090"/>
                  <a:pt x="894860" y="123320"/>
                  <a:pt x="891232" y="124539"/>
                </a:cubicBezTo>
                <a:lnTo>
                  <a:pt x="890049" y="156503"/>
                </a:lnTo>
                <a:cubicBezTo>
                  <a:pt x="900976" y="153893"/>
                  <a:pt x="909921" y="152115"/>
                  <a:pt x="916883" y="151169"/>
                </a:cubicBezTo>
                <a:cubicBezTo>
                  <a:pt x="923845" y="150222"/>
                  <a:pt x="929212" y="152839"/>
                  <a:pt x="932984" y="159020"/>
                </a:cubicBezTo>
                <a:cubicBezTo>
                  <a:pt x="936755" y="165201"/>
                  <a:pt x="934088" y="169929"/>
                  <a:pt x="924982" y="173206"/>
                </a:cubicBezTo>
                <a:cubicBezTo>
                  <a:pt x="915876" y="176483"/>
                  <a:pt x="904232" y="180093"/>
                  <a:pt x="890049" y="184037"/>
                </a:cubicBezTo>
                <a:cubicBezTo>
                  <a:pt x="890049" y="204486"/>
                  <a:pt x="888626" y="225645"/>
                  <a:pt x="885779" y="247513"/>
                </a:cubicBezTo>
                <a:cubicBezTo>
                  <a:pt x="882933" y="269382"/>
                  <a:pt x="878914" y="280629"/>
                  <a:pt x="873723" y="281252"/>
                </a:cubicBezTo>
                <a:cubicBezTo>
                  <a:pt x="868532" y="281876"/>
                  <a:pt x="865431" y="275678"/>
                  <a:pt x="864420" y="262657"/>
                </a:cubicBezTo>
                <a:cubicBezTo>
                  <a:pt x="863409" y="249636"/>
                  <a:pt x="863355" y="224648"/>
                  <a:pt x="864258" y="187693"/>
                </a:cubicBezTo>
                <a:cubicBezTo>
                  <a:pt x="856644" y="189500"/>
                  <a:pt x="849466" y="190404"/>
                  <a:pt x="842726" y="190404"/>
                </a:cubicBezTo>
                <a:cubicBezTo>
                  <a:pt x="836732" y="190404"/>
                  <a:pt x="829824" y="188296"/>
                  <a:pt x="822001" y="184080"/>
                </a:cubicBezTo>
                <a:cubicBezTo>
                  <a:pt x="814179" y="179864"/>
                  <a:pt x="814146" y="176712"/>
                  <a:pt x="821904" y="174626"/>
                </a:cubicBezTo>
                <a:cubicBezTo>
                  <a:pt x="829662" y="172539"/>
                  <a:pt x="844225" y="168621"/>
                  <a:pt x="865592" y="162870"/>
                </a:cubicBezTo>
                <a:lnTo>
                  <a:pt x="865592" y="128303"/>
                </a:lnTo>
                <a:cubicBezTo>
                  <a:pt x="855511" y="131014"/>
                  <a:pt x="845792" y="130060"/>
                  <a:pt x="836435" y="125442"/>
                </a:cubicBezTo>
                <a:cubicBezTo>
                  <a:pt x="827078" y="120825"/>
                  <a:pt x="826088" y="117441"/>
                  <a:pt x="833466" y="115290"/>
                </a:cubicBezTo>
                <a:cubicBezTo>
                  <a:pt x="840844" y="113138"/>
                  <a:pt x="851553" y="110500"/>
                  <a:pt x="865592" y="107374"/>
                </a:cubicBezTo>
                <a:cubicBezTo>
                  <a:pt x="865592" y="87513"/>
                  <a:pt x="864438" y="69745"/>
                  <a:pt x="862129" y="54071"/>
                </a:cubicBezTo>
                <a:cubicBezTo>
                  <a:pt x="846799" y="55878"/>
                  <a:pt x="833126" y="57527"/>
                  <a:pt x="821109" y="59019"/>
                </a:cubicBezTo>
                <a:cubicBezTo>
                  <a:pt x="820234" y="120796"/>
                  <a:pt x="818664" y="161214"/>
                  <a:pt x="816398" y="180272"/>
                </a:cubicBezTo>
                <a:cubicBezTo>
                  <a:pt x="814132" y="199330"/>
                  <a:pt x="809998" y="219023"/>
                  <a:pt x="803997" y="239350"/>
                </a:cubicBezTo>
                <a:cubicBezTo>
                  <a:pt x="797996" y="259678"/>
                  <a:pt x="785617" y="275724"/>
                  <a:pt x="766860" y="287490"/>
                </a:cubicBezTo>
                <a:cubicBezTo>
                  <a:pt x="748103" y="299257"/>
                  <a:pt x="744815" y="296905"/>
                  <a:pt x="756997" y="280435"/>
                </a:cubicBezTo>
                <a:cubicBezTo>
                  <a:pt x="769179" y="263965"/>
                  <a:pt x="778403" y="241179"/>
                  <a:pt x="784670" y="212075"/>
                </a:cubicBezTo>
                <a:cubicBezTo>
                  <a:pt x="790937" y="182972"/>
                  <a:pt x="794070" y="158626"/>
                  <a:pt x="794070" y="139037"/>
                </a:cubicBezTo>
                <a:lnTo>
                  <a:pt x="794070" y="83691"/>
                </a:lnTo>
                <a:cubicBezTo>
                  <a:pt x="794070" y="67601"/>
                  <a:pt x="791593" y="55466"/>
                  <a:pt x="786638" y="47285"/>
                </a:cubicBezTo>
                <a:cubicBezTo>
                  <a:pt x="781684" y="39104"/>
                  <a:pt x="785337" y="36365"/>
                  <a:pt x="797598" y="39068"/>
                </a:cubicBezTo>
                <a:cubicBezTo>
                  <a:pt x="809859" y="41771"/>
                  <a:pt x="824826" y="42007"/>
                  <a:pt x="842501" y="39778"/>
                </a:cubicBezTo>
                <a:cubicBezTo>
                  <a:pt x="860175" y="37548"/>
                  <a:pt x="879441" y="34658"/>
                  <a:pt x="900299" y="31109"/>
                </a:cubicBezTo>
                <a:cubicBezTo>
                  <a:pt x="921157" y="27560"/>
                  <a:pt x="934317" y="24398"/>
                  <a:pt x="939781" y="21623"/>
                </a:cubicBezTo>
                <a:cubicBezTo>
                  <a:pt x="942513" y="20235"/>
                  <a:pt x="945798" y="19788"/>
                  <a:pt x="949638" y="20281"/>
                </a:cubicBezTo>
                <a:close/>
                <a:moveTo>
                  <a:pt x="98532" y="17670"/>
                </a:moveTo>
                <a:cubicBezTo>
                  <a:pt x="100395" y="17701"/>
                  <a:pt x="102681" y="18194"/>
                  <a:pt x="105389" y="19149"/>
                </a:cubicBezTo>
                <a:cubicBezTo>
                  <a:pt x="116223" y="22971"/>
                  <a:pt x="124125" y="27502"/>
                  <a:pt x="129093" y="32744"/>
                </a:cubicBezTo>
                <a:cubicBezTo>
                  <a:pt x="134062" y="37985"/>
                  <a:pt x="134919" y="43119"/>
                  <a:pt x="131664" y="48145"/>
                </a:cubicBezTo>
                <a:cubicBezTo>
                  <a:pt x="128409" y="53171"/>
                  <a:pt x="124741" y="64529"/>
                  <a:pt x="120661" y="82217"/>
                </a:cubicBezTo>
                <a:cubicBezTo>
                  <a:pt x="116582" y="99906"/>
                  <a:pt x="112427" y="115670"/>
                  <a:pt x="108196" y="129508"/>
                </a:cubicBezTo>
                <a:cubicBezTo>
                  <a:pt x="118335" y="128676"/>
                  <a:pt x="128803" y="127106"/>
                  <a:pt x="139601" y="124797"/>
                </a:cubicBezTo>
                <a:cubicBezTo>
                  <a:pt x="141953" y="117297"/>
                  <a:pt x="142229" y="109683"/>
                  <a:pt x="140429" y="101953"/>
                </a:cubicBezTo>
                <a:cubicBezTo>
                  <a:pt x="138630" y="94224"/>
                  <a:pt x="144054" y="93847"/>
                  <a:pt x="156702" y="100824"/>
                </a:cubicBezTo>
                <a:cubicBezTo>
                  <a:pt x="169350" y="107800"/>
                  <a:pt x="174516" y="114332"/>
                  <a:pt x="172200" y="120420"/>
                </a:cubicBezTo>
                <a:cubicBezTo>
                  <a:pt x="169884" y="126507"/>
                  <a:pt x="167604" y="134502"/>
                  <a:pt x="165360" y="144404"/>
                </a:cubicBezTo>
                <a:cubicBezTo>
                  <a:pt x="163116" y="154306"/>
                  <a:pt x="159498" y="166057"/>
                  <a:pt x="154508" y="179659"/>
                </a:cubicBezTo>
                <a:cubicBezTo>
                  <a:pt x="149518" y="193261"/>
                  <a:pt x="143975" y="205239"/>
                  <a:pt x="137880" y="215592"/>
                </a:cubicBezTo>
                <a:cubicBezTo>
                  <a:pt x="152049" y="225845"/>
                  <a:pt x="160767" y="235500"/>
                  <a:pt x="164037" y="244556"/>
                </a:cubicBezTo>
                <a:cubicBezTo>
                  <a:pt x="167307" y="253612"/>
                  <a:pt x="166776" y="262596"/>
                  <a:pt x="162445" y="271508"/>
                </a:cubicBezTo>
                <a:cubicBezTo>
                  <a:pt x="158114" y="280421"/>
                  <a:pt x="151916" y="278761"/>
                  <a:pt x="143850" y="266529"/>
                </a:cubicBezTo>
                <a:cubicBezTo>
                  <a:pt x="135783" y="254296"/>
                  <a:pt x="128595" y="243319"/>
                  <a:pt x="122285" y="233596"/>
                </a:cubicBezTo>
                <a:cubicBezTo>
                  <a:pt x="107027" y="248582"/>
                  <a:pt x="92709" y="258842"/>
                  <a:pt x="79329" y="264378"/>
                </a:cubicBezTo>
                <a:cubicBezTo>
                  <a:pt x="65950" y="269913"/>
                  <a:pt x="52990" y="273139"/>
                  <a:pt x="40449" y="274057"/>
                </a:cubicBezTo>
                <a:cubicBezTo>
                  <a:pt x="27909" y="274975"/>
                  <a:pt x="26453" y="272569"/>
                  <a:pt x="36083" y="266841"/>
                </a:cubicBezTo>
                <a:cubicBezTo>
                  <a:pt x="45712" y="261112"/>
                  <a:pt x="57113" y="254296"/>
                  <a:pt x="70284" y="246395"/>
                </a:cubicBezTo>
                <a:cubicBezTo>
                  <a:pt x="83456" y="238493"/>
                  <a:pt x="96036" y="228972"/>
                  <a:pt x="108024" y="217829"/>
                </a:cubicBezTo>
                <a:cubicBezTo>
                  <a:pt x="94573" y="205239"/>
                  <a:pt x="85589" y="197369"/>
                  <a:pt x="81072" y="194222"/>
                </a:cubicBezTo>
                <a:cubicBezTo>
                  <a:pt x="76555" y="191074"/>
                  <a:pt x="75196" y="185994"/>
                  <a:pt x="76995" y="178982"/>
                </a:cubicBezTo>
                <a:cubicBezTo>
                  <a:pt x="78795" y="171969"/>
                  <a:pt x="81043" y="163630"/>
                  <a:pt x="83739" y="153965"/>
                </a:cubicBezTo>
                <a:cubicBezTo>
                  <a:pt x="57754" y="160131"/>
                  <a:pt x="40794" y="165046"/>
                  <a:pt x="32856" y="168710"/>
                </a:cubicBezTo>
                <a:cubicBezTo>
                  <a:pt x="24919" y="172374"/>
                  <a:pt x="16118" y="168779"/>
                  <a:pt x="6452" y="157923"/>
                </a:cubicBezTo>
                <a:cubicBezTo>
                  <a:pt x="-3213" y="147067"/>
                  <a:pt x="-2019" y="142091"/>
                  <a:pt x="10034" y="142995"/>
                </a:cubicBezTo>
                <a:cubicBezTo>
                  <a:pt x="22087" y="143898"/>
                  <a:pt x="47630" y="141410"/>
                  <a:pt x="86664" y="135531"/>
                </a:cubicBezTo>
                <a:cubicBezTo>
                  <a:pt x="90178" y="108227"/>
                  <a:pt x="92816" y="86537"/>
                  <a:pt x="94580" y="70462"/>
                </a:cubicBezTo>
                <a:cubicBezTo>
                  <a:pt x="96344" y="54387"/>
                  <a:pt x="95878" y="40860"/>
                  <a:pt x="93182" y="29883"/>
                </a:cubicBezTo>
                <a:cubicBezTo>
                  <a:pt x="91160" y="21650"/>
                  <a:pt x="92943" y="17579"/>
                  <a:pt x="98532" y="17670"/>
                </a:cubicBezTo>
                <a:close/>
                <a:moveTo>
                  <a:pt x="1633216" y="16858"/>
                </a:moveTo>
                <a:cubicBezTo>
                  <a:pt x="1647750" y="14564"/>
                  <a:pt x="1657383" y="16991"/>
                  <a:pt x="1662115" y="24140"/>
                </a:cubicBezTo>
                <a:cubicBezTo>
                  <a:pt x="1666847" y="31288"/>
                  <a:pt x="1661208" y="37160"/>
                  <a:pt x="1645197" y="41757"/>
                </a:cubicBezTo>
                <a:cubicBezTo>
                  <a:pt x="1629186" y="46353"/>
                  <a:pt x="1612899" y="49224"/>
                  <a:pt x="1596336" y="50371"/>
                </a:cubicBezTo>
                <a:cubicBezTo>
                  <a:pt x="1609830" y="56280"/>
                  <a:pt x="1615004" y="61324"/>
                  <a:pt x="1611856" y="65504"/>
                </a:cubicBezTo>
                <a:cubicBezTo>
                  <a:pt x="1608708" y="69684"/>
                  <a:pt x="1607134" y="94618"/>
                  <a:pt x="1607134" y="140306"/>
                </a:cubicBezTo>
                <a:cubicBezTo>
                  <a:pt x="1655991" y="135875"/>
                  <a:pt x="1687841" y="132967"/>
                  <a:pt x="1702683" y="131584"/>
                </a:cubicBezTo>
                <a:cubicBezTo>
                  <a:pt x="1717525" y="130200"/>
                  <a:pt x="1728933" y="133591"/>
                  <a:pt x="1736906" y="141758"/>
                </a:cubicBezTo>
                <a:cubicBezTo>
                  <a:pt x="1744879" y="149925"/>
                  <a:pt x="1745833" y="155575"/>
                  <a:pt x="1739767" y="158708"/>
                </a:cubicBezTo>
                <a:cubicBezTo>
                  <a:pt x="1733701" y="161841"/>
                  <a:pt x="1723226" y="162953"/>
                  <a:pt x="1708340" y="162042"/>
                </a:cubicBezTo>
                <a:cubicBezTo>
                  <a:pt x="1693455" y="161132"/>
                  <a:pt x="1676272" y="160458"/>
                  <a:pt x="1656791" y="160020"/>
                </a:cubicBezTo>
                <a:cubicBezTo>
                  <a:pt x="1637310" y="159583"/>
                  <a:pt x="1620758" y="160124"/>
                  <a:pt x="1607134" y="161644"/>
                </a:cubicBezTo>
                <a:cubicBezTo>
                  <a:pt x="1607995" y="213541"/>
                  <a:pt x="1606812" y="251679"/>
                  <a:pt x="1603585" y="276058"/>
                </a:cubicBezTo>
                <a:cubicBezTo>
                  <a:pt x="1600359" y="300436"/>
                  <a:pt x="1595616" y="314525"/>
                  <a:pt x="1589356" y="318325"/>
                </a:cubicBezTo>
                <a:cubicBezTo>
                  <a:pt x="1583097" y="322126"/>
                  <a:pt x="1579967" y="311851"/>
                  <a:pt x="1579967" y="287501"/>
                </a:cubicBezTo>
                <a:lnTo>
                  <a:pt x="1579967" y="163408"/>
                </a:lnTo>
                <a:cubicBezTo>
                  <a:pt x="1544475" y="166993"/>
                  <a:pt x="1519308" y="170360"/>
                  <a:pt x="1504466" y="173507"/>
                </a:cubicBezTo>
                <a:cubicBezTo>
                  <a:pt x="1489624" y="176655"/>
                  <a:pt x="1478241" y="178458"/>
                  <a:pt x="1470318" y="178917"/>
                </a:cubicBezTo>
                <a:cubicBezTo>
                  <a:pt x="1462395" y="179376"/>
                  <a:pt x="1454171" y="174855"/>
                  <a:pt x="1445646" y="165355"/>
                </a:cubicBezTo>
                <a:cubicBezTo>
                  <a:pt x="1437121" y="155854"/>
                  <a:pt x="1438906" y="151560"/>
                  <a:pt x="1451002" y="152470"/>
                </a:cubicBezTo>
                <a:cubicBezTo>
                  <a:pt x="1463098" y="153381"/>
                  <a:pt x="1506086" y="150359"/>
                  <a:pt x="1579967" y="143404"/>
                </a:cubicBezTo>
                <a:cubicBezTo>
                  <a:pt x="1579967" y="91406"/>
                  <a:pt x="1578891" y="61442"/>
                  <a:pt x="1576740" y="53512"/>
                </a:cubicBezTo>
                <a:cubicBezTo>
                  <a:pt x="1574088" y="52981"/>
                  <a:pt x="1568896" y="52716"/>
                  <a:pt x="1561167" y="52716"/>
                </a:cubicBezTo>
                <a:cubicBezTo>
                  <a:pt x="1553194" y="52716"/>
                  <a:pt x="1545335" y="50056"/>
                  <a:pt x="1537592" y="44736"/>
                </a:cubicBezTo>
                <a:cubicBezTo>
                  <a:pt x="1529848" y="39415"/>
                  <a:pt x="1530608" y="35802"/>
                  <a:pt x="1539872" y="33894"/>
                </a:cubicBezTo>
                <a:cubicBezTo>
                  <a:pt x="1549135" y="31987"/>
                  <a:pt x="1558439" y="30367"/>
                  <a:pt x="1567781" y="29033"/>
                </a:cubicBezTo>
                <a:cubicBezTo>
                  <a:pt x="1577124" y="27700"/>
                  <a:pt x="1586732" y="25911"/>
                  <a:pt x="1596605" y="23666"/>
                </a:cubicBezTo>
                <a:cubicBezTo>
                  <a:pt x="1606478" y="21422"/>
                  <a:pt x="1618682" y="19153"/>
                  <a:pt x="1633216" y="16858"/>
                </a:cubicBezTo>
                <a:close/>
                <a:moveTo>
                  <a:pt x="1909705" y="10835"/>
                </a:moveTo>
                <a:cubicBezTo>
                  <a:pt x="1914316" y="10886"/>
                  <a:pt x="1921231" y="13223"/>
                  <a:pt x="1930452" y="17848"/>
                </a:cubicBezTo>
                <a:cubicBezTo>
                  <a:pt x="1945409" y="27298"/>
                  <a:pt x="1948262" y="34264"/>
                  <a:pt x="1939013" y="38745"/>
                </a:cubicBezTo>
                <a:cubicBezTo>
                  <a:pt x="1929764" y="43226"/>
                  <a:pt x="1922131" y="47317"/>
                  <a:pt x="1916115" y="51017"/>
                </a:cubicBezTo>
                <a:cubicBezTo>
                  <a:pt x="1910099" y="54716"/>
                  <a:pt x="1900309" y="60173"/>
                  <a:pt x="1886743" y="67386"/>
                </a:cubicBezTo>
                <a:cubicBezTo>
                  <a:pt x="1902947" y="72979"/>
                  <a:pt x="1910132" y="78166"/>
                  <a:pt x="1908296" y="82949"/>
                </a:cubicBezTo>
                <a:cubicBezTo>
                  <a:pt x="1906461" y="87731"/>
                  <a:pt x="1905127" y="96052"/>
                  <a:pt x="1904295" y="107911"/>
                </a:cubicBezTo>
                <a:cubicBezTo>
                  <a:pt x="1907837" y="107137"/>
                  <a:pt x="1912659" y="105592"/>
                  <a:pt x="1918761" y="103276"/>
                </a:cubicBezTo>
                <a:cubicBezTo>
                  <a:pt x="1924863" y="100960"/>
                  <a:pt x="1930502" y="102086"/>
                  <a:pt x="1935679" y="106653"/>
                </a:cubicBezTo>
                <a:cubicBezTo>
                  <a:pt x="1940856" y="111221"/>
                  <a:pt x="1939242" y="115297"/>
                  <a:pt x="1930839" y="118882"/>
                </a:cubicBezTo>
                <a:cubicBezTo>
                  <a:pt x="1922436" y="122467"/>
                  <a:pt x="1913588" y="125715"/>
                  <a:pt x="1904295" y="128626"/>
                </a:cubicBezTo>
                <a:lnTo>
                  <a:pt x="1904295" y="149771"/>
                </a:lnTo>
                <a:cubicBezTo>
                  <a:pt x="1909372" y="149771"/>
                  <a:pt x="1916940" y="151796"/>
                  <a:pt x="1927000" y="155847"/>
                </a:cubicBezTo>
                <a:cubicBezTo>
                  <a:pt x="1937059" y="159898"/>
                  <a:pt x="1941232" y="167796"/>
                  <a:pt x="1939519" y="179541"/>
                </a:cubicBezTo>
                <a:cubicBezTo>
                  <a:pt x="1937805" y="191285"/>
                  <a:pt x="1932130" y="193587"/>
                  <a:pt x="1922493" y="186446"/>
                </a:cubicBezTo>
                <a:cubicBezTo>
                  <a:pt x="1912857" y="179304"/>
                  <a:pt x="1906791" y="172077"/>
                  <a:pt x="1904295" y="164763"/>
                </a:cubicBezTo>
                <a:lnTo>
                  <a:pt x="1904295" y="236221"/>
                </a:lnTo>
                <a:cubicBezTo>
                  <a:pt x="1904295" y="250747"/>
                  <a:pt x="1902804" y="264288"/>
                  <a:pt x="1899821" y="276843"/>
                </a:cubicBezTo>
                <a:cubicBezTo>
                  <a:pt x="1896838" y="289398"/>
                  <a:pt x="1891411" y="290409"/>
                  <a:pt x="1883538" y="279876"/>
                </a:cubicBezTo>
                <a:cubicBezTo>
                  <a:pt x="1875665" y="269343"/>
                  <a:pt x="1872628" y="259613"/>
                  <a:pt x="1874428" y="250686"/>
                </a:cubicBezTo>
                <a:cubicBezTo>
                  <a:pt x="1876228" y="241759"/>
                  <a:pt x="1877806" y="231008"/>
                  <a:pt x="1879161" y="218431"/>
                </a:cubicBezTo>
                <a:cubicBezTo>
                  <a:pt x="1880516" y="205855"/>
                  <a:pt x="1881193" y="185263"/>
                  <a:pt x="1881193" y="156654"/>
                </a:cubicBezTo>
                <a:cubicBezTo>
                  <a:pt x="1866150" y="186439"/>
                  <a:pt x="1846415" y="209634"/>
                  <a:pt x="1821986" y="226240"/>
                </a:cubicBezTo>
                <a:cubicBezTo>
                  <a:pt x="1797558" y="242846"/>
                  <a:pt x="1791943" y="243290"/>
                  <a:pt x="1805144" y="227573"/>
                </a:cubicBezTo>
                <a:cubicBezTo>
                  <a:pt x="1818344" y="211856"/>
                  <a:pt x="1831189" y="195527"/>
                  <a:pt x="1843679" y="178584"/>
                </a:cubicBezTo>
                <a:cubicBezTo>
                  <a:pt x="1856170" y="161641"/>
                  <a:pt x="1865519" y="147132"/>
                  <a:pt x="1871729" y="135058"/>
                </a:cubicBezTo>
                <a:cubicBezTo>
                  <a:pt x="1852900" y="141224"/>
                  <a:pt x="1840008" y="145465"/>
                  <a:pt x="1833053" y="147781"/>
                </a:cubicBezTo>
                <a:cubicBezTo>
                  <a:pt x="1826098" y="150097"/>
                  <a:pt x="1817308" y="146960"/>
                  <a:pt x="1806682" y="138370"/>
                </a:cubicBezTo>
                <a:cubicBezTo>
                  <a:pt x="1796056" y="129780"/>
                  <a:pt x="1798873" y="125485"/>
                  <a:pt x="1815135" y="125485"/>
                </a:cubicBezTo>
                <a:cubicBezTo>
                  <a:pt x="1828213" y="125485"/>
                  <a:pt x="1850233" y="121298"/>
                  <a:pt x="1881193" y="112923"/>
                </a:cubicBezTo>
                <a:cubicBezTo>
                  <a:pt x="1881193" y="96604"/>
                  <a:pt x="1879888" y="83289"/>
                  <a:pt x="1877279" y="72979"/>
                </a:cubicBezTo>
                <a:cubicBezTo>
                  <a:pt x="1869061" y="78299"/>
                  <a:pt x="1860009" y="81651"/>
                  <a:pt x="1850122" y="83035"/>
                </a:cubicBezTo>
                <a:cubicBezTo>
                  <a:pt x="1840234" y="84419"/>
                  <a:pt x="1841521" y="80314"/>
                  <a:pt x="1853983" y="70720"/>
                </a:cubicBezTo>
                <a:cubicBezTo>
                  <a:pt x="1866444" y="61127"/>
                  <a:pt x="1877694" y="51096"/>
                  <a:pt x="1887733" y="40627"/>
                </a:cubicBezTo>
                <a:cubicBezTo>
                  <a:pt x="1897771" y="30159"/>
                  <a:pt x="1902790" y="22465"/>
                  <a:pt x="1902790" y="17547"/>
                </a:cubicBezTo>
                <a:cubicBezTo>
                  <a:pt x="1902790" y="13022"/>
                  <a:pt x="1905095" y="10785"/>
                  <a:pt x="1909705" y="10835"/>
                </a:cubicBezTo>
                <a:close/>
                <a:moveTo>
                  <a:pt x="3424893" y="9134"/>
                </a:moveTo>
                <a:cubicBezTo>
                  <a:pt x="3426781" y="9076"/>
                  <a:pt x="3429116" y="9461"/>
                  <a:pt x="3431896" y="10287"/>
                </a:cubicBezTo>
                <a:cubicBezTo>
                  <a:pt x="3443016" y="13592"/>
                  <a:pt x="3451366" y="17439"/>
                  <a:pt x="3456944" y="21827"/>
                </a:cubicBezTo>
                <a:cubicBezTo>
                  <a:pt x="3462523" y="26215"/>
                  <a:pt x="3463179" y="31034"/>
                  <a:pt x="3458913" y="36282"/>
                </a:cubicBezTo>
                <a:cubicBezTo>
                  <a:pt x="3454647" y="41531"/>
                  <a:pt x="3449606" y="49963"/>
                  <a:pt x="3443791" y="61578"/>
                </a:cubicBezTo>
                <a:cubicBezTo>
                  <a:pt x="3437976" y="73194"/>
                  <a:pt x="3429404" y="85039"/>
                  <a:pt x="3418075" y="97113"/>
                </a:cubicBezTo>
                <a:cubicBezTo>
                  <a:pt x="3446426" y="96325"/>
                  <a:pt x="3463954" y="93428"/>
                  <a:pt x="3470657" y="88423"/>
                </a:cubicBezTo>
                <a:cubicBezTo>
                  <a:pt x="3477361" y="83418"/>
                  <a:pt x="3485130" y="82845"/>
                  <a:pt x="3493964" y="86702"/>
                </a:cubicBezTo>
                <a:cubicBezTo>
                  <a:pt x="3502797" y="90560"/>
                  <a:pt x="3509907" y="95382"/>
                  <a:pt x="3515291" y="101168"/>
                </a:cubicBezTo>
                <a:cubicBezTo>
                  <a:pt x="3520676" y="106954"/>
                  <a:pt x="3521081" y="112339"/>
                  <a:pt x="3516506" y="117322"/>
                </a:cubicBezTo>
                <a:cubicBezTo>
                  <a:pt x="3511932" y="122305"/>
                  <a:pt x="3508760" y="134122"/>
                  <a:pt x="3506988" y="152771"/>
                </a:cubicBezTo>
                <a:cubicBezTo>
                  <a:pt x="3505217" y="171421"/>
                  <a:pt x="3503658" y="190178"/>
                  <a:pt x="3502310" y="209042"/>
                </a:cubicBezTo>
                <a:cubicBezTo>
                  <a:pt x="3500962" y="227907"/>
                  <a:pt x="3496983" y="244179"/>
                  <a:pt x="3490371" y="257860"/>
                </a:cubicBezTo>
                <a:cubicBezTo>
                  <a:pt x="3483761" y="271541"/>
                  <a:pt x="3473504" y="281941"/>
                  <a:pt x="3459601" y="289061"/>
                </a:cubicBezTo>
                <a:cubicBezTo>
                  <a:pt x="3445698" y="296181"/>
                  <a:pt x="3438220" y="294392"/>
                  <a:pt x="3437166" y="283694"/>
                </a:cubicBezTo>
                <a:cubicBezTo>
                  <a:pt x="3436112" y="272996"/>
                  <a:pt x="3430390" y="260821"/>
                  <a:pt x="3420000" y="247169"/>
                </a:cubicBezTo>
                <a:cubicBezTo>
                  <a:pt x="3409611" y="233517"/>
                  <a:pt x="3411017" y="229889"/>
                  <a:pt x="3424216" y="236285"/>
                </a:cubicBezTo>
                <a:cubicBezTo>
                  <a:pt x="3437417" y="242681"/>
                  <a:pt x="3446634" y="246280"/>
                  <a:pt x="3451868" y="247083"/>
                </a:cubicBezTo>
                <a:cubicBezTo>
                  <a:pt x="3457103" y="247886"/>
                  <a:pt x="3461975" y="243079"/>
                  <a:pt x="3466484" y="232661"/>
                </a:cubicBezTo>
                <a:cubicBezTo>
                  <a:pt x="3470994" y="222242"/>
                  <a:pt x="3474149" y="206465"/>
                  <a:pt x="3475949" y="185327"/>
                </a:cubicBezTo>
                <a:cubicBezTo>
                  <a:pt x="3477749" y="164190"/>
                  <a:pt x="3478648" y="146508"/>
                  <a:pt x="3478648" y="132283"/>
                </a:cubicBezTo>
                <a:cubicBezTo>
                  <a:pt x="3478648" y="119448"/>
                  <a:pt x="3477411" y="112203"/>
                  <a:pt x="3474938" y="110547"/>
                </a:cubicBezTo>
                <a:cubicBezTo>
                  <a:pt x="3472464" y="108890"/>
                  <a:pt x="3466316" y="109295"/>
                  <a:pt x="3456493" y="111762"/>
                </a:cubicBezTo>
                <a:lnTo>
                  <a:pt x="3428357" y="118817"/>
                </a:lnTo>
                <a:cubicBezTo>
                  <a:pt x="3421531" y="119749"/>
                  <a:pt x="3415466" y="117512"/>
                  <a:pt x="3410159" y="112106"/>
                </a:cubicBezTo>
                <a:cubicBezTo>
                  <a:pt x="3396436" y="127694"/>
                  <a:pt x="3382150" y="139689"/>
                  <a:pt x="3367300" y="148093"/>
                </a:cubicBezTo>
                <a:cubicBezTo>
                  <a:pt x="3363588" y="150194"/>
                  <a:pt x="3360793" y="151472"/>
                  <a:pt x="3358915" y="151928"/>
                </a:cubicBezTo>
                <a:lnTo>
                  <a:pt x="3357253" y="151295"/>
                </a:lnTo>
                <a:lnTo>
                  <a:pt x="3356935" y="156858"/>
                </a:lnTo>
                <a:cubicBezTo>
                  <a:pt x="3356729" y="164190"/>
                  <a:pt x="3356850" y="173253"/>
                  <a:pt x="3357298" y="184047"/>
                </a:cubicBezTo>
                <a:cubicBezTo>
                  <a:pt x="3358194" y="205636"/>
                  <a:pt x="3357484" y="221984"/>
                  <a:pt x="3355168" y="233091"/>
                </a:cubicBezTo>
                <a:cubicBezTo>
                  <a:pt x="3352853" y="244197"/>
                  <a:pt x="3349741" y="253131"/>
                  <a:pt x="3345833" y="259893"/>
                </a:cubicBezTo>
                <a:cubicBezTo>
                  <a:pt x="3341926" y="266654"/>
                  <a:pt x="3337742" y="266754"/>
                  <a:pt x="3333282" y="260194"/>
                </a:cubicBezTo>
                <a:cubicBezTo>
                  <a:pt x="3328822" y="253633"/>
                  <a:pt x="3325409" y="248184"/>
                  <a:pt x="3323043" y="243846"/>
                </a:cubicBezTo>
                <a:cubicBezTo>
                  <a:pt x="3320677" y="239508"/>
                  <a:pt x="3318364" y="237163"/>
                  <a:pt x="3316106" y="236812"/>
                </a:cubicBezTo>
                <a:cubicBezTo>
                  <a:pt x="3313847" y="236461"/>
                  <a:pt x="3302622" y="237934"/>
                  <a:pt x="3282431" y="241232"/>
                </a:cubicBezTo>
                <a:cubicBezTo>
                  <a:pt x="3277728" y="261337"/>
                  <a:pt x="3272361" y="266837"/>
                  <a:pt x="3266331" y="257731"/>
                </a:cubicBezTo>
                <a:cubicBezTo>
                  <a:pt x="3260301" y="248625"/>
                  <a:pt x="3257286" y="236500"/>
                  <a:pt x="3257286" y="221357"/>
                </a:cubicBezTo>
                <a:cubicBezTo>
                  <a:pt x="3257286" y="207088"/>
                  <a:pt x="3256845" y="189360"/>
                  <a:pt x="3255963" y="168173"/>
                </a:cubicBezTo>
                <a:cubicBezTo>
                  <a:pt x="3255081" y="146985"/>
                  <a:pt x="3251933" y="131648"/>
                  <a:pt x="3246520" y="122162"/>
                </a:cubicBezTo>
                <a:cubicBezTo>
                  <a:pt x="3241107" y="112676"/>
                  <a:pt x="3242028" y="107933"/>
                  <a:pt x="3249284" y="107933"/>
                </a:cubicBezTo>
                <a:cubicBezTo>
                  <a:pt x="3254074" y="107933"/>
                  <a:pt x="3259673" y="108370"/>
                  <a:pt x="3266083" y="109245"/>
                </a:cubicBezTo>
                <a:cubicBezTo>
                  <a:pt x="3272967" y="100598"/>
                  <a:pt x="3280646" y="87226"/>
                  <a:pt x="3289121" y="69128"/>
                </a:cubicBezTo>
                <a:cubicBezTo>
                  <a:pt x="3297596" y="51031"/>
                  <a:pt x="3300260" y="36773"/>
                  <a:pt x="3297112" y="26355"/>
                </a:cubicBezTo>
                <a:cubicBezTo>
                  <a:pt x="3293964" y="15937"/>
                  <a:pt x="3301891" y="14851"/>
                  <a:pt x="3320892" y="23096"/>
                </a:cubicBezTo>
                <a:cubicBezTo>
                  <a:pt x="3337096" y="30926"/>
                  <a:pt x="3342105" y="37820"/>
                  <a:pt x="3335917" y="43778"/>
                </a:cubicBezTo>
                <a:cubicBezTo>
                  <a:pt x="3329729" y="49737"/>
                  <a:pt x="3323064" y="58072"/>
                  <a:pt x="3315923" y="68784"/>
                </a:cubicBezTo>
                <a:cubicBezTo>
                  <a:pt x="3308781" y="79496"/>
                  <a:pt x="3297840" y="92983"/>
                  <a:pt x="3283098" y="109245"/>
                </a:cubicBezTo>
                <a:cubicBezTo>
                  <a:pt x="3300450" y="106750"/>
                  <a:pt x="3312510" y="102527"/>
                  <a:pt x="3319278" y="96576"/>
                </a:cubicBezTo>
                <a:cubicBezTo>
                  <a:pt x="3326047" y="90624"/>
                  <a:pt x="3333375" y="89570"/>
                  <a:pt x="3341262" y="93414"/>
                </a:cubicBezTo>
                <a:cubicBezTo>
                  <a:pt x="3349149" y="97257"/>
                  <a:pt x="3356050" y="101258"/>
                  <a:pt x="3361966" y="105416"/>
                </a:cubicBezTo>
                <a:cubicBezTo>
                  <a:pt x="3367881" y="109575"/>
                  <a:pt x="3369218" y="114454"/>
                  <a:pt x="3365977" y="120054"/>
                </a:cubicBezTo>
                <a:cubicBezTo>
                  <a:pt x="3362737" y="125654"/>
                  <a:pt x="3360256" y="132322"/>
                  <a:pt x="3358535" y="140059"/>
                </a:cubicBezTo>
                <a:cubicBezTo>
                  <a:pt x="3358104" y="141993"/>
                  <a:pt x="3357756" y="144360"/>
                  <a:pt x="3357489" y="147160"/>
                </a:cubicBezTo>
                <a:lnTo>
                  <a:pt x="3357468" y="147532"/>
                </a:lnTo>
                <a:lnTo>
                  <a:pt x="3358657" y="144798"/>
                </a:lnTo>
                <a:cubicBezTo>
                  <a:pt x="3360449" y="141965"/>
                  <a:pt x="3363158" y="138309"/>
                  <a:pt x="3366784" y="133831"/>
                </a:cubicBezTo>
                <a:cubicBezTo>
                  <a:pt x="3381289" y="115921"/>
                  <a:pt x="3394561" y="95446"/>
                  <a:pt x="3406599" y="72409"/>
                </a:cubicBezTo>
                <a:cubicBezTo>
                  <a:pt x="3418638" y="49371"/>
                  <a:pt x="3423084" y="32432"/>
                  <a:pt x="3419936" y="21591"/>
                </a:cubicBezTo>
                <a:cubicBezTo>
                  <a:pt x="3417575" y="13460"/>
                  <a:pt x="3419227" y="9308"/>
                  <a:pt x="3424893" y="9134"/>
                </a:cubicBezTo>
                <a:close/>
                <a:moveTo>
                  <a:pt x="2598913" y="7437"/>
                </a:moveTo>
                <a:cubicBezTo>
                  <a:pt x="2606549" y="8842"/>
                  <a:pt x="2613777" y="10886"/>
                  <a:pt x="2620595" y="13567"/>
                </a:cubicBezTo>
                <a:cubicBezTo>
                  <a:pt x="2627414" y="16249"/>
                  <a:pt x="2629909" y="21558"/>
                  <a:pt x="2628081" y="29496"/>
                </a:cubicBezTo>
                <a:cubicBezTo>
                  <a:pt x="2626253" y="37433"/>
                  <a:pt x="2625127" y="46819"/>
                  <a:pt x="2624704" y="57653"/>
                </a:cubicBezTo>
                <a:cubicBezTo>
                  <a:pt x="2624281" y="68487"/>
                  <a:pt x="2624069" y="82536"/>
                  <a:pt x="2624069" y="99802"/>
                </a:cubicBezTo>
                <a:cubicBezTo>
                  <a:pt x="2624801" y="99974"/>
                  <a:pt x="2626995" y="99343"/>
                  <a:pt x="2630651" y="97909"/>
                </a:cubicBezTo>
                <a:cubicBezTo>
                  <a:pt x="2634308" y="96475"/>
                  <a:pt x="2638173" y="98232"/>
                  <a:pt x="2642246" y="103179"/>
                </a:cubicBezTo>
                <a:cubicBezTo>
                  <a:pt x="2646318" y="108127"/>
                  <a:pt x="2645268" y="112590"/>
                  <a:pt x="2639094" y="116569"/>
                </a:cubicBezTo>
                <a:cubicBezTo>
                  <a:pt x="2632921" y="120549"/>
                  <a:pt x="2627912" y="123184"/>
                  <a:pt x="2624069" y="124474"/>
                </a:cubicBezTo>
                <a:lnTo>
                  <a:pt x="2624069" y="155148"/>
                </a:lnTo>
                <a:cubicBezTo>
                  <a:pt x="2634190" y="149749"/>
                  <a:pt x="2639799" y="147891"/>
                  <a:pt x="2640898" y="149574"/>
                </a:cubicBezTo>
                <a:lnTo>
                  <a:pt x="2640619" y="151545"/>
                </a:lnTo>
                <a:lnTo>
                  <a:pt x="2642998" y="147964"/>
                </a:lnTo>
                <a:cubicBezTo>
                  <a:pt x="2650326" y="138571"/>
                  <a:pt x="2656898" y="128730"/>
                  <a:pt x="2662713" y="118441"/>
                </a:cubicBezTo>
                <a:cubicBezTo>
                  <a:pt x="2668528" y="108152"/>
                  <a:pt x="2673647" y="98357"/>
                  <a:pt x="2678071" y="89058"/>
                </a:cubicBezTo>
                <a:cubicBezTo>
                  <a:pt x="2682495" y="79758"/>
                  <a:pt x="2686722" y="67841"/>
                  <a:pt x="2690751" y="53308"/>
                </a:cubicBezTo>
                <a:cubicBezTo>
                  <a:pt x="2694781" y="38774"/>
                  <a:pt x="2695896" y="28857"/>
                  <a:pt x="2694096" y="23559"/>
                </a:cubicBezTo>
                <a:cubicBezTo>
                  <a:pt x="2692297" y="18260"/>
                  <a:pt x="2693551" y="15019"/>
                  <a:pt x="2697860" y="13836"/>
                </a:cubicBezTo>
                <a:cubicBezTo>
                  <a:pt x="2702170" y="12653"/>
                  <a:pt x="2709620" y="14926"/>
                  <a:pt x="2720210" y="20655"/>
                </a:cubicBezTo>
                <a:cubicBezTo>
                  <a:pt x="2730800" y="26384"/>
                  <a:pt x="2733969" y="31944"/>
                  <a:pt x="2729717" y="37336"/>
                </a:cubicBezTo>
                <a:cubicBezTo>
                  <a:pt x="2725465" y="42728"/>
                  <a:pt x="2722242" y="48278"/>
                  <a:pt x="2720048" y="53985"/>
                </a:cubicBezTo>
                <a:cubicBezTo>
                  <a:pt x="2717854" y="59693"/>
                  <a:pt x="2712882" y="70752"/>
                  <a:pt x="2705131" y="87165"/>
                </a:cubicBezTo>
                <a:cubicBezTo>
                  <a:pt x="2697380" y="103577"/>
                  <a:pt x="2691902" y="113612"/>
                  <a:pt x="2688697" y="117268"/>
                </a:cubicBezTo>
                <a:cubicBezTo>
                  <a:pt x="2685492" y="120925"/>
                  <a:pt x="2682398" y="123205"/>
                  <a:pt x="2679415" y="124109"/>
                </a:cubicBezTo>
                <a:cubicBezTo>
                  <a:pt x="2701256" y="121485"/>
                  <a:pt x="2720325" y="118409"/>
                  <a:pt x="2736622" y="114881"/>
                </a:cubicBezTo>
                <a:cubicBezTo>
                  <a:pt x="2752920" y="111353"/>
                  <a:pt x="2764729" y="107510"/>
                  <a:pt x="2772050" y="103351"/>
                </a:cubicBezTo>
                <a:cubicBezTo>
                  <a:pt x="2779370" y="99193"/>
                  <a:pt x="2787562" y="99257"/>
                  <a:pt x="2796625" y="103545"/>
                </a:cubicBezTo>
                <a:cubicBezTo>
                  <a:pt x="2805688" y="107833"/>
                  <a:pt x="2812489" y="112231"/>
                  <a:pt x="2817028" y="116741"/>
                </a:cubicBezTo>
                <a:cubicBezTo>
                  <a:pt x="2821567" y="121251"/>
                  <a:pt x="2821290" y="125801"/>
                  <a:pt x="2816199" y="130390"/>
                </a:cubicBezTo>
                <a:cubicBezTo>
                  <a:pt x="2811109" y="134979"/>
                  <a:pt x="2806362" y="148286"/>
                  <a:pt x="2801960" y="170313"/>
                </a:cubicBezTo>
                <a:cubicBezTo>
                  <a:pt x="2797557" y="192339"/>
                  <a:pt x="2794212" y="208841"/>
                  <a:pt x="2791925" y="219819"/>
                </a:cubicBezTo>
                <a:cubicBezTo>
                  <a:pt x="2789638" y="230796"/>
                  <a:pt x="2785891" y="241494"/>
                  <a:pt x="2780686" y="251912"/>
                </a:cubicBezTo>
                <a:cubicBezTo>
                  <a:pt x="2775480" y="262331"/>
                  <a:pt x="2766496" y="270655"/>
                  <a:pt x="2753734" y="276886"/>
                </a:cubicBezTo>
                <a:cubicBezTo>
                  <a:pt x="2740971" y="283117"/>
                  <a:pt x="2734589" y="280360"/>
                  <a:pt x="2734589" y="268615"/>
                </a:cubicBezTo>
                <a:cubicBezTo>
                  <a:pt x="2734589" y="259724"/>
                  <a:pt x="2730764" y="249614"/>
                  <a:pt x="2723114" y="238286"/>
                </a:cubicBezTo>
                <a:cubicBezTo>
                  <a:pt x="2715463" y="226957"/>
                  <a:pt x="2716829" y="223680"/>
                  <a:pt x="2727211" y="228455"/>
                </a:cubicBezTo>
                <a:lnTo>
                  <a:pt x="2746119" y="239253"/>
                </a:lnTo>
                <a:cubicBezTo>
                  <a:pt x="2749618" y="241677"/>
                  <a:pt x="2754196" y="236332"/>
                  <a:pt x="2759853" y="223218"/>
                </a:cubicBezTo>
                <a:cubicBezTo>
                  <a:pt x="2765510" y="210103"/>
                  <a:pt x="2770587" y="190784"/>
                  <a:pt x="2775083" y="165258"/>
                </a:cubicBezTo>
                <a:cubicBezTo>
                  <a:pt x="2779578" y="139732"/>
                  <a:pt x="2778707" y="126970"/>
                  <a:pt x="2772469" y="126970"/>
                </a:cubicBezTo>
                <a:cubicBezTo>
                  <a:pt x="2764797" y="126970"/>
                  <a:pt x="2755820" y="128103"/>
                  <a:pt x="2745538" y="130368"/>
                </a:cubicBezTo>
                <a:cubicBezTo>
                  <a:pt x="2757240" y="139173"/>
                  <a:pt x="2760907" y="145741"/>
                  <a:pt x="2756541" y="150072"/>
                </a:cubicBezTo>
                <a:cubicBezTo>
                  <a:pt x="2752174" y="154402"/>
                  <a:pt x="2745266" y="163770"/>
                  <a:pt x="2735815" y="178175"/>
                </a:cubicBezTo>
                <a:cubicBezTo>
                  <a:pt x="2726365" y="192580"/>
                  <a:pt x="2712939" y="208479"/>
                  <a:pt x="2695537" y="225874"/>
                </a:cubicBezTo>
                <a:cubicBezTo>
                  <a:pt x="2678136" y="243269"/>
                  <a:pt x="2661397" y="254529"/>
                  <a:pt x="2645322" y="259656"/>
                </a:cubicBezTo>
                <a:cubicBezTo>
                  <a:pt x="2629246" y="264783"/>
                  <a:pt x="2626937" y="262144"/>
                  <a:pt x="2638395" y="251740"/>
                </a:cubicBezTo>
                <a:cubicBezTo>
                  <a:pt x="2649853" y="241336"/>
                  <a:pt x="2661436" y="230061"/>
                  <a:pt x="2673145" y="217915"/>
                </a:cubicBezTo>
                <a:cubicBezTo>
                  <a:pt x="2684854" y="205769"/>
                  <a:pt x="2695330" y="192874"/>
                  <a:pt x="2704572" y="179229"/>
                </a:cubicBezTo>
                <a:cubicBezTo>
                  <a:pt x="2713814" y="165584"/>
                  <a:pt x="2719572" y="155130"/>
                  <a:pt x="2721844" y="147867"/>
                </a:cubicBezTo>
                <a:cubicBezTo>
                  <a:pt x="2724118" y="140604"/>
                  <a:pt x="2725663" y="136334"/>
                  <a:pt x="2726480" y="135058"/>
                </a:cubicBezTo>
                <a:cubicBezTo>
                  <a:pt x="2717231" y="136836"/>
                  <a:pt x="2709186" y="138341"/>
                  <a:pt x="2702345" y="139575"/>
                </a:cubicBezTo>
                <a:cubicBezTo>
                  <a:pt x="2708655" y="142916"/>
                  <a:pt x="2710250" y="146408"/>
                  <a:pt x="2707131" y="150050"/>
                </a:cubicBezTo>
                <a:cubicBezTo>
                  <a:pt x="2704012" y="153693"/>
                  <a:pt x="2700456" y="157952"/>
                  <a:pt x="2696462" y="162827"/>
                </a:cubicBezTo>
                <a:cubicBezTo>
                  <a:pt x="2692469" y="167703"/>
                  <a:pt x="2686765" y="173618"/>
                  <a:pt x="2679351" y="180573"/>
                </a:cubicBezTo>
                <a:cubicBezTo>
                  <a:pt x="2671937" y="187528"/>
                  <a:pt x="2664957" y="192877"/>
                  <a:pt x="2658411" y="196620"/>
                </a:cubicBezTo>
                <a:cubicBezTo>
                  <a:pt x="2651864" y="200363"/>
                  <a:pt x="2644927" y="203188"/>
                  <a:pt x="2637599" y="205095"/>
                </a:cubicBezTo>
                <a:cubicBezTo>
                  <a:pt x="2630272" y="207002"/>
                  <a:pt x="2630756" y="203661"/>
                  <a:pt x="2639051" y="195071"/>
                </a:cubicBezTo>
                <a:cubicBezTo>
                  <a:pt x="2647347" y="186482"/>
                  <a:pt x="2654675" y="177877"/>
                  <a:pt x="2661035" y="169259"/>
                </a:cubicBezTo>
                <a:cubicBezTo>
                  <a:pt x="2667395" y="160640"/>
                  <a:pt x="2672919" y="153911"/>
                  <a:pt x="2677609" y="149072"/>
                </a:cubicBezTo>
                <a:cubicBezTo>
                  <a:pt x="2682298" y="144232"/>
                  <a:pt x="2684219" y="141812"/>
                  <a:pt x="2683373" y="141812"/>
                </a:cubicBezTo>
                <a:cubicBezTo>
                  <a:pt x="2679903" y="141812"/>
                  <a:pt x="2676569" y="140464"/>
                  <a:pt x="2673371" y="137768"/>
                </a:cubicBezTo>
                <a:cubicBezTo>
                  <a:pt x="2665455" y="147261"/>
                  <a:pt x="2656582" y="153682"/>
                  <a:pt x="2646752" y="157030"/>
                </a:cubicBezTo>
                <a:cubicBezTo>
                  <a:pt x="2641837" y="158705"/>
                  <a:pt x="2639066" y="158786"/>
                  <a:pt x="2638441" y="157275"/>
                </a:cubicBezTo>
                <a:lnTo>
                  <a:pt x="2639047" y="154145"/>
                </a:lnTo>
                <a:lnTo>
                  <a:pt x="2623940" y="171991"/>
                </a:lnTo>
                <a:cubicBezTo>
                  <a:pt x="2623123" y="197287"/>
                  <a:pt x="2622714" y="218697"/>
                  <a:pt x="2622714" y="236221"/>
                </a:cubicBezTo>
                <a:cubicBezTo>
                  <a:pt x="2622714" y="252626"/>
                  <a:pt x="2621994" y="265163"/>
                  <a:pt x="2620552" y="273831"/>
                </a:cubicBezTo>
                <a:cubicBezTo>
                  <a:pt x="2619111" y="282500"/>
                  <a:pt x="2615863" y="288760"/>
                  <a:pt x="2610808" y="292610"/>
                </a:cubicBezTo>
                <a:cubicBezTo>
                  <a:pt x="2605753" y="296460"/>
                  <a:pt x="2601050" y="292097"/>
                  <a:pt x="2596697" y="279521"/>
                </a:cubicBezTo>
                <a:cubicBezTo>
                  <a:pt x="2592345" y="266945"/>
                  <a:pt x="2591517" y="256745"/>
                  <a:pt x="2594213" y="248922"/>
                </a:cubicBezTo>
                <a:cubicBezTo>
                  <a:pt x="2596909" y="241100"/>
                  <a:pt x="2598709" y="220690"/>
                  <a:pt x="2599612" y="187693"/>
                </a:cubicBezTo>
                <a:cubicBezTo>
                  <a:pt x="2568221" y="212215"/>
                  <a:pt x="2549891" y="227344"/>
                  <a:pt x="2544621" y="233080"/>
                </a:cubicBezTo>
                <a:cubicBezTo>
                  <a:pt x="2539351" y="238816"/>
                  <a:pt x="2533153" y="238952"/>
                  <a:pt x="2526025" y="233489"/>
                </a:cubicBezTo>
                <a:cubicBezTo>
                  <a:pt x="2518898" y="228025"/>
                  <a:pt x="2514532" y="223228"/>
                  <a:pt x="2512926" y="219098"/>
                </a:cubicBezTo>
                <a:cubicBezTo>
                  <a:pt x="2511320" y="214968"/>
                  <a:pt x="2514266" y="212100"/>
                  <a:pt x="2521766" y="210494"/>
                </a:cubicBezTo>
                <a:cubicBezTo>
                  <a:pt x="2529266" y="208888"/>
                  <a:pt x="2538688" y="204815"/>
                  <a:pt x="2550031" y="198276"/>
                </a:cubicBezTo>
                <a:cubicBezTo>
                  <a:pt x="2561374" y="191737"/>
                  <a:pt x="2578353" y="180645"/>
                  <a:pt x="2600967" y="165000"/>
                </a:cubicBezTo>
                <a:lnTo>
                  <a:pt x="2600967" y="129658"/>
                </a:lnTo>
                <a:cubicBezTo>
                  <a:pt x="2590312" y="133258"/>
                  <a:pt x="2581637" y="134599"/>
                  <a:pt x="2574940" y="133681"/>
                </a:cubicBezTo>
                <a:cubicBezTo>
                  <a:pt x="2568243" y="132763"/>
                  <a:pt x="2563360" y="131422"/>
                  <a:pt x="2560291" y="129658"/>
                </a:cubicBezTo>
                <a:cubicBezTo>
                  <a:pt x="2550511" y="140801"/>
                  <a:pt x="2539322" y="149211"/>
                  <a:pt x="2526724" y="154890"/>
                </a:cubicBezTo>
                <a:cubicBezTo>
                  <a:pt x="2514127" y="160569"/>
                  <a:pt x="2513062" y="157131"/>
                  <a:pt x="2523530" y="144576"/>
                </a:cubicBezTo>
                <a:cubicBezTo>
                  <a:pt x="2533998" y="132021"/>
                  <a:pt x="2542771" y="119384"/>
                  <a:pt x="2549848" y="106664"/>
                </a:cubicBezTo>
                <a:cubicBezTo>
                  <a:pt x="2556925" y="93944"/>
                  <a:pt x="2559563" y="82873"/>
                  <a:pt x="2557764" y="73452"/>
                </a:cubicBezTo>
                <a:cubicBezTo>
                  <a:pt x="2555964" y="64030"/>
                  <a:pt x="2562292" y="63815"/>
                  <a:pt x="2576747" y="72807"/>
                </a:cubicBezTo>
                <a:cubicBezTo>
                  <a:pt x="2591202" y="81798"/>
                  <a:pt x="2596210" y="89033"/>
                  <a:pt x="2591772" y="94511"/>
                </a:cubicBezTo>
                <a:cubicBezTo>
                  <a:pt x="2587333" y="99989"/>
                  <a:pt x="2579651" y="107159"/>
                  <a:pt x="2568723" y="116021"/>
                </a:cubicBezTo>
                <a:cubicBezTo>
                  <a:pt x="2567375" y="116021"/>
                  <a:pt x="2570358" y="115160"/>
                  <a:pt x="2577672" y="113440"/>
                </a:cubicBezTo>
                <a:cubicBezTo>
                  <a:pt x="2584985" y="111719"/>
                  <a:pt x="2592750" y="109367"/>
                  <a:pt x="2600967" y="106384"/>
                </a:cubicBezTo>
                <a:cubicBezTo>
                  <a:pt x="2600967" y="77073"/>
                  <a:pt x="2600530" y="56746"/>
                  <a:pt x="2599655" y="45403"/>
                </a:cubicBezTo>
                <a:cubicBezTo>
                  <a:pt x="2598780" y="34059"/>
                  <a:pt x="2596529" y="24545"/>
                  <a:pt x="2592901" y="16858"/>
                </a:cubicBezTo>
                <a:cubicBezTo>
                  <a:pt x="2589273" y="9172"/>
                  <a:pt x="2591277" y="6031"/>
                  <a:pt x="2598913" y="7437"/>
                </a:cubicBezTo>
                <a:close/>
                <a:moveTo>
                  <a:pt x="1979801" y="4040"/>
                </a:moveTo>
                <a:cubicBezTo>
                  <a:pt x="1981168" y="3979"/>
                  <a:pt x="1982837" y="4248"/>
                  <a:pt x="1984808" y="4845"/>
                </a:cubicBezTo>
                <a:cubicBezTo>
                  <a:pt x="1992696" y="7232"/>
                  <a:pt x="2000371" y="10878"/>
                  <a:pt x="2007835" y="15783"/>
                </a:cubicBezTo>
                <a:cubicBezTo>
                  <a:pt x="2015299" y="20687"/>
                  <a:pt x="2016418" y="25570"/>
                  <a:pt x="2011191" y="30431"/>
                </a:cubicBezTo>
                <a:cubicBezTo>
                  <a:pt x="2005964" y="35293"/>
                  <a:pt x="1999138" y="46367"/>
                  <a:pt x="1990713" y="63654"/>
                </a:cubicBezTo>
                <a:cubicBezTo>
                  <a:pt x="1982288" y="80941"/>
                  <a:pt x="1974175" y="93894"/>
                  <a:pt x="1966374" y="102512"/>
                </a:cubicBezTo>
                <a:cubicBezTo>
                  <a:pt x="1970189" y="102584"/>
                  <a:pt x="1981765" y="99985"/>
                  <a:pt x="2001103" y="94715"/>
                </a:cubicBezTo>
                <a:cubicBezTo>
                  <a:pt x="2020440" y="89445"/>
                  <a:pt x="2033766" y="84250"/>
                  <a:pt x="2041079" y="79131"/>
                </a:cubicBezTo>
                <a:cubicBezTo>
                  <a:pt x="2048393" y="74011"/>
                  <a:pt x="2055939" y="73133"/>
                  <a:pt x="2063719" y="76496"/>
                </a:cubicBezTo>
                <a:cubicBezTo>
                  <a:pt x="2071499" y="79858"/>
                  <a:pt x="2079716" y="85078"/>
                  <a:pt x="2088370" y="92155"/>
                </a:cubicBezTo>
                <a:cubicBezTo>
                  <a:pt x="2097024" y="99232"/>
                  <a:pt x="2095214" y="105345"/>
                  <a:pt x="2082939" y="110493"/>
                </a:cubicBezTo>
                <a:cubicBezTo>
                  <a:pt x="2070663" y="115641"/>
                  <a:pt x="2059166" y="122596"/>
                  <a:pt x="2048447" y="131358"/>
                </a:cubicBezTo>
                <a:cubicBezTo>
                  <a:pt x="2037728" y="140120"/>
                  <a:pt x="2034168" y="138370"/>
                  <a:pt x="2037767" y="126109"/>
                </a:cubicBezTo>
                <a:cubicBezTo>
                  <a:pt x="2041366" y="113848"/>
                  <a:pt x="2043166" y="106004"/>
                  <a:pt x="2043166" y="102577"/>
                </a:cubicBezTo>
                <a:cubicBezTo>
                  <a:pt x="2043166" y="100842"/>
                  <a:pt x="2039316" y="101301"/>
                  <a:pt x="2031615" y="103954"/>
                </a:cubicBezTo>
                <a:cubicBezTo>
                  <a:pt x="2023914" y="106607"/>
                  <a:pt x="2016565" y="108593"/>
                  <a:pt x="2009567" y="109912"/>
                </a:cubicBezTo>
                <a:cubicBezTo>
                  <a:pt x="2019476" y="115376"/>
                  <a:pt x="2023746" y="120599"/>
                  <a:pt x="2022376" y="125582"/>
                </a:cubicBezTo>
                <a:cubicBezTo>
                  <a:pt x="2021007" y="130565"/>
                  <a:pt x="2020544" y="145723"/>
                  <a:pt x="2020989" y="171055"/>
                </a:cubicBezTo>
                <a:cubicBezTo>
                  <a:pt x="2021433" y="196387"/>
                  <a:pt x="2022114" y="216126"/>
                  <a:pt x="2023032" y="230273"/>
                </a:cubicBezTo>
                <a:cubicBezTo>
                  <a:pt x="2023950" y="244420"/>
                  <a:pt x="2023455" y="256014"/>
                  <a:pt x="2021548" y="265055"/>
                </a:cubicBezTo>
                <a:cubicBezTo>
                  <a:pt x="2019641" y="274097"/>
                  <a:pt x="2014898" y="282360"/>
                  <a:pt x="2007319" y="289846"/>
                </a:cubicBezTo>
                <a:cubicBezTo>
                  <a:pt x="1999740" y="297331"/>
                  <a:pt x="1994051" y="296822"/>
                  <a:pt x="1990251" y="288319"/>
                </a:cubicBezTo>
                <a:cubicBezTo>
                  <a:pt x="1986450" y="279815"/>
                  <a:pt x="1979022" y="271239"/>
                  <a:pt x="1967966" y="262592"/>
                </a:cubicBezTo>
                <a:cubicBezTo>
                  <a:pt x="1956910" y="253945"/>
                  <a:pt x="1955974" y="250529"/>
                  <a:pt x="1965159" y="252343"/>
                </a:cubicBezTo>
                <a:cubicBezTo>
                  <a:pt x="1974344" y="254157"/>
                  <a:pt x="1981926" y="255064"/>
                  <a:pt x="1987906" y="255064"/>
                </a:cubicBezTo>
                <a:cubicBezTo>
                  <a:pt x="1991563" y="255064"/>
                  <a:pt x="1993811" y="248489"/>
                  <a:pt x="1994649" y="235339"/>
                </a:cubicBezTo>
                <a:cubicBezTo>
                  <a:pt x="1995488" y="222189"/>
                  <a:pt x="1995908" y="200886"/>
                  <a:pt x="1995908" y="171431"/>
                </a:cubicBezTo>
                <a:cubicBezTo>
                  <a:pt x="1995908" y="142507"/>
                  <a:pt x="1993843" y="124087"/>
                  <a:pt x="1989713" y="116171"/>
                </a:cubicBezTo>
                <a:cubicBezTo>
                  <a:pt x="1987232" y="117018"/>
                  <a:pt x="1982539" y="118129"/>
                  <a:pt x="1975634" y="119506"/>
                </a:cubicBezTo>
                <a:cubicBezTo>
                  <a:pt x="1968730" y="120882"/>
                  <a:pt x="1963657" y="119771"/>
                  <a:pt x="1960416" y="116171"/>
                </a:cubicBezTo>
                <a:cubicBezTo>
                  <a:pt x="1953705" y="127099"/>
                  <a:pt x="1943996" y="136129"/>
                  <a:pt x="1931291" y="143264"/>
                </a:cubicBezTo>
                <a:cubicBezTo>
                  <a:pt x="1918585" y="150398"/>
                  <a:pt x="1917209" y="147286"/>
                  <a:pt x="1927161" y="133928"/>
                </a:cubicBezTo>
                <a:cubicBezTo>
                  <a:pt x="1937113" y="120570"/>
                  <a:pt x="1948137" y="99182"/>
                  <a:pt x="1960233" y="69763"/>
                </a:cubicBezTo>
                <a:cubicBezTo>
                  <a:pt x="1972329" y="40344"/>
                  <a:pt x="1977477" y="21573"/>
                  <a:pt x="1975677" y="13449"/>
                </a:cubicBezTo>
                <a:cubicBezTo>
                  <a:pt x="1974328" y="7356"/>
                  <a:pt x="1975702" y="4220"/>
                  <a:pt x="1979801" y="4040"/>
                </a:cubicBezTo>
                <a:close/>
                <a:moveTo>
                  <a:pt x="4139691" y="3734"/>
                </a:moveTo>
                <a:cubicBezTo>
                  <a:pt x="4142852" y="3765"/>
                  <a:pt x="4146361" y="4619"/>
                  <a:pt x="4150218" y="6297"/>
                </a:cubicBezTo>
                <a:cubicBezTo>
                  <a:pt x="4157933" y="9652"/>
                  <a:pt x="4165451" y="13969"/>
                  <a:pt x="4172772" y="19246"/>
                </a:cubicBezTo>
                <a:cubicBezTo>
                  <a:pt x="4180093" y="24523"/>
                  <a:pt x="4181362" y="29589"/>
                  <a:pt x="4176579" y="34443"/>
                </a:cubicBezTo>
                <a:cubicBezTo>
                  <a:pt x="4171797" y="39297"/>
                  <a:pt x="4167064" y="45768"/>
                  <a:pt x="4162382" y="53856"/>
                </a:cubicBezTo>
                <a:cubicBezTo>
                  <a:pt x="4157700" y="61944"/>
                  <a:pt x="4150842" y="72100"/>
                  <a:pt x="4141808" y="84325"/>
                </a:cubicBezTo>
                <a:cubicBezTo>
                  <a:pt x="4132773" y="96550"/>
                  <a:pt x="4126371" y="98167"/>
                  <a:pt x="4122599" y="89176"/>
                </a:cubicBezTo>
                <a:lnTo>
                  <a:pt x="4063725" y="95629"/>
                </a:lnTo>
                <a:cubicBezTo>
                  <a:pt x="4058319" y="104821"/>
                  <a:pt x="4052464" y="103362"/>
                  <a:pt x="4046162" y="91252"/>
                </a:cubicBezTo>
                <a:cubicBezTo>
                  <a:pt x="4039859" y="79141"/>
                  <a:pt x="4034489" y="67537"/>
                  <a:pt x="4030051" y="56437"/>
                </a:cubicBezTo>
                <a:cubicBezTo>
                  <a:pt x="4025612" y="45338"/>
                  <a:pt x="4021522" y="36426"/>
                  <a:pt x="4017779" y="29700"/>
                </a:cubicBezTo>
                <a:cubicBezTo>
                  <a:pt x="4014036" y="22974"/>
                  <a:pt x="4014667" y="19031"/>
                  <a:pt x="4019672" y="17869"/>
                </a:cubicBezTo>
                <a:cubicBezTo>
                  <a:pt x="4024677" y="16708"/>
                  <a:pt x="4030764" y="16801"/>
                  <a:pt x="4037934" y="18149"/>
                </a:cubicBezTo>
                <a:cubicBezTo>
                  <a:pt x="4045104" y="19497"/>
                  <a:pt x="4061219" y="18637"/>
                  <a:pt x="4086279" y="15568"/>
                </a:cubicBezTo>
                <a:cubicBezTo>
                  <a:pt x="4111338" y="12499"/>
                  <a:pt x="4126331" y="9348"/>
                  <a:pt x="4131257" y="6114"/>
                </a:cubicBezTo>
                <a:cubicBezTo>
                  <a:pt x="4133720" y="4497"/>
                  <a:pt x="4136532" y="3704"/>
                  <a:pt x="4139691" y="3734"/>
                </a:cubicBezTo>
                <a:close/>
                <a:moveTo>
                  <a:pt x="2348991" y="3734"/>
                </a:moveTo>
                <a:cubicBezTo>
                  <a:pt x="2352152" y="3765"/>
                  <a:pt x="2355660" y="4619"/>
                  <a:pt x="2359518" y="6297"/>
                </a:cubicBezTo>
                <a:cubicBezTo>
                  <a:pt x="2367233" y="9652"/>
                  <a:pt x="2374751" y="13969"/>
                  <a:pt x="2382072" y="19246"/>
                </a:cubicBezTo>
                <a:cubicBezTo>
                  <a:pt x="2389392" y="24523"/>
                  <a:pt x="2390661" y="29589"/>
                  <a:pt x="2385879" y="34443"/>
                </a:cubicBezTo>
                <a:cubicBezTo>
                  <a:pt x="2381096" y="39297"/>
                  <a:pt x="2376364" y="45768"/>
                  <a:pt x="2371682" y="53856"/>
                </a:cubicBezTo>
                <a:cubicBezTo>
                  <a:pt x="2367000" y="61944"/>
                  <a:pt x="2360142" y="72100"/>
                  <a:pt x="2351108" y="84325"/>
                </a:cubicBezTo>
                <a:cubicBezTo>
                  <a:pt x="2342073" y="96550"/>
                  <a:pt x="2335670" y="98167"/>
                  <a:pt x="2331899" y="89176"/>
                </a:cubicBezTo>
                <a:lnTo>
                  <a:pt x="2273025" y="95629"/>
                </a:lnTo>
                <a:cubicBezTo>
                  <a:pt x="2267619" y="104821"/>
                  <a:pt x="2261764" y="103362"/>
                  <a:pt x="2255462" y="91252"/>
                </a:cubicBezTo>
                <a:cubicBezTo>
                  <a:pt x="2249160" y="79141"/>
                  <a:pt x="2243789" y="67537"/>
                  <a:pt x="2239351" y="56437"/>
                </a:cubicBezTo>
                <a:cubicBezTo>
                  <a:pt x="2234912" y="45338"/>
                  <a:pt x="2230822" y="36426"/>
                  <a:pt x="2227079" y="29700"/>
                </a:cubicBezTo>
                <a:cubicBezTo>
                  <a:pt x="2223336" y="22974"/>
                  <a:pt x="2223967" y="19031"/>
                  <a:pt x="2228972" y="17869"/>
                </a:cubicBezTo>
                <a:cubicBezTo>
                  <a:pt x="2233977" y="16708"/>
                  <a:pt x="2240064" y="16801"/>
                  <a:pt x="2247234" y="18149"/>
                </a:cubicBezTo>
                <a:cubicBezTo>
                  <a:pt x="2254404" y="19497"/>
                  <a:pt x="2270519" y="18637"/>
                  <a:pt x="2295579" y="15568"/>
                </a:cubicBezTo>
                <a:cubicBezTo>
                  <a:pt x="2320638" y="12499"/>
                  <a:pt x="2335631" y="9348"/>
                  <a:pt x="2340557" y="6114"/>
                </a:cubicBezTo>
                <a:cubicBezTo>
                  <a:pt x="2343020" y="4497"/>
                  <a:pt x="2345831" y="3704"/>
                  <a:pt x="2348991" y="3734"/>
                </a:cubicBezTo>
                <a:close/>
                <a:moveTo>
                  <a:pt x="3032335" y="2694"/>
                </a:moveTo>
                <a:cubicBezTo>
                  <a:pt x="3038172" y="3647"/>
                  <a:pt x="3045621" y="5938"/>
                  <a:pt x="3054684" y="9566"/>
                </a:cubicBezTo>
                <a:cubicBezTo>
                  <a:pt x="3063747" y="13194"/>
                  <a:pt x="3067135" y="18084"/>
                  <a:pt x="3064848" y="24236"/>
                </a:cubicBezTo>
                <a:cubicBezTo>
                  <a:pt x="3062561" y="30388"/>
                  <a:pt x="3060557" y="50630"/>
                  <a:pt x="3058836" y="84960"/>
                </a:cubicBezTo>
                <a:cubicBezTo>
                  <a:pt x="3068645" y="83311"/>
                  <a:pt x="3080913" y="80199"/>
                  <a:pt x="3095640" y="75625"/>
                </a:cubicBezTo>
                <a:cubicBezTo>
                  <a:pt x="3110367" y="71050"/>
                  <a:pt x="3122313" y="72796"/>
                  <a:pt x="3131476" y="80862"/>
                </a:cubicBezTo>
                <a:cubicBezTo>
                  <a:pt x="3140640" y="88929"/>
                  <a:pt x="3139829" y="94131"/>
                  <a:pt x="3129045" y="96468"/>
                </a:cubicBezTo>
                <a:cubicBezTo>
                  <a:pt x="3118262" y="98805"/>
                  <a:pt x="3095755" y="101975"/>
                  <a:pt x="3061525" y="105976"/>
                </a:cubicBezTo>
                <a:cubicBezTo>
                  <a:pt x="3078303" y="129909"/>
                  <a:pt x="3096676" y="151416"/>
                  <a:pt x="3116645" y="170496"/>
                </a:cubicBezTo>
                <a:cubicBezTo>
                  <a:pt x="3136614" y="189575"/>
                  <a:pt x="3154467" y="202672"/>
                  <a:pt x="3170206" y="209784"/>
                </a:cubicBezTo>
                <a:cubicBezTo>
                  <a:pt x="3185944" y="216897"/>
                  <a:pt x="3188410" y="221744"/>
                  <a:pt x="3177605" y="224325"/>
                </a:cubicBezTo>
                <a:cubicBezTo>
                  <a:pt x="3166800" y="226907"/>
                  <a:pt x="3154227" y="227491"/>
                  <a:pt x="3139887" y="226078"/>
                </a:cubicBezTo>
                <a:cubicBezTo>
                  <a:pt x="3125547" y="224666"/>
                  <a:pt x="3115946" y="220077"/>
                  <a:pt x="3111084" y="212312"/>
                </a:cubicBezTo>
                <a:cubicBezTo>
                  <a:pt x="3106223" y="204547"/>
                  <a:pt x="3099555" y="193974"/>
                  <a:pt x="3091080" y="180595"/>
                </a:cubicBezTo>
                <a:cubicBezTo>
                  <a:pt x="3082605" y="167215"/>
                  <a:pt x="3071857" y="145741"/>
                  <a:pt x="3058836" y="116171"/>
                </a:cubicBezTo>
                <a:lnTo>
                  <a:pt x="3058836" y="195631"/>
                </a:lnTo>
                <a:cubicBezTo>
                  <a:pt x="3063167" y="194899"/>
                  <a:pt x="3067956" y="193594"/>
                  <a:pt x="3073205" y="191716"/>
                </a:cubicBezTo>
                <a:cubicBezTo>
                  <a:pt x="3078453" y="189837"/>
                  <a:pt x="3084792" y="191773"/>
                  <a:pt x="3092220" y="197523"/>
                </a:cubicBezTo>
                <a:cubicBezTo>
                  <a:pt x="3099648" y="203274"/>
                  <a:pt x="3099738" y="208232"/>
                  <a:pt x="3092489" y="212398"/>
                </a:cubicBezTo>
                <a:cubicBezTo>
                  <a:pt x="3085240" y="216564"/>
                  <a:pt x="3074022" y="219837"/>
                  <a:pt x="3058836" y="222217"/>
                </a:cubicBezTo>
                <a:cubicBezTo>
                  <a:pt x="3059696" y="240745"/>
                  <a:pt x="3059044" y="259871"/>
                  <a:pt x="3056878" y="279596"/>
                </a:cubicBezTo>
                <a:cubicBezTo>
                  <a:pt x="3054713" y="299321"/>
                  <a:pt x="3049296" y="304150"/>
                  <a:pt x="3040628" y="294083"/>
                </a:cubicBezTo>
                <a:cubicBezTo>
                  <a:pt x="3031959" y="284017"/>
                  <a:pt x="3028750" y="274046"/>
                  <a:pt x="3031001" y="264173"/>
                </a:cubicBezTo>
                <a:cubicBezTo>
                  <a:pt x="3033253" y="254300"/>
                  <a:pt x="3034823" y="241405"/>
                  <a:pt x="3035712" y="225487"/>
                </a:cubicBezTo>
                <a:cubicBezTo>
                  <a:pt x="3024599" y="226390"/>
                  <a:pt x="3013947" y="225204"/>
                  <a:pt x="3003759" y="221927"/>
                </a:cubicBezTo>
                <a:cubicBezTo>
                  <a:pt x="2993570" y="218650"/>
                  <a:pt x="2992473" y="215298"/>
                  <a:pt x="3000468" y="211871"/>
                </a:cubicBezTo>
                <a:cubicBezTo>
                  <a:pt x="3008462" y="208444"/>
                  <a:pt x="3020211" y="205102"/>
                  <a:pt x="3035712" y="201847"/>
                </a:cubicBezTo>
                <a:lnTo>
                  <a:pt x="3035712" y="131014"/>
                </a:lnTo>
                <a:cubicBezTo>
                  <a:pt x="3028184" y="153184"/>
                  <a:pt x="3016608" y="172998"/>
                  <a:pt x="3000984" y="190457"/>
                </a:cubicBezTo>
                <a:cubicBezTo>
                  <a:pt x="2985360" y="207917"/>
                  <a:pt x="2970371" y="219697"/>
                  <a:pt x="2956017" y="225799"/>
                </a:cubicBezTo>
                <a:lnTo>
                  <a:pt x="2948045" y="228399"/>
                </a:lnTo>
                <a:lnTo>
                  <a:pt x="2947998" y="229835"/>
                </a:lnTo>
                <a:cubicBezTo>
                  <a:pt x="2946848" y="250944"/>
                  <a:pt x="2944487" y="265609"/>
                  <a:pt x="2940916" y="273831"/>
                </a:cubicBezTo>
                <a:cubicBezTo>
                  <a:pt x="2936155" y="284794"/>
                  <a:pt x="2930294" y="284260"/>
                  <a:pt x="2923332" y="272229"/>
                </a:cubicBezTo>
                <a:cubicBezTo>
                  <a:pt x="2916370" y="260197"/>
                  <a:pt x="2914466" y="250446"/>
                  <a:pt x="2917621" y="242975"/>
                </a:cubicBezTo>
                <a:cubicBezTo>
                  <a:pt x="2920775" y="235504"/>
                  <a:pt x="2923249" y="223024"/>
                  <a:pt x="2925042" y="205536"/>
                </a:cubicBezTo>
                <a:cubicBezTo>
                  <a:pt x="2926834" y="188048"/>
                  <a:pt x="2927730" y="170377"/>
                  <a:pt x="2927730" y="152524"/>
                </a:cubicBezTo>
                <a:cubicBezTo>
                  <a:pt x="2927730" y="135488"/>
                  <a:pt x="2927351" y="125614"/>
                  <a:pt x="2926590" y="122904"/>
                </a:cubicBezTo>
                <a:cubicBezTo>
                  <a:pt x="2918546" y="135638"/>
                  <a:pt x="2908823" y="147250"/>
                  <a:pt x="2897422" y="157740"/>
                </a:cubicBezTo>
                <a:cubicBezTo>
                  <a:pt x="2886022" y="168230"/>
                  <a:pt x="2874951" y="176071"/>
                  <a:pt x="2864210" y="181262"/>
                </a:cubicBezTo>
                <a:cubicBezTo>
                  <a:pt x="2853470" y="186453"/>
                  <a:pt x="2853341" y="182538"/>
                  <a:pt x="2863823" y="169517"/>
                </a:cubicBezTo>
                <a:cubicBezTo>
                  <a:pt x="2874306" y="156496"/>
                  <a:pt x="2885603" y="141471"/>
                  <a:pt x="2897713" y="124442"/>
                </a:cubicBezTo>
                <a:cubicBezTo>
                  <a:pt x="2909823" y="107413"/>
                  <a:pt x="2920331" y="88714"/>
                  <a:pt x="2929236" y="68343"/>
                </a:cubicBezTo>
                <a:cubicBezTo>
                  <a:pt x="2938141" y="47973"/>
                  <a:pt x="2941917" y="33278"/>
                  <a:pt x="2940562" y="24258"/>
                </a:cubicBezTo>
                <a:cubicBezTo>
                  <a:pt x="2939207" y="15238"/>
                  <a:pt x="2943985" y="12900"/>
                  <a:pt x="2954898" y="17246"/>
                </a:cubicBezTo>
                <a:cubicBezTo>
                  <a:pt x="2965811" y="21591"/>
                  <a:pt x="2973038" y="25738"/>
                  <a:pt x="2976580" y="29689"/>
                </a:cubicBezTo>
                <a:cubicBezTo>
                  <a:pt x="2980122" y="33640"/>
                  <a:pt x="2980413" y="37297"/>
                  <a:pt x="2977452" y="40659"/>
                </a:cubicBezTo>
                <a:cubicBezTo>
                  <a:pt x="2974490" y="44022"/>
                  <a:pt x="2970367" y="50988"/>
                  <a:pt x="2965083" y="61557"/>
                </a:cubicBezTo>
                <a:cubicBezTo>
                  <a:pt x="2959799" y="72125"/>
                  <a:pt x="2949657" y="88230"/>
                  <a:pt x="2934657" y="109869"/>
                </a:cubicBezTo>
                <a:cubicBezTo>
                  <a:pt x="2949054" y="115863"/>
                  <a:pt x="2955117" y="125012"/>
                  <a:pt x="2952844" y="137316"/>
                </a:cubicBezTo>
                <a:cubicBezTo>
                  <a:pt x="2950571" y="149620"/>
                  <a:pt x="2949205" y="172708"/>
                  <a:pt x="2948746" y="206579"/>
                </a:cubicBezTo>
                <a:lnTo>
                  <a:pt x="2948277" y="221172"/>
                </a:lnTo>
                <a:lnTo>
                  <a:pt x="2954984" y="213366"/>
                </a:lnTo>
                <a:cubicBezTo>
                  <a:pt x="2968650" y="198975"/>
                  <a:pt x="2982163" y="181534"/>
                  <a:pt x="2995521" y="161042"/>
                </a:cubicBezTo>
                <a:cubicBezTo>
                  <a:pt x="3008878" y="140550"/>
                  <a:pt x="3018232" y="124238"/>
                  <a:pt x="3023580" y="112106"/>
                </a:cubicBezTo>
                <a:cubicBezTo>
                  <a:pt x="3015062" y="114816"/>
                  <a:pt x="3006487" y="116845"/>
                  <a:pt x="2997854" y="118193"/>
                </a:cubicBezTo>
                <a:cubicBezTo>
                  <a:pt x="2989221" y="119541"/>
                  <a:pt x="2981001" y="116985"/>
                  <a:pt x="2973193" y="110525"/>
                </a:cubicBezTo>
                <a:cubicBezTo>
                  <a:pt x="2965385" y="104065"/>
                  <a:pt x="2966503" y="100232"/>
                  <a:pt x="2976548" y="99028"/>
                </a:cubicBezTo>
                <a:cubicBezTo>
                  <a:pt x="2986594" y="97823"/>
                  <a:pt x="2996836" y="96314"/>
                  <a:pt x="3007276" y="94500"/>
                </a:cubicBezTo>
                <a:cubicBezTo>
                  <a:pt x="3017715" y="92686"/>
                  <a:pt x="3027194" y="91069"/>
                  <a:pt x="3035712" y="89649"/>
                </a:cubicBezTo>
                <a:cubicBezTo>
                  <a:pt x="3035712" y="69817"/>
                  <a:pt x="3035049" y="54143"/>
                  <a:pt x="3033723" y="42628"/>
                </a:cubicBezTo>
                <a:cubicBezTo>
                  <a:pt x="3032396" y="31113"/>
                  <a:pt x="3030374" y="21340"/>
                  <a:pt x="3027657" y="13309"/>
                </a:cubicBezTo>
                <a:cubicBezTo>
                  <a:pt x="3024939" y="5279"/>
                  <a:pt x="3026499" y="1740"/>
                  <a:pt x="3032335" y="2694"/>
                </a:cubicBezTo>
                <a:close/>
                <a:moveTo>
                  <a:pt x="3778710" y="2612"/>
                </a:moveTo>
                <a:cubicBezTo>
                  <a:pt x="3783191" y="1347"/>
                  <a:pt x="3792554" y="4210"/>
                  <a:pt x="3806799" y="11201"/>
                </a:cubicBezTo>
                <a:cubicBezTo>
                  <a:pt x="3825793" y="20522"/>
                  <a:pt x="3829051" y="26398"/>
                  <a:pt x="3816575" y="28829"/>
                </a:cubicBezTo>
                <a:cubicBezTo>
                  <a:pt x="3804099" y="31259"/>
                  <a:pt x="3789637" y="34705"/>
                  <a:pt x="3773189" y="39165"/>
                </a:cubicBezTo>
                <a:lnTo>
                  <a:pt x="3766381" y="40997"/>
                </a:lnTo>
                <a:lnTo>
                  <a:pt x="3783116" y="48780"/>
                </a:lnTo>
                <a:cubicBezTo>
                  <a:pt x="3787311" y="52207"/>
                  <a:pt x="3787762" y="56283"/>
                  <a:pt x="3784471" y="61008"/>
                </a:cubicBezTo>
                <a:cubicBezTo>
                  <a:pt x="3781180" y="65733"/>
                  <a:pt x="3777871" y="71918"/>
                  <a:pt x="3774544" y="79561"/>
                </a:cubicBezTo>
                <a:cubicBezTo>
                  <a:pt x="3794592" y="76937"/>
                  <a:pt x="3811036" y="74029"/>
                  <a:pt x="3823878" y="70838"/>
                </a:cubicBezTo>
                <a:cubicBezTo>
                  <a:pt x="3836720" y="67648"/>
                  <a:pt x="3847231" y="69978"/>
                  <a:pt x="3855412" y="77829"/>
                </a:cubicBezTo>
                <a:cubicBezTo>
                  <a:pt x="3863594" y="85681"/>
                  <a:pt x="3860098" y="90434"/>
                  <a:pt x="3844926" y="92091"/>
                </a:cubicBezTo>
                <a:cubicBezTo>
                  <a:pt x="3829754" y="93747"/>
                  <a:pt x="3805024" y="96712"/>
                  <a:pt x="3770737" y="100985"/>
                </a:cubicBezTo>
                <a:cubicBezTo>
                  <a:pt x="3766779" y="112027"/>
                  <a:pt x="3763552" y="119283"/>
                  <a:pt x="3761057" y="122754"/>
                </a:cubicBezTo>
                <a:cubicBezTo>
                  <a:pt x="3780302" y="121133"/>
                  <a:pt x="3791982" y="118702"/>
                  <a:pt x="3796098" y="115462"/>
                </a:cubicBezTo>
                <a:cubicBezTo>
                  <a:pt x="3800214" y="112221"/>
                  <a:pt x="3808226" y="113884"/>
                  <a:pt x="3820135" y="120452"/>
                </a:cubicBezTo>
                <a:cubicBezTo>
                  <a:pt x="3832045" y="127020"/>
                  <a:pt x="3836422" y="133071"/>
                  <a:pt x="3833267" y="138607"/>
                </a:cubicBezTo>
                <a:cubicBezTo>
                  <a:pt x="3830113" y="144142"/>
                  <a:pt x="3828535" y="152381"/>
                  <a:pt x="3828535" y="163322"/>
                </a:cubicBezTo>
                <a:cubicBezTo>
                  <a:pt x="3828535" y="174378"/>
                  <a:pt x="3829213" y="186707"/>
                  <a:pt x="3830568" y="200309"/>
                </a:cubicBezTo>
                <a:cubicBezTo>
                  <a:pt x="3831923" y="213911"/>
                  <a:pt x="3830163" y="225784"/>
                  <a:pt x="3825287" y="235930"/>
                </a:cubicBezTo>
                <a:cubicBezTo>
                  <a:pt x="3820412" y="246076"/>
                  <a:pt x="3814984" y="245828"/>
                  <a:pt x="3809004" y="235188"/>
                </a:cubicBezTo>
                <a:cubicBezTo>
                  <a:pt x="3803024" y="224548"/>
                  <a:pt x="3800708" y="216162"/>
                  <a:pt x="3802056" y="210032"/>
                </a:cubicBezTo>
                <a:cubicBezTo>
                  <a:pt x="3803404" y="203901"/>
                  <a:pt x="3804078" y="196434"/>
                  <a:pt x="3804078" y="187629"/>
                </a:cubicBezTo>
                <a:cubicBezTo>
                  <a:pt x="3804078" y="178752"/>
                  <a:pt x="3803870" y="169284"/>
                  <a:pt x="3803454" y="159224"/>
                </a:cubicBezTo>
                <a:cubicBezTo>
                  <a:pt x="3803038" y="149165"/>
                  <a:pt x="3800862" y="142848"/>
                  <a:pt x="3796926" y="140274"/>
                </a:cubicBezTo>
                <a:cubicBezTo>
                  <a:pt x="3792989" y="137700"/>
                  <a:pt x="3784898" y="137538"/>
                  <a:pt x="3772651" y="139790"/>
                </a:cubicBezTo>
                <a:cubicBezTo>
                  <a:pt x="3760405" y="142041"/>
                  <a:pt x="3745290" y="144357"/>
                  <a:pt x="3727308" y="146738"/>
                </a:cubicBezTo>
                <a:cubicBezTo>
                  <a:pt x="3728182" y="171374"/>
                  <a:pt x="3727921" y="193200"/>
                  <a:pt x="3726522" y="212215"/>
                </a:cubicBezTo>
                <a:cubicBezTo>
                  <a:pt x="3725124" y="231230"/>
                  <a:pt x="3721134" y="243595"/>
                  <a:pt x="3714552" y="249310"/>
                </a:cubicBezTo>
                <a:cubicBezTo>
                  <a:pt x="3707970" y="255024"/>
                  <a:pt x="3703248" y="252271"/>
                  <a:pt x="3700387" y="241050"/>
                </a:cubicBezTo>
                <a:cubicBezTo>
                  <a:pt x="3697526" y="229828"/>
                  <a:pt x="3696996" y="220995"/>
                  <a:pt x="3698796" y="214549"/>
                </a:cubicBezTo>
                <a:cubicBezTo>
                  <a:pt x="3700595" y="208103"/>
                  <a:pt x="3702173" y="195408"/>
                  <a:pt x="3703528" y="176465"/>
                </a:cubicBezTo>
                <a:cubicBezTo>
                  <a:pt x="3704883" y="157521"/>
                  <a:pt x="3703983" y="144060"/>
                  <a:pt x="3700828" y="136079"/>
                </a:cubicBezTo>
                <a:cubicBezTo>
                  <a:pt x="3697674" y="128099"/>
                  <a:pt x="3698939" y="124575"/>
                  <a:pt x="3704625" y="125507"/>
                </a:cubicBezTo>
                <a:cubicBezTo>
                  <a:pt x="3710311" y="126439"/>
                  <a:pt x="3715280" y="127113"/>
                  <a:pt x="3719532" y="127529"/>
                </a:cubicBezTo>
                <a:cubicBezTo>
                  <a:pt x="3723784" y="127945"/>
                  <a:pt x="3729645" y="127909"/>
                  <a:pt x="3737116" y="127421"/>
                </a:cubicBezTo>
                <a:cubicBezTo>
                  <a:pt x="3740458" y="114888"/>
                  <a:pt x="3742982" y="107087"/>
                  <a:pt x="3744688" y="104018"/>
                </a:cubicBezTo>
                <a:cubicBezTo>
                  <a:pt x="3730032" y="108492"/>
                  <a:pt x="3719453" y="110959"/>
                  <a:pt x="3712949" y="111418"/>
                </a:cubicBezTo>
                <a:cubicBezTo>
                  <a:pt x="3706446" y="111877"/>
                  <a:pt x="3699090" y="108804"/>
                  <a:pt x="3690880" y="102201"/>
                </a:cubicBezTo>
                <a:lnTo>
                  <a:pt x="3686897" y="96234"/>
                </a:lnTo>
                <a:lnTo>
                  <a:pt x="3684437" y="114776"/>
                </a:lnTo>
                <a:cubicBezTo>
                  <a:pt x="3682086" y="130086"/>
                  <a:pt x="3679426" y="142880"/>
                  <a:pt x="3676457" y="153158"/>
                </a:cubicBezTo>
                <a:cubicBezTo>
                  <a:pt x="3670520" y="173715"/>
                  <a:pt x="3662959" y="191802"/>
                  <a:pt x="3653775" y="207418"/>
                </a:cubicBezTo>
                <a:cubicBezTo>
                  <a:pt x="3644590" y="223035"/>
                  <a:pt x="3634003" y="235686"/>
                  <a:pt x="3622015" y="245373"/>
                </a:cubicBezTo>
                <a:cubicBezTo>
                  <a:pt x="3610026" y="255060"/>
                  <a:pt x="3598680" y="262266"/>
                  <a:pt x="3587974" y="266991"/>
                </a:cubicBezTo>
                <a:cubicBezTo>
                  <a:pt x="3577270" y="271716"/>
                  <a:pt x="3578958" y="266450"/>
                  <a:pt x="3593040" y="251192"/>
                </a:cubicBezTo>
                <a:cubicBezTo>
                  <a:pt x="3607122" y="235934"/>
                  <a:pt x="3619287" y="218944"/>
                  <a:pt x="3629532" y="200223"/>
                </a:cubicBezTo>
                <a:cubicBezTo>
                  <a:pt x="3639779" y="181502"/>
                  <a:pt x="3646913" y="162519"/>
                  <a:pt x="3650935" y="143274"/>
                </a:cubicBezTo>
                <a:cubicBezTo>
                  <a:pt x="3654958" y="124030"/>
                  <a:pt x="3657643" y="104925"/>
                  <a:pt x="3658991" y="85960"/>
                </a:cubicBezTo>
                <a:cubicBezTo>
                  <a:pt x="3660339" y="66995"/>
                  <a:pt x="3659439" y="52863"/>
                  <a:pt x="3656291" y="43563"/>
                </a:cubicBezTo>
                <a:cubicBezTo>
                  <a:pt x="3653144" y="34264"/>
                  <a:pt x="3663042" y="34561"/>
                  <a:pt x="3685986" y="44456"/>
                </a:cubicBezTo>
                <a:cubicBezTo>
                  <a:pt x="3712100" y="38448"/>
                  <a:pt x="3733198" y="31751"/>
                  <a:pt x="3749280" y="24365"/>
                </a:cubicBezTo>
                <a:cubicBezTo>
                  <a:pt x="3765363" y="16980"/>
                  <a:pt x="3774222" y="10610"/>
                  <a:pt x="3775856" y="5254"/>
                </a:cubicBezTo>
                <a:cubicBezTo>
                  <a:pt x="3776265" y="3915"/>
                  <a:pt x="3777216" y="3034"/>
                  <a:pt x="3778710" y="2612"/>
                </a:cubicBezTo>
                <a:close/>
                <a:moveTo>
                  <a:pt x="453559" y="33"/>
                </a:moveTo>
                <a:cubicBezTo>
                  <a:pt x="455120" y="169"/>
                  <a:pt x="457036" y="722"/>
                  <a:pt x="459305" y="1694"/>
                </a:cubicBezTo>
                <a:cubicBezTo>
                  <a:pt x="468382" y="5580"/>
                  <a:pt x="476058" y="10645"/>
                  <a:pt x="482332" y="16891"/>
                </a:cubicBezTo>
                <a:cubicBezTo>
                  <a:pt x="488606" y="23136"/>
                  <a:pt x="489767" y="28209"/>
                  <a:pt x="485817" y="32109"/>
                </a:cubicBezTo>
                <a:cubicBezTo>
                  <a:pt x="481866" y="36010"/>
                  <a:pt x="475481" y="45015"/>
                  <a:pt x="466662" y="59126"/>
                </a:cubicBezTo>
                <a:cubicBezTo>
                  <a:pt x="457842" y="73237"/>
                  <a:pt x="450005" y="86243"/>
                  <a:pt x="443151" y="98146"/>
                </a:cubicBezTo>
                <a:cubicBezTo>
                  <a:pt x="453046" y="105015"/>
                  <a:pt x="457319" y="116609"/>
                  <a:pt x="455971" y="132928"/>
                </a:cubicBezTo>
                <a:cubicBezTo>
                  <a:pt x="454623" y="149247"/>
                  <a:pt x="453949" y="172428"/>
                  <a:pt x="453949" y="202471"/>
                </a:cubicBezTo>
                <a:cubicBezTo>
                  <a:pt x="453949" y="232370"/>
                  <a:pt x="452178" y="254257"/>
                  <a:pt x="448636" y="268131"/>
                </a:cubicBezTo>
                <a:cubicBezTo>
                  <a:pt x="445094" y="282005"/>
                  <a:pt x="439666" y="283192"/>
                  <a:pt x="432353" y="271691"/>
                </a:cubicBezTo>
                <a:cubicBezTo>
                  <a:pt x="425039" y="260190"/>
                  <a:pt x="422508" y="248879"/>
                  <a:pt x="424759" y="237759"/>
                </a:cubicBezTo>
                <a:cubicBezTo>
                  <a:pt x="427011" y="226638"/>
                  <a:pt x="428588" y="213448"/>
                  <a:pt x="429492" y="198190"/>
                </a:cubicBezTo>
                <a:cubicBezTo>
                  <a:pt x="430395" y="182932"/>
                  <a:pt x="431521" y="166491"/>
                  <a:pt x="432869" y="148867"/>
                </a:cubicBezTo>
                <a:cubicBezTo>
                  <a:pt x="434217" y="131243"/>
                  <a:pt x="433780" y="118989"/>
                  <a:pt x="431557" y="112106"/>
                </a:cubicBezTo>
                <a:cubicBezTo>
                  <a:pt x="416801" y="134850"/>
                  <a:pt x="400395" y="151560"/>
                  <a:pt x="382341" y="162236"/>
                </a:cubicBezTo>
                <a:cubicBezTo>
                  <a:pt x="364287" y="172912"/>
                  <a:pt x="360462" y="171575"/>
                  <a:pt x="370865" y="158224"/>
                </a:cubicBezTo>
                <a:cubicBezTo>
                  <a:pt x="381269" y="144873"/>
                  <a:pt x="391895" y="130971"/>
                  <a:pt x="402744" y="116516"/>
                </a:cubicBezTo>
                <a:cubicBezTo>
                  <a:pt x="413592" y="102061"/>
                  <a:pt x="424587" y="83085"/>
                  <a:pt x="435730" y="59589"/>
                </a:cubicBezTo>
                <a:cubicBezTo>
                  <a:pt x="446872" y="36092"/>
                  <a:pt x="451318" y="19597"/>
                  <a:pt x="449066" y="10104"/>
                </a:cubicBezTo>
                <a:cubicBezTo>
                  <a:pt x="447378" y="2984"/>
                  <a:pt x="448875" y="-373"/>
                  <a:pt x="453559" y="3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宋体" panose="02010600030101010101" pitchFamily="2" charset="-122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1" lang="zh-CN" altLang="en-US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283" b="100000" l="5346" r="92467">
                        <a14:foregroundMark x1="54070" y1="10646" x2="52855" y2="14311"/>
                        <a14:foregroundMark x1="53706" y1="10820" x2="46294" y2="10297"/>
                        <a14:foregroundMark x1="45200" y1="10297" x2="45079" y2="10995"/>
                        <a14:foregroundMark x1="54800" y1="10471" x2="53098" y2="12391"/>
                        <a14:foregroundMark x1="49834" y1="37470" x2="54983" y2="45346"/>
                        <a14:foregroundMark x1="61628" y1="34368" x2="72259" y2="41766"/>
                        <a14:foregroundMark x1="49169" y1="38186" x2="44850" y2="45346"/>
                        <a14:foregroundMark x1="55316" y1="42243" x2="57807" y2="503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677" y="3197397"/>
            <a:ext cx="2503424" cy="1742967"/>
          </a:xfrm>
          <a:prstGeom prst="rect">
            <a:avLst/>
          </a:prstGeom>
        </p:spPr>
      </p:pic>
      <p:sp>
        <p:nvSpPr>
          <p:cNvPr id="20" name="副标题 2"/>
          <p:cNvSpPr txBox="1"/>
          <p:nvPr/>
        </p:nvSpPr>
        <p:spPr bwMode="auto">
          <a:xfrm>
            <a:off x="4831702" y="3215207"/>
            <a:ext cx="5774098" cy="68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宋体" panose="02010600030101010101" pitchFamily="2" charset="-122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1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（</a:t>
            </a:r>
            <a:r>
              <a:rPr kumimoji="1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1</a:t>
            </a:r>
            <a:r>
              <a:rPr kumimoji="1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）调节天平，使天平左右</a:t>
            </a:r>
            <a:r>
              <a:rPr kumimoji="1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两端平衡</a:t>
            </a:r>
            <a:r>
              <a:rPr kumimoji="1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。</a:t>
            </a:r>
          </a:p>
        </p:txBody>
      </p:sp>
      <p:sp>
        <p:nvSpPr>
          <p:cNvPr id="22" name="副标题 2"/>
          <p:cNvSpPr txBox="1"/>
          <p:nvPr/>
        </p:nvSpPr>
        <p:spPr bwMode="auto">
          <a:xfrm>
            <a:off x="4831701" y="4025102"/>
            <a:ext cx="6787142" cy="68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宋体" panose="02010600030101010101" pitchFamily="2" charset="-122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1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（</a:t>
            </a:r>
            <a:r>
              <a:rPr kumimoji="1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</a:t>
            </a:r>
            <a:r>
              <a:rPr kumimoji="1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）天平</a:t>
            </a:r>
            <a:r>
              <a:rPr kumimoji="1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左边</a:t>
            </a:r>
            <a:r>
              <a:rPr kumimoji="1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托盘放入物体，</a:t>
            </a:r>
            <a:r>
              <a:rPr kumimoji="1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右边</a:t>
            </a:r>
            <a:r>
              <a:rPr kumimoji="1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托盘放入砝码，指针指向</a:t>
            </a:r>
            <a:r>
              <a:rPr kumimoji="1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正中央</a:t>
            </a:r>
            <a:r>
              <a:rPr kumimoji="1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时，此时砝码的质量就是物体的质量。</a:t>
            </a: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75" b="99425" l="2000" r="21000">
                        <a14:foregroundMark x1="7800" y1="23563" x2="10200" y2="54023"/>
                        <a14:foregroundMark x1="15000" y1="25862" x2="11800" y2="540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9588"/>
          <a:stretch>
            <a:fillRect/>
          </a:stretch>
        </p:blipFill>
        <p:spPr>
          <a:xfrm>
            <a:off x="3259322" y="3646871"/>
            <a:ext cx="149979" cy="255698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1009" b="89914" l="59766" r="96289">
                        <a14:backgroundMark x1="62891" y1="67435" x2="68164" y2="84582"/>
                      </a14:backgroundRemoval>
                    </a14:imgEffect>
                  </a14:imgLayer>
                </a14:imgProps>
              </a:ext>
            </a:extLst>
          </a:blip>
          <a:srcRect l="61823" t="47848"/>
          <a:stretch>
            <a:fillRect/>
          </a:stretch>
        </p:blipFill>
        <p:spPr>
          <a:xfrm rot="11521473" flipV="1">
            <a:off x="1948635" y="3670724"/>
            <a:ext cx="231512" cy="251318"/>
          </a:xfrm>
          <a:prstGeom prst="rect">
            <a:avLst/>
          </a:prstGeom>
        </p:spPr>
      </p:pic>
      <p:sp>
        <p:nvSpPr>
          <p:cNvPr id="25" name="副标题 2"/>
          <p:cNvSpPr txBox="1"/>
          <p:nvPr/>
        </p:nvSpPr>
        <p:spPr bwMode="auto">
          <a:xfrm>
            <a:off x="1260510" y="5234100"/>
            <a:ext cx="3024336" cy="43749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宋体" panose="02010600030101010101" pitchFamily="2" charset="-122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1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1</a:t>
            </a:r>
            <a:r>
              <a:rPr kumimoji="1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克花生豆大约有</a:t>
            </a:r>
            <a:r>
              <a:rPr kumimoji="1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1</a:t>
            </a:r>
            <a:r>
              <a:rPr kumimoji="1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粒。</a:t>
            </a:r>
          </a:p>
        </p:txBody>
      </p:sp>
      <p:sp>
        <p:nvSpPr>
          <p:cNvPr id="26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44488" y="368300"/>
            <a:ext cx="777302" cy="523220"/>
          </a:xfrm>
        </p:spPr>
        <p:txBody>
          <a:bodyPr/>
          <a:lstStyle/>
          <a:p>
            <a:r>
              <a:rPr lang="en-US" altLang="zh-CN"/>
              <a:t>02</a:t>
            </a:r>
            <a:endParaRPr lang="zh-CN" altLang="en-US"/>
          </a:p>
        </p:txBody>
      </p:sp>
      <p:sp>
        <p:nvSpPr>
          <p:cNvPr id="27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1048544" y="368300"/>
            <a:ext cx="2234153" cy="523220"/>
          </a:xfrm>
        </p:spPr>
        <p:txBody>
          <a:bodyPr/>
          <a:lstStyle/>
          <a:p>
            <a:r>
              <a:rPr lang="zh-CN" altLang="en-US"/>
              <a:t>新知探究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15682" y="2717901"/>
            <a:ext cx="5594251" cy="2443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9"/>
          <p:cNvSpPr txBox="1"/>
          <p:nvPr/>
        </p:nvSpPr>
        <p:spPr>
          <a:xfrm>
            <a:off x="2063552" y="1340100"/>
            <a:ext cx="82809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说一说：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这些物体的质量是以什么为单位的呢，为什么不用克做单位？</a:t>
            </a:r>
          </a:p>
        </p:txBody>
      </p:sp>
      <p:sp>
        <p:nvSpPr>
          <p:cNvPr id="3" name="椭圆 2"/>
          <p:cNvSpPr/>
          <p:nvPr/>
        </p:nvSpPr>
        <p:spPr>
          <a:xfrm>
            <a:off x="3647728" y="4231230"/>
            <a:ext cx="720080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6600056" y="4519262"/>
            <a:ext cx="1008112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4" name="副标题 2"/>
          <p:cNvSpPr txBox="1"/>
          <p:nvPr/>
        </p:nvSpPr>
        <p:spPr bwMode="auto">
          <a:xfrm>
            <a:off x="2063552" y="5341629"/>
            <a:ext cx="7920880" cy="108012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宋体" panose="02010600030101010101" pitchFamily="2" charset="-122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1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计量比较重的物体，通常用“千克”（</a:t>
            </a:r>
            <a:r>
              <a:rPr kumimoji="1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kg</a:t>
            </a:r>
            <a:r>
              <a:rPr kumimoji="1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）</a:t>
            </a:r>
            <a:r>
              <a:rPr kumimoji="1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表示。</a:t>
            </a:r>
            <a:endParaRPr kumimoji="1" lang="en-US" altLang="zh-CN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1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千克是国际上通用的质量单位。</a:t>
            </a:r>
          </a:p>
        </p:txBody>
      </p:sp>
      <p:sp>
        <p:nvSpPr>
          <p:cNvPr id="9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44488" y="368300"/>
            <a:ext cx="777302" cy="523220"/>
          </a:xfrm>
        </p:spPr>
        <p:txBody>
          <a:bodyPr/>
          <a:lstStyle/>
          <a:p>
            <a:r>
              <a:rPr lang="en-US" altLang="zh-CN"/>
              <a:t>02</a:t>
            </a:r>
            <a:endParaRPr lang="zh-CN" altLang="en-US"/>
          </a:p>
        </p:txBody>
      </p:sp>
      <p:sp>
        <p:nvSpPr>
          <p:cNvPr id="10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1048544" y="368300"/>
            <a:ext cx="2234153" cy="523220"/>
          </a:xfrm>
        </p:spPr>
        <p:txBody>
          <a:bodyPr/>
          <a:lstStyle/>
          <a:p>
            <a:r>
              <a:rPr lang="zh-CN" altLang="en-US"/>
              <a:t>新知探究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3641439" y="2589178"/>
            <a:ext cx="1857936" cy="1278260"/>
            <a:chOff x="1403648" y="1779662"/>
            <a:chExt cx="1857936" cy="1278260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3648" y="1779662"/>
              <a:ext cx="1857936" cy="1278260"/>
            </a:xfrm>
            <a:prstGeom prst="rect">
              <a:avLst/>
            </a:prstGeom>
          </p:spPr>
        </p:pic>
        <p:sp>
          <p:nvSpPr>
            <p:cNvPr id="16" name="矩形 4"/>
            <p:cNvSpPr>
              <a:spLocks noChangeArrowheads="1"/>
            </p:cNvSpPr>
            <p:nvPr/>
          </p:nvSpPr>
          <p:spPr bwMode="auto">
            <a:xfrm>
              <a:off x="2051720" y="2499742"/>
              <a:ext cx="79208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500g</a:t>
              </a:r>
              <a:endPara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4520490" y="2564904"/>
            <a:ext cx="1857936" cy="1278260"/>
            <a:chOff x="1403648" y="1779662"/>
            <a:chExt cx="1857936" cy="1278260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3648" y="1779662"/>
              <a:ext cx="1857936" cy="1278260"/>
            </a:xfrm>
            <a:prstGeom prst="rect">
              <a:avLst/>
            </a:prstGeom>
          </p:spPr>
        </p:pic>
        <p:sp>
          <p:nvSpPr>
            <p:cNvPr id="22" name="矩形 4"/>
            <p:cNvSpPr>
              <a:spLocks noChangeArrowheads="1"/>
            </p:cNvSpPr>
            <p:nvPr/>
          </p:nvSpPr>
          <p:spPr bwMode="auto">
            <a:xfrm>
              <a:off x="2051720" y="2499742"/>
              <a:ext cx="79208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500g</a:t>
              </a:r>
              <a:endPara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0754" y="2945818"/>
            <a:ext cx="2864686" cy="523220"/>
            <a:chOff x="3867554" y="1779662"/>
            <a:chExt cx="2864686" cy="523220"/>
          </a:xfrm>
        </p:grpSpPr>
        <p:sp>
          <p:nvSpPr>
            <p:cNvPr id="7" name="矩形 4"/>
            <p:cNvSpPr>
              <a:spLocks noChangeArrowheads="1"/>
            </p:cNvSpPr>
            <p:nvPr/>
          </p:nvSpPr>
          <p:spPr bwMode="auto">
            <a:xfrm>
              <a:off x="4139952" y="1779662"/>
              <a:ext cx="2592288" cy="52322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2</a:t>
              </a:r>
              <a:r>
                <a: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袋盐重</a:t>
              </a:r>
              <a:r>
                <a:rPr kumimoji="0" lang="en-US" altLang="zh-CN" sz="2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1</a:t>
              </a:r>
              <a:r>
                <a: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千克。</a:t>
              </a:r>
            </a:p>
          </p:txBody>
        </p:sp>
        <p:sp>
          <p:nvSpPr>
            <p:cNvPr id="23" name="KSO_Shape"/>
            <p:cNvSpPr/>
            <p:nvPr/>
          </p:nvSpPr>
          <p:spPr bwMode="auto">
            <a:xfrm>
              <a:off x="3867554" y="1909938"/>
              <a:ext cx="266882" cy="304428"/>
            </a:xfrm>
            <a:custGeom>
              <a:avLst/>
              <a:gdLst>
                <a:gd name="T0" fmla="*/ 775981150 w 3678"/>
                <a:gd name="T1" fmla="*/ 775692216 h 4197"/>
                <a:gd name="T2" fmla="*/ 775981150 w 3678"/>
                <a:gd name="T3" fmla="*/ 775692216 h 4197"/>
                <a:gd name="T4" fmla="*/ 775981150 w 3678"/>
                <a:gd name="T5" fmla="*/ 775692216 h 4197"/>
                <a:gd name="T6" fmla="*/ 775981150 w 3678"/>
                <a:gd name="T7" fmla="*/ 775692216 h 4197"/>
                <a:gd name="T8" fmla="*/ 775981150 w 3678"/>
                <a:gd name="T9" fmla="*/ 775692216 h 4197"/>
                <a:gd name="T10" fmla="*/ 775981150 w 3678"/>
                <a:gd name="T11" fmla="*/ 775692216 h 4197"/>
                <a:gd name="T12" fmla="*/ 775981150 w 3678"/>
                <a:gd name="T13" fmla="*/ 775692216 h 4197"/>
                <a:gd name="T14" fmla="*/ 775981150 w 3678"/>
                <a:gd name="T15" fmla="*/ 775692216 h 4197"/>
                <a:gd name="T16" fmla="*/ 775981150 w 3678"/>
                <a:gd name="T17" fmla="*/ 775692216 h 4197"/>
                <a:gd name="T18" fmla="*/ 775981150 w 3678"/>
                <a:gd name="T19" fmla="*/ 775692216 h 4197"/>
                <a:gd name="T20" fmla="*/ 775981150 w 3678"/>
                <a:gd name="T21" fmla="*/ 775692216 h 4197"/>
                <a:gd name="T22" fmla="*/ 775981150 w 3678"/>
                <a:gd name="T23" fmla="*/ 775692216 h 419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678" h="4197">
                  <a:moveTo>
                    <a:pt x="2081" y="2099"/>
                  </a:moveTo>
                  <a:lnTo>
                    <a:pt x="0" y="0"/>
                  </a:lnTo>
                  <a:lnTo>
                    <a:pt x="762" y="2099"/>
                  </a:lnTo>
                  <a:lnTo>
                    <a:pt x="0" y="4197"/>
                  </a:lnTo>
                  <a:lnTo>
                    <a:pt x="2081" y="2099"/>
                  </a:lnTo>
                  <a:close/>
                  <a:moveTo>
                    <a:pt x="3678" y="2099"/>
                  </a:moveTo>
                  <a:lnTo>
                    <a:pt x="1597" y="0"/>
                  </a:lnTo>
                  <a:lnTo>
                    <a:pt x="2359" y="2099"/>
                  </a:lnTo>
                  <a:lnTo>
                    <a:pt x="1597" y="4197"/>
                  </a:lnTo>
                  <a:lnTo>
                    <a:pt x="3678" y="209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6240754" y="3833681"/>
            <a:ext cx="4960644" cy="523220"/>
            <a:chOff x="3867554" y="1779662"/>
            <a:chExt cx="4960644" cy="523220"/>
          </a:xfrm>
        </p:grpSpPr>
        <p:sp>
          <p:nvSpPr>
            <p:cNvPr id="25" name="矩形 4"/>
            <p:cNvSpPr>
              <a:spLocks noChangeArrowheads="1"/>
            </p:cNvSpPr>
            <p:nvPr/>
          </p:nvSpPr>
          <p:spPr bwMode="auto">
            <a:xfrm>
              <a:off x="4139951" y="1779662"/>
              <a:ext cx="4688247" cy="52322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2</a:t>
              </a:r>
              <a:r>
                <a: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袋盐重</a:t>
              </a:r>
              <a:r>
                <a:rPr kumimoji="0" lang="en-US" altLang="zh-CN" sz="2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500+500=1000</a:t>
              </a:r>
              <a:r>
                <a: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克。</a:t>
              </a:r>
            </a:p>
          </p:txBody>
        </p:sp>
        <p:sp>
          <p:nvSpPr>
            <p:cNvPr id="26" name="KSO_Shape"/>
            <p:cNvSpPr/>
            <p:nvPr/>
          </p:nvSpPr>
          <p:spPr bwMode="auto">
            <a:xfrm>
              <a:off x="3867554" y="1909938"/>
              <a:ext cx="266882" cy="304428"/>
            </a:xfrm>
            <a:custGeom>
              <a:avLst/>
              <a:gdLst>
                <a:gd name="T0" fmla="*/ 775981150 w 3678"/>
                <a:gd name="T1" fmla="*/ 775692216 h 4197"/>
                <a:gd name="T2" fmla="*/ 775981150 w 3678"/>
                <a:gd name="T3" fmla="*/ 775692216 h 4197"/>
                <a:gd name="T4" fmla="*/ 775981150 w 3678"/>
                <a:gd name="T5" fmla="*/ 775692216 h 4197"/>
                <a:gd name="T6" fmla="*/ 775981150 w 3678"/>
                <a:gd name="T7" fmla="*/ 775692216 h 4197"/>
                <a:gd name="T8" fmla="*/ 775981150 w 3678"/>
                <a:gd name="T9" fmla="*/ 775692216 h 4197"/>
                <a:gd name="T10" fmla="*/ 775981150 w 3678"/>
                <a:gd name="T11" fmla="*/ 775692216 h 4197"/>
                <a:gd name="T12" fmla="*/ 775981150 w 3678"/>
                <a:gd name="T13" fmla="*/ 775692216 h 4197"/>
                <a:gd name="T14" fmla="*/ 775981150 w 3678"/>
                <a:gd name="T15" fmla="*/ 775692216 h 4197"/>
                <a:gd name="T16" fmla="*/ 775981150 w 3678"/>
                <a:gd name="T17" fmla="*/ 775692216 h 4197"/>
                <a:gd name="T18" fmla="*/ 775981150 w 3678"/>
                <a:gd name="T19" fmla="*/ 775692216 h 4197"/>
                <a:gd name="T20" fmla="*/ 775981150 w 3678"/>
                <a:gd name="T21" fmla="*/ 775692216 h 4197"/>
                <a:gd name="T22" fmla="*/ 775981150 w 3678"/>
                <a:gd name="T23" fmla="*/ 775692216 h 419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678" h="4197">
                  <a:moveTo>
                    <a:pt x="2081" y="2099"/>
                  </a:moveTo>
                  <a:lnTo>
                    <a:pt x="0" y="0"/>
                  </a:lnTo>
                  <a:lnTo>
                    <a:pt x="762" y="2099"/>
                  </a:lnTo>
                  <a:lnTo>
                    <a:pt x="0" y="4197"/>
                  </a:lnTo>
                  <a:lnTo>
                    <a:pt x="2081" y="2099"/>
                  </a:lnTo>
                  <a:close/>
                  <a:moveTo>
                    <a:pt x="3678" y="2099"/>
                  </a:moveTo>
                  <a:lnTo>
                    <a:pt x="1597" y="0"/>
                  </a:lnTo>
                  <a:lnTo>
                    <a:pt x="2359" y="2099"/>
                  </a:lnTo>
                  <a:lnTo>
                    <a:pt x="1597" y="4197"/>
                  </a:lnTo>
                  <a:lnTo>
                    <a:pt x="3678" y="209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6507635" y="4516893"/>
            <a:ext cx="2755633" cy="909960"/>
            <a:chOff x="3832989" y="3422745"/>
            <a:chExt cx="2755633" cy="909960"/>
          </a:xfrm>
        </p:grpSpPr>
        <p:sp>
          <p:nvSpPr>
            <p:cNvPr id="27" name="矩形 4"/>
            <p:cNvSpPr>
              <a:spLocks noChangeArrowheads="1"/>
            </p:cNvSpPr>
            <p:nvPr/>
          </p:nvSpPr>
          <p:spPr bwMode="auto">
            <a:xfrm>
              <a:off x="3832989" y="3809485"/>
              <a:ext cx="2755633" cy="52322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1</a:t>
              </a:r>
              <a:r>
                <a: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千克</a:t>
              </a:r>
              <a:r>
                <a:rPr kumimoji="0" lang="en-US" altLang="zh-CN" sz="2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=1000</a:t>
              </a:r>
              <a:r>
                <a: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克</a:t>
              </a:r>
              <a:endPara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28" name="KSO_Shape"/>
            <p:cNvSpPr/>
            <p:nvPr/>
          </p:nvSpPr>
          <p:spPr bwMode="auto">
            <a:xfrm rot="5400000">
              <a:off x="5041162" y="3403972"/>
              <a:ext cx="266882" cy="304428"/>
            </a:xfrm>
            <a:custGeom>
              <a:avLst/>
              <a:gdLst>
                <a:gd name="T0" fmla="*/ 775981150 w 3678"/>
                <a:gd name="T1" fmla="*/ 775692216 h 4197"/>
                <a:gd name="T2" fmla="*/ 775981150 w 3678"/>
                <a:gd name="T3" fmla="*/ 775692216 h 4197"/>
                <a:gd name="T4" fmla="*/ 775981150 w 3678"/>
                <a:gd name="T5" fmla="*/ 775692216 h 4197"/>
                <a:gd name="T6" fmla="*/ 775981150 w 3678"/>
                <a:gd name="T7" fmla="*/ 775692216 h 4197"/>
                <a:gd name="T8" fmla="*/ 775981150 w 3678"/>
                <a:gd name="T9" fmla="*/ 775692216 h 4197"/>
                <a:gd name="T10" fmla="*/ 775981150 w 3678"/>
                <a:gd name="T11" fmla="*/ 775692216 h 4197"/>
                <a:gd name="T12" fmla="*/ 775981150 w 3678"/>
                <a:gd name="T13" fmla="*/ 775692216 h 4197"/>
                <a:gd name="T14" fmla="*/ 775981150 w 3678"/>
                <a:gd name="T15" fmla="*/ 775692216 h 4197"/>
                <a:gd name="T16" fmla="*/ 775981150 w 3678"/>
                <a:gd name="T17" fmla="*/ 775692216 h 4197"/>
                <a:gd name="T18" fmla="*/ 775981150 w 3678"/>
                <a:gd name="T19" fmla="*/ 775692216 h 4197"/>
                <a:gd name="T20" fmla="*/ 775981150 w 3678"/>
                <a:gd name="T21" fmla="*/ 775692216 h 4197"/>
                <a:gd name="T22" fmla="*/ 775981150 w 3678"/>
                <a:gd name="T23" fmla="*/ 775692216 h 419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678" h="4197">
                  <a:moveTo>
                    <a:pt x="2081" y="2099"/>
                  </a:moveTo>
                  <a:lnTo>
                    <a:pt x="0" y="0"/>
                  </a:lnTo>
                  <a:lnTo>
                    <a:pt x="762" y="2099"/>
                  </a:lnTo>
                  <a:lnTo>
                    <a:pt x="0" y="4197"/>
                  </a:lnTo>
                  <a:lnTo>
                    <a:pt x="2081" y="2099"/>
                  </a:lnTo>
                  <a:close/>
                  <a:moveTo>
                    <a:pt x="3678" y="2099"/>
                  </a:moveTo>
                  <a:lnTo>
                    <a:pt x="1597" y="0"/>
                  </a:lnTo>
                  <a:lnTo>
                    <a:pt x="2359" y="2099"/>
                  </a:lnTo>
                  <a:lnTo>
                    <a:pt x="1597" y="4197"/>
                  </a:lnTo>
                  <a:lnTo>
                    <a:pt x="3678" y="209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882535" y="1995974"/>
            <a:ext cx="2756146" cy="1080120"/>
            <a:chOff x="4149873" y="2931790"/>
            <a:chExt cx="2756146" cy="1080120"/>
          </a:xfrm>
        </p:grpSpPr>
        <p:sp>
          <p:nvSpPr>
            <p:cNvPr id="29" name="云形标注 28"/>
            <p:cNvSpPr/>
            <p:nvPr/>
          </p:nvSpPr>
          <p:spPr>
            <a:xfrm>
              <a:off x="4149873" y="2931790"/>
              <a:ext cx="2756146" cy="1080120"/>
            </a:xfrm>
            <a:prstGeom prst="cloudCallout">
              <a:avLst>
                <a:gd name="adj1" fmla="val 62109"/>
                <a:gd name="adj2" fmla="val 24964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614013" y="3033090"/>
              <a:ext cx="20162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1</a:t>
              </a:r>
              <a:r>
                <a: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千克有多重呢？</a:t>
              </a:r>
            </a:p>
          </p:txBody>
        </p:sp>
      </p:grpSp>
      <p:sp>
        <p:nvSpPr>
          <p:cNvPr id="31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44488" y="368300"/>
            <a:ext cx="777302" cy="523220"/>
          </a:xfrm>
        </p:spPr>
        <p:txBody>
          <a:bodyPr/>
          <a:lstStyle/>
          <a:p>
            <a:r>
              <a:rPr lang="en-US" altLang="zh-CN"/>
              <a:t>02</a:t>
            </a:r>
            <a:endParaRPr lang="zh-CN" altLang="en-US"/>
          </a:p>
        </p:txBody>
      </p:sp>
      <p:sp>
        <p:nvSpPr>
          <p:cNvPr id="32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1048544" y="368300"/>
            <a:ext cx="2234153" cy="523220"/>
          </a:xfrm>
        </p:spPr>
        <p:txBody>
          <a:bodyPr/>
          <a:lstStyle/>
          <a:p>
            <a:r>
              <a:rPr lang="zh-CN" altLang="en-US"/>
              <a:t>新知探究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18.10.10"/>
  <p:tag name="AS_TITLE" val="Aspose.Slides for .NET 4.0 Client Profile"/>
  <p:tag name="AS_VERSION" val="18.10"/>
</p:tagLst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650</Words>
  <Application>Microsoft Office PowerPoint</Application>
  <PresentationFormat>宽屏</PresentationFormat>
  <Paragraphs>147</Paragraphs>
  <Slides>19</Slides>
  <Notes>17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0" baseType="lpstr">
      <vt:lpstr>思源黑体 CN Light</vt:lpstr>
      <vt:lpstr>Calibri</vt:lpstr>
      <vt:lpstr>楷体</vt:lpstr>
      <vt:lpstr>思源黑体 CN Bold</vt:lpstr>
      <vt:lpstr>FandolFang R</vt:lpstr>
      <vt:lpstr>Arial</vt:lpstr>
      <vt:lpstr>宋体</vt:lpstr>
      <vt:lpstr>思源黑体 CN Heavy</vt:lpstr>
      <vt:lpstr>等线</vt:lpstr>
      <vt:lpstr>Times New Roman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6</cp:revision>
  <cp:lastPrinted>2020-07-28T09:03:00Z</cp:lastPrinted>
  <dcterms:created xsi:type="dcterms:W3CDTF">2020-07-28T09:03:00Z</dcterms:created>
  <dcterms:modified xsi:type="dcterms:W3CDTF">2023-01-17T01:09:09Z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1C82D0CA60BF491FB16DDE12ABC22E2D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