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60" r:id="rId3"/>
    <p:sldId id="278" r:id="rId4"/>
    <p:sldId id="266" r:id="rId5"/>
    <p:sldId id="270" r:id="rId6"/>
    <p:sldId id="271" r:id="rId7"/>
    <p:sldId id="268" r:id="rId8"/>
    <p:sldId id="267" r:id="rId9"/>
    <p:sldId id="284" r:id="rId10"/>
    <p:sldId id="274" r:id="rId11"/>
    <p:sldId id="275" r:id="rId12"/>
    <p:sldId id="272" r:id="rId13"/>
    <p:sldId id="273" r:id="rId14"/>
    <p:sldId id="257" r:id="rId15"/>
    <p:sldId id="259" r:id="rId16"/>
    <p:sldId id="265" r:id="rId17"/>
    <p:sldId id="283" r:id="rId18"/>
    <p:sldId id="279" r:id="rId19"/>
    <p:sldId id="281" r:id="rId20"/>
    <p:sldId id="280" r:id="rId21"/>
    <p:sldId id="264" r:id="rId22"/>
    <p:sldId id="282" r:id="rId23"/>
    <p:sldId id="262" r:id="rId24"/>
    <p:sldId id="261" r:id="rId25"/>
    <p:sldId id="263"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D822"/>
    <a:srgbClr val="920000"/>
    <a:srgbClr val="7E0000"/>
    <a:srgbClr val="F0DD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0917" autoAdjust="0"/>
    <p:restoredTop sz="94660"/>
  </p:normalViewPr>
  <p:slideViewPr>
    <p:cSldViewPr snapToGrid="0" showGuides="1">
      <p:cViewPr varScale="1">
        <p:scale>
          <a:sx n="40" d="100"/>
          <a:sy n="40" d="100"/>
        </p:scale>
        <p:origin x="-138" y="-183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F8645-9C4E-4CCA-A8E7-526A083A9A72}"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C72A0E-188A-4739-92ED-08FF1C9710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25</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26</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27</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0DA2CC75-8280-4D50-8556-C2874ADEF92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0DA2CC75-8280-4D50-8556-C2874ADEF926}"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6E190E77-D57C-49F8-ADC2-FB99C50EBC2E}"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wind"/>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2850704" y="35251564"/>
            <a:ext cx="8402534" cy="521970"/>
          </a:xfrm>
          <a:prstGeom prst="rect">
            <a:avLst/>
          </a:prstGeom>
        </p:spPr>
        <p:txBody>
          <a:bodyPr wrap="square">
            <a:spAutoFit/>
          </a:bodyPr>
          <a:lstStyle/>
          <a:p>
            <a:r>
              <a:rPr lang="zh-CN" altLang="en-US" sz="1400" dirty="0">
                <a:solidFill>
                  <a:prstClr val="white"/>
                </a:solidFill>
                <a:latin typeface="微软雅黑" panose="020B0503020204020204" pitchFamily="34" charset="-122"/>
              </a:rPr>
              <a:t>感谢您下载第一</a:t>
            </a:r>
            <a:r>
              <a:rPr lang="en-US" altLang="zh-CN" sz="1400" dirty="0">
                <a:solidFill>
                  <a:prstClr val="white"/>
                </a:solidFill>
                <a:latin typeface="微软雅黑" panose="020B0503020204020204" pitchFamily="34" charset="-122"/>
              </a:rPr>
              <a:t>PPT</a:t>
            </a:r>
            <a:r>
              <a:rPr lang="zh-CN" altLang="en-US" sz="1400" dirty="0">
                <a:solidFill>
                  <a:prstClr val="white"/>
                </a:solidFill>
                <a:latin typeface="微软雅黑" panose="020B0503020204020204" pitchFamily="34" charset="-122"/>
              </a:rPr>
              <a:t>模板网</a:t>
            </a:r>
            <a:r>
              <a:rPr lang="en-US" altLang="zh-CN" sz="1400" dirty="0">
                <a:solidFill>
                  <a:prstClr val="white"/>
                </a:solidFill>
                <a:latin typeface="微软雅黑" panose="020B0503020204020204" pitchFamily="34" charset="-122"/>
              </a:rPr>
              <a:t> www.2ppt.com</a:t>
            </a:r>
            <a:r>
              <a:rPr lang="zh-CN" altLang="en-US" sz="1400" dirty="0">
                <a:solidFill>
                  <a:prstClr val="white"/>
                </a:solidFill>
                <a:latin typeface="微软雅黑" panose="020B0503020204020204" pitchFamily="34" charset="-122"/>
              </a:rPr>
              <a:t>提供的</a:t>
            </a:r>
            <a:r>
              <a:rPr lang="en-US" altLang="zh-CN" sz="1400" dirty="0">
                <a:solidFill>
                  <a:prstClr val="white"/>
                </a:solidFill>
                <a:latin typeface="微软雅黑" panose="020B0503020204020204" pitchFamily="34" charset="-122"/>
              </a:rPr>
              <a:t>PPT</a:t>
            </a:r>
            <a:r>
              <a:rPr lang="zh-CN" altLang="en-US" sz="1400" dirty="0">
                <a:solidFill>
                  <a:prstClr val="white"/>
                </a:solidFill>
                <a:latin typeface="微软雅黑" panose="020B0503020204020204" pitchFamily="34" charset="-122"/>
              </a:rPr>
              <a:t>模板、</a:t>
            </a:r>
            <a:r>
              <a:rPr lang="en-US" altLang="zh-CN" sz="1400" dirty="0">
                <a:solidFill>
                  <a:prstClr val="white"/>
                </a:solidFill>
                <a:latin typeface="微软雅黑" panose="020B0503020204020204" pitchFamily="34" charset="-122"/>
              </a:rPr>
              <a:t>PPT</a:t>
            </a:r>
            <a:r>
              <a:rPr lang="zh-CN" altLang="en-US" sz="1400" dirty="0">
                <a:solidFill>
                  <a:prstClr val="white"/>
                </a:solidFill>
                <a:latin typeface="微软雅黑" panose="020B0503020204020204" pitchFamily="34" charset="-122"/>
              </a:rPr>
              <a:t>素材、</a:t>
            </a:r>
            <a:r>
              <a:rPr lang="en-US" altLang="zh-CN" sz="1400" dirty="0">
                <a:solidFill>
                  <a:prstClr val="white"/>
                </a:solidFill>
                <a:latin typeface="微软雅黑" panose="020B0503020204020204" pitchFamily="34" charset="-122"/>
              </a:rPr>
              <a:t>PPT</a:t>
            </a:r>
            <a:r>
              <a:rPr lang="zh-CN" altLang="en-US" sz="1400" dirty="0">
                <a:solidFill>
                  <a:prstClr val="white"/>
                </a:solidFill>
                <a:latin typeface="微软雅黑" panose="020B0503020204020204" pitchFamily="34" charset="-122"/>
              </a:rPr>
              <a:t>课件。请勿复制、传播、销售，否则将承担法律责任！</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87496" y="3131464"/>
            <a:ext cx="6083717" cy="1862048"/>
          </a:xfrm>
          <a:prstGeom prst="rect">
            <a:avLst/>
          </a:prstGeom>
          <a:noFill/>
        </p:spPr>
        <p:txBody>
          <a:bodyPr wrap="none" rtlCol="0">
            <a:spAutoFit/>
            <a:scene3d>
              <a:camera prst="perspectiveFront" fov="7200000">
                <a:rot lat="600000" lon="0" rev="0"/>
              </a:camera>
              <a:lightRig rig="twoPt" dir="t"/>
            </a:scene3d>
            <a:sp3d extrusionH="508000">
              <a:bevelT w="19050" h="6350"/>
              <a:bevelB w="12700" h="12700"/>
              <a:extrusionClr>
                <a:srgbClr val="920000"/>
              </a:extrusionClr>
            </a:sp3d>
          </a:bodyPr>
          <a:lstStyle/>
          <a:p>
            <a:pPr algn="ctr"/>
            <a:r>
              <a:rPr lang="zh-CN" altLang="en-US" sz="11500"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汉仪大黑简" panose="02010609000101010101" pitchFamily="49" charset="-122"/>
                <a:ea typeface="汉仪大黑简" panose="02010609000101010101" pitchFamily="49" charset="-122"/>
              </a:rPr>
              <a:t>年会盛典</a:t>
            </a:r>
          </a:p>
        </p:txBody>
      </p:sp>
      <p:sp>
        <p:nvSpPr>
          <p:cNvPr id="5" name="文本框 4"/>
          <p:cNvSpPr txBox="1"/>
          <p:nvPr/>
        </p:nvSpPr>
        <p:spPr>
          <a:xfrm>
            <a:off x="3746146" y="849484"/>
            <a:ext cx="4966424" cy="2646878"/>
          </a:xfrm>
          <a:prstGeom prst="rect">
            <a:avLst/>
          </a:prstGeom>
          <a:noFill/>
        </p:spPr>
        <p:txBody>
          <a:bodyPr wrap="none" rtlCol="0">
            <a:spAutoFit/>
            <a:scene3d>
              <a:camera prst="perspectiveFront" fov="7200000">
                <a:rot lat="21000000" lon="0" rev="0"/>
              </a:camera>
              <a:lightRig rig="twoPt" dir="t"/>
            </a:scene3d>
            <a:sp3d extrusionH="508000">
              <a:bevelT w="19050" h="6350"/>
              <a:bevelB w="12700" h="12700"/>
              <a:extrusionClr>
                <a:srgbClr val="920000"/>
              </a:extrusionClr>
            </a:sp3d>
          </a:bodyPr>
          <a:lstStyle/>
          <a:p>
            <a:pPr algn="ctr"/>
            <a:r>
              <a:rPr lang="en-US" altLang="zh-CN" sz="16600" b="1" dirty="0" smtClean="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印品粗朗体" panose="02000000000000000000" pitchFamily="2" charset="-122"/>
                <a:ea typeface="印品粗朗体" panose="02000000000000000000" pitchFamily="2" charset="-122"/>
              </a:rPr>
              <a:t>2030</a:t>
            </a:r>
            <a:endParaRPr lang="zh-CN" altLang="en-US" sz="16600" b="1"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印品粗朗体" panose="02000000000000000000" pitchFamily="2" charset="-122"/>
              <a:ea typeface="印品粗朗体" panose="02000000000000000000" pitchFamily="2" charset="-122"/>
            </a:endParaRPr>
          </a:p>
        </p:txBody>
      </p:sp>
      <p:sp>
        <p:nvSpPr>
          <p:cNvPr id="6" name="文本框 5"/>
          <p:cNvSpPr txBox="1"/>
          <p:nvPr/>
        </p:nvSpPr>
        <p:spPr>
          <a:xfrm>
            <a:off x="4567377" y="4917816"/>
            <a:ext cx="3057248" cy="523220"/>
          </a:xfrm>
          <a:prstGeom prst="rect">
            <a:avLst/>
          </a:prstGeom>
          <a:noFill/>
        </p:spPr>
        <p:txBody>
          <a:bodyPr wrap="none" rtlCol="0">
            <a:spAutoFit/>
            <a:scene3d>
              <a:camera prst="perspectiveFront" fov="2700000">
                <a:rot lat="0" lon="0" rev="0"/>
              </a:camera>
              <a:lightRig rig="twoPt" dir="t"/>
            </a:scene3d>
            <a:sp3d extrusionH="552450" prstMaterial="plastic">
              <a:bevelT w="12700" h="6350"/>
              <a:bevelB w="6350" h="19050"/>
              <a:extrusionClr>
                <a:srgbClr val="C00000"/>
              </a:extrusionClr>
              <a:contourClr>
                <a:srgbClr val="EED822"/>
              </a:contourClr>
            </a:sp3d>
          </a:bodyPr>
          <a:lstStyle/>
          <a:p>
            <a:pPr algn="ctr"/>
            <a:r>
              <a:rPr lang="zh-CN" altLang="en-US" sz="2800" b="1" dirty="0">
                <a:gradFill flip="none" rotWithShape="1">
                  <a:gsLst>
                    <a:gs pos="38184">
                      <a:srgbClr val="F0DD25"/>
                    </a:gs>
                    <a:gs pos="0">
                      <a:schemeClr val="accent4">
                        <a:lumMod val="20000"/>
                        <a:lumOff val="80000"/>
                      </a:schemeClr>
                    </a:gs>
                    <a:gs pos="71000">
                      <a:schemeClr val="accent4">
                        <a:lumMod val="20000"/>
                        <a:lumOff val="80000"/>
                      </a:schemeClr>
                    </a:gs>
                    <a:gs pos="100000">
                      <a:srgbClr val="FFFF00"/>
                    </a:gs>
                  </a:gsLst>
                  <a:lin ang="2700000" scaled="1"/>
                  <a:tileRect/>
                </a:gradFill>
                <a:effectLst>
                  <a:outerShdw blurRad="431800" dist="38100" dir="16200000" rotWithShape="0">
                    <a:prstClr val="black">
                      <a:alpha val="93000"/>
                    </a:prstClr>
                  </a:outerShdw>
                </a:effectLst>
              </a:rPr>
              <a:t>上</a:t>
            </a:r>
            <a:r>
              <a:rPr lang="zh-CN" altLang="en-US" sz="2800" b="1" dirty="0" smtClean="0">
                <a:gradFill flip="none" rotWithShape="1">
                  <a:gsLst>
                    <a:gs pos="38184">
                      <a:srgbClr val="F0DD25"/>
                    </a:gs>
                    <a:gs pos="0">
                      <a:schemeClr val="accent4">
                        <a:lumMod val="20000"/>
                        <a:lumOff val="80000"/>
                      </a:schemeClr>
                    </a:gs>
                    <a:gs pos="71000">
                      <a:schemeClr val="accent4">
                        <a:lumMod val="20000"/>
                        <a:lumOff val="80000"/>
                      </a:schemeClr>
                    </a:gs>
                    <a:gs pos="100000">
                      <a:srgbClr val="FFFF00"/>
                    </a:gs>
                  </a:gsLst>
                  <a:lin ang="2700000" scaled="1"/>
                  <a:tileRect/>
                </a:gradFill>
                <a:effectLst>
                  <a:outerShdw blurRad="431800" dist="38100" dir="16200000" rotWithShape="0">
                    <a:prstClr val="black">
                      <a:alpha val="93000"/>
                    </a:prstClr>
                  </a:outerShdw>
                </a:effectLst>
              </a:rPr>
              <a:t>海科技网络公</a:t>
            </a:r>
            <a:r>
              <a:rPr lang="zh-CN" altLang="en-US" sz="2800" b="1" dirty="0">
                <a:gradFill flip="none" rotWithShape="1">
                  <a:gsLst>
                    <a:gs pos="38184">
                      <a:srgbClr val="F0DD25"/>
                    </a:gs>
                    <a:gs pos="0">
                      <a:schemeClr val="accent4">
                        <a:lumMod val="20000"/>
                        <a:lumOff val="80000"/>
                      </a:schemeClr>
                    </a:gs>
                    <a:gs pos="71000">
                      <a:schemeClr val="accent4">
                        <a:lumMod val="20000"/>
                        <a:lumOff val="80000"/>
                      </a:schemeClr>
                    </a:gs>
                    <a:gs pos="100000">
                      <a:srgbClr val="FFFF00"/>
                    </a:gs>
                  </a:gsLst>
                  <a:lin ang="2700000" scaled="1"/>
                  <a:tileRect/>
                </a:gradFill>
                <a:effectLst>
                  <a:outerShdw blurRad="431800" dist="38100" dir="16200000" rotWithShape="0">
                    <a:prstClr val="black">
                      <a:alpha val="93000"/>
                    </a:prstClr>
                  </a:outerShdw>
                </a:effectLst>
              </a:rPr>
              <a:t>司</a:t>
            </a:r>
          </a:p>
        </p:txBody>
      </p:sp>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4540727" y="1671376"/>
            <a:ext cx="3110546" cy="3125574"/>
          </a:xfrm>
          <a:prstGeom prst="rect">
            <a:avLst/>
          </a:prstGeom>
          <a:effectLst/>
        </p:spPr>
      </p:pic>
      <p:sp>
        <p:nvSpPr>
          <p:cNvPr id="6" name="文本框 5"/>
          <p:cNvSpPr txBox="1"/>
          <p:nvPr/>
        </p:nvSpPr>
        <p:spPr>
          <a:xfrm>
            <a:off x="3438863" y="3789363"/>
            <a:ext cx="5314275" cy="1323439"/>
          </a:xfrm>
          <a:prstGeom prst="rect">
            <a:avLst/>
          </a:prstGeom>
          <a:noFill/>
        </p:spPr>
        <p:txBody>
          <a:bodyPr wrap="none" rtlCol="0">
            <a:spAutoFit/>
            <a:scene3d>
              <a:camera prst="perspectiveFront" fov="7200000">
                <a:rot lat="0" lon="0" rev="0"/>
              </a:camera>
              <a:lightRig rig="twoPt" dir="t"/>
            </a:scene3d>
            <a:sp3d extrusionH="508000">
              <a:bevelT w="19050" h="6350"/>
              <a:bevelB w="12700" h="12700"/>
              <a:extrusionClr>
                <a:srgbClr val="920000"/>
              </a:extrusionClr>
            </a:sp3d>
          </a:bodyPr>
          <a:lstStyle/>
          <a:p>
            <a:pPr algn="ctr"/>
            <a:r>
              <a:rPr lang="zh-CN" altLang="en-US" sz="800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FC000"/>
                    </a:gs>
                    <a:gs pos="71000">
                      <a:schemeClr val="accent4">
                        <a:lumMod val="20000"/>
                        <a:lumOff val="80000"/>
                      </a:schemeClr>
                    </a:gs>
                    <a:gs pos="100000">
                      <a:srgbClr val="F0DD25"/>
                    </a:gs>
                  </a:gsLst>
                  <a:lin ang="2700000" scaled="1"/>
                  <a:tileRect/>
                </a:gradFill>
                <a:latin typeface="造字工房力黑（非商用）常规体" pitchFamily="50" charset="-122"/>
                <a:ea typeface="造字工房力黑（非商用）常规体" pitchFamily="50" charset="-122"/>
              </a:rPr>
              <a:t>最佳奉献奖</a:t>
            </a:r>
            <a:endParaRPr lang="zh-CN" altLang="en-US" sz="8000"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FC000"/>
                  </a:gs>
                  <a:gs pos="71000">
                    <a:schemeClr val="accent4">
                      <a:lumMod val="20000"/>
                      <a:lumOff val="80000"/>
                    </a:schemeClr>
                  </a:gs>
                  <a:gs pos="100000">
                    <a:srgbClr val="F0DD25"/>
                  </a:gs>
                </a:gsLst>
                <a:lin ang="2700000" scaled="1"/>
                <a:tileRect/>
              </a:gradFill>
              <a:latin typeface="造字工房力黑（非商用）常规体" pitchFamily="50" charset="-122"/>
              <a:ea typeface="造字工房力黑（非商用）常规体" pitchFamily="5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2"/>
          <p:cNvPicPr>
            <a:picLocks noChangeAspect="1" noChangeArrowheads="1"/>
          </p:cNvPicPr>
          <p:nvPr/>
        </p:nvPicPr>
        <p:blipFill>
          <a:blip r:embed="rId3" cstate="screen"/>
          <a:stretch>
            <a:fillRect/>
          </a:stretch>
        </p:blipFill>
        <p:spPr bwMode="auto">
          <a:xfrm>
            <a:off x="4557486" y="947402"/>
            <a:ext cx="3077028" cy="9032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13"/>
          <p:cNvSpPr txBox="1"/>
          <p:nvPr/>
        </p:nvSpPr>
        <p:spPr>
          <a:xfrm>
            <a:off x="4633913" y="5332633"/>
            <a:ext cx="2924174" cy="707886"/>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4000"/>
              <a:t>销售部</a:t>
            </a:r>
            <a:endParaRPr lang="zh-CN" altLang="en-US" sz="4000" dirty="0"/>
          </a:p>
        </p:txBody>
      </p:sp>
      <p:sp>
        <p:nvSpPr>
          <p:cNvPr id="7" name="圆角矩形 6"/>
          <p:cNvSpPr/>
          <p:nvPr/>
        </p:nvSpPr>
        <p:spPr>
          <a:xfrm>
            <a:off x="4557486" y="2340037"/>
            <a:ext cx="3077028" cy="2782540"/>
          </a:xfrm>
          <a:prstGeom prst="roundRect">
            <a:avLst/>
          </a:prstGeom>
          <a:blipFill dpi="0" rotWithShape="1">
            <a:blip r:embed="rId4" cstate="screen"/>
            <a:srcRect/>
            <a:stretch>
              <a:fillRect/>
            </a:stretch>
          </a:blipFill>
          <a:ln w="34925" cap="flat" cmpd="sng" algn="ctr">
            <a:gradFill flip="none" rotWithShape="1">
              <a:gsLst>
                <a:gs pos="0">
                  <a:srgbClr val="FFF200"/>
                </a:gs>
                <a:gs pos="38000">
                  <a:srgbClr val="FFC000"/>
                </a:gs>
                <a:gs pos="63000">
                  <a:srgbClr val="EED822"/>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4540727" y="1671376"/>
            <a:ext cx="3110546" cy="3125574"/>
          </a:xfrm>
          <a:prstGeom prst="rect">
            <a:avLst/>
          </a:prstGeom>
          <a:effectLst/>
        </p:spPr>
      </p:pic>
      <p:sp>
        <p:nvSpPr>
          <p:cNvPr id="6" name="文本框 5"/>
          <p:cNvSpPr txBox="1"/>
          <p:nvPr/>
        </p:nvSpPr>
        <p:spPr>
          <a:xfrm>
            <a:off x="3438863" y="3789363"/>
            <a:ext cx="5314275" cy="1323439"/>
          </a:xfrm>
          <a:prstGeom prst="rect">
            <a:avLst/>
          </a:prstGeom>
          <a:noFill/>
        </p:spPr>
        <p:txBody>
          <a:bodyPr wrap="none" rtlCol="0">
            <a:spAutoFit/>
            <a:scene3d>
              <a:camera prst="perspectiveFront" fov="7200000">
                <a:rot lat="0" lon="0" rev="0"/>
              </a:camera>
              <a:lightRig rig="twoPt" dir="t"/>
            </a:scene3d>
            <a:sp3d extrusionH="508000">
              <a:bevelT w="19050" h="6350"/>
              <a:bevelB w="12700" h="12700"/>
              <a:extrusionClr>
                <a:srgbClr val="920000"/>
              </a:extrusionClr>
            </a:sp3d>
          </a:bodyPr>
          <a:lstStyle/>
          <a:p>
            <a:pPr algn="ctr"/>
            <a:r>
              <a:rPr lang="zh-CN" altLang="en-US" sz="800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FC000"/>
                    </a:gs>
                    <a:gs pos="71000">
                      <a:schemeClr val="accent4">
                        <a:lumMod val="20000"/>
                        <a:lumOff val="80000"/>
                      </a:schemeClr>
                    </a:gs>
                    <a:gs pos="100000">
                      <a:srgbClr val="F0DD25"/>
                    </a:gs>
                  </a:gsLst>
                  <a:lin ang="2700000" scaled="1"/>
                  <a:tileRect/>
                </a:gradFill>
                <a:latin typeface="造字工房力黑（非商用）常规体" pitchFamily="50" charset="-122"/>
                <a:ea typeface="造字工房力黑（非商用）常规体" pitchFamily="50" charset="-122"/>
              </a:rPr>
              <a:t>最佳团队奖</a:t>
            </a:r>
            <a:endParaRPr lang="zh-CN" altLang="en-US" sz="8000"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FC000"/>
                  </a:gs>
                  <a:gs pos="71000">
                    <a:schemeClr val="accent4">
                      <a:lumMod val="20000"/>
                      <a:lumOff val="80000"/>
                    </a:schemeClr>
                  </a:gs>
                  <a:gs pos="100000">
                    <a:srgbClr val="F0DD25"/>
                  </a:gs>
                </a:gsLst>
                <a:lin ang="2700000" scaled="1"/>
                <a:tileRect/>
              </a:gradFill>
              <a:latin typeface="造字工房力黑（非商用）常规体" pitchFamily="50" charset="-122"/>
              <a:ea typeface="造字工房力黑（非商用）常规体" pitchFamily="5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2"/>
          <p:cNvPicPr>
            <a:picLocks noChangeAspect="1" noChangeArrowheads="1"/>
          </p:cNvPicPr>
          <p:nvPr/>
        </p:nvPicPr>
        <p:blipFill>
          <a:blip r:embed="rId3" cstate="screen"/>
          <a:stretch>
            <a:fillRect/>
          </a:stretch>
        </p:blipFill>
        <p:spPr bwMode="auto">
          <a:xfrm>
            <a:off x="4557486" y="947402"/>
            <a:ext cx="3077028" cy="9032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13"/>
          <p:cNvSpPr txBox="1"/>
          <p:nvPr/>
        </p:nvSpPr>
        <p:spPr>
          <a:xfrm>
            <a:off x="4633913" y="5332633"/>
            <a:ext cx="2924174" cy="707886"/>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4000"/>
              <a:t>策划部</a:t>
            </a:r>
            <a:endParaRPr lang="zh-CN" altLang="en-US" sz="4000" dirty="0"/>
          </a:p>
        </p:txBody>
      </p:sp>
      <p:sp>
        <p:nvSpPr>
          <p:cNvPr id="4" name="圆角矩形 3"/>
          <p:cNvSpPr/>
          <p:nvPr/>
        </p:nvSpPr>
        <p:spPr>
          <a:xfrm>
            <a:off x="4557486" y="2340037"/>
            <a:ext cx="3077028" cy="2782540"/>
          </a:xfrm>
          <a:prstGeom prst="roundRect">
            <a:avLst/>
          </a:prstGeom>
          <a:blipFill dpi="0" rotWithShape="1">
            <a:blip r:embed="rId4" cstate="screen"/>
            <a:srcRect/>
            <a:stretch>
              <a:fillRect/>
            </a:stretch>
          </a:blipFill>
          <a:ln w="34925" cap="flat" cmpd="sng" algn="ctr">
            <a:gradFill flip="none" rotWithShape="1">
              <a:gsLst>
                <a:gs pos="0">
                  <a:srgbClr val="FFF200"/>
                </a:gs>
                <a:gs pos="38000">
                  <a:srgbClr val="FFC000"/>
                </a:gs>
                <a:gs pos="63000">
                  <a:srgbClr val="EED822"/>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7200"/>
                    </a14:imgEffect>
                  </a14:imgLayer>
                </a14:imgProps>
              </a:ext>
            </a:extLst>
          </a:blip>
          <a:stretch>
            <a:fillRect/>
          </a:stretch>
        </p:blipFill>
        <p:spPr>
          <a:xfrm>
            <a:off x="4540727" y="1671376"/>
            <a:ext cx="3110546" cy="3125574"/>
          </a:xfrm>
          <a:prstGeom prst="rect">
            <a:avLst/>
          </a:prstGeom>
          <a:effectLst/>
        </p:spPr>
      </p:pic>
      <p:sp>
        <p:nvSpPr>
          <p:cNvPr id="6" name="文本框 5"/>
          <p:cNvSpPr txBox="1"/>
          <p:nvPr/>
        </p:nvSpPr>
        <p:spPr>
          <a:xfrm>
            <a:off x="3438863" y="3789363"/>
            <a:ext cx="5314275" cy="1323439"/>
          </a:xfrm>
          <a:prstGeom prst="rect">
            <a:avLst/>
          </a:prstGeom>
          <a:noFill/>
        </p:spPr>
        <p:txBody>
          <a:bodyPr wrap="none" rtlCol="0">
            <a:spAutoFit/>
            <a:scene3d>
              <a:camera prst="perspectiveFront" fov="7200000">
                <a:rot lat="0" lon="0" rev="0"/>
              </a:camera>
              <a:lightRig rig="twoPt" dir="t"/>
            </a:scene3d>
            <a:sp3d extrusionH="508000">
              <a:bevelT w="19050" h="6350"/>
              <a:bevelB w="12700" h="12700"/>
              <a:extrusionClr>
                <a:srgbClr val="920000"/>
              </a:extrusionClr>
            </a:sp3d>
          </a:bodyPr>
          <a:lstStyle/>
          <a:p>
            <a:pPr algn="ctr"/>
            <a:r>
              <a:rPr lang="zh-CN" altLang="en-US" sz="800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FC000"/>
                    </a:gs>
                    <a:gs pos="71000">
                      <a:schemeClr val="accent4">
                        <a:lumMod val="20000"/>
                        <a:lumOff val="80000"/>
                      </a:schemeClr>
                    </a:gs>
                    <a:gs pos="100000">
                      <a:srgbClr val="F0DD25"/>
                    </a:gs>
                  </a:gsLst>
                  <a:lin ang="2700000" scaled="1"/>
                  <a:tileRect/>
                </a:gradFill>
                <a:latin typeface="造字工房力黑（非商用）常规体" pitchFamily="50" charset="-122"/>
                <a:ea typeface="造字工房力黑（非商用）常规体" pitchFamily="50" charset="-122"/>
              </a:rPr>
              <a:t>最佳敬业奖</a:t>
            </a:r>
            <a:endParaRPr lang="zh-CN" altLang="en-US" sz="8000"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FC000"/>
                  </a:gs>
                  <a:gs pos="71000">
                    <a:schemeClr val="accent4">
                      <a:lumMod val="20000"/>
                      <a:lumOff val="80000"/>
                    </a:schemeClr>
                  </a:gs>
                  <a:gs pos="100000">
                    <a:srgbClr val="F0DD25"/>
                  </a:gs>
                </a:gsLst>
                <a:lin ang="2700000" scaled="1"/>
                <a:tileRect/>
              </a:gradFill>
              <a:latin typeface="造字工房力黑（非商用）常规体" pitchFamily="50" charset="-122"/>
              <a:ea typeface="造字工房力黑（非商用）常规体" pitchFamily="50"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2"/>
          <p:cNvPicPr>
            <a:picLocks noChangeAspect="1" noChangeArrowheads="1"/>
          </p:cNvPicPr>
          <p:nvPr/>
        </p:nvPicPr>
        <p:blipFill>
          <a:blip r:embed="rId3" cstate="screen"/>
          <a:stretch>
            <a:fillRect/>
          </a:stretch>
        </p:blipFill>
        <p:spPr bwMode="auto">
          <a:xfrm>
            <a:off x="4557486" y="947402"/>
            <a:ext cx="3077028" cy="90327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13"/>
          <p:cNvSpPr txBox="1"/>
          <p:nvPr/>
        </p:nvSpPr>
        <p:spPr>
          <a:xfrm>
            <a:off x="4633913" y="5332633"/>
            <a:ext cx="2924174" cy="707886"/>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4000"/>
              <a:t>财务部</a:t>
            </a:r>
            <a:endParaRPr lang="zh-CN" altLang="en-US" sz="4000" dirty="0"/>
          </a:p>
        </p:txBody>
      </p:sp>
      <p:sp>
        <p:nvSpPr>
          <p:cNvPr id="4" name="圆角矩形 3"/>
          <p:cNvSpPr/>
          <p:nvPr/>
        </p:nvSpPr>
        <p:spPr>
          <a:xfrm>
            <a:off x="4557486" y="2340037"/>
            <a:ext cx="3077028" cy="2782540"/>
          </a:xfrm>
          <a:prstGeom prst="roundRect">
            <a:avLst/>
          </a:prstGeom>
          <a:blipFill dpi="0" rotWithShape="1">
            <a:blip r:embed="rId4" cstate="screen"/>
            <a:srcRect/>
            <a:stretch>
              <a:fillRect/>
            </a:stretch>
          </a:blipFill>
          <a:ln w="34925" cap="flat" cmpd="sng" algn="ctr">
            <a:gradFill flip="none" rotWithShape="1">
              <a:gsLst>
                <a:gs pos="0">
                  <a:srgbClr val="FFF200"/>
                </a:gs>
                <a:gs pos="38000">
                  <a:srgbClr val="FFC000"/>
                </a:gs>
                <a:gs pos="63000">
                  <a:srgbClr val="EED822"/>
                </a:gs>
                <a:gs pos="100000">
                  <a:srgbClr val="FFC000"/>
                </a:gs>
              </a:gsLst>
              <a:lin ang="2700000" scaled="1"/>
              <a:tileRect/>
            </a:gradFill>
            <a:prstDash val="solid"/>
          </a:ln>
          <a:effectLst>
            <a:outerShdw blurRad="431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店Chenying0907出品 3"/>
          <p:cNvSpPr txBox="1"/>
          <p:nvPr/>
        </p:nvSpPr>
        <p:spPr>
          <a:xfrm>
            <a:off x="2129963" y="3929190"/>
            <a:ext cx="7932073" cy="584666"/>
          </a:xfrm>
          <a:prstGeom prst="rect">
            <a:avLst/>
          </a:prstGeom>
          <a:noFill/>
        </p:spPr>
        <p:txBody>
          <a:bodyPr wrap="square" lIns="91332" tIns="45666" rIns="91332" bIns="45666" rtlCol="0">
            <a:spAutoFit/>
          </a:bodyPr>
          <a:lstStyle>
            <a:defPPr>
              <a:defRPr lang="zh-CN"/>
            </a:defPPr>
            <a:lvl1pPr>
              <a:defRPr sz="4800" b="1">
                <a:gradFill flip="none" rotWithShape="1">
                  <a:gsLst>
                    <a:gs pos="0">
                      <a:schemeClr val="accent6">
                        <a:lumMod val="87000"/>
                        <a:lumOff val="13000"/>
                      </a:schemeClr>
                    </a:gs>
                    <a:gs pos="51000">
                      <a:srgbClr val="FFFF00"/>
                    </a:gs>
                    <a:gs pos="100000">
                      <a:srgbClr val="FFFF66"/>
                    </a:gs>
                  </a:gsLst>
                  <a:lin ang="2700000" scaled="1"/>
                  <a:tileRect/>
                </a:gradFill>
                <a:effectLst/>
                <a:latin typeface="微软雅黑" panose="020B0503020204020204" pitchFamily="34" charset="-122"/>
                <a:ea typeface="微软雅黑" panose="020B0503020204020204" pitchFamily="34" charset="-122"/>
              </a:defRPr>
            </a:lvl1pPr>
          </a:lstStyle>
          <a:p>
            <a:pPr algn="ctr" defTabSz="913130" fontAlgn="auto">
              <a:spcBef>
                <a:spcPts val="0"/>
              </a:spcBef>
              <a:spcAft>
                <a:spcPts val="0"/>
              </a:spcAft>
            </a:pPr>
            <a:r>
              <a:rPr lang="zh-CN" altLang="en-US" sz="3200">
                <a:solidFill>
                  <a:srgbClr val="FFD13F"/>
                </a:solidFill>
              </a:rPr>
              <a:t>下面有请获奖代表 某某 发表感想</a:t>
            </a:r>
            <a:endParaRPr lang="zh-CN" altLang="en-US" sz="3200" dirty="0">
              <a:solidFill>
                <a:srgbClr val="FFD13F"/>
              </a:solidFill>
            </a:endParaRPr>
          </a:p>
        </p:txBody>
      </p:sp>
      <p:pic>
        <p:nvPicPr>
          <p:cNvPr id="4" name="淘宝店Chenying0907出品 27" descr="光"/>
          <p:cNvPicPr>
            <a:picLocks noChangeAspect="1" noChangeArrowheads="1"/>
          </p:cNvPicPr>
          <p:nvPr/>
        </p:nvPicPr>
        <p:blipFill>
          <a:blip r:embed="rId3" cstate="print"/>
          <a:srcRect/>
          <a:stretch>
            <a:fillRect/>
          </a:stretch>
        </p:blipFill>
        <p:spPr bwMode="auto">
          <a:xfrm>
            <a:off x="1588333" y="2972930"/>
            <a:ext cx="5160655" cy="16787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淘宝店Chenying0907出品 27" descr="光"/>
          <p:cNvPicPr>
            <a:picLocks noChangeAspect="1" noChangeArrowheads="1"/>
          </p:cNvPicPr>
          <p:nvPr/>
        </p:nvPicPr>
        <p:blipFill>
          <a:blip r:embed="rId3" cstate="print"/>
          <a:srcRect/>
          <a:stretch>
            <a:fillRect/>
          </a:stretch>
        </p:blipFill>
        <p:spPr bwMode="auto">
          <a:xfrm>
            <a:off x="6808908" y="2002558"/>
            <a:ext cx="3204361" cy="10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淘宝店Chenying0907出品 2" descr="C:\Users\PC\Desktop\566.png"/>
          <p:cNvPicPr>
            <a:picLocks noChangeAspect="1" noChangeArrowheads="1"/>
          </p:cNvPicPr>
          <p:nvPr/>
        </p:nvPicPr>
        <p:blipFill>
          <a:blip r:embed="rId4" cstate="screen">
            <a:extLst>
              <a:ext uri="{BEBA8EAE-BF5A-486C-A8C5-ECC9F3942E4B}">
                <a14:imgProps xmlns:a14="http://schemas.microsoft.com/office/drawing/2010/main">
                  <a14:imgLayer r:embed="rId5">
                    <a14:imgEffect>
                      <a14:colorTemperature colorTemp="8800"/>
                    </a14:imgEffect>
                  </a14:imgLayer>
                </a14:imgProps>
              </a:ext>
            </a:extLst>
          </a:blip>
          <a:srcRect/>
          <a:stretch>
            <a:fillRect/>
          </a:stretch>
        </p:blipFill>
        <p:spPr bwMode="auto">
          <a:xfrm>
            <a:off x="6307653" y="1246045"/>
            <a:ext cx="675740" cy="678982"/>
          </a:xfrm>
          <a:prstGeom prst="rect">
            <a:avLst/>
          </a:prstGeom>
          <a:noFill/>
          <a:effectLst>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pic>
      <p:pic>
        <p:nvPicPr>
          <p:cNvPr id="8" name="淘宝店Chenying0907出品 368"/>
          <p:cNvPicPr>
            <a:picLocks noChangeAspect="1" noChangeArrowheads="1"/>
          </p:cNvPicPr>
          <p:nvPr/>
        </p:nvPicPr>
        <p:blipFill>
          <a:blip r:embed="rId6" cstate="screen"/>
          <a:stretch>
            <a:fillRect/>
          </a:stretch>
        </p:blipFill>
        <p:spPr bwMode="auto">
          <a:xfrm>
            <a:off x="4850314" y="1288766"/>
            <a:ext cx="2491372" cy="1066718"/>
          </a:xfrm>
          <a:prstGeom prst="rect">
            <a:avLst/>
          </a:prstGeom>
          <a:noFill/>
          <a:extLst>
            <a:ext uri="{909E8E84-426E-40DD-AFC4-6F175D3DCCD1}">
              <a14:hiddenFill xmlns:a14="http://schemas.microsoft.com/office/drawing/2010/main">
                <a:solidFill>
                  <a:srgbClr val="FFFFFF"/>
                </a:solidFill>
              </a14:hiddenFill>
            </a:ext>
          </a:extLst>
        </p:spPr>
      </p:pic>
      <p:sp>
        <p:nvSpPr>
          <p:cNvPr id="2" name="淘宝店Chenying0907出品 2"/>
          <p:cNvSpPr txBox="1"/>
          <p:nvPr/>
        </p:nvSpPr>
        <p:spPr>
          <a:xfrm>
            <a:off x="3172509" y="2407870"/>
            <a:ext cx="5832648" cy="1446550"/>
          </a:xfrm>
          <a:prstGeom prst="rect">
            <a:avLst/>
          </a:prstGeom>
          <a:noFill/>
        </p:spPr>
        <p:txBody>
          <a:bodyPr wrap="square" rtlCol="0">
            <a:spAutoFit/>
            <a:scene3d>
              <a:camera prst="orthographicFront"/>
              <a:lightRig rig="threePt" dir="t"/>
            </a:scene3d>
          </a:bodyPr>
          <a:lstStyle>
            <a:defPPr>
              <a:defRPr lang="zh-CN"/>
            </a:defPPr>
            <a:lvl1pPr marR="0" lvl="0" indent="0" fontAlgn="auto">
              <a:lnSpc>
                <a:spcPct val="150000"/>
              </a:lnSpc>
              <a:spcBef>
                <a:spcPts val="0"/>
              </a:spcBef>
              <a:spcAft>
                <a:spcPts val="0"/>
              </a:spcAft>
              <a:buClrTx/>
              <a:buSzTx/>
              <a:buFontTx/>
              <a:buNone/>
              <a:defRPr kumimoji="0" sz="24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pPr algn="ctr">
              <a:lnSpc>
                <a:spcPct val="100000"/>
              </a:lnSpc>
            </a:pPr>
            <a:r>
              <a:rPr lang="zh-CN" altLang="en-US" sz="8800"/>
              <a:t>获奖感言</a:t>
            </a:r>
            <a:endParaRPr lang="zh-CN" altLang="en-US" sz="88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par>
                              <p:cTn id="10" fill="hold">
                                <p:stCondLst>
                                  <p:cond delay="2500"/>
                                </p:stCondLst>
                                <p:childTnLst>
                                  <p:par>
                                    <p:cTn id="11" presetID="2" presetClass="entr" presetSubtype="2" fill="hold" grpId="0" nodeType="afterEffect" p14:presetBounceEnd="48000">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14:bounceEnd="48000">
                                          <p:cBhvr additive="base">
                                            <p:cTn id="13" dur="1500" fill="hold"/>
                                            <p:tgtEl>
                                              <p:spTgt spid="3"/>
                                            </p:tgtEl>
                                            <p:attrNameLst>
                                              <p:attrName>ppt_x</p:attrName>
                                            </p:attrNameLst>
                                          </p:cBhvr>
                                          <p:tavLst>
                                            <p:tav tm="0">
                                              <p:val>
                                                <p:strVal val="1+#ppt_w/2"/>
                                              </p:val>
                                            </p:tav>
                                            <p:tav tm="100000">
                                              <p:val>
                                                <p:strVal val="#ppt_x"/>
                                              </p:val>
                                            </p:tav>
                                          </p:tavLst>
                                        </p:anim>
                                        <p:anim calcmode="lin" valueType="num" p14:bounceEnd="48000">
                                          <p:cBhvr additive="base">
                                            <p:cTn id="14" dur="1500" fill="hold"/>
                                            <p:tgtEl>
                                              <p:spTgt spid="3"/>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63" presetClass="path" presetSubtype="0" accel="50000" decel="50000" fill="hold" nodeType="withEffect">
                                      <p:stCondLst>
                                        <p:cond delay="1000"/>
                                      </p:stCondLst>
                                      <p:childTnLst>
                                        <p:animMotion origin="layout" path="M 2.91667E-6 2.96296E-6 L 0.32825 2.96296E-6 " pathEditMode="relative" rAng="0" ptsTypes="AA">
                                          <p:cBhvr>
                                            <p:cTn id="19" dur="1750" fill="hold"/>
                                            <p:tgtEl>
                                              <p:spTgt spid="4"/>
                                            </p:tgtEl>
                                            <p:attrNameLst>
                                              <p:attrName>ppt_x</p:attrName>
                                              <p:attrName>ppt_y</p:attrName>
                                            </p:attrNameLst>
                                          </p:cBhvr>
                                          <p:rCtr x="16406" y="0"/>
                                        </p:animMotion>
                                      </p:childTnLst>
                                    </p:cTn>
                                  </p:par>
                                  <p:par>
                                    <p:cTn id="20" presetID="6" presetClass="emph" presetSubtype="0" accel="19000" decel="54000" fill="hold" nodeType="withEffect">
                                      <p:stCondLst>
                                        <p:cond delay="2250"/>
                                      </p:stCondLst>
                                      <p:childTnLst>
                                        <p:animScale>
                                          <p:cBhvr>
                                            <p:cTn id="21" dur="2000" fill="hold"/>
                                            <p:tgtEl>
                                              <p:spTgt spid="4"/>
                                            </p:tgtEl>
                                          </p:cBhvr>
                                          <p:by x="65000" y="65000"/>
                                        </p:animScale>
                                      </p:childTnLst>
                                    </p:cTn>
                                  </p:par>
                                  <p:par>
                                    <p:cTn id="22" presetID="10" presetClass="exit" presetSubtype="0" fill="hold" nodeType="withEffect">
                                      <p:stCondLst>
                                        <p:cond delay="200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ntr" presetSubtype="0"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63" presetClass="path" presetSubtype="0" accel="50000" decel="50000" fill="hold" nodeType="withEffect">
                                      <p:stCondLst>
                                        <p:cond delay="1000"/>
                                      </p:stCondLst>
                                      <p:childTnLst>
                                        <p:animMotion origin="layout" path="M -3.75E-6 -4.07407E-6 L -0.24791 -4.07407E-6 " pathEditMode="relative" rAng="0" ptsTypes="AA">
                                          <p:cBhvr>
                                            <p:cTn id="29" dur="1750" fill="hold"/>
                                            <p:tgtEl>
                                              <p:spTgt spid="5"/>
                                            </p:tgtEl>
                                            <p:attrNameLst>
                                              <p:attrName>ppt_x</p:attrName>
                                              <p:attrName>ppt_y</p:attrName>
                                            </p:attrNameLst>
                                          </p:cBhvr>
                                          <p:rCtr x="-12396" y="0"/>
                                        </p:animMotion>
                                      </p:childTnLst>
                                    </p:cTn>
                                  </p:par>
                                  <p:par>
                                    <p:cTn id="30" presetID="6" presetClass="emph" presetSubtype="0" accel="19000" decel="54000" fill="hold" nodeType="withEffect">
                                      <p:stCondLst>
                                        <p:cond delay="2250"/>
                                      </p:stCondLst>
                                      <p:childTnLst>
                                        <p:animScale>
                                          <p:cBhvr>
                                            <p:cTn id="31" dur="2000" fill="hold"/>
                                            <p:tgtEl>
                                              <p:spTgt spid="5"/>
                                            </p:tgtEl>
                                          </p:cBhvr>
                                          <p:by x="65000" y="65000"/>
                                        </p:animScale>
                                      </p:childTnLst>
                                    </p:cTn>
                                  </p:par>
                                  <p:par>
                                    <p:cTn id="32" presetID="10" presetClass="exit" presetSubtype="0" fill="hold" nodeType="withEffect">
                                      <p:stCondLst>
                                        <p:cond delay="200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strVal val="#ppt_w+.3"/>
                                              </p:val>
                                            </p:tav>
                                            <p:tav tm="100000">
                                              <p:val>
                                                <p:strVal val="#ppt_w"/>
                                              </p:val>
                                            </p:tav>
                                          </p:tavLst>
                                        </p:anim>
                                        <p:anim calcmode="lin" valueType="num">
                                          <p:cBhvr>
                                            <p:cTn id="8" dur="2250" fill="hold"/>
                                            <p:tgtEl>
                                              <p:spTgt spid="2"/>
                                            </p:tgtEl>
                                            <p:attrNameLst>
                                              <p:attrName>ppt_h</p:attrName>
                                            </p:attrNameLst>
                                          </p:cBhvr>
                                          <p:tavLst>
                                            <p:tav tm="0">
                                              <p:val>
                                                <p:strVal val="#ppt_h"/>
                                              </p:val>
                                            </p:tav>
                                            <p:tav tm="100000">
                                              <p:val>
                                                <p:strVal val="#ppt_h"/>
                                              </p:val>
                                            </p:tav>
                                          </p:tavLst>
                                        </p:anim>
                                        <p:animEffect transition="in" filter="fade">
                                          <p:cBhvr>
                                            <p:cTn id="9" dur="2250"/>
                                            <p:tgtEl>
                                              <p:spTgt spid="2"/>
                                            </p:tgtEl>
                                          </p:cBhvr>
                                        </p:animEffect>
                                      </p:childTnLst>
                                    </p:cTn>
                                  </p:par>
                                </p:childTnLst>
                              </p:cTn>
                            </p:par>
                            <p:par>
                              <p:cTn id="10" fill="hold">
                                <p:stCondLst>
                                  <p:cond delay="2500"/>
                                </p:stCondLst>
                                <p:childTnLst>
                                  <p:par>
                                    <p:cTn id="11" presetID="2" presetClass="entr" presetSubtype="2" fill="hold" grpId="0" nodeType="afterEffect">
                                      <p:stCondLst>
                                        <p:cond delay="0"/>
                                      </p:stCondLst>
                                      <p:iterate type="lt">
                                        <p:tmPct val="10000"/>
                                      </p:iterate>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500" fill="hold"/>
                                            <p:tgtEl>
                                              <p:spTgt spid="3"/>
                                            </p:tgtEl>
                                            <p:attrNameLst>
                                              <p:attrName>ppt_x</p:attrName>
                                            </p:attrNameLst>
                                          </p:cBhvr>
                                          <p:tavLst>
                                            <p:tav tm="0">
                                              <p:val>
                                                <p:strVal val="1+#ppt_w/2"/>
                                              </p:val>
                                            </p:tav>
                                            <p:tav tm="100000">
                                              <p:val>
                                                <p:strVal val="#ppt_x"/>
                                              </p:val>
                                            </p:tav>
                                          </p:tavLst>
                                        </p:anim>
                                        <p:anim calcmode="lin" valueType="num">
                                          <p:cBhvr additive="base">
                                            <p:cTn id="14" dur="1500" fill="hold"/>
                                            <p:tgtEl>
                                              <p:spTgt spid="3"/>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63" presetClass="path" presetSubtype="0" accel="50000" decel="50000" fill="hold" nodeType="withEffect">
                                      <p:stCondLst>
                                        <p:cond delay="1000"/>
                                      </p:stCondLst>
                                      <p:childTnLst>
                                        <p:animMotion origin="layout" path="M 2.91667E-6 2.96296E-6 L 0.32825 2.96296E-6 " pathEditMode="relative" rAng="0" ptsTypes="AA">
                                          <p:cBhvr>
                                            <p:cTn id="19" dur="1750" fill="hold"/>
                                            <p:tgtEl>
                                              <p:spTgt spid="4"/>
                                            </p:tgtEl>
                                            <p:attrNameLst>
                                              <p:attrName>ppt_x</p:attrName>
                                              <p:attrName>ppt_y</p:attrName>
                                            </p:attrNameLst>
                                          </p:cBhvr>
                                          <p:rCtr x="16406" y="0"/>
                                        </p:animMotion>
                                      </p:childTnLst>
                                    </p:cTn>
                                  </p:par>
                                  <p:par>
                                    <p:cTn id="20" presetID="6" presetClass="emph" presetSubtype="0" accel="19000" decel="54000" fill="hold" nodeType="withEffect">
                                      <p:stCondLst>
                                        <p:cond delay="2250"/>
                                      </p:stCondLst>
                                      <p:childTnLst>
                                        <p:animScale>
                                          <p:cBhvr>
                                            <p:cTn id="21" dur="2000" fill="hold"/>
                                            <p:tgtEl>
                                              <p:spTgt spid="4"/>
                                            </p:tgtEl>
                                          </p:cBhvr>
                                          <p:by x="65000" y="65000"/>
                                        </p:animScale>
                                      </p:childTnLst>
                                    </p:cTn>
                                  </p:par>
                                  <p:par>
                                    <p:cTn id="22" presetID="10" presetClass="exit" presetSubtype="0" fill="hold" nodeType="withEffect">
                                      <p:stCondLst>
                                        <p:cond delay="200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ntr" presetSubtype="0" fill="hold"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63" presetClass="path" presetSubtype="0" accel="50000" decel="50000" fill="hold" nodeType="withEffect">
                                      <p:stCondLst>
                                        <p:cond delay="1000"/>
                                      </p:stCondLst>
                                      <p:childTnLst>
                                        <p:animMotion origin="layout" path="M -3.75E-6 -4.07407E-6 L -0.24791 -4.07407E-6 " pathEditMode="relative" rAng="0" ptsTypes="AA">
                                          <p:cBhvr>
                                            <p:cTn id="29" dur="1750" fill="hold"/>
                                            <p:tgtEl>
                                              <p:spTgt spid="5"/>
                                            </p:tgtEl>
                                            <p:attrNameLst>
                                              <p:attrName>ppt_x</p:attrName>
                                              <p:attrName>ppt_y</p:attrName>
                                            </p:attrNameLst>
                                          </p:cBhvr>
                                          <p:rCtr x="-12396" y="0"/>
                                        </p:animMotion>
                                      </p:childTnLst>
                                    </p:cTn>
                                  </p:par>
                                  <p:par>
                                    <p:cTn id="30" presetID="6" presetClass="emph" presetSubtype="0" accel="19000" decel="54000" fill="hold" nodeType="withEffect">
                                      <p:stCondLst>
                                        <p:cond delay="2250"/>
                                      </p:stCondLst>
                                      <p:childTnLst>
                                        <p:animScale>
                                          <p:cBhvr>
                                            <p:cTn id="31" dur="2000" fill="hold"/>
                                            <p:tgtEl>
                                              <p:spTgt spid="5"/>
                                            </p:tgtEl>
                                          </p:cBhvr>
                                          <p:by x="65000" y="65000"/>
                                        </p:animScale>
                                      </p:childTnLst>
                                    </p:cTn>
                                  </p:par>
                                  <p:par>
                                    <p:cTn id="32" presetID="10" presetClass="exit" presetSubtype="0" fill="hold" nodeType="withEffect">
                                      <p:stCondLst>
                                        <p:cond delay="2000"/>
                                      </p:stCondLst>
                                      <p:childTnLst>
                                        <p:animEffect transition="out" filter="fade">
                                          <p:cBhvr>
                                            <p:cTn id="33" dur="500"/>
                                            <p:tgtEl>
                                              <p:spTgt spid="5"/>
                                            </p:tgtEl>
                                          </p:cBhvr>
                                        </p:animEffect>
                                        <p:set>
                                          <p:cBhvr>
                                            <p:cTn id="3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6" descr="E:\我图PPT\00001PNG素材\战士战鼓png\大鼓旗2452.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31000"/>
                    </a14:imgEffect>
                  </a14:imgLayer>
                </a14:imgProps>
              </a:ext>
            </a:extLst>
          </a:blip>
          <a:srcRect/>
          <a:stretch>
            <a:fillRect/>
          </a:stretch>
        </p:blipFill>
        <p:spPr bwMode="auto">
          <a:xfrm>
            <a:off x="3046965" y="1422318"/>
            <a:ext cx="6098070" cy="5435682"/>
          </a:xfrm>
          <a:prstGeom prst="rect">
            <a:avLst/>
          </a:prstGeom>
          <a:noFill/>
          <a:effectLst>
            <a:outerShdw blurRad="444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淘宝店Chenying0907出品 2"/>
          <p:cNvSpPr txBox="1"/>
          <p:nvPr/>
        </p:nvSpPr>
        <p:spPr>
          <a:xfrm>
            <a:off x="4034971" y="3760335"/>
            <a:ext cx="4122058" cy="646331"/>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3600" kern="0">
                <a:ln w="15875">
                  <a:noFill/>
                </a:ln>
                <a:gradFill flip="none" rotWithShape="1">
                  <a:gsLst>
                    <a:gs pos="0">
                      <a:srgbClr val="C00000"/>
                    </a:gs>
                    <a:gs pos="48000">
                      <a:srgbClr val="920000"/>
                    </a:gs>
                    <a:gs pos="100000">
                      <a:srgbClr val="FF0000"/>
                    </a:gs>
                  </a:gsLst>
                  <a:lin ang="2700000" scaled="1"/>
                  <a:tileRect/>
                </a:gradFill>
                <a:effectLst/>
              </a:rPr>
              <a:t>文艺演出展示</a:t>
            </a:r>
            <a:endParaRPr lang="zh-CN" altLang="en-US" sz="3600" kern="0" dirty="0">
              <a:ln w="15875">
                <a:noFill/>
              </a:ln>
              <a:gradFill flip="none" rotWithShape="1">
                <a:gsLst>
                  <a:gs pos="0">
                    <a:srgbClr val="C00000"/>
                  </a:gs>
                  <a:gs pos="48000">
                    <a:srgbClr val="920000"/>
                  </a:gs>
                  <a:gs pos="100000">
                    <a:srgbClr val="FF0000"/>
                  </a:gs>
                </a:gsLst>
                <a:lin ang="2700000" scaled="1"/>
                <a:tileRect/>
              </a:gradFill>
              <a:effectLst/>
            </a:endParaRPr>
          </a:p>
        </p:txBody>
      </p:sp>
      <p:sp>
        <p:nvSpPr>
          <p:cNvPr id="4" name="淘宝店Chenying0907出品 2"/>
          <p:cNvSpPr txBox="1"/>
          <p:nvPr/>
        </p:nvSpPr>
        <p:spPr>
          <a:xfrm>
            <a:off x="4034971" y="2715306"/>
            <a:ext cx="4122058" cy="923330"/>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5400" kern="0">
                <a:ln w="15875">
                  <a:noFill/>
                </a:ln>
                <a:gradFill flip="none" rotWithShape="1">
                  <a:gsLst>
                    <a:gs pos="0">
                      <a:srgbClr val="C00000"/>
                    </a:gs>
                    <a:gs pos="48000">
                      <a:srgbClr val="920000"/>
                    </a:gs>
                    <a:gs pos="100000">
                      <a:srgbClr val="FF0000"/>
                    </a:gs>
                  </a:gsLst>
                  <a:lin ang="2700000" scaled="1"/>
                  <a:tileRect/>
                </a:gradFill>
                <a:effectLst/>
              </a:rPr>
              <a:t>第三章</a:t>
            </a:r>
            <a:endParaRPr lang="zh-CN" altLang="en-US" sz="5400" kern="0" dirty="0">
              <a:ln w="15875">
                <a:noFill/>
              </a:ln>
              <a:gradFill flip="none" rotWithShape="1">
                <a:gsLst>
                  <a:gs pos="0">
                    <a:srgbClr val="C00000"/>
                  </a:gs>
                  <a:gs pos="48000">
                    <a:srgbClr val="920000"/>
                  </a:gs>
                  <a:gs pos="100000">
                    <a:srgbClr val="FF0000"/>
                  </a:gs>
                </a:gsLst>
                <a:lin ang="2700000" scaled="1"/>
                <a:tileRect/>
              </a:gradFill>
              <a:effectLst/>
            </a:endParaRPr>
          </a:p>
        </p:txBody>
      </p:sp>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安全浏览器下载\PPT模板\年会PPT\chibang.png"/>
          <p:cNvPicPr>
            <a:picLocks noChangeAspect="1" noChangeArrowheads="1"/>
          </p:cNvPicPr>
          <p:nvPr/>
        </p:nvPicPr>
        <p:blipFill>
          <a:blip r:embed="rId3" cstate="screen"/>
          <a:srcRect/>
          <a:stretch>
            <a:fillRect/>
          </a:stretch>
        </p:blipFill>
        <p:spPr bwMode="auto">
          <a:xfrm>
            <a:off x="3546273" y="3698997"/>
            <a:ext cx="5133270" cy="2258138"/>
          </a:xfrm>
          <a:prstGeom prst="rect">
            <a:avLst/>
          </a:prstGeom>
          <a:noFill/>
        </p:spPr>
      </p:pic>
      <p:sp>
        <p:nvSpPr>
          <p:cNvPr id="3" name="TextBox 13"/>
          <p:cNvSpPr txBox="1"/>
          <p:nvPr/>
        </p:nvSpPr>
        <p:spPr>
          <a:xfrm>
            <a:off x="3276600" y="2239465"/>
            <a:ext cx="6172200" cy="1015663"/>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en-US" altLang="zh-CN" sz="6000"/>
              <a:t>《 </a:t>
            </a:r>
            <a:r>
              <a:rPr lang="zh-CN" altLang="en-US" sz="6000"/>
              <a:t>小苹果 </a:t>
            </a:r>
            <a:r>
              <a:rPr lang="en-US" altLang="zh-CN" sz="6000"/>
              <a:t>》</a:t>
            </a:r>
            <a:endParaRPr lang="zh-CN" altLang="en-US" sz="6000" dirty="0"/>
          </a:p>
        </p:txBody>
      </p:sp>
      <p:sp>
        <p:nvSpPr>
          <p:cNvPr id="4" name="TextBox 13"/>
          <p:cNvSpPr txBox="1"/>
          <p:nvPr/>
        </p:nvSpPr>
        <p:spPr>
          <a:xfrm>
            <a:off x="4381500" y="3327698"/>
            <a:ext cx="3962400" cy="461665"/>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2400"/>
              <a:t>表演者：策划部 销售部</a:t>
            </a:r>
            <a:endParaRPr lang="zh-CN" altLang="en-US" sz="2400" dirty="0"/>
          </a:p>
        </p:txBody>
      </p:sp>
      <p:sp>
        <p:nvSpPr>
          <p:cNvPr id="5" name="TextBox 13"/>
          <p:cNvSpPr txBox="1"/>
          <p:nvPr/>
        </p:nvSpPr>
        <p:spPr>
          <a:xfrm>
            <a:off x="4381500" y="1486598"/>
            <a:ext cx="3962400" cy="769441"/>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4400"/>
              <a:t>歌 曲</a:t>
            </a:r>
            <a:endParaRPr lang="zh-CN" altLang="en-US" sz="4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安全浏览器下载\PPT模板\年会PPT\chibang.png"/>
          <p:cNvPicPr>
            <a:picLocks noChangeAspect="1" noChangeArrowheads="1"/>
          </p:cNvPicPr>
          <p:nvPr/>
        </p:nvPicPr>
        <p:blipFill>
          <a:blip r:embed="rId3" cstate="screen"/>
          <a:srcRect/>
          <a:stretch>
            <a:fillRect/>
          </a:stretch>
        </p:blipFill>
        <p:spPr bwMode="auto">
          <a:xfrm>
            <a:off x="3546273" y="3698997"/>
            <a:ext cx="5133270" cy="2258138"/>
          </a:xfrm>
          <a:prstGeom prst="rect">
            <a:avLst/>
          </a:prstGeom>
          <a:noFill/>
        </p:spPr>
      </p:pic>
      <p:sp>
        <p:nvSpPr>
          <p:cNvPr id="3" name="TextBox 13"/>
          <p:cNvSpPr txBox="1"/>
          <p:nvPr/>
        </p:nvSpPr>
        <p:spPr>
          <a:xfrm>
            <a:off x="3276600" y="2239465"/>
            <a:ext cx="6172200" cy="1015663"/>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en-US" altLang="zh-CN" sz="6000"/>
              <a:t>《 </a:t>
            </a:r>
            <a:r>
              <a:rPr lang="zh-CN" altLang="en-US" sz="6000"/>
              <a:t>感恩的心 </a:t>
            </a:r>
            <a:r>
              <a:rPr lang="en-US" altLang="zh-CN" sz="6000"/>
              <a:t>》</a:t>
            </a:r>
            <a:endParaRPr lang="zh-CN" altLang="en-US" sz="6000" dirty="0"/>
          </a:p>
        </p:txBody>
      </p:sp>
      <p:sp>
        <p:nvSpPr>
          <p:cNvPr id="4" name="TextBox 13"/>
          <p:cNvSpPr txBox="1"/>
          <p:nvPr/>
        </p:nvSpPr>
        <p:spPr>
          <a:xfrm>
            <a:off x="4381500" y="3327698"/>
            <a:ext cx="3962400" cy="461665"/>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2400"/>
              <a:t>表演者：策划部 销售部</a:t>
            </a:r>
            <a:endParaRPr lang="zh-CN" altLang="en-US" sz="2400" dirty="0"/>
          </a:p>
        </p:txBody>
      </p:sp>
      <p:sp>
        <p:nvSpPr>
          <p:cNvPr id="5" name="TextBox 13"/>
          <p:cNvSpPr txBox="1"/>
          <p:nvPr/>
        </p:nvSpPr>
        <p:spPr>
          <a:xfrm>
            <a:off x="4381500" y="1486598"/>
            <a:ext cx="3962400" cy="769441"/>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4400"/>
              <a:t>歌 曲</a:t>
            </a:r>
            <a:endParaRPr lang="zh-CN" altLang="en-US" sz="4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出品 2"/>
          <p:cNvSpPr txBox="1"/>
          <p:nvPr/>
        </p:nvSpPr>
        <p:spPr>
          <a:xfrm>
            <a:off x="2311400" y="2322659"/>
            <a:ext cx="7569200" cy="3000821"/>
          </a:xfrm>
          <a:prstGeom prst="rect">
            <a:avLst/>
          </a:prstGeom>
          <a:noFill/>
        </p:spPr>
        <p:txBody>
          <a:bodyPr wrap="square" rtlCol="0">
            <a:spAutoFit/>
            <a:scene3d>
              <a:camera prst="orthographicFront"/>
              <a:lightRig rig="threePt" dir="t"/>
            </a:scene3d>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lnSpc>
                <a:spcPct val="150000"/>
              </a:lnSpc>
            </a:pPr>
            <a:r>
              <a:rPr lang="zh-CN" altLang="en-US"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光阴荏苒，在忙忙碌碌中送走了</a:t>
            </a:r>
            <a:r>
              <a:rPr lang="en-US" altLang="zh-CN"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20XX</a:t>
            </a:r>
            <a:r>
              <a:rPr lang="zh-CN" altLang="en-US"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年，这一年对本人来说还是收获颇多，首先是自身业务的提高，其次是与部门之间的沟通比以前相对顺畅</a:t>
            </a:r>
          </a:p>
          <a:p>
            <a:pPr lvl="0">
              <a:lnSpc>
                <a:spcPct val="150000"/>
              </a:lnSpc>
            </a:pPr>
            <a:r>
              <a:rPr lang="zh-CN" altLang="en-US"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当然这些进步与公司领导的帮助和关心是分不开的</a:t>
            </a:r>
          </a:p>
          <a:p>
            <a:pPr lvl="0">
              <a:lnSpc>
                <a:spcPct val="150000"/>
              </a:lnSpc>
            </a:pPr>
            <a:r>
              <a:rPr lang="zh-CN" altLang="en-US"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优秀的企业需要优秀的团队，做为这个团队的一份子，为这个团队的成长贡献自己微薄力量是自己义不容辞的责任。在已经到来</a:t>
            </a:r>
            <a:r>
              <a:rPr lang="en-US" altLang="zh-CN"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20XX</a:t>
            </a:r>
            <a:r>
              <a:rPr lang="zh-CN" altLang="en-US"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年</a:t>
            </a:r>
          </a:p>
          <a:p>
            <a:pPr lvl="0">
              <a:lnSpc>
                <a:spcPct val="150000"/>
              </a:lnSpc>
            </a:pPr>
            <a:r>
              <a:rPr lang="zh-CN" altLang="en-US"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本人将继续以满怀的热情投入到自己的本职工作</a:t>
            </a:r>
          </a:p>
          <a:p>
            <a:pPr lvl="0">
              <a:lnSpc>
                <a:spcPct val="150000"/>
              </a:lnSpc>
            </a:pPr>
            <a:r>
              <a:rPr lang="zh-CN" altLang="en-US" sz="1800"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rPr>
              <a:t>为公司的发展贡献自己的力量</a:t>
            </a:r>
          </a:p>
        </p:txBody>
      </p:sp>
      <p:sp>
        <p:nvSpPr>
          <p:cNvPr id="3" name="淘宝店Chenying0907出品 13"/>
          <p:cNvSpPr txBox="1"/>
          <p:nvPr/>
        </p:nvSpPr>
        <p:spPr>
          <a:xfrm>
            <a:off x="3454400" y="1124322"/>
            <a:ext cx="5283200" cy="934401"/>
          </a:xfrm>
          <a:prstGeom prst="rect">
            <a:avLst/>
          </a:prstGeom>
          <a:noFill/>
        </p:spPr>
        <p:txBody>
          <a:bodyPr wrap="square" lIns="121899" tIns="60949" rIns="121899" bIns="60949" rtlCol="0">
            <a:spAutoFit/>
            <a:scene3d>
              <a:camera prst="orthographicFront"/>
              <a:lightRig rig="threePt" dir="t"/>
            </a:scene3d>
            <a:sp3d contourW="12700">
              <a:extrusionClr>
                <a:srgbClr val="CC3300"/>
              </a:extrusionClr>
              <a:contourClr>
                <a:schemeClr val="accent6">
                  <a:lumMod val="50000"/>
                </a:schemeClr>
              </a:contourClr>
            </a:sp3d>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6000" b="1" i="0" u="none" strike="noStrike" kern="0" cap="none" spc="0" normalizeH="0" baseline="0">
                <a:ln>
                  <a:noFill/>
                </a:ln>
                <a:gradFill flip="none" rotWithShape="1">
                  <a:gsLst>
                    <a:gs pos="31000">
                      <a:srgbClr val="FF6600"/>
                    </a:gs>
                    <a:gs pos="4000">
                      <a:srgbClr val="C00000"/>
                    </a:gs>
                    <a:gs pos="100000">
                      <a:srgbClr val="FFFFFF"/>
                    </a:gs>
                    <a:gs pos="53000">
                      <a:srgbClr val="F3CF00"/>
                    </a:gs>
                  </a:gsLst>
                  <a:lin ang="16200000" scaled="1"/>
                  <a:tileRect/>
                </a:gradFill>
                <a:effectLst>
                  <a:outerShdw blurRad="101600" dist="38100" dir="5400000" algn="t" rotWithShape="0">
                    <a:srgbClr val="680007"/>
                  </a:outerShdw>
                  <a:reflection stA="46000" endPos="45500" dist="76200" dir="5400000" sy="-100000" algn="bl" rotWithShape="0"/>
                </a:effectLst>
                <a:uLnTx/>
                <a:uFillTx/>
                <a:latin typeface="微软雅黑" panose="020B0503020204020204" pitchFamily="34" charset="-122"/>
                <a:ea typeface="微软雅黑" panose="020B0503020204020204" pitchFamily="34" charset="-122"/>
              </a:defRPr>
            </a:lvl1pPr>
          </a:lstStyle>
          <a:p>
            <a:pPr algn="ctr" defTabSz="878205">
              <a:lnSpc>
                <a:spcPct val="120000"/>
              </a:lnSpc>
            </a:pPr>
            <a:r>
              <a:rPr lang="zh-CN" altLang="en-US" sz="4800" kern="1200">
                <a:gradFill flip="none" rotWithShape="1">
                  <a:gsLst>
                    <a:gs pos="0">
                      <a:srgbClr val="FFCD2D"/>
                    </a:gs>
                    <a:gs pos="48000">
                      <a:srgbClr val="FFFFB9"/>
                    </a:gs>
                    <a:gs pos="100000">
                      <a:srgbClr val="FFFF65"/>
                    </a:gs>
                  </a:gsLst>
                  <a:lin ang="13500000" scaled="1"/>
                  <a:tileRect/>
                </a:gradFill>
              </a:rPr>
              <a:t>领导寄语</a:t>
            </a:r>
            <a:endParaRPr lang="zh-CN" altLang="en-US" sz="4800" kern="1200" dirty="0">
              <a:gradFill flip="none" rotWithShape="1">
                <a:gsLst>
                  <a:gs pos="0">
                    <a:srgbClr val="FFCD2D"/>
                  </a:gs>
                  <a:gs pos="48000">
                    <a:srgbClr val="FFFFB9"/>
                  </a:gs>
                  <a:gs pos="100000">
                    <a:srgbClr val="FFFF65"/>
                  </a:gs>
                </a:gsLst>
                <a:lin ang="13500000" scaled="1"/>
                <a:tileRect/>
              </a:gradFill>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360安全浏览器下载\PPT模板\年会PPT\chibang.png"/>
          <p:cNvPicPr>
            <a:picLocks noChangeAspect="1" noChangeArrowheads="1"/>
          </p:cNvPicPr>
          <p:nvPr/>
        </p:nvPicPr>
        <p:blipFill>
          <a:blip r:embed="rId3" cstate="screen"/>
          <a:srcRect/>
          <a:stretch>
            <a:fillRect/>
          </a:stretch>
        </p:blipFill>
        <p:spPr bwMode="auto">
          <a:xfrm>
            <a:off x="3546273" y="3698997"/>
            <a:ext cx="5133270" cy="2258138"/>
          </a:xfrm>
          <a:prstGeom prst="rect">
            <a:avLst/>
          </a:prstGeom>
          <a:noFill/>
        </p:spPr>
      </p:pic>
      <p:sp>
        <p:nvSpPr>
          <p:cNvPr id="3" name="TextBox 13"/>
          <p:cNvSpPr txBox="1"/>
          <p:nvPr/>
        </p:nvSpPr>
        <p:spPr>
          <a:xfrm>
            <a:off x="3276600" y="2239465"/>
            <a:ext cx="6172200" cy="1015663"/>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en-US" altLang="zh-CN" sz="6000"/>
              <a:t>《 </a:t>
            </a:r>
            <a:r>
              <a:rPr lang="zh-CN" altLang="en-US" sz="6000"/>
              <a:t>光辉岁月 </a:t>
            </a:r>
            <a:r>
              <a:rPr lang="en-US" altLang="zh-CN" sz="6000"/>
              <a:t>》</a:t>
            </a:r>
            <a:endParaRPr lang="zh-CN" altLang="en-US" sz="6000" dirty="0"/>
          </a:p>
        </p:txBody>
      </p:sp>
      <p:sp>
        <p:nvSpPr>
          <p:cNvPr id="4" name="TextBox 13"/>
          <p:cNvSpPr txBox="1"/>
          <p:nvPr/>
        </p:nvSpPr>
        <p:spPr>
          <a:xfrm>
            <a:off x="4381500" y="3327698"/>
            <a:ext cx="3962400" cy="461665"/>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2400"/>
              <a:t>表演者：策划部 销售部</a:t>
            </a:r>
            <a:endParaRPr lang="zh-CN" altLang="en-US" sz="2400" dirty="0"/>
          </a:p>
        </p:txBody>
      </p:sp>
      <p:sp>
        <p:nvSpPr>
          <p:cNvPr id="5" name="TextBox 13"/>
          <p:cNvSpPr txBox="1"/>
          <p:nvPr/>
        </p:nvSpPr>
        <p:spPr>
          <a:xfrm>
            <a:off x="4381500" y="1486598"/>
            <a:ext cx="3962400" cy="769441"/>
          </a:xfrm>
          <a:prstGeom prst="rect">
            <a:avLst/>
          </a:prstGeom>
          <a:noFill/>
        </p:spPr>
        <p:txBody>
          <a:bodyPr wrap="square" rtlCol="0">
            <a:spAutoFit/>
            <a:scene3d>
              <a:camera prst="orthographicFront"/>
              <a:lightRig rig="threePt" dir="t"/>
            </a:scene3d>
          </a:bodyPr>
          <a:lstStyle>
            <a:defPPr>
              <a:defRPr lang="zh-CN"/>
            </a:defPPr>
            <a:lvl1pPr marR="0" lvl="0" indent="0" algn="ctr" fontAlgn="auto">
              <a:lnSpc>
                <a:spcPct val="100000"/>
              </a:lnSpc>
              <a:spcBef>
                <a:spcPts val="0"/>
              </a:spcBef>
              <a:spcAft>
                <a:spcPts val="0"/>
              </a:spcAft>
              <a:buClrTx/>
              <a:buSzTx/>
              <a:buFontTx/>
              <a:buNone/>
              <a:defRPr kumimoji="0" sz="8800" b="1" i="0" u="none" strike="noStrike" kern="0" cap="none" spc="0" normalizeH="0" baseline="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defRPr>
            </a:lvl1pPr>
          </a:lstStyle>
          <a:p>
            <a:r>
              <a:rPr lang="zh-CN" altLang="en-US" sz="4400"/>
              <a:t>歌 曲</a:t>
            </a:r>
            <a:endParaRPr lang="zh-CN" altLang="en-US" sz="4400"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Effect transition="in" filter="fade">
                                      <p:cBhvr>
                                        <p:cTn id="20" dur="1000"/>
                                        <p:tgtEl>
                                          <p:spTgt spid="4"/>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Effect transition="in" filter="fade">
                                      <p:cBhvr>
                                        <p:cTn id="2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3423513" y="445644"/>
            <a:ext cx="5344973" cy="3600400"/>
          </a:xfrm>
          <a:prstGeom prst="rect">
            <a:avLst/>
          </a:prstGeom>
        </p:spPr>
      </p:pic>
      <p:sp>
        <p:nvSpPr>
          <p:cNvPr id="6" name="淘宝店Chenying0907出品 2"/>
          <p:cNvSpPr txBox="1"/>
          <p:nvPr/>
        </p:nvSpPr>
        <p:spPr>
          <a:xfrm>
            <a:off x="3791744" y="3999059"/>
            <a:ext cx="4608512" cy="565604"/>
          </a:xfrm>
          <a:prstGeom prst="rect">
            <a:avLst/>
          </a:prstGeom>
          <a:noFill/>
        </p:spPr>
        <p:txBody>
          <a:bodyPr wrap="square" rtlCol="0">
            <a:spAutoFit/>
            <a:scene3d>
              <a:camera prst="orthographicFront"/>
              <a:lightRig rig="threePt" dir="t"/>
            </a:scene3d>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800" i="0" u="none" strike="noStrike" kern="0" cap="none" spc="0" normalizeH="0" baseline="0" noProof="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rPr>
              <a:t>一等奖：苹果电脑一台</a:t>
            </a:r>
            <a:endParaRPr kumimoji="0" lang="en-US" altLang="zh-CN" sz="2800" i="0" u="none" strike="noStrike" kern="0" cap="none" spc="0" normalizeH="0" baseline="0" noProof="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endParaRPr>
          </a:p>
        </p:txBody>
      </p:sp>
      <p:sp>
        <p:nvSpPr>
          <p:cNvPr id="7" name="淘宝店Chenying0907出品 4"/>
          <p:cNvSpPr txBox="1"/>
          <p:nvPr/>
        </p:nvSpPr>
        <p:spPr>
          <a:xfrm>
            <a:off x="3791744" y="4611141"/>
            <a:ext cx="4608512" cy="565604"/>
          </a:xfrm>
          <a:prstGeom prst="rect">
            <a:avLst/>
          </a:prstGeom>
          <a:noFill/>
        </p:spPr>
        <p:txBody>
          <a:bodyPr wrap="square" rtlCol="0">
            <a:spAutoFit/>
            <a:scene3d>
              <a:camera prst="orthographicFront"/>
              <a:lightRig rig="threePt" dir="t"/>
            </a:scene3d>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800" i="0" u="none" strike="noStrike" kern="0" cap="none" spc="0" normalizeH="0" baseline="0" noProof="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rPr>
              <a:t>二等奖：苹果手机一部</a:t>
            </a:r>
            <a:endParaRPr kumimoji="0" lang="en-US" altLang="zh-CN" sz="2800" i="0" u="none" strike="noStrike" kern="0" cap="none" spc="0" normalizeH="0" baseline="0" noProof="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endParaRPr>
          </a:p>
        </p:txBody>
      </p:sp>
      <p:sp>
        <p:nvSpPr>
          <p:cNvPr id="8" name="淘宝店Chenying0907出品 5"/>
          <p:cNvSpPr txBox="1"/>
          <p:nvPr/>
        </p:nvSpPr>
        <p:spPr>
          <a:xfrm>
            <a:off x="3791744" y="5179430"/>
            <a:ext cx="4608512" cy="565604"/>
          </a:xfrm>
          <a:prstGeom prst="rect">
            <a:avLst/>
          </a:prstGeom>
          <a:noFill/>
        </p:spPr>
        <p:txBody>
          <a:bodyPr wrap="square" rtlCol="0">
            <a:spAutoFit/>
            <a:scene3d>
              <a:camera prst="orthographicFront"/>
              <a:lightRig rig="threePt" dir="t"/>
            </a:scene3d>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marL="0" marR="0" lvl="0" indent="0" defTabSz="914400" eaLnBrk="1" fontAlgn="auto" latinLnBrk="0" hangingPunct="1">
              <a:lnSpc>
                <a:spcPct val="120000"/>
              </a:lnSpc>
              <a:spcBef>
                <a:spcPts val="0"/>
              </a:spcBef>
              <a:spcAft>
                <a:spcPts val="0"/>
              </a:spcAft>
              <a:buClrTx/>
              <a:buSzTx/>
              <a:buFontTx/>
              <a:buNone/>
              <a:defRPr/>
            </a:pPr>
            <a:r>
              <a:rPr kumimoji="0" lang="zh-CN" altLang="en-US" sz="2800" i="0" u="none" strike="noStrike" kern="0" cap="none" spc="0" normalizeH="0" baseline="0" noProof="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rPr>
              <a:t>三等奖：智能手表一个</a:t>
            </a:r>
            <a:endParaRPr kumimoji="0" lang="en-US" altLang="zh-CN" sz="2800" i="0" u="none" strike="noStrike" kern="0" cap="none" spc="0" normalizeH="0" baseline="0" noProof="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85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85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85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6" descr="E:\我图PPT\00001PNG素材\战士战鼓png\大鼓旗2452.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31000"/>
                    </a14:imgEffect>
                  </a14:imgLayer>
                </a14:imgProps>
              </a:ext>
            </a:extLst>
          </a:blip>
          <a:srcRect/>
          <a:stretch>
            <a:fillRect/>
          </a:stretch>
        </p:blipFill>
        <p:spPr bwMode="auto">
          <a:xfrm>
            <a:off x="3046965" y="1422318"/>
            <a:ext cx="6098070" cy="5435682"/>
          </a:xfrm>
          <a:prstGeom prst="rect">
            <a:avLst/>
          </a:prstGeom>
          <a:noFill/>
          <a:effectLst>
            <a:outerShdw blurRad="444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淘宝店Chenying0907出品 2"/>
          <p:cNvSpPr txBox="1"/>
          <p:nvPr/>
        </p:nvSpPr>
        <p:spPr>
          <a:xfrm>
            <a:off x="4034971" y="3760335"/>
            <a:ext cx="4122058" cy="646331"/>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3600" kern="0">
                <a:ln w="15875">
                  <a:noFill/>
                </a:ln>
                <a:gradFill flip="none" rotWithShape="1">
                  <a:gsLst>
                    <a:gs pos="0">
                      <a:srgbClr val="C00000"/>
                    </a:gs>
                    <a:gs pos="48000">
                      <a:srgbClr val="920000"/>
                    </a:gs>
                    <a:gs pos="100000">
                      <a:srgbClr val="FF0000"/>
                    </a:gs>
                  </a:gsLst>
                  <a:lin ang="2700000" scaled="1"/>
                  <a:tileRect/>
                </a:gradFill>
                <a:effectLst/>
              </a:rPr>
              <a:t>新年工作寄语</a:t>
            </a:r>
            <a:endParaRPr lang="zh-CN" altLang="en-US" sz="3600" kern="0" dirty="0">
              <a:ln w="15875">
                <a:noFill/>
              </a:ln>
              <a:gradFill flip="none" rotWithShape="1">
                <a:gsLst>
                  <a:gs pos="0">
                    <a:srgbClr val="C00000"/>
                  </a:gs>
                  <a:gs pos="48000">
                    <a:srgbClr val="920000"/>
                  </a:gs>
                  <a:gs pos="100000">
                    <a:srgbClr val="FF0000"/>
                  </a:gs>
                </a:gsLst>
                <a:lin ang="2700000" scaled="1"/>
                <a:tileRect/>
              </a:gradFill>
              <a:effectLst/>
            </a:endParaRPr>
          </a:p>
        </p:txBody>
      </p:sp>
      <p:sp>
        <p:nvSpPr>
          <p:cNvPr id="4" name="淘宝店Chenying0907出品 2"/>
          <p:cNvSpPr txBox="1"/>
          <p:nvPr/>
        </p:nvSpPr>
        <p:spPr>
          <a:xfrm>
            <a:off x="4034971" y="2715306"/>
            <a:ext cx="4122058" cy="923330"/>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5400" kern="0">
                <a:ln w="15875">
                  <a:noFill/>
                </a:ln>
                <a:gradFill flip="none" rotWithShape="1">
                  <a:gsLst>
                    <a:gs pos="0">
                      <a:srgbClr val="C00000"/>
                    </a:gs>
                    <a:gs pos="48000">
                      <a:srgbClr val="920000"/>
                    </a:gs>
                    <a:gs pos="100000">
                      <a:srgbClr val="FF0000"/>
                    </a:gs>
                  </a:gsLst>
                  <a:lin ang="2700000" scaled="1"/>
                  <a:tileRect/>
                </a:gradFill>
                <a:effectLst/>
              </a:rPr>
              <a:t>第四章</a:t>
            </a:r>
            <a:endParaRPr lang="zh-CN" altLang="en-US" sz="5400" kern="0" dirty="0">
              <a:ln w="15875">
                <a:noFill/>
              </a:ln>
              <a:gradFill flip="none" rotWithShape="1">
                <a:gsLst>
                  <a:gs pos="0">
                    <a:srgbClr val="C00000"/>
                  </a:gs>
                  <a:gs pos="48000">
                    <a:srgbClr val="920000"/>
                  </a:gs>
                  <a:gs pos="100000">
                    <a:srgbClr val="FF0000"/>
                  </a:gs>
                </a:gsLst>
                <a:lin ang="2700000" scaled="1"/>
                <a:tileRect/>
              </a:gradFill>
              <a:effectLst/>
            </a:endParaRPr>
          </a:p>
        </p:txBody>
      </p:sp>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20800" y="455658"/>
            <a:ext cx="9550400" cy="5998210"/>
          </a:xfrm>
          <a:prstGeom prst="rect">
            <a:avLst/>
          </a:prstGeom>
        </p:spPr>
      </p:pic>
      <p:sp>
        <p:nvSpPr>
          <p:cNvPr id="3" name="淘宝店Chenying0907出品 2"/>
          <p:cNvSpPr txBox="1"/>
          <p:nvPr/>
        </p:nvSpPr>
        <p:spPr>
          <a:xfrm>
            <a:off x="2670629" y="2794373"/>
            <a:ext cx="6850742" cy="2169825"/>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lgn="l">
              <a:lnSpc>
                <a:spcPct val="150000"/>
              </a:lnSpc>
            </a:pPr>
            <a:r>
              <a:rPr lang="zh-CN" altLang="en-US" sz="1800" kern="0">
                <a:ln w="15875">
                  <a:noFill/>
                </a:ln>
                <a:gradFill flip="none" rotWithShape="1">
                  <a:gsLst>
                    <a:gs pos="0">
                      <a:srgbClr val="C00000"/>
                    </a:gs>
                    <a:gs pos="48000">
                      <a:srgbClr val="920000"/>
                    </a:gs>
                    <a:gs pos="100000">
                      <a:srgbClr val="FF0000"/>
                    </a:gs>
                  </a:gsLst>
                  <a:lin ang="2700000" scaled="1"/>
                  <a:tileRect/>
                </a:gradFill>
                <a:effectLst/>
              </a:rPr>
              <a:t>新年伊始万象更新，新年的曙光已经扑面而来！无论明天路上多少荆棘坎坷，让我们伴随悠扬的新年钟声，携起手来少一些埋怨多一些行动，坚定信心振奋精神扎实苦干，发挥我们所有的智慧和能量，奉献我们所有的激情和才华，再谱公司和个人发展的崭新篇章！</a:t>
            </a:r>
            <a:endParaRPr lang="zh-CN" altLang="en-US" sz="1800" kern="0" dirty="0">
              <a:ln w="15875">
                <a:noFill/>
              </a:ln>
              <a:gradFill flip="none" rotWithShape="1">
                <a:gsLst>
                  <a:gs pos="0">
                    <a:srgbClr val="C00000"/>
                  </a:gs>
                  <a:gs pos="48000">
                    <a:srgbClr val="920000"/>
                  </a:gs>
                  <a:gs pos="100000">
                    <a:srgbClr val="FF0000"/>
                  </a:gs>
                </a:gsLst>
                <a:lin ang="2700000" scaled="1"/>
                <a:tileRect/>
              </a:gradFill>
              <a:effectLst/>
            </a:endParaRPr>
          </a:p>
        </p:txBody>
      </p:sp>
      <p:sp>
        <p:nvSpPr>
          <p:cNvPr id="4" name="淘宝店Chenying0907出品 2"/>
          <p:cNvSpPr txBox="1"/>
          <p:nvPr/>
        </p:nvSpPr>
        <p:spPr>
          <a:xfrm>
            <a:off x="2670629" y="1826159"/>
            <a:ext cx="6850742" cy="906915"/>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lnSpc>
                <a:spcPct val="150000"/>
              </a:lnSpc>
            </a:pPr>
            <a:r>
              <a:rPr lang="zh-CN" altLang="en-US" sz="4000" kern="0">
                <a:ln w="15875">
                  <a:noFill/>
                </a:ln>
                <a:gradFill flip="none" rotWithShape="1">
                  <a:gsLst>
                    <a:gs pos="0">
                      <a:srgbClr val="C00000"/>
                    </a:gs>
                    <a:gs pos="48000">
                      <a:srgbClr val="920000"/>
                    </a:gs>
                    <a:gs pos="100000">
                      <a:srgbClr val="FF0000"/>
                    </a:gs>
                  </a:gsLst>
                  <a:lin ang="2700000" scaled="1"/>
                  <a:tileRect/>
                </a:gradFill>
                <a:effectLst/>
              </a:rPr>
              <a:t>新年寄语</a:t>
            </a:r>
            <a:endParaRPr lang="zh-CN" altLang="en-US" sz="4000" kern="0" dirty="0">
              <a:ln w="15875">
                <a:noFill/>
              </a:ln>
              <a:gradFill flip="none" rotWithShape="1">
                <a:gsLst>
                  <a:gs pos="0">
                    <a:srgbClr val="C00000"/>
                  </a:gs>
                  <a:gs pos="48000">
                    <a:srgbClr val="920000"/>
                  </a:gs>
                  <a:gs pos="100000">
                    <a:srgbClr val="FF0000"/>
                  </a:gs>
                </a:gsLst>
                <a:lin ang="2700000" scaled="1"/>
                <a:tileRect/>
              </a:gra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320800" y="455658"/>
            <a:ext cx="9550400" cy="5998210"/>
          </a:xfrm>
          <a:prstGeom prst="rect">
            <a:avLst/>
          </a:prstGeom>
        </p:spPr>
      </p:pic>
      <p:sp>
        <p:nvSpPr>
          <p:cNvPr id="3" name="TextBox 110"/>
          <p:cNvSpPr txBox="1"/>
          <p:nvPr/>
        </p:nvSpPr>
        <p:spPr>
          <a:xfrm>
            <a:off x="2140268" y="1935662"/>
            <a:ext cx="7943532" cy="941155"/>
          </a:xfrm>
          <a:prstGeom prst="rect">
            <a:avLst/>
          </a:prstGeom>
          <a:noFill/>
        </p:spPr>
        <p:txBody>
          <a:bodyPr wrap="square" rtlCol="0">
            <a:spAutoFit/>
            <a:scene3d>
              <a:camera prst="orthographicFront"/>
              <a:lightRig rig="threePt" dir="t"/>
            </a:scene3d>
            <a:sp3d contourW="12700"/>
          </a:bodyPr>
          <a:lstStyle>
            <a:defPPr>
              <a:defRPr lang="zh-CN"/>
            </a:defPPr>
            <a:lvl1pPr lvl="0" algn="ctr">
              <a:lnSpc>
                <a:spcPct val="150000"/>
              </a:lnSpc>
              <a:defRPr sz="4000" b="1" kern="0">
                <a:ln w="15875">
                  <a:noFill/>
                </a:ln>
                <a:gradFill flip="none" rotWithShape="1">
                  <a:gsLst>
                    <a:gs pos="0">
                      <a:srgbClr val="C00000"/>
                    </a:gs>
                    <a:gs pos="48000">
                      <a:srgbClr val="920000"/>
                    </a:gs>
                    <a:gs pos="100000">
                      <a:srgbClr val="FF0000"/>
                    </a:gs>
                  </a:gsLst>
                  <a:lin ang="2700000" scaled="1"/>
                  <a:tileRect/>
                </a:gradFill>
                <a:effectLst/>
                <a:latin typeface="微软雅黑" panose="020B0503020204020204" pitchFamily="34" charset="-122"/>
                <a:ea typeface="微软雅黑" panose="020B0503020204020204" pitchFamily="34" charset="-122"/>
              </a:defRPr>
            </a:lvl1pPr>
          </a:lstStyle>
          <a:p>
            <a:pPr>
              <a:lnSpc>
                <a:spcPct val="120000"/>
              </a:lnSpc>
            </a:pPr>
            <a:r>
              <a:rPr lang="zh-CN" altLang="en-US" sz="2400"/>
              <a:t>值此新春佳节来临之际，向您致以最真挚的祝福。</a:t>
            </a:r>
          </a:p>
          <a:p>
            <a:pPr>
              <a:lnSpc>
                <a:spcPct val="120000"/>
              </a:lnSpc>
            </a:pPr>
            <a:r>
              <a:rPr lang="zh-CN" altLang="en-US" sz="2400"/>
              <a:t>衷心祝愿您：</a:t>
            </a:r>
            <a:endParaRPr lang="zh-CN" altLang="en-US" sz="2400" dirty="0"/>
          </a:p>
        </p:txBody>
      </p:sp>
      <p:sp>
        <p:nvSpPr>
          <p:cNvPr id="4" name="TextBox 112"/>
          <p:cNvSpPr txBox="1"/>
          <p:nvPr/>
        </p:nvSpPr>
        <p:spPr>
          <a:xfrm>
            <a:off x="2984500" y="3041688"/>
            <a:ext cx="6223000" cy="1507079"/>
          </a:xfrm>
          <a:prstGeom prst="rect">
            <a:avLst/>
          </a:prstGeom>
          <a:noFill/>
        </p:spPr>
        <p:txBody>
          <a:bodyPr wrap="square" rtlCol="0">
            <a:spAutoFit/>
            <a:scene3d>
              <a:camera prst="orthographicFront"/>
              <a:lightRig rig="threePt" dir="t"/>
            </a:scene3d>
            <a:sp3d contourW="12700"/>
          </a:bodyPr>
          <a:lstStyle>
            <a:defPPr>
              <a:defRPr lang="zh-CN"/>
            </a:defPPr>
            <a:lvl1pPr lvl="0" algn="ctr">
              <a:lnSpc>
                <a:spcPct val="150000"/>
              </a:lnSpc>
              <a:defRPr sz="4000" b="1" kern="0">
                <a:ln w="15875">
                  <a:noFill/>
                </a:ln>
                <a:gradFill flip="none" rotWithShape="1">
                  <a:gsLst>
                    <a:gs pos="0">
                      <a:srgbClr val="C00000"/>
                    </a:gs>
                    <a:gs pos="48000">
                      <a:srgbClr val="920000"/>
                    </a:gs>
                    <a:gs pos="100000">
                      <a:srgbClr val="FF0000"/>
                    </a:gs>
                  </a:gsLst>
                  <a:lin ang="2700000" scaled="1"/>
                  <a:tileRect/>
                </a:gradFill>
                <a:effectLst/>
                <a:latin typeface="微软雅黑" panose="020B0503020204020204" pitchFamily="34" charset="-122"/>
                <a:ea typeface="微软雅黑" panose="020B0503020204020204" pitchFamily="34" charset="-122"/>
              </a:defRPr>
            </a:lvl1pPr>
          </a:lstStyle>
          <a:p>
            <a:pPr>
              <a:lnSpc>
                <a:spcPct val="120000"/>
              </a:lnSpc>
            </a:pPr>
            <a:r>
              <a:rPr lang="zh-CN" altLang="en-US"/>
              <a:t>新年大吉   阖家幸福</a:t>
            </a:r>
          </a:p>
          <a:p>
            <a:pPr>
              <a:lnSpc>
                <a:spcPct val="120000"/>
              </a:lnSpc>
            </a:pPr>
            <a:r>
              <a:rPr lang="zh-CN" altLang="en-US"/>
              <a:t>工作顺利   万事如意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14" presetClass="entr" presetSubtype="10" fill="hold" grpId="0" nodeType="withEffect">
                                  <p:stCondLst>
                                    <p:cond delay="100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3"/>
          <p:cNvSpPr txBox="1"/>
          <p:nvPr/>
        </p:nvSpPr>
        <p:spPr>
          <a:xfrm>
            <a:off x="3187495" y="3131464"/>
            <a:ext cx="6083717" cy="1862048"/>
          </a:xfrm>
          <a:prstGeom prst="rect">
            <a:avLst/>
          </a:prstGeom>
          <a:noFill/>
        </p:spPr>
        <p:txBody>
          <a:bodyPr wrap="none" rtlCol="0">
            <a:spAutoFit/>
            <a:scene3d>
              <a:camera prst="perspectiveFront" fov="7200000">
                <a:rot lat="600000" lon="0" rev="0"/>
              </a:camera>
              <a:lightRig rig="twoPt" dir="t"/>
            </a:scene3d>
            <a:sp3d extrusionH="508000">
              <a:bevelT w="19050" h="6350"/>
              <a:bevelB w="12700" h="12700"/>
              <a:extrusionClr>
                <a:srgbClr val="920000"/>
              </a:extrusionClr>
            </a:sp3d>
          </a:bodyPr>
          <a:lstStyle/>
          <a:p>
            <a:pPr algn="ctr"/>
            <a:r>
              <a:rPr lang="zh-CN" altLang="en-US" sz="11500"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汉仪大黑简" panose="02010609000101010101" pitchFamily="49" charset="-122"/>
                <a:ea typeface="汉仪大黑简" panose="02010609000101010101" pitchFamily="49" charset="-122"/>
              </a:rPr>
              <a:t>谢谢观</a:t>
            </a:r>
            <a:r>
              <a:rPr lang="zh-CN" altLang="en-US" sz="11500" dirty="0" smtClean="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汉仪大黑简" panose="02010609000101010101" pitchFamily="49" charset="-122"/>
                <a:ea typeface="汉仪大黑简" panose="02010609000101010101" pitchFamily="49" charset="-122"/>
              </a:rPr>
              <a:t>看</a:t>
            </a:r>
            <a:endParaRPr lang="zh-CN" altLang="en-US" sz="11500"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汉仪大黑简" panose="02010609000101010101" pitchFamily="49" charset="-122"/>
              <a:ea typeface="汉仪大黑简" panose="02010609000101010101" pitchFamily="49" charset="-122"/>
            </a:endParaRPr>
          </a:p>
        </p:txBody>
      </p:sp>
      <p:sp>
        <p:nvSpPr>
          <p:cNvPr id="8" name="文本框 4"/>
          <p:cNvSpPr txBox="1"/>
          <p:nvPr/>
        </p:nvSpPr>
        <p:spPr>
          <a:xfrm>
            <a:off x="3746146" y="849484"/>
            <a:ext cx="4966424" cy="2646878"/>
          </a:xfrm>
          <a:prstGeom prst="rect">
            <a:avLst/>
          </a:prstGeom>
          <a:noFill/>
        </p:spPr>
        <p:txBody>
          <a:bodyPr wrap="none" rtlCol="0">
            <a:spAutoFit/>
            <a:scene3d>
              <a:camera prst="perspectiveFront" fov="7200000">
                <a:rot lat="21000000" lon="0" rev="0"/>
              </a:camera>
              <a:lightRig rig="twoPt" dir="t"/>
            </a:scene3d>
            <a:sp3d extrusionH="508000">
              <a:bevelT w="19050" h="6350"/>
              <a:bevelB w="12700" h="12700"/>
              <a:extrusionClr>
                <a:srgbClr val="920000"/>
              </a:extrusionClr>
            </a:sp3d>
          </a:bodyPr>
          <a:lstStyle/>
          <a:p>
            <a:pPr algn="ctr"/>
            <a:r>
              <a:rPr lang="en-US" altLang="zh-CN" sz="16600" b="1" dirty="0" smtClean="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印品粗朗体" panose="02000000000000000000" pitchFamily="2" charset="-122"/>
                <a:ea typeface="印品粗朗体" panose="02000000000000000000" pitchFamily="2" charset="-122"/>
              </a:rPr>
              <a:t>2030</a:t>
            </a:r>
            <a:endParaRPr lang="zh-CN" altLang="en-US" sz="16600" b="1" dirty="0">
              <a:ln>
                <a:gradFill>
                  <a:gsLst>
                    <a:gs pos="38184">
                      <a:srgbClr val="F0DD25"/>
                    </a:gs>
                    <a:gs pos="0">
                      <a:srgbClr val="F0DD25"/>
                    </a:gs>
                    <a:gs pos="71000">
                      <a:srgbClr val="EED822"/>
                    </a:gs>
                    <a:gs pos="100000">
                      <a:srgbClr val="FFFF00"/>
                    </a:gs>
                  </a:gsLst>
                  <a:lin ang="5400000" scaled="1"/>
                </a:gradFill>
              </a:ln>
              <a:gradFill flip="none" rotWithShape="1">
                <a:gsLst>
                  <a:gs pos="0">
                    <a:schemeClr val="bg1"/>
                  </a:gs>
                  <a:gs pos="37000">
                    <a:srgbClr val="F0DD25"/>
                  </a:gs>
                  <a:gs pos="71000">
                    <a:schemeClr val="accent4">
                      <a:lumMod val="20000"/>
                      <a:lumOff val="80000"/>
                    </a:schemeClr>
                  </a:gs>
                  <a:gs pos="100000">
                    <a:srgbClr val="FFC000"/>
                  </a:gs>
                </a:gsLst>
                <a:lin ang="2700000" scaled="1"/>
                <a:tileRect/>
              </a:gradFill>
              <a:latin typeface="印品粗朗体" panose="02000000000000000000" pitchFamily="2" charset="-122"/>
              <a:ea typeface="印品粗朗体" panose="02000000000000000000" pitchFamily="2" charset="-122"/>
            </a:endParaRPr>
          </a:p>
        </p:txBody>
      </p:sp>
      <p:sp>
        <p:nvSpPr>
          <p:cNvPr id="9" name="文本框 5"/>
          <p:cNvSpPr txBox="1"/>
          <p:nvPr/>
        </p:nvSpPr>
        <p:spPr>
          <a:xfrm>
            <a:off x="4567377" y="4917816"/>
            <a:ext cx="3057248" cy="523220"/>
          </a:xfrm>
          <a:prstGeom prst="rect">
            <a:avLst/>
          </a:prstGeom>
          <a:noFill/>
        </p:spPr>
        <p:txBody>
          <a:bodyPr wrap="none" rtlCol="0">
            <a:spAutoFit/>
            <a:scene3d>
              <a:camera prst="perspectiveFront" fov="2700000">
                <a:rot lat="0" lon="0" rev="0"/>
              </a:camera>
              <a:lightRig rig="twoPt" dir="t"/>
            </a:scene3d>
            <a:sp3d extrusionH="552450" prstMaterial="plastic">
              <a:bevelT w="12700" h="6350"/>
              <a:bevelB w="6350" h="19050"/>
              <a:extrusionClr>
                <a:srgbClr val="C00000"/>
              </a:extrusionClr>
              <a:contourClr>
                <a:srgbClr val="EED822"/>
              </a:contourClr>
            </a:sp3d>
          </a:bodyPr>
          <a:lstStyle/>
          <a:p>
            <a:pPr algn="ctr"/>
            <a:r>
              <a:rPr lang="zh-CN" altLang="en-US" sz="2800" b="1" dirty="0">
                <a:gradFill flip="none" rotWithShape="1">
                  <a:gsLst>
                    <a:gs pos="38184">
                      <a:srgbClr val="F0DD25"/>
                    </a:gs>
                    <a:gs pos="0">
                      <a:schemeClr val="accent4">
                        <a:lumMod val="20000"/>
                        <a:lumOff val="80000"/>
                      </a:schemeClr>
                    </a:gs>
                    <a:gs pos="71000">
                      <a:schemeClr val="accent4">
                        <a:lumMod val="20000"/>
                        <a:lumOff val="80000"/>
                      </a:schemeClr>
                    </a:gs>
                    <a:gs pos="100000">
                      <a:srgbClr val="FFFF00"/>
                    </a:gs>
                  </a:gsLst>
                  <a:lin ang="2700000" scaled="1"/>
                  <a:tileRect/>
                </a:gradFill>
                <a:effectLst>
                  <a:outerShdw blurRad="431800" dist="38100" dir="16200000" rotWithShape="0">
                    <a:prstClr val="black">
                      <a:alpha val="93000"/>
                    </a:prstClr>
                  </a:outerShdw>
                </a:effectLst>
              </a:rPr>
              <a:t>上</a:t>
            </a:r>
            <a:r>
              <a:rPr lang="zh-CN" altLang="en-US" sz="2800" b="1" dirty="0" smtClean="0">
                <a:gradFill flip="none" rotWithShape="1">
                  <a:gsLst>
                    <a:gs pos="38184">
                      <a:srgbClr val="F0DD25"/>
                    </a:gs>
                    <a:gs pos="0">
                      <a:schemeClr val="accent4">
                        <a:lumMod val="20000"/>
                        <a:lumOff val="80000"/>
                      </a:schemeClr>
                    </a:gs>
                    <a:gs pos="71000">
                      <a:schemeClr val="accent4">
                        <a:lumMod val="20000"/>
                        <a:lumOff val="80000"/>
                      </a:schemeClr>
                    </a:gs>
                    <a:gs pos="100000">
                      <a:srgbClr val="FFFF00"/>
                    </a:gs>
                  </a:gsLst>
                  <a:lin ang="2700000" scaled="1"/>
                  <a:tileRect/>
                </a:gradFill>
                <a:effectLst>
                  <a:outerShdw blurRad="431800" dist="38100" dir="16200000" rotWithShape="0">
                    <a:prstClr val="black">
                      <a:alpha val="93000"/>
                    </a:prstClr>
                  </a:outerShdw>
                </a:effectLst>
              </a:rPr>
              <a:t>海科技网络公</a:t>
            </a:r>
            <a:r>
              <a:rPr lang="zh-CN" altLang="en-US" sz="2800" b="1" dirty="0">
                <a:gradFill flip="none" rotWithShape="1">
                  <a:gsLst>
                    <a:gs pos="38184">
                      <a:srgbClr val="F0DD25"/>
                    </a:gs>
                    <a:gs pos="0">
                      <a:schemeClr val="accent4">
                        <a:lumMod val="20000"/>
                        <a:lumOff val="80000"/>
                      </a:schemeClr>
                    </a:gs>
                    <a:gs pos="71000">
                      <a:schemeClr val="accent4">
                        <a:lumMod val="20000"/>
                        <a:lumOff val="80000"/>
                      </a:schemeClr>
                    </a:gs>
                    <a:gs pos="100000">
                      <a:srgbClr val="FFFF00"/>
                    </a:gs>
                  </a:gsLst>
                  <a:lin ang="2700000" scaled="1"/>
                  <a:tileRect/>
                </a:gradFill>
                <a:effectLst>
                  <a:outerShdw blurRad="431800" dist="38100" dir="16200000" rotWithShape="0">
                    <a:prstClr val="black">
                      <a:alpha val="93000"/>
                    </a:prstClr>
                  </a:outerShdw>
                </a:effectLst>
              </a:rPr>
              <a:t>司</a:t>
            </a: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p:cNvSpPr txBox="1"/>
          <p:nvPr/>
        </p:nvSpPr>
        <p:spPr>
          <a:xfrm>
            <a:off x="2975426" y="1513154"/>
            <a:ext cx="6241146" cy="799171"/>
          </a:xfrm>
          <a:prstGeom prst="rect">
            <a:avLst/>
          </a:prstGeom>
          <a:noFill/>
        </p:spPr>
        <p:txBody>
          <a:bodyPr wrap="square" lIns="121899" tIns="60949" rIns="121899" bIns="60949" rtlCol="0">
            <a:spAutoFit/>
            <a:scene3d>
              <a:camera prst="orthographicFront"/>
              <a:lightRig rig="threePt" dir="t"/>
            </a:scene3d>
            <a:sp3d contourW="12700">
              <a:extrusionClr>
                <a:srgbClr val="CC3300"/>
              </a:extrusionClr>
              <a:contourClr>
                <a:schemeClr val="accent6">
                  <a:lumMod val="50000"/>
                </a:schemeClr>
              </a:contourClr>
            </a:sp3d>
          </a:bodyPr>
          <a:lstStyle>
            <a:defPPr>
              <a:defRPr lang="zh-CN"/>
            </a:defPPr>
            <a:lvl1pPr marR="0" lvl="0" indent="0" algn="ctr" defTabSz="878205" fontAlgn="auto">
              <a:lnSpc>
                <a:spcPct val="120000"/>
              </a:lnSpc>
              <a:spcBef>
                <a:spcPts val="0"/>
              </a:spcBef>
              <a:spcAft>
                <a:spcPts val="0"/>
              </a:spcAft>
              <a:buClrTx/>
              <a:buSzTx/>
              <a:buFontTx/>
              <a:buNone/>
              <a:defRPr kumimoji="0" sz="4800" b="1" i="0" u="none" strike="noStrike" cap="none" spc="0" normalizeH="0" baseline="0">
                <a:ln>
                  <a:noFill/>
                </a:ln>
                <a:gradFill flip="none" rotWithShape="1">
                  <a:gsLst>
                    <a:gs pos="0">
                      <a:srgbClr val="FFCD2D"/>
                    </a:gs>
                    <a:gs pos="48000">
                      <a:srgbClr val="FFFFB9"/>
                    </a:gs>
                    <a:gs pos="100000">
                      <a:srgbClr val="FFFF65"/>
                    </a:gs>
                  </a:gsLst>
                  <a:lin ang="13500000" scaled="1"/>
                  <a:tileRect/>
                </a:gradFill>
                <a:effectLst>
                  <a:outerShdw blurRad="101600" dist="38100" dir="5400000" algn="t" rotWithShape="0">
                    <a:srgbClr val="680007"/>
                  </a:outerShdw>
                  <a:reflection stA="46000" endPos="45500" dist="76200" dir="5400000" sy="-100000" algn="bl" rotWithShape="0"/>
                </a:effectLst>
                <a:uLnTx/>
                <a:uFillTx/>
                <a:latin typeface="微软雅黑" panose="020B0503020204020204" pitchFamily="34" charset="-122"/>
                <a:ea typeface="微软雅黑" panose="020B0503020204020204" pitchFamily="34" charset="-122"/>
              </a:defRPr>
            </a:lvl1pPr>
          </a:lstStyle>
          <a:p>
            <a:r>
              <a:rPr lang="zh-CN" altLang="en-US" sz="4000"/>
              <a:t>一、回顾今年工作</a:t>
            </a:r>
            <a:endParaRPr lang="zh-CN" altLang="en-US" sz="4000" dirty="0"/>
          </a:p>
        </p:txBody>
      </p:sp>
      <p:sp>
        <p:nvSpPr>
          <p:cNvPr id="7" name="TextBox 13"/>
          <p:cNvSpPr txBox="1"/>
          <p:nvPr/>
        </p:nvSpPr>
        <p:spPr>
          <a:xfrm>
            <a:off x="3135082" y="2575145"/>
            <a:ext cx="5921832" cy="799171"/>
          </a:xfrm>
          <a:prstGeom prst="rect">
            <a:avLst/>
          </a:prstGeom>
          <a:noFill/>
        </p:spPr>
        <p:txBody>
          <a:bodyPr wrap="square" lIns="121899" tIns="60949" rIns="121899" bIns="60949" rtlCol="0">
            <a:spAutoFit/>
            <a:scene3d>
              <a:camera prst="orthographicFront"/>
              <a:lightRig rig="threePt" dir="t"/>
            </a:scene3d>
            <a:sp3d contourW="12700">
              <a:extrusionClr>
                <a:srgbClr val="CC3300"/>
              </a:extrusionClr>
              <a:contourClr>
                <a:schemeClr val="accent6">
                  <a:lumMod val="50000"/>
                </a:schemeClr>
              </a:contourClr>
            </a:sp3d>
          </a:bodyPr>
          <a:lstStyle>
            <a:defPPr>
              <a:defRPr lang="zh-CN"/>
            </a:defPPr>
            <a:lvl1pPr marR="0" lvl="0" indent="0" algn="ctr" defTabSz="878205" fontAlgn="auto">
              <a:lnSpc>
                <a:spcPct val="120000"/>
              </a:lnSpc>
              <a:spcBef>
                <a:spcPts val="0"/>
              </a:spcBef>
              <a:spcAft>
                <a:spcPts val="0"/>
              </a:spcAft>
              <a:buClrTx/>
              <a:buSzTx/>
              <a:buFontTx/>
              <a:buNone/>
              <a:defRPr kumimoji="0" sz="4000" b="1" i="0" u="none" strike="noStrike" cap="none" spc="0" normalizeH="0" baseline="0">
                <a:ln>
                  <a:noFill/>
                </a:ln>
                <a:gradFill flip="none" rotWithShape="1">
                  <a:gsLst>
                    <a:gs pos="0">
                      <a:srgbClr val="FFCD2D"/>
                    </a:gs>
                    <a:gs pos="48000">
                      <a:srgbClr val="FFFFB9"/>
                    </a:gs>
                    <a:gs pos="100000">
                      <a:srgbClr val="FFFF65"/>
                    </a:gs>
                  </a:gsLst>
                  <a:lin ang="13500000" scaled="1"/>
                  <a:tileRect/>
                </a:gradFill>
                <a:effectLst>
                  <a:outerShdw blurRad="101600" dist="38100" dir="5400000" algn="t" rotWithShape="0">
                    <a:srgbClr val="680007"/>
                  </a:outerShdw>
                  <a:reflection stA="46000" endPos="45500" dist="76200" dir="5400000" sy="-100000" algn="bl" rotWithShape="0"/>
                </a:effectLst>
                <a:uLnTx/>
                <a:uFillTx/>
                <a:latin typeface="微软雅黑" panose="020B0503020204020204" pitchFamily="34" charset="-122"/>
                <a:ea typeface="微软雅黑" panose="020B0503020204020204" pitchFamily="34" charset="-122"/>
              </a:defRPr>
            </a:lvl1pPr>
          </a:lstStyle>
          <a:p>
            <a:r>
              <a:rPr lang="zh-CN" altLang="en-US"/>
              <a:t>二、年终颁奖盛典</a:t>
            </a:r>
            <a:endParaRPr lang="zh-CN" altLang="en-US" dirty="0"/>
          </a:p>
        </p:txBody>
      </p:sp>
      <p:sp>
        <p:nvSpPr>
          <p:cNvPr id="10" name="TextBox 13"/>
          <p:cNvSpPr txBox="1"/>
          <p:nvPr/>
        </p:nvSpPr>
        <p:spPr>
          <a:xfrm>
            <a:off x="3135080" y="3637136"/>
            <a:ext cx="5921832" cy="799171"/>
          </a:xfrm>
          <a:prstGeom prst="rect">
            <a:avLst/>
          </a:prstGeom>
          <a:noFill/>
        </p:spPr>
        <p:txBody>
          <a:bodyPr wrap="square" lIns="121899" tIns="60949" rIns="121899" bIns="60949" rtlCol="0">
            <a:spAutoFit/>
            <a:scene3d>
              <a:camera prst="orthographicFront"/>
              <a:lightRig rig="threePt" dir="t"/>
            </a:scene3d>
            <a:sp3d contourW="12700">
              <a:extrusionClr>
                <a:srgbClr val="CC3300"/>
              </a:extrusionClr>
              <a:contourClr>
                <a:schemeClr val="accent6">
                  <a:lumMod val="50000"/>
                </a:schemeClr>
              </a:contourClr>
            </a:sp3d>
          </a:bodyPr>
          <a:lstStyle>
            <a:defPPr>
              <a:defRPr lang="zh-CN"/>
            </a:defPPr>
            <a:lvl1pPr marR="0" lvl="0" indent="0" algn="ctr" defTabSz="878205" fontAlgn="auto">
              <a:lnSpc>
                <a:spcPct val="120000"/>
              </a:lnSpc>
              <a:spcBef>
                <a:spcPts val="0"/>
              </a:spcBef>
              <a:spcAft>
                <a:spcPts val="0"/>
              </a:spcAft>
              <a:buClrTx/>
              <a:buSzTx/>
              <a:buFontTx/>
              <a:buNone/>
              <a:defRPr kumimoji="0" sz="4000" b="1" i="0" u="none" strike="noStrike" cap="none" spc="0" normalizeH="0" baseline="0">
                <a:ln>
                  <a:noFill/>
                </a:ln>
                <a:gradFill flip="none" rotWithShape="1">
                  <a:gsLst>
                    <a:gs pos="0">
                      <a:srgbClr val="FFCD2D"/>
                    </a:gs>
                    <a:gs pos="48000">
                      <a:srgbClr val="FFFFB9"/>
                    </a:gs>
                    <a:gs pos="100000">
                      <a:srgbClr val="FFFF65"/>
                    </a:gs>
                  </a:gsLst>
                  <a:lin ang="13500000" scaled="1"/>
                  <a:tileRect/>
                </a:gradFill>
                <a:effectLst>
                  <a:outerShdw blurRad="101600" dist="38100" dir="5400000" algn="t" rotWithShape="0">
                    <a:srgbClr val="680007"/>
                  </a:outerShdw>
                  <a:reflection stA="46000" endPos="45500" dist="76200" dir="5400000" sy="-100000" algn="bl" rotWithShape="0"/>
                </a:effectLst>
                <a:uLnTx/>
                <a:uFillTx/>
                <a:latin typeface="微软雅黑" panose="020B0503020204020204" pitchFamily="34" charset="-122"/>
                <a:ea typeface="微软雅黑" panose="020B0503020204020204" pitchFamily="34" charset="-122"/>
              </a:defRPr>
            </a:lvl1pPr>
          </a:lstStyle>
          <a:p>
            <a:r>
              <a:rPr lang="zh-CN" altLang="en-US"/>
              <a:t>三、文艺演出展示</a:t>
            </a:r>
            <a:endParaRPr lang="zh-CN" altLang="en-US" dirty="0"/>
          </a:p>
        </p:txBody>
      </p:sp>
      <p:sp>
        <p:nvSpPr>
          <p:cNvPr id="13" name="TextBox 13"/>
          <p:cNvSpPr txBox="1"/>
          <p:nvPr/>
        </p:nvSpPr>
        <p:spPr>
          <a:xfrm>
            <a:off x="3135082" y="4699128"/>
            <a:ext cx="5921832" cy="799171"/>
          </a:xfrm>
          <a:prstGeom prst="rect">
            <a:avLst/>
          </a:prstGeom>
          <a:noFill/>
        </p:spPr>
        <p:txBody>
          <a:bodyPr wrap="square" lIns="121899" tIns="60949" rIns="121899" bIns="60949" rtlCol="0">
            <a:spAutoFit/>
            <a:scene3d>
              <a:camera prst="orthographicFront"/>
              <a:lightRig rig="threePt" dir="t"/>
            </a:scene3d>
            <a:sp3d contourW="12700">
              <a:extrusionClr>
                <a:srgbClr val="CC3300"/>
              </a:extrusionClr>
              <a:contourClr>
                <a:schemeClr val="accent6">
                  <a:lumMod val="50000"/>
                </a:schemeClr>
              </a:contourClr>
            </a:sp3d>
          </a:bodyPr>
          <a:lstStyle>
            <a:defPPr>
              <a:defRPr lang="zh-CN"/>
            </a:defPPr>
            <a:lvl1pPr marR="0" lvl="0" indent="0" algn="ctr" defTabSz="878205" fontAlgn="auto">
              <a:lnSpc>
                <a:spcPct val="120000"/>
              </a:lnSpc>
              <a:spcBef>
                <a:spcPts val="0"/>
              </a:spcBef>
              <a:spcAft>
                <a:spcPts val="0"/>
              </a:spcAft>
              <a:buClrTx/>
              <a:buSzTx/>
              <a:buFontTx/>
              <a:buNone/>
              <a:defRPr kumimoji="0" sz="4000" b="1" i="0" u="none" strike="noStrike" cap="none" spc="0" normalizeH="0" baseline="0">
                <a:ln>
                  <a:noFill/>
                </a:ln>
                <a:gradFill flip="none" rotWithShape="1">
                  <a:gsLst>
                    <a:gs pos="0">
                      <a:srgbClr val="FFCD2D"/>
                    </a:gs>
                    <a:gs pos="48000">
                      <a:srgbClr val="FFFFB9"/>
                    </a:gs>
                    <a:gs pos="100000">
                      <a:srgbClr val="FFFF65"/>
                    </a:gs>
                  </a:gsLst>
                  <a:lin ang="13500000" scaled="1"/>
                  <a:tileRect/>
                </a:gradFill>
                <a:effectLst>
                  <a:outerShdw blurRad="101600" dist="38100" dir="5400000" algn="t" rotWithShape="0">
                    <a:srgbClr val="680007"/>
                  </a:outerShdw>
                  <a:reflection stA="46000" endPos="45500" dist="76200" dir="5400000" sy="-100000" algn="bl" rotWithShape="0"/>
                </a:effectLst>
                <a:uLnTx/>
                <a:uFillTx/>
                <a:latin typeface="微软雅黑" panose="020B0503020204020204" pitchFamily="34" charset="-122"/>
                <a:ea typeface="微软雅黑" panose="020B0503020204020204" pitchFamily="34" charset="-122"/>
              </a:defRPr>
            </a:lvl1pPr>
          </a:lstStyle>
          <a:p>
            <a:r>
              <a:rPr lang="zh-CN" altLang="en-US"/>
              <a:t>四、新年工作寄语</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6" descr="E:\我图PPT\00001PNG素材\战士战鼓png\大鼓旗2452.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31000"/>
                    </a14:imgEffect>
                  </a14:imgLayer>
                </a14:imgProps>
              </a:ext>
            </a:extLst>
          </a:blip>
          <a:srcRect/>
          <a:stretch>
            <a:fillRect/>
          </a:stretch>
        </p:blipFill>
        <p:spPr bwMode="auto">
          <a:xfrm>
            <a:off x="3046965" y="1422318"/>
            <a:ext cx="6098070" cy="5435682"/>
          </a:xfrm>
          <a:prstGeom prst="rect">
            <a:avLst/>
          </a:prstGeom>
          <a:noFill/>
          <a:effectLst>
            <a:outerShdw blurRad="444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淘宝店Chenying0907出品 2"/>
          <p:cNvSpPr txBox="1"/>
          <p:nvPr/>
        </p:nvSpPr>
        <p:spPr>
          <a:xfrm>
            <a:off x="4034971" y="3760335"/>
            <a:ext cx="4122058" cy="646331"/>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3600" kern="0">
                <a:ln w="15875">
                  <a:noFill/>
                </a:ln>
                <a:gradFill flip="none" rotWithShape="1">
                  <a:gsLst>
                    <a:gs pos="0">
                      <a:srgbClr val="C00000"/>
                    </a:gs>
                    <a:gs pos="48000">
                      <a:srgbClr val="920000"/>
                    </a:gs>
                    <a:gs pos="100000">
                      <a:srgbClr val="FF0000"/>
                    </a:gs>
                  </a:gsLst>
                  <a:lin ang="2700000" scaled="1"/>
                  <a:tileRect/>
                </a:gradFill>
                <a:effectLst/>
              </a:rPr>
              <a:t>回顾今年工作</a:t>
            </a:r>
            <a:endParaRPr lang="zh-CN" altLang="en-US" sz="3600" kern="0" dirty="0">
              <a:ln w="15875">
                <a:noFill/>
              </a:ln>
              <a:gradFill flip="none" rotWithShape="1">
                <a:gsLst>
                  <a:gs pos="0">
                    <a:srgbClr val="C00000"/>
                  </a:gs>
                  <a:gs pos="48000">
                    <a:srgbClr val="920000"/>
                  </a:gs>
                  <a:gs pos="100000">
                    <a:srgbClr val="FF0000"/>
                  </a:gs>
                </a:gsLst>
                <a:lin ang="2700000" scaled="1"/>
                <a:tileRect/>
              </a:gradFill>
              <a:effectLst/>
            </a:endParaRPr>
          </a:p>
        </p:txBody>
      </p:sp>
      <p:sp>
        <p:nvSpPr>
          <p:cNvPr id="4" name="淘宝店Chenying0907出品 2"/>
          <p:cNvSpPr txBox="1"/>
          <p:nvPr/>
        </p:nvSpPr>
        <p:spPr>
          <a:xfrm>
            <a:off x="4034971" y="2715306"/>
            <a:ext cx="4122058" cy="923330"/>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5400" kern="0" dirty="0">
                <a:ln w="15875">
                  <a:noFill/>
                </a:ln>
                <a:gradFill flip="none" rotWithShape="1">
                  <a:gsLst>
                    <a:gs pos="0">
                      <a:srgbClr val="C00000"/>
                    </a:gs>
                    <a:gs pos="48000">
                      <a:srgbClr val="920000"/>
                    </a:gs>
                    <a:gs pos="100000">
                      <a:srgbClr val="FF0000"/>
                    </a:gs>
                  </a:gsLst>
                  <a:lin ang="2700000" scaled="1"/>
                  <a:tileRect/>
                </a:gradFill>
                <a:effectLst/>
              </a:rPr>
              <a:t>第一章</a:t>
            </a:r>
          </a:p>
        </p:txBody>
      </p:sp>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27" descr="光"/>
          <p:cNvPicPr>
            <a:picLocks noChangeAspect="1" noChangeArrowheads="1"/>
          </p:cNvPicPr>
          <p:nvPr/>
        </p:nvPicPr>
        <p:blipFill>
          <a:blip r:embed="rId3" cstate="print"/>
          <a:srcRect/>
          <a:stretch>
            <a:fillRect/>
          </a:stretch>
        </p:blipFill>
        <p:spPr bwMode="auto">
          <a:xfrm>
            <a:off x="5319091" y="1916730"/>
            <a:ext cx="4918961" cy="158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淘宝店Chenying0907出品 27" descr="光"/>
          <p:cNvPicPr>
            <a:picLocks noChangeAspect="1" noChangeArrowheads="1"/>
          </p:cNvPicPr>
          <p:nvPr/>
        </p:nvPicPr>
        <p:blipFill>
          <a:blip r:embed="rId3" cstate="print"/>
          <a:srcRect/>
          <a:stretch>
            <a:fillRect/>
          </a:stretch>
        </p:blipFill>
        <p:spPr bwMode="auto">
          <a:xfrm>
            <a:off x="1626919" y="3718113"/>
            <a:ext cx="5824853" cy="189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淘宝店Chenying0907出品 7"/>
          <p:cNvSpPr>
            <a:spLocks noChangeArrowheads="1"/>
          </p:cNvSpPr>
          <p:nvPr/>
        </p:nvSpPr>
        <p:spPr bwMode="auto">
          <a:xfrm>
            <a:off x="4030770" y="1571160"/>
            <a:ext cx="4130460" cy="1199046"/>
          </a:xfrm>
          <a:prstGeom prst="rect">
            <a:avLst/>
          </a:prstGeom>
          <a:noFill/>
        </p:spPr>
        <p:txBody>
          <a:bodyPr wrap="square" rtlCol="0">
            <a:spAutoFit/>
            <a:scene3d>
              <a:camera prst="orthographicFront"/>
              <a:lightRig rig="threePt" dir="t"/>
            </a:scene3d>
          </a:bodyPr>
          <a:lstStyle/>
          <a:p>
            <a:pPr algn="ctr">
              <a:lnSpc>
                <a:spcPct val="120000"/>
              </a:lnSpc>
            </a:pPr>
            <a:r>
              <a:rPr lang="en-US" altLang="zh-CN" sz="66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rPr>
              <a:t>20XX</a:t>
            </a:r>
            <a:endParaRPr lang="zh-CN" altLang="en-US" sz="66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endParaRPr>
          </a:p>
        </p:txBody>
      </p:sp>
      <p:sp>
        <p:nvSpPr>
          <p:cNvPr id="5" name="淘宝店Chenying0907出品 8"/>
          <p:cNvSpPr>
            <a:spLocks noChangeArrowheads="1"/>
          </p:cNvSpPr>
          <p:nvPr/>
        </p:nvSpPr>
        <p:spPr bwMode="auto">
          <a:xfrm>
            <a:off x="3575720" y="3617559"/>
            <a:ext cx="5040560" cy="834844"/>
          </a:xfrm>
          <a:prstGeom prst="rect">
            <a:avLst/>
          </a:prstGeom>
          <a:noFill/>
        </p:spPr>
        <p:txBody>
          <a:bodyPr wrap="square" rtlCol="0">
            <a:spAutoFit/>
            <a:scene3d>
              <a:camera prst="orthographicFront"/>
              <a:lightRig rig="threePt" dir="t"/>
            </a:scene3d>
          </a:bodyPr>
          <a:lstStyle/>
          <a:p>
            <a:pPr algn="ctr">
              <a:lnSpc>
                <a:spcPct val="120000"/>
              </a:lnSpc>
            </a:pPr>
            <a:r>
              <a:rPr lang="zh-CN" altLang="en-US" sz="44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rPr>
              <a:t>盈利增长</a:t>
            </a:r>
            <a:r>
              <a:rPr lang="en-US" altLang="zh-CN" sz="44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rPr>
              <a:t>50%</a:t>
            </a:r>
            <a:endParaRPr lang="zh-CN" altLang="en-US" sz="44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endParaRPr>
          </a:p>
        </p:txBody>
      </p:sp>
      <p:sp>
        <p:nvSpPr>
          <p:cNvPr id="6" name="淘宝店Chenying0907出品 9"/>
          <p:cNvSpPr>
            <a:spLocks noChangeArrowheads="1"/>
          </p:cNvSpPr>
          <p:nvPr/>
        </p:nvSpPr>
        <p:spPr bwMode="auto">
          <a:xfrm>
            <a:off x="2819636" y="2749332"/>
            <a:ext cx="6552728" cy="835998"/>
          </a:xfrm>
          <a:prstGeom prst="rect">
            <a:avLst/>
          </a:prstGeom>
          <a:noFill/>
        </p:spPr>
        <p:txBody>
          <a:bodyPr wrap="square" rtlCol="0">
            <a:spAutoFit/>
            <a:scene3d>
              <a:camera prst="orthographicFront"/>
              <a:lightRig rig="threePt" dir="t"/>
            </a:scene3d>
          </a:bodyPr>
          <a:lstStyle/>
          <a:p>
            <a:pPr algn="ctr">
              <a:lnSpc>
                <a:spcPct val="120000"/>
              </a:lnSpc>
            </a:pPr>
            <a:r>
              <a:rPr lang="zh-CN" altLang="en-US" sz="44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rPr>
              <a:t>我们南征北战开拓疆土</a:t>
            </a:r>
            <a:endParaRPr lang="zh-CN" altLang="en-US" sz="44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ppt_w"/>
                                          </p:val>
                                        </p:tav>
                                        <p:tav tm="100000">
                                          <p:val>
                                            <p:strVal val="#ppt_w"/>
                                          </p:val>
                                        </p:tav>
                                      </p:tavLst>
                                    </p:anim>
                                    <p:anim calcmode="lin" valueType="num">
                                      <p:cBhvr>
                                        <p:cTn id="8" dur="25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ppt_w"/>
                                          </p:val>
                                        </p:tav>
                                        <p:tav tm="100000">
                                          <p:val>
                                            <p:strVal val="#ppt_w"/>
                                          </p:val>
                                        </p:tav>
                                      </p:tavLst>
                                    </p:anim>
                                    <p:anim calcmode="lin" valueType="num">
                                      <p:cBhvr>
                                        <p:cTn id="13" dur="250" fill="hold"/>
                                        <p:tgtEl>
                                          <p:spTgt spid="6"/>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ppt_w</p:attrName>
                                        </p:attrNameLst>
                                      </p:cBhvr>
                                      <p:tavLst>
                                        <p:tav tm="0">
                                          <p:val>
                                            <p:strVal val="4*#ppt_w"/>
                                          </p:val>
                                        </p:tav>
                                        <p:tav tm="100000">
                                          <p:val>
                                            <p:strVal val="#ppt_w"/>
                                          </p:val>
                                        </p:tav>
                                      </p:tavLst>
                                    </p:anim>
                                    <p:anim calcmode="lin" valueType="num">
                                      <p:cBhvr>
                                        <p:cTn id="18" dur="250" fill="hold"/>
                                        <p:tgtEl>
                                          <p:spTgt spid="5"/>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63" presetClass="path" presetSubtype="0" accel="50000" decel="50000" fill="hold" nodeType="withEffect">
                                  <p:stCondLst>
                                    <p:cond delay="0"/>
                                  </p:stCondLst>
                                  <p:childTnLst>
                                    <p:animMotion origin="layout" path="M -8.33333E-7 1.11111E-6 L -0.24792 1.11111E-6 " pathEditMode="relative" rAng="0" ptsTypes="AA">
                                      <p:cBhvr>
                                        <p:cTn id="24" dur="1750" fill="hold"/>
                                        <p:tgtEl>
                                          <p:spTgt spid="2"/>
                                        </p:tgtEl>
                                        <p:attrNameLst>
                                          <p:attrName>ppt_x</p:attrName>
                                          <p:attrName>ppt_y</p:attrName>
                                        </p:attrNameLst>
                                      </p:cBhvr>
                                      <p:rCtr x="-12396" y="0"/>
                                    </p:animMotion>
                                  </p:childTnLst>
                                </p:cTn>
                              </p:par>
                              <p:par>
                                <p:cTn id="25" presetID="6" presetClass="emph" presetSubtype="0" accel="19000" decel="54000" fill="hold" nodeType="withEffect">
                                  <p:stCondLst>
                                    <p:cond delay="1250"/>
                                  </p:stCondLst>
                                  <p:childTnLst>
                                    <p:animScale>
                                      <p:cBhvr>
                                        <p:cTn id="26" dur="2000" fill="hold"/>
                                        <p:tgtEl>
                                          <p:spTgt spid="2"/>
                                        </p:tgtEl>
                                      </p:cBhvr>
                                      <p:by x="65000" y="65000"/>
                                    </p:animScale>
                                  </p:childTnLst>
                                </p:cTn>
                              </p:par>
                              <p:par>
                                <p:cTn id="27" presetID="10" presetClass="exit" presetSubtype="0" fill="hold" nodeType="withEffect">
                                  <p:stCondLst>
                                    <p:cond delay="100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63" presetClass="path" presetSubtype="0" accel="50000" decel="50000" fill="hold" nodeType="withEffect">
                                  <p:stCondLst>
                                    <p:cond delay="0"/>
                                  </p:stCondLst>
                                  <p:childTnLst>
                                    <p:animMotion origin="layout" path="M 4.375E-6 -4.07407E-6 L 0.32825 -4.07407E-6 " pathEditMode="relative" rAng="0" ptsTypes="AA">
                                      <p:cBhvr>
                                        <p:cTn id="34" dur="1750" fill="hold"/>
                                        <p:tgtEl>
                                          <p:spTgt spid="3"/>
                                        </p:tgtEl>
                                        <p:attrNameLst>
                                          <p:attrName>ppt_x</p:attrName>
                                          <p:attrName>ppt_y</p:attrName>
                                        </p:attrNameLst>
                                      </p:cBhvr>
                                      <p:rCtr x="16406" y="0"/>
                                    </p:animMotion>
                                  </p:childTnLst>
                                </p:cTn>
                              </p:par>
                              <p:par>
                                <p:cTn id="35" presetID="6" presetClass="emph" presetSubtype="0" accel="19000" decel="54000" fill="hold" nodeType="withEffect">
                                  <p:stCondLst>
                                    <p:cond delay="1250"/>
                                  </p:stCondLst>
                                  <p:childTnLst>
                                    <p:animScale>
                                      <p:cBhvr>
                                        <p:cTn id="36" dur="2000" fill="hold"/>
                                        <p:tgtEl>
                                          <p:spTgt spid="3"/>
                                        </p:tgtEl>
                                      </p:cBhvr>
                                      <p:by x="65000" y="65000"/>
                                    </p:animScale>
                                  </p:childTnLst>
                                </p:cTn>
                              </p:par>
                              <p:par>
                                <p:cTn id="37" presetID="10" presetClass="exit" presetSubtype="0" fill="hold" nodeType="withEffect">
                                  <p:stCondLst>
                                    <p:cond delay="100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27" descr="光"/>
          <p:cNvPicPr>
            <a:picLocks noChangeAspect="1" noChangeArrowheads="1"/>
          </p:cNvPicPr>
          <p:nvPr/>
        </p:nvPicPr>
        <p:blipFill>
          <a:blip r:embed="rId3" cstate="print"/>
          <a:srcRect/>
          <a:stretch>
            <a:fillRect/>
          </a:stretch>
        </p:blipFill>
        <p:spPr bwMode="auto">
          <a:xfrm>
            <a:off x="5319091" y="1916730"/>
            <a:ext cx="4918961" cy="1587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淘宝店Chenying0907出品 27" descr="光"/>
          <p:cNvPicPr>
            <a:picLocks noChangeAspect="1" noChangeArrowheads="1"/>
          </p:cNvPicPr>
          <p:nvPr/>
        </p:nvPicPr>
        <p:blipFill>
          <a:blip r:embed="rId3" cstate="print"/>
          <a:srcRect/>
          <a:stretch>
            <a:fillRect/>
          </a:stretch>
        </p:blipFill>
        <p:spPr bwMode="auto">
          <a:xfrm>
            <a:off x="1626919" y="3718113"/>
            <a:ext cx="5824853" cy="1896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淘宝店Chenying0907出品 7"/>
          <p:cNvSpPr>
            <a:spLocks noChangeArrowheads="1"/>
          </p:cNvSpPr>
          <p:nvPr/>
        </p:nvSpPr>
        <p:spPr bwMode="auto">
          <a:xfrm>
            <a:off x="4030770" y="1571160"/>
            <a:ext cx="4130460" cy="1199046"/>
          </a:xfrm>
          <a:prstGeom prst="rect">
            <a:avLst/>
          </a:prstGeom>
          <a:noFill/>
        </p:spPr>
        <p:txBody>
          <a:bodyPr wrap="square" rtlCol="0">
            <a:spAutoFit/>
            <a:scene3d>
              <a:camera prst="orthographicFront"/>
              <a:lightRig rig="threePt" dir="t"/>
            </a:scene3d>
          </a:bodyPr>
          <a:lstStyle/>
          <a:p>
            <a:pPr algn="ctr">
              <a:lnSpc>
                <a:spcPct val="120000"/>
              </a:lnSpc>
            </a:pPr>
            <a:r>
              <a:rPr lang="en-US" altLang="zh-CN" sz="66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rPr>
              <a:t>20XX</a:t>
            </a:r>
            <a:endParaRPr lang="zh-CN" altLang="en-US" sz="66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endParaRPr>
          </a:p>
        </p:txBody>
      </p:sp>
      <p:sp>
        <p:nvSpPr>
          <p:cNvPr id="5" name="淘宝店Chenying0907出品 8"/>
          <p:cNvSpPr>
            <a:spLocks noChangeArrowheads="1"/>
          </p:cNvSpPr>
          <p:nvPr/>
        </p:nvSpPr>
        <p:spPr bwMode="auto">
          <a:xfrm>
            <a:off x="3575720" y="3593809"/>
            <a:ext cx="5040560" cy="1104918"/>
          </a:xfrm>
          <a:prstGeom prst="rect">
            <a:avLst/>
          </a:prstGeom>
          <a:noFill/>
        </p:spPr>
        <p:txBody>
          <a:bodyPr wrap="square" rtlCol="0">
            <a:spAutoFit/>
            <a:scene3d>
              <a:camera prst="orthographicFront"/>
              <a:lightRig rig="threePt" dir="t"/>
            </a:scene3d>
          </a:bodyPr>
          <a:lstStyle/>
          <a:p>
            <a:pPr algn="ctr">
              <a:lnSpc>
                <a:spcPct val="120000"/>
              </a:lnSpc>
            </a:pPr>
            <a:r>
              <a:rPr lang="en-US" altLang="zh-CN" sz="60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rPr>
              <a:t>8.8</a:t>
            </a:r>
            <a:r>
              <a:rPr lang="zh-CN" altLang="en-US" sz="60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rPr>
              <a:t>亿元</a:t>
            </a:r>
            <a:endParaRPr lang="en-US" altLang="zh-CN" sz="60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ea typeface="微软雅黑" panose="020B0503020204020204" pitchFamily="34" charset="-122"/>
            </a:endParaRPr>
          </a:p>
        </p:txBody>
      </p:sp>
      <p:sp>
        <p:nvSpPr>
          <p:cNvPr id="6" name="淘宝店Chenying0907出品 9"/>
          <p:cNvSpPr>
            <a:spLocks noChangeArrowheads="1"/>
          </p:cNvSpPr>
          <p:nvPr/>
        </p:nvSpPr>
        <p:spPr bwMode="auto">
          <a:xfrm>
            <a:off x="2819636" y="2749332"/>
            <a:ext cx="6552728" cy="835998"/>
          </a:xfrm>
          <a:prstGeom prst="rect">
            <a:avLst/>
          </a:prstGeom>
          <a:noFill/>
        </p:spPr>
        <p:txBody>
          <a:bodyPr wrap="square" rtlCol="0">
            <a:spAutoFit/>
            <a:scene3d>
              <a:camera prst="orthographicFront"/>
              <a:lightRig rig="threePt" dir="t"/>
            </a:scene3d>
          </a:bodyPr>
          <a:lstStyle/>
          <a:p>
            <a:pPr algn="ctr">
              <a:lnSpc>
                <a:spcPct val="120000"/>
              </a:lnSpc>
            </a:pPr>
            <a:r>
              <a:rPr lang="zh-CN" altLang="en-US" sz="44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rPr>
              <a:t>集团年销售总额突破</a:t>
            </a:r>
            <a:endParaRPr lang="zh-CN" altLang="en-US" sz="4400" b="1" kern="0" dirty="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strVal val="4*#ppt_w"/>
                                          </p:val>
                                        </p:tav>
                                        <p:tav tm="100000">
                                          <p:val>
                                            <p:strVal val="#ppt_w"/>
                                          </p:val>
                                        </p:tav>
                                      </p:tavLst>
                                    </p:anim>
                                    <p:anim calcmode="lin" valueType="num">
                                      <p:cBhvr>
                                        <p:cTn id="8" dur="25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50" fill="hold"/>
                                        <p:tgtEl>
                                          <p:spTgt spid="6"/>
                                        </p:tgtEl>
                                        <p:attrNameLst>
                                          <p:attrName>ppt_w</p:attrName>
                                        </p:attrNameLst>
                                      </p:cBhvr>
                                      <p:tavLst>
                                        <p:tav tm="0">
                                          <p:val>
                                            <p:strVal val="4*#ppt_w"/>
                                          </p:val>
                                        </p:tav>
                                        <p:tav tm="100000">
                                          <p:val>
                                            <p:strVal val="#ppt_w"/>
                                          </p:val>
                                        </p:tav>
                                      </p:tavLst>
                                    </p:anim>
                                    <p:anim calcmode="lin" valueType="num">
                                      <p:cBhvr>
                                        <p:cTn id="13" dur="250" fill="hold"/>
                                        <p:tgtEl>
                                          <p:spTgt spid="6"/>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250" fill="hold"/>
                                        <p:tgtEl>
                                          <p:spTgt spid="5"/>
                                        </p:tgtEl>
                                        <p:attrNameLst>
                                          <p:attrName>ppt_w</p:attrName>
                                        </p:attrNameLst>
                                      </p:cBhvr>
                                      <p:tavLst>
                                        <p:tav tm="0">
                                          <p:val>
                                            <p:strVal val="4*#ppt_w"/>
                                          </p:val>
                                        </p:tav>
                                        <p:tav tm="100000">
                                          <p:val>
                                            <p:strVal val="#ppt_w"/>
                                          </p:val>
                                        </p:tav>
                                      </p:tavLst>
                                    </p:anim>
                                    <p:anim calcmode="lin" valueType="num">
                                      <p:cBhvr>
                                        <p:cTn id="18" dur="250" fill="hold"/>
                                        <p:tgtEl>
                                          <p:spTgt spid="5"/>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63" presetClass="path" presetSubtype="0" accel="50000" decel="50000" fill="hold" nodeType="withEffect">
                                  <p:stCondLst>
                                    <p:cond delay="0"/>
                                  </p:stCondLst>
                                  <p:childTnLst>
                                    <p:animMotion origin="layout" path="M -8.33333E-7 1.11111E-6 L -0.24792 1.11111E-6 " pathEditMode="relative" rAng="0" ptsTypes="AA">
                                      <p:cBhvr>
                                        <p:cTn id="24" dur="1750" fill="hold"/>
                                        <p:tgtEl>
                                          <p:spTgt spid="2"/>
                                        </p:tgtEl>
                                        <p:attrNameLst>
                                          <p:attrName>ppt_x</p:attrName>
                                          <p:attrName>ppt_y</p:attrName>
                                        </p:attrNameLst>
                                      </p:cBhvr>
                                      <p:rCtr x="-12396" y="0"/>
                                    </p:animMotion>
                                  </p:childTnLst>
                                </p:cTn>
                              </p:par>
                              <p:par>
                                <p:cTn id="25" presetID="6" presetClass="emph" presetSubtype="0" accel="19000" decel="54000" fill="hold" nodeType="withEffect">
                                  <p:stCondLst>
                                    <p:cond delay="1250"/>
                                  </p:stCondLst>
                                  <p:childTnLst>
                                    <p:animScale>
                                      <p:cBhvr>
                                        <p:cTn id="26" dur="2000" fill="hold"/>
                                        <p:tgtEl>
                                          <p:spTgt spid="2"/>
                                        </p:tgtEl>
                                      </p:cBhvr>
                                      <p:by x="65000" y="65000"/>
                                    </p:animScale>
                                  </p:childTnLst>
                                </p:cTn>
                              </p:par>
                              <p:par>
                                <p:cTn id="27" presetID="10" presetClass="exit" presetSubtype="0" fill="hold" nodeType="withEffect">
                                  <p:stCondLst>
                                    <p:cond delay="100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63" presetClass="path" presetSubtype="0" accel="50000" decel="50000" fill="hold" nodeType="withEffect">
                                  <p:stCondLst>
                                    <p:cond delay="0"/>
                                  </p:stCondLst>
                                  <p:childTnLst>
                                    <p:animMotion origin="layout" path="M 4.375E-6 -4.07407E-6 L 0.32825 -4.07407E-6 " pathEditMode="relative" rAng="0" ptsTypes="AA">
                                      <p:cBhvr>
                                        <p:cTn id="34" dur="1750" fill="hold"/>
                                        <p:tgtEl>
                                          <p:spTgt spid="3"/>
                                        </p:tgtEl>
                                        <p:attrNameLst>
                                          <p:attrName>ppt_x</p:attrName>
                                          <p:attrName>ppt_y</p:attrName>
                                        </p:attrNameLst>
                                      </p:cBhvr>
                                      <p:rCtr x="16406" y="0"/>
                                    </p:animMotion>
                                  </p:childTnLst>
                                </p:cTn>
                              </p:par>
                              <p:par>
                                <p:cTn id="35" presetID="6" presetClass="emph" presetSubtype="0" accel="19000" decel="54000" fill="hold" nodeType="withEffect">
                                  <p:stCondLst>
                                    <p:cond delay="1250"/>
                                  </p:stCondLst>
                                  <p:childTnLst>
                                    <p:animScale>
                                      <p:cBhvr>
                                        <p:cTn id="36" dur="2000" fill="hold"/>
                                        <p:tgtEl>
                                          <p:spTgt spid="3"/>
                                        </p:tgtEl>
                                      </p:cBhvr>
                                      <p:by x="65000" y="65000"/>
                                    </p:animScale>
                                  </p:childTnLst>
                                </p:cTn>
                              </p:par>
                              <p:par>
                                <p:cTn id="37" presetID="10" presetClass="exit" presetSubtype="0" fill="hold" nodeType="withEffect">
                                  <p:stCondLst>
                                    <p:cond delay="100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淘宝店Chenying0907出品 57"/>
          <p:cNvSpPr/>
          <p:nvPr/>
        </p:nvSpPr>
        <p:spPr>
          <a:xfrm>
            <a:off x="4307971" y="1814446"/>
            <a:ext cx="678480" cy="678478"/>
          </a:xfrm>
          <a:prstGeom prst="ellipse">
            <a:avLst/>
          </a:prstGeom>
          <a:gradFill>
            <a:gsLst>
              <a:gs pos="0">
                <a:srgbClr val="C00000"/>
              </a:gs>
              <a:gs pos="51000">
                <a:srgbClr val="920000"/>
              </a:gs>
              <a:gs pos="100000">
                <a:srgbClr val="7E000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7" name="淘宝店Chenying0907出品 60"/>
          <p:cNvSpPr/>
          <p:nvPr/>
        </p:nvSpPr>
        <p:spPr>
          <a:xfrm>
            <a:off x="4307971" y="2783347"/>
            <a:ext cx="678480" cy="678478"/>
          </a:xfrm>
          <a:prstGeom prst="ellipse">
            <a:avLst/>
          </a:prstGeom>
          <a:gradFill>
            <a:gsLst>
              <a:gs pos="0">
                <a:srgbClr val="C00000"/>
              </a:gs>
              <a:gs pos="51000">
                <a:srgbClr val="920000"/>
              </a:gs>
              <a:gs pos="100000">
                <a:srgbClr val="7E000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10" name="淘宝店Chenying0907出品 63"/>
          <p:cNvSpPr/>
          <p:nvPr/>
        </p:nvSpPr>
        <p:spPr>
          <a:xfrm>
            <a:off x="4307971" y="3752248"/>
            <a:ext cx="678480" cy="678478"/>
          </a:xfrm>
          <a:prstGeom prst="ellipse">
            <a:avLst/>
          </a:prstGeom>
          <a:gradFill>
            <a:gsLst>
              <a:gs pos="0">
                <a:srgbClr val="C00000"/>
              </a:gs>
              <a:gs pos="51000">
                <a:srgbClr val="920000"/>
              </a:gs>
              <a:gs pos="100000">
                <a:srgbClr val="7E000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13" name="淘宝店Chenying0907出品 66"/>
          <p:cNvSpPr/>
          <p:nvPr/>
        </p:nvSpPr>
        <p:spPr>
          <a:xfrm>
            <a:off x="4307971" y="4721149"/>
            <a:ext cx="678480" cy="678478"/>
          </a:xfrm>
          <a:prstGeom prst="ellipse">
            <a:avLst/>
          </a:prstGeom>
          <a:gradFill>
            <a:gsLst>
              <a:gs pos="0">
                <a:srgbClr val="C00000"/>
              </a:gs>
              <a:gs pos="51000">
                <a:srgbClr val="920000"/>
              </a:gs>
              <a:gs pos="100000">
                <a:srgbClr val="7E0000"/>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3" name="同心圆 2"/>
          <p:cNvSpPr/>
          <p:nvPr/>
        </p:nvSpPr>
        <p:spPr>
          <a:xfrm>
            <a:off x="4292487" y="1798962"/>
            <a:ext cx="709448" cy="709446"/>
          </a:xfrm>
          <a:prstGeom prst="donut">
            <a:avLst>
              <a:gd name="adj" fmla="val 4879"/>
            </a:avLst>
          </a:prstGeom>
          <a:gradFill>
            <a:gsLst>
              <a:gs pos="0">
                <a:srgbClr val="F0DD25"/>
              </a:gs>
              <a:gs pos="55000">
                <a:srgbClr val="FFC000"/>
              </a:gs>
              <a:gs pos="100000">
                <a:srgbClr val="FFFF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6" name="同心圆 5"/>
          <p:cNvSpPr/>
          <p:nvPr/>
        </p:nvSpPr>
        <p:spPr>
          <a:xfrm>
            <a:off x="4292487" y="2767863"/>
            <a:ext cx="709448" cy="709446"/>
          </a:xfrm>
          <a:prstGeom prst="donut">
            <a:avLst>
              <a:gd name="adj" fmla="val 4879"/>
            </a:avLst>
          </a:prstGeom>
          <a:gradFill>
            <a:gsLst>
              <a:gs pos="0">
                <a:srgbClr val="F0DD25"/>
              </a:gs>
              <a:gs pos="55000">
                <a:srgbClr val="FFC000"/>
              </a:gs>
              <a:gs pos="100000">
                <a:srgbClr val="FFFF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9" name="同心圆 8"/>
          <p:cNvSpPr/>
          <p:nvPr/>
        </p:nvSpPr>
        <p:spPr>
          <a:xfrm>
            <a:off x="4292487" y="3736764"/>
            <a:ext cx="709448" cy="709446"/>
          </a:xfrm>
          <a:prstGeom prst="donut">
            <a:avLst>
              <a:gd name="adj" fmla="val 4879"/>
            </a:avLst>
          </a:prstGeom>
          <a:gradFill>
            <a:gsLst>
              <a:gs pos="0">
                <a:srgbClr val="F0DD25"/>
              </a:gs>
              <a:gs pos="55000">
                <a:srgbClr val="FFC000"/>
              </a:gs>
              <a:gs pos="100000">
                <a:srgbClr val="FFFF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sp>
        <p:nvSpPr>
          <p:cNvPr id="12" name="同心圆 11"/>
          <p:cNvSpPr/>
          <p:nvPr/>
        </p:nvSpPr>
        <p:spPr>
          <a:xfrm>
            <a:off x="4292487" y="4705665"/>
            <a:ext cx="709448" cy="709446"/>
          </a:xfrm>
          <a:prstGeom prst="donut">
            <a:avLst>
              <a:gd name="adj" fmla="val 4879"/>
            </a:avLst>
          </a:prstGeom>
          <a:gradFill>
            <a:gsLst>
              <a:gs pos="0">
                <a:srgbClr val="F0DD25"/>
              </a:gs>
              <a:gs pos="55000">
                <a:srgbClr val="FFC000"/>
              </a:gs>
              <a:gs pos="100000">
                <a:srgbClr val="FFFF0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070C0"/>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bwMode="auto">
          <a:xfrm>
            <a:off x="5237021" y="1814345"/>
            <a:ext cx="0" cy="720000"/>
          </a:xfrm>
          <a:prstGeom prst="line">
            <a:avLst/>
          </a:prstGeom>
          <a:solidFill>
            <a:schemeClr val="accent1"/>
          </a:solidFill>
          <a:ln w="9525" cap="flat" cmpd="sng" algn="ctr">
            <a:gradFill>
              <a:gsLst>
                <a:gs pos="0">
                  <a:srgbClr val="C00000">
                    <a:alpha val="0"/>
                  </a:srgbClr>
                </a:gs>
                <a:gs pos="35000">
                  <a:srgbClr val="F0DD25"/>
                </a:gs>
                <a:gs pos="74000">
                  <a:srgbClr val="FFC000"/>
                </a:gs>
                <a:gs pos="100000">
                  <a:srgbClr val="C00000">
                    <a:alpha val="0"/>
                  </a:srgbClr>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淘宝店Chenying0907出品 68"/>
          <p:cNvSpPr txBox="1"/>
          <p:nvPr/>
        </p:nvSpPr>
        <p:spPr>
          <a:xfrm>
            <a:off x="4163397" y="1896006"/>
            <a:ext cx="968724" cy="523220"/>
          </a:xfrm>
          <a:prstGeom prst="rect">
            <a:avLst/>
          </a:prstGeom>
          <a:noFill/>
        </p:spPr>
        <p:txBody>
          <a:bodyPr wrap="square" rtlCol="0">
            <a:spAutoFit/>
            <a:scene3d>
              <a:camera prst="orthographicFront"/>
              <a:lightRig rig="threePt" dir="t"/>
            </a:scene3d>
          </a:bodyPr>
          <a:lstStyle>
            <a:defPPr>
              <a:defRPr lang="zh-CN"/>
            </a:defPPr>
            <a:lvl1pPr lvl="0" algn="ctr">
              <a:lnSpc>
                <a:spcPct val="150000"/>
              </a:lnSpc>
              <a:defRPr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defRPr>
            </a:lvl1pPr>
          </a:lstStyle>
          <a:p>
            <a:pPr>
              <a:lnSpc>
                <a:spcPct val="100000"/>
              </a:lnSpc>
            </a:pPr>
            <a:r>
              <a:rPr lang="zh-CN" altLang="en-US" sz="1400"/>
              <a:t>企业</a:t>
            </a:r>
          </a:p>
          <a:p>
            <a:pPr>
              <a:lnSpc>
                <a:spcPct val="100000"/>
              </a:lnSpc>
            </a:pPr>
            <a:r>
              <a:rPr lang="zh-CN" altLang="en-US" sz="1400"/>
              <a:t>使命</a:t>
            </a:r>
            <a:endParaRPr lang="zh-CN" altLang="en-US" sz="1400" dirty="0"/>
          </a:p>
        </p:txBody>
      </p:sp>
      <p:sp>
        <p:nvSpPr>
          <p:cNvPr id="16" name="淘宝店Chenying0907出品 69"/>
          <p:cNvSpPr txBox="1"/>
          <p:nvPr/>
        </p:nvSpPr>
        <p:spPr>
          <a:xfrm>
            <a:off x="5428116" y="1770398"/>
            <a:ext cx="2603526" cy="764422"/>
          </a:xfrm>
          <a:prstGeom prst="rect">
            <a:avLst/>
          </a:prstGeom>
          <a:noFill/>
        </p:spPr>
        <p:txBody>
          <a:bodyPr wrap="square" lIns="68562" tIns="34281" rIns="68562" bIns="34281" rtlCol="0">
            <a:spAutoFit/>
          </a:bodyPr>
          <a:lstStyle>
            <a:defPPr>
              <a:defRPr lang="zh-CN"/>
            </a:defPPr>
            <a:lvl1pPr>
              <a:defRPr sz="2000">
                <a:solidFill>
                  <a:schemeClr val="accent2"/>
                </a:solidFill>
                <a:latin typeface="+mn-ea"/>
                <a:ea typeface="+mn-ea"/>
              </a:defRPr>
            </a:lvl1pPr>
          </a:lstStyle>
          <a:p>
            <a:pPr>
              <a:lnSpc>
                <a:spcPct val="150000"/>
              </a:lnSpc>
            </a:pPr>
            <a:r>
              <a:rPr lang="zh-CN" altLang="en-US" sz="1600" b="1">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rPr>
              <a:t>开扩、创新、</a:t>
            </a:r>
          </a:p>
          <a:p>
            <a:pPr>
              <a:lnSpc>
                <a:spcPct val="150000"/>
              </a:lnSpc>
            </a:pPr>
            <a:r>
              <a:rPr lang="zh-CN" altLang="en-US" sz="1600" b="1">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rPr>
              <a:t>服务、服务、再服务</a:t>
            </a:r>
            <a:endParaRPr lang="zh-CN" altLang="en-US" sz="1600" b="1" dirty="0">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endParaRPr>
          </a:p>
        </p:txBody>
      </p:sp>
      <p:sp>
        <p:nvSpPr>
          <p:cNvPr id="17" name="淘宝店Chenying0907出品 70"/>
          <p:cNvSpPr txBox="1"/>
          <p:nvPr/>
        </p:nvSpPr>
        <p:spPr>
          <a:xfrm>
            <a:off x="4344935" y="2869987"/>
            <a:ext cx="605646" cy="523220"/>
          </a:xfrm>
          <a:prstGeom prst="rect">
            <a:avLst/>
          </a:prstGeom>
          <a:noFill/>
        </p:spPr>
        <p:txBody>
          <a:bodyPr wrap="square" rtlCol="0">
            <a:spAutoFit/>
            <a:scene3d>
              <a:camera prst="orthographicFront"/>
              <a:lightRig rig="threePt" dir="t"/>
            </a:scene3d>
          </a:bodyPr>
          <a:lstStyle>
            <a:defPPr>
              <a:defRPr lang="zh-CN"/>
            </a:defPPr>
            <a:lvl1pPr lvl="0" algn="ctr">
              <a:lnSpc>
                <a:spcPct val="100000"/>
              </a:lnSpc>
              <a:defRPr sz="14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defRPr>
            </a:lvl1pPr>
          </a:lstStyle>
          <a:p>
            <a:r>
              <a:rPr lang="zh-CN" altLang="en-US"/>
              <a:t>企业宗旨</a:t>
            </a:r>
            <a:endParaRPr lang="zh-CN" altLang="en-US" dirty="0"/>
          </a:p>
        </p:txBody>
      </p:sp>
      <p:sp>
        <p:nvSpPr>
          <p:cNvPr id="18" name="淘宝店Chenying0907出品 71"/>
          <p:cNvSpPr txBox="1"/>
          <p:nvPr/>
        </p:nvSpPr>
        <p:spPr>
          <a:xfrm>
            <a:off x="5428116" y="2728881"/>
            <a:ext cx="2753230" cy="764422"/>
          </a:xfrm>
          <a:prstGeom prst="rect">
            <a:avLst/>
          </a:prstGeom>
          <a:noFill/>
        </p:spPr>
        <p:txBody>
          <a:bodyPr wrap="square" lIns="68562" tIns="34281" rIns="68562" bIns="34281" rtlCol="0">
            <a:spAutoFit/>
          </a:bodyPr>
          <a:lstStyle>
            <a:defPPr>
              <a:defRPr lang="zh-CN"/>
            </a:defPPr>
            <a:lvl1pPr>
              <a:lnSpc>
                <a:spcPct val="150000"/>
              </a:lnSpc>
              <a:defRPr sz="2000">
                <a:solidFill>
                  <a:schemeClr val="accent2"/>
                </a:solidFill>
                <a:latin typeface="+mn-ea"/>
                <a:ea typeface="+mn-ea"/>
              </a:defRPr>
            </a:lvl1pPr>
          </a:lstStyle>
          <a:p>
            <a:r>
              <a:rPr lang="zh-CN" altLang="en-US" sz="1600" b="1">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rPr>
              <a:t>诚信、实惠、</a:t>
            </a:r>
          </a:p>
          <a:p>
            <a:r>
              <a:rPr lang="zh-CN" altLang="en-US" sz="1600" b="1">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rPr>
              <a:t>原创、原创、再原创</a:t>
            </a:r>
            <a:endParaRPr lang="zh-CN" altLang="en-US" sz="1600" b="1" dirty="0">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endParaRPr>
          </a:p>
        </p:txBody>
      </p:sp>
      <p:sp>
        <p:nvSpPr>
          <p:cNvPr id="19" name="淘宝店Chenying0907出品 72"/>
          <p:cNvSpPr txBox="1"/>
          <p:nvPr/>
        </p:nvSpPr>
        <p:spPr>
          <a:xfrm>
            <a:off x="4309065" y="3843968"/>
            <a:ext cx="677386" cy="523220"/>
          </a:xfrm>
          <a:prstGeom prst="rect">
            <a:avLst/>
          </a:prstGeom>
          <a:noFill/>
        </p:spPr>
        <p:txBody>
          <a:bodyPr wrap="square" rtlCol="0">
            <a:spAutoFit/>
            <a:scene3d>
              <a:camera prst="orthographicFront"/>
              <a:lightRig rig="threePt" dir="t"/>
            </a:scene3d>
          </a:bodyPr>
          <a:lstStyle>
            <a:defPPr>
              <a:defRPr lang="zh-CN"/>
            </a:defPPr>
            <a:lvl1pPr lvl="0" algn="ctr">
              <a:lnSpc>
                <a:spcPct val="100000"/>
              </a:lnSpc>
              <a:defRPr sz="14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defRPr>
            </a:lvl1pPr>
          </a:lstStyle>
          <a:p>
            <a:r>
              <a:rPr lang="zh-CN" altLang="en-US"/>
              <a:t>企业</a:t>
            </a:r>
          </a:p>
          <a:p>
            <a:r>
              <a:rPr lang="zh-CN" altLang="en-US"/>
              <a:t>文化</a:t>
            </a:r>
            <a:endParaRPr lang="zh-CN" altLang="en-US" dirty="0"/>
          </a:p>
        </p:txBody>
      </p:sp>
      <p:sp>
        <p:nvSpPr>
          <p:cNvPr id="20" name="淘宝店Chenying0907出品 73"/>
          <p:cNvSpPr txBox="1"/>
          <p:nvPr/>
        </p:nvSpPr>
        <p:spPr>
          <a:xfrm>
            <a:off x="5428116" y="3687364"/>
            <a:ext cx="2753230" cy="764422"/>
          </a:xfrm>
          <a:prstGeom prst="rect">
            <a:avLst/>
          </a:prstGeom>
          <a:noFill/>
        </p:spPr>
        <p:txBody>
          <a:bodyPr wrap="square" lIns="68562" tIns="34281" rIns="68562" bIns="34281" rtlCol="0">
            <a:spAutoFit/>
          </a:bodyPr>
          <a:lstStyle>
            <a:defPPr>
              <a:defRPr lang="zh-CN"/>
            </a:defPPr>
            <a:lvl1pPr>
              <a:lnSpc>
                <a:spcPct val="150000"/>
              </a:lnSpc>
              <a:defRPr sz="2000">
                <a:solidFill>
                  <a:schemeClr val="accent2"/>
                </a:solidFill>
                <a:latin typeface="+mn-ea"/>
                <a:ea typeface="+mn-ea"/>
              </a:defRPr>
            </a:lvl1pPr>
          </a:lstStyle>
          <a:p>
            <a:r>
              <a:rPr lang="zh-CN" altLang="en-US" sz="1600" b="1">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rPr>
              <a:t>敬业、团结、</a:t>
            </a:r>
          </a:p>
          <a:p>
            <a:r>
              <a:rPr lang="zh-CN" altLang="en-US" sz="1600" b="1">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rPr>
              <a:t>开扩、求实</a:t>
            </a:r>
            <a:endParaRPr lang="zh-CN" altLang="en-US" sz="1600" b="1" dirty="0">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endParaRPr>
          </a:p>
        </p:txBody>
      </p:sp>
      <p:sp>
        <p:nvSpPr>
          <p:cNvPr id="21" name="淘宝店Chenying0907出品 74"/>
          <p:cNvSpPr txBox="1"/>
          <p:nvPr/>
        </p:nvSpPr>
        <p:spPr>
          <a:xfrm>
            <a:off x="4309065" y="4817949"/>
            <a:ext cx="677386" cy="523220"/>
          </a:xfrm>
          <a:prstGeom prst="rect">
            <a:avLst/>
          </a:prstGeom>
          <a:noFill/>
        </p:spPr>
        <p:txBody>
          <a:bodyPr wrap="square" rtlCol="0">
            <a:spAutoFit/>
            <a:scene3d>
              <a:camera prst="orthographicFront"/>
              <a:lightRig rig="threePt" dir="t"/>
            </a:scene3d>
          </a:bodyPr>
          <a:lstStyle>
            <a:defPPr>
              <a:defRPr lang="zh-CN"/>
            </a:defPPr>
            <a:lvl1pPr lvl="0" algn="ctr">
              <a:lnSpc>
                <a:spcPct val="100000"/>
              </a:lnSpc>
              <a:defRPr sz="1400" b="1" kern="0">
                <a:ln w="15875">
                  <a:noFill/>
                </a:ln>
                <a:gradFill>
                  <a:gsLst>
                    <a:gs pos="0">
                      <a:srgbClr val="FFC000"/>
                    </a:gs>
                    <a:gs pos="48000">
                      <a:srgbClr val="FFFF00">
                        <a:lumMod val="51000"/>
                        <a:lumOff val="49000"/>
                      </a:srgbClr>
                    </a:gs>
                    <a:gs pos="100000">
                      <a:srgbClr val="F79646">
                        <a:lumMod val="75000"/>
                      </a:srgbClr>
                    </a:gs>
                  </a:gsLst>
                  <a:lin ang="13500000" scaled="1"/>
                </a:gradFill>
                <a:effectLst>
                  <a:outerShdw blurRad="406400" dist="38100" dir="2700000" algn="tl" rotWithShape="0">
                    <a:prstClr val="black">
                      <a:alpha val="88000"/>
                    </a:prstClr>
                  </a:outerShdw>
                </a:effectLst>
                <a:latin typeface="微软雅黑" panose="020B0503020204020204" pitchFamily="34" charset="-122"/>
                <a:ea typeface="微软雅黑" panose="020B0503020204020204" pitchFamily="34" charset="-122"/>
              </a:defRPr>
            </a:lvl1pPr>
          </a:lstStyle>
          <a:p>
            <a:r>
              <a:rPr lang="zh-CN" altLang="en-US"/>
              <a:t>经营</a:t>
            </a:r>
          </a:p>
          <a:p>
            <a:r>
              <a:rPr lang="zh-CN" altLang="en-US"/>
              <a:t>理念</a:t>
            </a:r>
            <a:endParaRPr lang="zh-CN" altLang="en-US" dirty="0"/>
          </a:p>
        </p:txBody>
      </p:sp>
      <p:sp>
        <p:nvSpPr>
          <p:cNvPr id="22" name="淘宝店Chenying0907出品 75"/>
          <p:cNvSpPr txBox="1"/>
          <p:nvPr/>
        </p:nvSpPr>
        <p:spPr>
          <a:xfrm>
            <a:off x="5428116" y="4645848"/>
            <a:ext cx="2603526" cy="677475"/>
          </a:xfrm>
          <a:prstGeom prst="rect">
            <a:avLst/>
          </a:prstGeom>
          <a:noFill/>
        </p:spPr>
        <p:txBody>
          <a:bodyPr wrap="square" lIns="68562" tIns="34281" rIns="68562" bIns="34281" rtlCol="0">
            <a:spAutoFit/>
          </a:bodyPr>
          <a:lstStyle>
            <a:defPPr>
              <a:defRPr lang="zh-CN"/>
            </a:defPPr>
            <a:lvl1pPr>
              <a:lnSpc>
                <a:spcPct val="150000"/>
              </a:lnSpc>
              <a:defRPr sz="2000">
                <a:solidFill>
                  <a:schemeClr val="accent2"/>
                </a:solidFill>
                <a:latin typeface="+mn-ea"/>
                <a:ea typeface="+mn-ea"/>
              </a:defRPr>
            </a:lvl1pPr>
          </a:lstStyle>
          <a:p>
            <a:r>
              <a:rPr lang="zh-CN" altLang="en-US" sz="1400" b="1">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rPr>
              <a:t>以为经营钻石为理念、打造行业最具影响力的管理系统软件</a:t>
            </a:r>
            <a:endParaRPr lang="zh-CN" altLang="en-US" sz="1400" b="1" dirty="0">
              <a:blipFill dpi="0" rotWithShape="1">
                <a:blip r:embed="rId3">
                  <a:extLst>
                    <a:ext uri="{28A0092B-C50C-407E-A947-70E740481C1C}">
                      <a14:useLocalDpi xmlns:a14="http://schemas.microsoft.com/office/drawing/2010/main" val="0"/>
                    </a:ext>
                  </a:extLst>
                </a:blip>
                <a:srcRect/>
                <a:stretch>
                  <a:fillRect/>
                </a:stretch>
              </a:blipFill>
              <a:effectLst>
                <a:outerShdw blurRad="241300" algn="ctr" rotWithShape="0">
                  <a:schemeClr val="tx1">
                    <a:lumMod val="75000"/>
                    <a:lumOff val="25000"/>
                  </a:schemeClr>
                </a:outerShdw>
              </a:effectLst>
              <a:latin typeface="微软雅黑" panose="020B0503020204020204" pitchFamily="34" charset="-122"/>
              <a:ea typeface="微软雅黑" panose="020B0503020204020204" pitchFamily="34" charset="-122"/>
            </a:endParaRPr>
          </a:p>
        </p:txBody>
      </p:sp>
      <p:cxnSp>
        <p:nvCxnSpPr>
          <p:cNvPr id="23" name="直接连接符 22"/>
          <p:cNvCxnSpPr/>
          <p:nvPr/>
        </p:nvCxnSpPr>
        <p:spPr bwMode="auto">
          <a:xfrm>
            <a:off x="5237021" y="2757440"/>
            <a:ext cx="0" cy="720000"/>
          </a:xfrm>
          <a:prstGeom prst="line">
            <a:avLst/>
          </a:prstGeom>
          <a:solidFill>
            <a:schemeClr val="accent1"/>
          </a:solidFill>
          <a:ln w="9525" cap="flat" cmpd="sng" algn="ctr">
            <a:gradFill>
              <a:gsLst>
                <a:gs pos="0">
                  <a:srgbClr val="C00000">
                    <a:alpha val="0"/>
                  </a:srgbClr>
                </a:gs>
                <a:gs pos="35000">
                  <a:srgbClr val="F0DD25"/>
                </a:gs>
                <a:gs pos="74000">
                  <a:srgbClr val="FFC000"/>
                </a:gs>
                <a:gs pos="100000">
                  <a:srgbClr val="C00000">
                    <a:alpha val="0"/>
                  </a:srgbClr>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连接符 23"/>
          <p:cNvCxnSpPr/>
          <p:nvPr/>
        </p:nvCxnSpPr>
        <p:spPr bwMode="auto">
          <a:xfrm>
            <a:off x="5237021" y="3700535"/>
            <a:ext cx="0" cy="720000"/>
          </a:xfrm>
          <a:prstGeom prst="line">
            <a:avLst/>
          </a:prstGeom>
          <a:solidFill>
            <a:schemeClr val="accent1"/>
          </a:solidFill>
          <a:ln w="9525" cap="flat" cmpd="sng" algn="ctr">
            <a:gradFill>
              <a:gsLst>
                <a:gs pos="0">
                  <a:srgbClr val="C00000">
                    <a:alpha val="0"/>
                  </a:srgbClr>
                </a:gs>
                <a:gs pos="35000">
                  <a:srgbClr val="F0DD25"/>
                </a:gs>
                <a:gs pos="74000">
                  <a:srgbClr val="FFC000"/>
                </a:gs>
                <a:gs pos="100000">
                  <a:srgbClr val="C00000">
                    <a:alpha val="0"/>
                  </a:srgbClr>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直接连接符 24"/>
          <p:cNvCxnSpPr/>
          <p:nvPr/>
        </p:nvCxnSpPr>
        <p:spPr bwMode="auto">
          <a:xfrm>
            <a:off x="5237021" y="4643629"/>
            <a:ext cx="0" cy="720000"/>
          </a:xfrm>
          <a:prstGeom prst="line">
            <a:avLst/>
          </a:prstGeom>
          <a:solidFill>
            <a:schemeClr val="accent1"/>
          </a:solidFill>
          <a:ln w="9525" cap="flat" cmpd="sng" algn="ctr">
            <a:gradFill>
              <a:gsLst>
                <a:gs pos="0">
                  <a:srgbClr val="C00000">
                    <a:alpha val="0"/>
                  </a:srgbClr>
                </a:gs>
                <a:gs pos="35000">
                  <a:srgbClr val="F0DD25"/>
                </a:gs>
                <a:gs pos="74000">
                  <a:srgbClr val="FFC000"/>
                </a:gs>
                <a:gs pos="100000">
                  <a:srgbClr val="C00000">
                    <a:alpha val="0"/>
                  </a:srgbClr>
                </a:gs>
              </a:gsLst>
              <a:lin ang="5400000" scaled="1"/>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5"/>
                                        </p:tgtEl>
                                        <p:attrNameLst>
                                          <p:attrName>ppt_y</p:attrName>
                                        </p:attrNameLst>
                                      </p:cBhvr>
                                      <p:tavLst>
                                        <p:tav tm="0">
                                          <p:val>
                                            <p:strVal val="#ppt_y"/>
                                          </p:val>
                                        </p:tav>
                                        <p:tav tm="100000">
                                          <p:val>
                                            <p:strVal val="#ppt_y"/>
                                          </p:val>
                                        </p:tav>
                                      </p:tavLst>
                                    </p:anim>
                                    <p:anim calcmode="lin" valueType="num">
                                      <p:cBhvr>
                                        <p:cTn id="5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5"/>
                                        </p:tgtEl>
                                      </p:cBhvr>
                                    </p:animEffect>
                                  </p:childTnLst>
                                </p:cTn>
                              </p:par>
                            </p:childTnLst>
                          </p:cTn>
                        </p:par>
                        <p:par>
                          <p:cTn id="53" fill="hold">
                            <p:stCondLst>
                              <p:cond delay="649"/>
                            </p:stCondLst>
                            <p:childTnLst>
                              <p:par>
                                <p:cTn id="54" presetID="16" presetClass="entr" presetSubtype="42"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outHorizontal)">
                                      <p:cBhvr>
                                        <p:cTn id="56" dur="500"/>
                                        <p:tgtEl>
                                          <p:spTgt spid="14"/>
                                        </p:tgtEl>
                                      </p:cBhvr>
                                    </p:animEffect>
                                  </p:childTnLst>
                                </p:cTn>
                              </p:par>
                            </p:childTnLst>
                          </p:cTn>
                        </p:par>
                        <p:par>
                          <p:cTn id="57" fill="hold">
                            <p:stCondLst>
                              <p:cond delay="1149"/>
                            </p:stCondLst>
                            <p:childTnLst>
                              <p:par>
                                <p:cTn id="58" presetID="22" presetClass="entr" presetSubtype="8"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left)">
                                      <p:cBhvr>
                                        <p:cTn id="60" dur="400"/>
                                        <p:tgtEl>
                                          <p:spTgt spid="16"/>
                                        </p:tgtEl>
                                      </p:cBhvr>
                                    </p:animEffect>
                                  </p:childTnLst>
                                </p:cTn>
                              </p:par>
                            </p:childTnLst>
                          </p:cTn>
                        </p:par>
                        <p:par>
                          <p:cTn id="61" fill="hold">
                            <p:stCondLst>
                              <p:cond delay="1649"/>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17"/>
                                        </p:tgtEl>
                                        <p:attrNameLst>
                                          <p:attrName>style.visibility</p:attrName>
                                        </p:attrNameLst>
                                      </p:cBhvr>
                                      <p:to>
                                        <p:strVal val="visible"/>
                                      </p:to>
                                    </p:set>
                                    <p:anim calcmode="lin" valueType="num">
                                      <p:cBhvr>
                                        <p:cTn id="64"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7"/>
                                        </p:tgtEl>
                                        <p:attrNameLst>
                                          <p:attrName>ppt_y</p:attrName>
                                        </p:attrNameLst>
                                      </p:cBhvr>
                                      <p:tavLst>
                                        <p:tav tm="0">
                                          <p:val>
                                            <p:strVal val="#ppt_y"/>
                                          </p:val>
                                        </p:tav>
                                        <p:tav tm="100000">
                                          <p:val>
                                            <p:strVal val="#ppt_y"/>
                                          </p:val>
                                        </p:tav>
                                      </p:tavLst>
                                    </p:anim>
                                    <p:anim calcmode="lin" valueType="num">
                                      <p:cBhvr>
                                        <p:cTn id="66"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7"/>
                                        </p:tgtEl>
                                      </p:cBhvr>
                                    </p:animEffect>
                                  </p:childTnLst>
                                </p:cTn>
                              </p:par>
                            </p:childTnLst>
                          </p:cTn>
                        </p:par>
                        <p:par>
                          <p:cTn id="69" fill="hold">
                            <p:stCondLst>
                              <p:cond delay="2199"/>
                            </p:stCondLst>
                            <p:childTnLst>
                              <p:par>
                                <p:cTn id="70" presetID="16" presetClass="entr" presetSubtype="42"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outHorizontal)">
                                      <p:cBhvr>
                                        <p:cTn id="72" dur="500"/>
                                        <p:tgtEl>
                                          <p:spTgt spid="23"/>
                                        </p:tgtEl>
                                      </p:cBhvr>
                                    </p:animEffect>
                                  </p:childTnLst>
                                </p:cTn>
                              </p:par>
                            </p:childTnLst>
                          </p:cTn>
                        </p:par>
                        <p:par>
                          <p:cTn id="73" fill="hold">
                            <p:stCondLst>
                              <p:cond delay="2699"/>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400"/>
                                        <p:tgtEl>
                                          <p:spTgt spid="18"/>
                                        </p:tgtEl>
                                      </p:cBhvr>
                                    </p:animEffect>
                                  </p:childTnLst>
                                </p:cTn>
                              </p:par>
                            </p:childTnLst>
                          </p:cTn>
                        </p:par>
                        <p:par>
                          <p:cTn id="77" fill="hold">
                            <p:stCondLst>
                              <p:cond delay="3199"/>
                            </p:stCondLst>
                            <p:childTnLst>
                              <p:par>
                                <p:cTn id="78" presetID="41" presetClass="entr" presetSubtype="0" fill="hold" grpId="0" nodeType="afterEffect">
                                  <p:stCondLst>
                                    <p:cond delay="0"/>
                                  </p:stCondLst>
                                  <p:iterate type="lt">
                                    <p:tmPct val="10000"/>
                                  </p:iterate>
                                  <p:childTnLst>
                                    <p:set>
                                      <p:cBhvr>
                                        <p:cTn id="79" dur="1" fill="hold">
                                          <p:stCondLst>
                                            <p:cond delay="0"/>
                                          </p:stCondLst>
                                        </p:cTn>
                                        <p:tgtEl>
                                          <p:spTgt spid="19"/>
                                        </p:tgtEl>
                                        <p:attrNameLst>
                                          <p:attrName>style.visibility</p:attrName>
                                        </p:attrNameLst>
                                      </p:cBhvr>
                                      <p:to>
                                        <p:strVal val="visible"/>
                                      </p:to>
                                    </p:set>
                                    <p:anim calcmode="lin" valueType="num">
                                      <p:cBhvr>
                                        <p:cTn id="8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1" dur="500" fill="hold"/>
                                        <p:tgtEl>
                                          <p:spTgt spid="19"/>
                                        </p:tgtEl>
                                        <p:attrNameLst>
                                          <p:attrName>ppt_y</p:attrName>
                                        </p:attrNameLst>
                                      </p:cBhvr>
                                      <p:tavLst>
                                        <p:tav tm="0">
                                          <p:val>
                                            <p:strVal val="#ppt_y"/>
                                          </p:val>
                                        </p:tav>
                                        <p:tav tm="100000">
                                          <p:val>
                                            <p:strVal val="#ppt_y"/>
                                          </p:val>
                                        </p:tav>
                                      </p:tavLst>
                                    </p:anim>
                                    <p:anim calcmode="lin" valueType="num">
                                      <p:cBhvr>
                                        <p:cTn id="8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4" dur="500" tmFilter="0,0; .5, 1; 1, 1"/>
                                        <p:tgtEl>
                                          <p:spTgt spid="19"/>
                                        </p:tgtEl>
                                      </p:cBhvr>
                                    </p:animEffect>
                                  </p:childTnLst>
                                </p:cTn>
                              </p:par>
                            </p:childTnLst>
                          </p:cTn>
                        </p:par>
                        <p:par>
                          <p:cTn id="85" fill="hold">
                            <p:stCondLst>
                              <p:cond delay="3750"/>
                            </p:stCondLst>
                            <p:childTnLst>
                              <p:par>
                                <p:cTn id="86" presetID="16" presetClass="entr" presetSubtype="42"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barn(outHorizontal)">
                                      <p:cBhvr>
                                        <p:cTn id="88" dur="500"/>
                                        <p:tgtEl>
                                          <p:spTgt spid="24"/>
                                        </p:tgtEl>
                                      </p:cBhvr>
                                    </p:animEffect>
                                  </p:childTnLst>
                                </p:cTn>
                              </p:par>
                            </p:childTnLst>
                          </p:cTn>
                        </p:par>
                        <p:par>
                          <p:cTn id="89" fill="hold">
                            <p:stCondLst>
                              <p:cond delay="4250"/>
                            </p:stCondLst>
                            <p:childTnLst>
                              <p:par>
                                <p:cTn id="90" presetID="22" presetClass="entr" presetSubtype="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400"/>
                                        <p:tgtEl>
                                          <p:spTgt spid="20"/>
                                        </p:tgtEl>
                                      </p:cBhvr>
                                    </p:animEffect>
                                  </p:childTnLst>
                                </p:cTn>
                              </p:par>
                            </p:childTnLst>
                          </p:cTn>
                        </p:par>
                        <p:par>
                          <p:cTn id="93" fill="hold">
                            <p:stCondLst>
                              <p:cond delay="475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1"/>
                                        </p:tgtEl>
                                        <p:attrNameLst>
                                          <p:attrName>ppt_y</p:attrName>
                                        </p:attrNameLst>
                                      </p:cBhvr>
                                      <p:tavLst>
                                        <p:tav tm="0">
                                          <p:val>
                                            <p:strVal val="#ppt_y"/>
                                          </p:val>
                                        </p:tav>
                                        <p:tav tm="100000">
                                          <p:val>
                                            <p:strVal val="#ppt_y"/>
                                          </p:val>
                                        </p:tav>
                                      </p:tavLst>
                                    </p:anim>
                                    <p:anim calcmode="lin" valueType="num">
                                      <p:cBhvr>
                                        <p:cTn id="98"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1"/>
                                        </p:tgtEl>
                                      </p:cBhvr>
                                    </p:animEffect>
                                  </p:childTnLst>
                                </p:cTn>
                              </p:par>
                            </p:childTnLst>
                          </p:cTn>
                        </p:par>
                        <p:par>
                          <p:cTn id="101" fill="hold">
                            <p:stCondLst>
                              <p:cond delay="5300"/>
                            </p:stCondLst>
                            <p:childTnLst>
                              <p:par>
                                <p:cTn id="102" presetID="16" presetClass="entr" presetSubtype="42" fill="hold" nodeType="after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barn(outHorizontal)">
                                      <p:cBhvr>
                                        <p:cTn id="104" dur="500"/>
                                        <p:tgtEl>
                                          <p:spTgt spid="25"/>
                                        </p:tgtEl>
                                      </p:cBhvr>
                                    </p:animEffect>
                                  </p:childTnLst>
                                </p:cTn>
                              </p:par>
                            </p:childTnLst>
                          </p:cTn>
                        </p:par>
                        <p:par>
                          <p:cTn id="105" fill="hold">
                            <p:stCondLst>
                              <p:cond delay="5800"/>
                            </p:stCondLst>
                            <p:childTnLst>
                              <p:par>
                                <p:cTn id="106" presetID="22" presetClass="entr" presetSubtype="8"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wipe(left)">
                                      <p:cBhvr>
                                        <p:cTn id="108"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3" grpId="0" animBg="1"/>
      <p:bldP spid="3" grpId="0" animBg="1"/>
      <p:bldP spid="6" grpId="0" animBg="1"/>
      <p:bldP spid="9" grpId="0" animBg="1"/>
      <p:bldP spid="12" grpId="0" animBg="1"/>
      <p:bldP spid="15" grpId="0"/>
      <p:bldP spid="16" grpId="0"/>
      <p:bldP spid="17" grpId="0"/>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小白白(http://dwz.cn/Wu2UP)"/>
          <p:cNvSpPr/>
          <p:nvPr/>
        </p:nvSpPr>
        <p:spPr bwMode="auto">
          <a:xfrm>
            <a:off x="2369299" y="2306571"/>
            <a:ext cx="6526540" cy="2875029"/>
          </a:xfrm>
          <a:custGeom>
            <a:avLst/>
            <a:gdLst>
              <a:gd name="T0" fmla="*/ 2147483647 w 1735"/>
              <a:gd name="T1" fmla="*/ 2147483647 h 784"/>
              <a:gd name="T2" fmla="*/ 2147483647 w 1735"/>
              <a:gd name="T3" fmla="*/ 2147483647 h 784"/>
              <a:gd name="T4" fmla="*/ 2147483647 w 1735"/>
              <a:gd name="T5" fmla="*/ 2147483647 h 784"/>
              <a:gd name="T6" fmla="*/ 2147483647 w 1735"/>
              <a:gd name="T7" fmla="*/ 2147483647 h 784"/>
              <a:gd name="T8" fmla="*/ 2147483647 w 1735"/>
              <a:gd name="T9" fmla="*/ 2147483647 h 784"/>
              <a:gd name="T10" fmla="*/ 2147483647 w 1735"/>
              <a:gd name="T11" fmla="*/ 2147483647 h 784"/>
              <a:gd name="T12" fmla="*/ 2147483647 w 1735"/>
              <a:gd name="T13" fmla="*/ 2147483647 h 784"/>
              <a:gd name="T14" fmla="*/ 2147483647 w 1735"/>
              <a:gd name="T15" fmla="*/ 2147483647 h 784"/>
              <a:gd name="T16" fmla="*/ 2147483647 w 1735"/>
              <a:gd name="T17" fmla="*/ 2147483647 h 784"/>
              <a:gd name="T18" fmla="*/ 2147483647 w 1735"/>
              <a:gd name="T19" fmla="*/ 2147483647 h 784"/>
              <a:gd name="T20" fmla="*/ 0 w 1735"/>
              <a:gd name="T21" fmla="*/ 0 h 784"/>
              <a:gd name="T22" fmla="*/ 2147483647 w 1735"/>
              <a:gd name="T23" fmla="*/ 2147483647 h 784"/>
              <a:gd name="T24" fmla="*/ 2147483647 w 1735"/>
              <a:gd name="T25" fmla="*/ 2147483647 h 784"/>
              <a:gd name="T26" fmla="*/ 2147483647 w 1735"/>
              <a:gd name="T27" fmla="*/ 2147483647 h 784"/>
              <a:gd name="T28" fmla="*/ 2147483647 w 1735"/>
              <a:gd name="T29" fmla="*/ 2147483647 h 784"/>
              <a:gd name="T30" fmla="*/ 2147483647 w 1735"/>
              <a:gd name="T31" fmla="*/ 2147483647 h 78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35" h="784">
                <a:moveTo>
                  <a:pt x="1548" y="674"/>
                </a:moveTo>
                <a:cubicBezTo>
                  <a:pt x="1577" y="645"/>
                  <a:pt x="1577" y="645"/>
                  <a:pt x="1577" y="645"/>
                </a:cubicBezTo>
                <a:cubicBezTo>
                  <a:pt x="1735" y="724"/>
                  <a:pt x="1735" y="724"/>
                  <a:pt x="1735" y="724"/>
                </a:cubicBezTo>
                <a:cubicBezTo>
                  <a:pt x="1437" y="784"/>
                  <a:pt x="1437" y="784"/>
                  <a:pt x="1437" y="784"/>
                </a:cubicBezTo>
                <a:cubicBezTo>
                  <a:pt x="1474" y="748"/>
                  <a:pt x="1474" y="748"/>
                  <a:pt x="1474" y="748"/>
                </a:cubicBezTo>
                <a:cubicBezTo>
                  <a:pt x="1425" y="747"/>
                  <a:pt x="1376" y="745"/>
                  <a:pt x="1328" y="742"/>
                </a:cubicBezTo>
                <a:cubicBezTo>
                  <a:pt x="1190" y="733"/>
                  <a:pt x="1058" y="716"/>
                  <a:pt x="930" y="692"/>
                </a:cubicBezTo>
                <a:cubicBezTo>
                  <a:pt x="698" y="635"/>
                  <a:pt x="578" y="571"/>
                  <a:pt x="571" y="498"/>
                </a:cubicBezTo>
                <a:cubicBezTo>
                  <a:pt x="562" y="453"/>
                  <a:pt x="606" y="407"/>
                  <a:pt x="702" y="361"/>
                </a:cubicBezTo>
                <a:cubicBezTo>
                  <a:pt x="824" y="313"/>
                  <a:pt x="906" y="271"/>
                  <a:pt x="948" y="236"/>
                </a:cubicBezTo>
                <a:cubicBezTo>
                  <a:pt x="1053" y="130"/>
                  <a:pt x="737" y="51"/>
                  <a:pt x="0" y="0"/>
                </a:cubicBezTo>
                <a:cubicBezTo>
                  <a:pt x="754" y="31"/>
                  <a:pt x="1085" y="112"/>
                  <a:pt x="993" y="243"/>
                </a:cubicBezTo>
                <a:cubicBezTo>
                  <a:pt x="968" y="274"/>
                  <a:pt x="896" y="312"/>
                  <a:pt x="777" y="359"/>
                </a:cubicBezTo>
                <a:cubicBezTo>
                  <a:pt x="664" y="409"/>
                  <a:pt x="631" y="463"/>
                  <a:pt x="678" y="520"/>
                </a:cubicBezTo>
                <a:cubicBezTo>
                  <a:pt x="761" y="606"/>
                  <a:pt x="977" y="656"/>
                  <a:pt x="1328" y="670"/>
                </a:cubicBezTo>
                <a:cubicBezTo>
                  <a:pt x="1396" y="673"/>
                  <a:pt x="1470" y="674"/>
                  <a:pt x="1548" y="674"/>
                </a:cubicBezTo>
                <a:close/>
              </a:path>
            </a:pathLst>
          </a:custGeom>
          <a:gradFill>
            <a:gsLst>
              <a:gs pos="34000">
                <a:srgbClr val="C00000"/>
              </a:gs>
              <a:gs pos="0">
                <a:srgbClr val="FF0000"/>
              </a:gs>
              <a:gs pos="58800">
                <a:srgbClr val="FF0000"/>
              </a:gs>
              <a:gs pos="100000">
                <a:srgbClr val="920000"/>
              </a:gs>
            </a:gsLst>
            <a:lin ang="2700000" scaled="1"/>
          </a:gradFill>
          <a:ln w="19050">
            <a:gradFill flip="none" rotWithShape="1">
              <a:gsLst>
                <a:gs pos="100000">
                  <a:srgbClr val="F0DD25"/>
                </a:gs>
                <a:gs pos="0">
                  <a:srgbClr val="FFFF00"/>
                </a:gs>
              </a:gsLst>
              <a:lin ang="2700000" scaled="1"/>
              <a:tileRect/>
            </a:gradFill>
          </a:ln>
          <a:effectLst/>
          <a:scene3d>
            <a:camera prst="orthographicFront"/>
            <a:lightRig rig="glow" dir="t"/>
          </a:scene3d>
          <a:sp3d prstMaterial="plastic"/>
        </p:spPr>
        <p:txBody>
          <a:bodyPr vert="horz" wrap="square" lIns="91440" tIns="45720" rIns="91440" bIns="45720" numCol="1" anchor="t" anchorCtr="0" compatLnSpc="1"/>
          <a:lstStyle/>
          <a:p>
            <a:endParaRPr lang="zh-CN" altLang="en-US" sz="1200">
              <a:solidFill>
                <a:srgbClr val="EED822"/>
              </a:solidFill>
            </a:endParaRPr>
          </a:p>
        </p:txBody>
      </p:sp>
      <p:sp>
        <p:nvSpPr>
          <p:cNvPr id="4" name="淘宝店Chenying0907出品 35"/>
          <p:cNvSpPr/>
          <p:nvPr/>
        </p:nvSpPr>
        <p:spPr>
          <a:xfrm>
            <a:off x="3248298" y="1712555"/>
            <a:ext cx="714675" cy="1112234"/>
          </a:xfrm>
          <a:custGeom>
            <a:avLst/>
            <a:gdLst>
              <a:gd name="connsiteX0" fmla="*/ 121381 w 1173345"/>
              <a:gd name="connsiteY0" fmla="*/ 16184 h 1836892"/>
              <a:gd name="connsiteX1" fmla="*/ 113289 w 1173345"/>
              <a:gd name="connsiteY1" fmla="*/ 1739787 h 1836892"/>
              <a:gd name="connsiteX2" fmla="*/ 0 w 1173345"/>
              <a:gd name="connsiteY2" fmla="*/ 1747879 h 1836892"/>
              <a:gd name="connsiteX3" fmla="*/ 16184 w 1173345"/>
              <a:gd name="connsiteY3" fmla="*/ 1828800 h 1836892"/>
              <a:gd name="connsiteX4" fmla="*/ 283221 w 1173345"/>
              <a:gd name="connsiteY4" fmla="*/ 1836892 h 1836892"/>
              <a:gd name="connsiteX5" fmla="*/ 267037 w 1173345"/>
              <a:gd name="connsiteY5" fmla="*/ 1747879 h 1836892"/>
              <a:gd name="connsiteX6" fmla="*/ 186117 w 1173345"/>
              <a:gd name="connsiteY6" fmla="*/ 1747879 h 1836892"/>
              <a:gd name="connsiteX7" fmla="*/ 178025 w 1173345"/>
              <a:gd name="connsiteY7" fmla="*/ 728283 h 1836892"/>
              <a:gd name="connsiteX8" fmla="*/ 356050 w 1173345"/>
              <a:gd name="connsiteY8" fmla="*/ 679731 h 1836892"/>
              <a:gd name="connsiteX9" fmla="*/ 493614 w 1173345"/>
              <a:gd name="connsiteY9" fmla="*/ 687823 h 1836892"/>
              <a:gd name="connsiteX10" fmla="*/ 744467 w 1173345"/>
              <a:gd name="connsiteY10" fmla="*/ 736375 h 1836892"/>
              <a:gd name="connsiteX11" fmla="*/ 954860 w 1173345"/>
              <a:gd name="connsiteY11" fmla="*/ 776835 h 1836892"/>
              <a:gd name="connsiteX12" fmla="*/ 1173345 w 1173345"/>
              <a:gd name="connsiteY12" fmla="*/ 736375 h 1836892"/>
              <a:gd name="connsiteX13" fmla="*/ 1165253 w 1173345"/>
              <a:gd name="connsiteY13" fmla="*/ 32368 h 1836892"/>
              <a:gd name="connsiteX14" fmla="*/ 930584 w 1173345"/>
              <a:gd name="connsiteY14" fmla="*/ 97104 h 1836892"/>
              <a:gd name="connsiteX15" fmla="*/ 849664 w 1173345"/>
              <a:gd name="connsiteY15" fmla="*/ 105196 h 1836892"/>
              <a:gd name="connsiteX16" fmla="*/ 744467 w 1173345"/>
              <a:gd name="connsiteY16" fmla="*/ 89012 h 1836892"/>
              <a:gd name="connsiteX17" fmla="*/ 712099 w 1173345"/>
              <a:gd name="connsiteY17" fmla="*/ 64736 h 1836892"/>
              <a:gd name="connsiteX18" fmla="*/ 671639 w 1173345"/>
              <a:gd name="connsiteY18" fmla="*/ 56644 h 1836892"/>
              <a:gd name="connsiteX19" fmla="*/ 558351 w 1173345"/>
              <a:gd name="connsiteY19" fmla="*/ 48552 h 1836892"/>
              <a:gd name="connsiteX20" fmla="*/ 534074 w 1173345"/>
              <a:gd name="connsiteY20" fmla="*/ 32368 h 1836892"/>
              <a:gd name="connsiteX21" fmla="*/ 485522 w 1173345"/>
              <a:gd name="connsiteY21" fmla="*/ 24276 h 1836892"/>
              <a:gd name="connsiteX22" fmla="*/ 461246 w 1173345"/>
              <a:gd name="connsiteY22" fmla="*/ 16184 h 1836892"/>
              <a:gd name="connsiteX23" fmla="*/ 396510 w 1173345"/>
              <a:gd name="connsiteY23" fmla="*/ 24276 h 1836892"/>
              <a:gd name="connsiteX24" fmla="*/ 299405 w 1173345"/>
              <a:gd name="connsiteY24" fmla="*/ 32368 h 1836892"/>
              <a:gd name="connsiteX25" fmla="*/ 186117 w 1173345"/>
              <a:gd name="connsiteY25" fmla="*/ 48552 h 1836892"/>
              <a:gd name="connsiteX26" fmla="*/ 153749 w 1173345"/>
              <a:gd name="connsiteY26" fmla="*/ 8092 h 1836892"/>
              <a:gd name="connsiteX27" fmla="*/ 121381 w 1173345"/>
              <a:gd name="connsiteY27" fmla="*/ 16184 h 1836892"/>
              <a:gd name="connsiteX0-1" fmla="*/ 121381 w 1173345"/>
              <a:gd name="connsiteY0-2" fmla="*/ 16184 h 1836892"/>
              <a:gd name="connsiteX1-3" fmla="*/ 113289 w 1173345"/>
              <a:gd name="connsiteY1-4" fmla="*/ 1739787 h 1836892"/>
              <a:gd name="connsiteX2-5" fmla="*/ 0 w 1173345"/>
              <a:gd name="connsiteY2-6" fmla="*/ 1747879 h 1836892"/>
              <a:gd name="connsiteX3-7" fmla="*/ 16184 w 1173345"/>
              <a:gd name="connsiteY3-8" fmla="*/ 1828800 h 1836892"/>
              <a:gd name="connsiteX4-9" fmla="*/ 283221 w 1173345"/>
              <a:gd name="connsiteY4-10" fmla="*/ 1836892 h 1836892"/>
              <a:gd name="connsiteX5-11" fmla="*/ 267037 w 1173345"/>
              <a:gd name="connsiteY5-12" fmla="*/ 1747879 h 1836892"/>
              <a:gd name="connsiteX6-13" fmla="*/ 186117 w 1173345"/>
              <a:gd name="connsiteY6-14" fmla="*/ 1747879 h 1836892"/>
              <a:gd name="connsiteX7-15" fmla="*/ 178025 w 1173345"/>
              <a:gd name="connsiteY7-16" fmla="*/ 728283 h 1836892"/>
              <a:gd name="connsiteX8-17" fmla="*/ 356050 w 1173345"/>
              <a:gd name="connsiteY8-18" fmla="*/ 679731 h 1836892"/>
              <a:gd name="connsiteX9-19" fmla="*/ 493614 w 1173345"/>
              <a:gd name="connsiteY9-20" fmla="*/ 687823 h 1836892"/>
              <a:gd name="connsiteX10-21" fmla="*/ 744467 w 1173345"/>
              <a:gd name="connsiteY10-22" fmla="*/ 736375 h 1836892"/>
              <a:gd name="connsiteX11-23" fmla="*/ 954860 w 1173345"/>
              <a:gd name="connsiteY11-24" fmla="*/ 776835 h 1836892"/>
              <a:gd name="connsiteX12-25" fmla="*/ 1173345 w 1173345"/>
              <a:gd name="connsiteY12-26" fmla="*/ 736375 h 1836892"/>
              <a:gd name="connsiteX13-27" fmla="*/ 1165253 w 1173345"/>
              <a:gd name="connsiteY13-28" fmla="*/ 32368 h 1836892"/>
              <a:gd name="connsiteX14-29" fmla="*/ 930584 w 1173345"/>
              <a:gd name="connsiteY14-30" fmla="*/ 97104 h 1836892"/>
              <a:gd name="connsiteX15-31" fmla="*/ 849664 w 1173345"/>
              <a:gd name="connsiteY15-32" fmla="*/ 105196 h 1836892"/>
              <a:gd name="connsiteX16-33" fmla="*/ 744467 w 1173345"/>
              <a:gd name="connsiteY16-34" fmla="*/ 89012 h 1836892"/>
              <a:gd name="connsiteX17-35" fmla="*/ 712099 w 1173345"/>
              <a:gd name="connsiteY17-36" fmla="*/ 64736 h 1836892"/>
              <a:gd name="connsiteX18-37" fmla="*/ 671639 w 1173345"/>
              <a:gd name="connsiteY18-38" fmla="*/ 56644 h 1836892"/>
              <a:gd name="connsiteX19-39" fmla="*/ 558351 w 1173345"/>
              <a:gd name="connsiteY19-40" fmla="*/ 48552 h 1836892"/>
              <a:gd name="connsiteX20-41" fmla="*/ 485522 w 1173345"/>
              <a:gd name="connsiteY20-42" fmla="*/ 24276 h 1836892"/>
              <a:gd name="connsiteX21-43" fmla="*/ 461246 w 1173345"/>
              <a:gd name="connsiteY21-44" fmla="*/ 16184 h 1836892"/>
              <a:gd name="connsiteX22-45" fmla="*/ 396510 w 1173345"/>
              <a:gd name="connsiteY22-46" fmla="*/ 24276 h 1836892"/>
              <a:gd name="connsiteX23-47" fmla="*/ 299405 w 1173345"/>
              <a:gd name="connsiteY23-48" fmla="*/ 32368 h 1836892"/>
              <a:gd name="connsiteX24-49" fmla="*/ 186117 w 1173345"/>
              <a:gd name="connsiteY24-50" fmla="*/ 48552 h 1836892"/>
              <a:gd name="connsiteX25-51" fmla="*/ 153749 w 1173345"/>
              <a:gd name="connsiteY25-52" fmla="*/ 8092 h 1836892"/>
              <a:gd name="connsiteX26-53" fmla="*/ 121381 w 1173345"/>
              <a:gd name="connsiteY26-54" fmla="*/ 16184 h 1836892"/>
              <a:gd name="connsiteX0-55" fmla="*/ 121381 w 1173345"/>
              <a:gd name="connsiteY0-56" fmla="*/ 16184 h 1836892"/>
              <a:gd name="connsiteX1-57" fmla="*/ 113289 w 1173345"/>
              <a:gd name="connsiteY1-58" fmla="*/ 1739787 h 1836892"/>
              <a:gd name="connsiteX2-59" fmla="*/ 0 w 1173345"/>
              <a:gd name="connsiteY2-60" fmla="*/ 1747879 h 1836892"/>
              <a:gd name="connsiteX3-61" fmla="*/ 16184 w 1173345"/>
              <a:gd name="connsiteY3-62" fmla="*/ 1828800 h 1836892"/>
              <a:gd name="connsiteX4-63" fmla="*/ 283221 w 1173345"/>
              <a:gd name="connsiteY4-64" fmla="*/ 1836892 h 1836892"/>
              <a:gd name="connsiteX5-65" fmla="*/ 267037 w 1173345"/>
              <a:gd name="connsiteY5-66" fmla="*/ 1747879 h 1836892"/>
              <a:gd name="connsiteX6-67" fmla="*/ 186117 w 1173345"/>
              <a:gd name="connsiteY6-68" fmla="*/ 1747879 h 1836892"/>
              <a:gd name="connsiteX7-69" fmla="*/ 178025 w 1173345"/>
              <a:gd name="connsiteY7-70" fmla="*/ 728283 h 1836892"/>
              <a:gd name="connsiteX8-71" fmla="*/ 356050 w 1173345"/>
              <a:gd name="connsiteY8-72" fmla="*/ 679731 h 1836892"/>
              <a:gd name="connsiteX9-73" fmla="*/ 493614 w 1173345"/>
              <a:gd name="connsiteY9-74" fmla="*/ 687823 h 1836892"/>
              <a:gd name="connsiteX10-75" fmla="*/ 744467 w 1173345"/>
              <a:gd name="connsiteY10-76" fmla="*/ 736375 h 1836892"/>
              <a:gd name="connsiteX11-77" fmla="*/ 954860 w 1173345"/>
              <a:gd name="connsiteY11-78" fmla="*/ 776835 h 1836892"/>
              <a:gd name="connsiteX12-79" fmla="*/ 1173345 w 1173345"/>
              <a:gd name="connsiteY12-80" fmla="*/ 736375 h 1836892"/>
              <a:gd name="connsiteX13-81" fmla="*/ 1165253 w 1173345"/>
              <a:gd name="connsiteY13-82" fmla="*/ 32368 h 1836892"/>
              <a:gd name="connsiteX14-83" fmla="*/ 930584 w 1173345"/>
              <a:gd name="connsiteY14-84" fmla="*/ 97104 h 1836892"/>
              <a:gd name="connsiteX15-85" fmla="*/ 849664 w 1173345"/>
              <a:gd name="connsiteY15-86" fmla="*/ 105196 h 1836892"/>
              <a:gd name="connsiteX16-87" fmla="*/ 744467 w 1173345"/>
              <a:gd name="connsiteY16-88" fmla="*/ 89012 h 1836892"/>
              <a:gd name="connsiteX17-89" fmla="*/ 712099 w 1173345"/>
              <a:gd name="connsiteY17-90" fmla="*/ 64736 h 1836892"/>
              <a:gd name="connsiteX18-91" fmla="*/ 671639 w 1173345"/>
              <a:gd name="connsiteY18-92" fmla="*/ 56644 h 1836892"/>
              <a:gd name="connsiteX19-93" fmla="*/ 558351 w 1173345"/>
              <a:gd name="connsiteY19-94" fmla="*/ 48552 h 1836892"/>
              <a:gd name="connsiteX20-95" fmla="*/ 461246 w 1173345"/>
              <a:gd name="connsiteY20-96" fmla="*/ 16184 h 1836892"/>
              <a:gd name="connsiteX21-97" fmla="*/ 396510 w 1173345"/>
              <a:gd name="connsiteY21-98" fmla="*/ 24276 h 1836892"/>
              <a:gd name="connsiteX22-99" fmla="*/ 299405 w 1173345"/>
              <a:gd name="connsiteY22-100" fmla="*/ 32368 h 1836892"/>
              <a:gd name="connsiteX23-101" fmla="*/ 186117 w 1173345"/>
              <a:gd name="connsiteY23-102" fmla="*/ 48552 h 1836892"/>
              <a:gd name="connsiteX24-103" fmla="*/ 153749 w 1173345"/>
              <a:gd name="connsiteY24-104" fmla="*/ 8092 h 1836892"/>
              <a:gd name="connsiteX25-105" fmla="*/ 121381 w 1173345"/>
              <a:gd name="connsiteY25-106" fmla="*/ 16184 h 1836892"/>
              <a:gd name="connsiteX0-107" fmla="*/ 121381 w 1173345"/>
              <a:gd name="connsiteY0-108" fmla="*/ 16184 h 1836892"/>
              <a:gd name="connsiteX1-109" fmla="*/ 113289 w 1173345"/>
              <a:gd name="connsiteY1-110" fmla="*/ 1739787 h 1836892"/>
              <a:gd name="connsiteX2-111" fmla="*/ 0 w 1173345"/>
              <a:gd name="connsiteY2-112" fmla="*/ 1747879 h 1836892"/>
              <a:gd name="connsiteX3-113" fmla="*/ 16184 w 1173345"/>
              <a:gd name="connsiteY3-114" fmla="*/ 1828800 h 1836892"/>
              <a:gd name="connsiteX4-115" fmla="*/ 283221 w 1173345"/>
              <a:gd name="connsiteY4-116" fmla="*/ 1836892 h 1836892"/>
              <a:gd name="connsiteX5-117" fmla="*/ 267037 w 1173345"/>
              <a:gd name="connsiteY5-118" fmla="*/ 1747879 h 1836892"/>
              <a:gd name="connsiteX6-119" fmla="*/ 186117 w 1173345"/>
              <a:gd name="connsiteY6-120" fmla="*/ 1747879 h 1836892"/>
              <a:gd name="connsiteX7-121" fmla="*/ 178025 w 1173345"/>
              <a:gd name="connsiteY7-122" fmla="*/ 728283 h 1836892"/>
              <a:gd name="connsiteX8-123" fmla="*/ 356050 w 1173345"/>
              <a:gd name="connsiteY8-124" fmla="*/ 679731 h 1836892"/>
              <a:gd name="connsiteX9-125" fmla="*/ 493614 w 1173345"/>
              <a:gd name="connsiteY9-126" fmla="*/ 687823 h 1836892"/>
              <a:gd name="connsiteX10-127" fmla="*/ 744467 w 1173345"/>
              <a:gd name="connsiteY10-128" fmla="*/ 736375 h 1836892"/>
              <a:gd name="connsiteX11-129" fmla="*/ 954860 w 1173345"/>
              <a:gd name="connsiteY11-130" fmla="*/ 776835 h 1836892"/>
              <a:gd name="connsiteX12-131" fmla="*/ 1173345 w 1173345"/>
              <a:gd name="connsiteY12-132" fmla="*/ 736375 h 1836892"/>
              <a:gd name="connsiteX13-133" fmla="*/ 1165253 w 1173345"/>
              <a:gd name="connsiteY13-134" fmla="*/ 32368 h 1836892"/>
              <a:gd name="connsiteX14-135" fmla="*/ 930584 w 1173345"/>
              <a:gd name="connsiteY14-136" fmla="*/ 97104 h 1836892"/>
              <a:gd name="connsiteX15-137" fmla="*/ 849664 w 1173345"/>
              <a:gd name="connsiteY15-138" fmla="*/ 105196 h 1836892"/>
              <a:gd name="connsiteX16-139" fmla="*/ 744467 w 1173345"/>
              <a:gd name="connsiteY16-140" fmla="*/ 89012 h 1836892"/>
              <a:gd name="connsiteX17-141" fmla="*/ 712099 w 1173345"/>
              <a:gd name="connsiteY17-142" fmla="*/ 64736 h 1836892"/>
              <a:gd name="connsiteX18-143" fmla="*/ 671639 w 1173345"/>
              <a:gd name="connsiteY18-144" fmla="*/ 56644 h 1836892"/>
              <a:gd name="connsiteX19-145" fmla="*/ 558351 w 1173345"/>
              <a:gd name="connsiteY19-146" fmla="*/ 48552 h 1836892"/>
              <a:gd name="connsiteX20-147" fmla="*/ 461246 w 1173345"/>
              <a:gd name="connsiteY20-148" fmla="*/ 16184 h 1836892"/>
              <a:gd name="connsiteX21-149" fmla="*/ 396510 w 1173345"/>
              <a:gd name="connsiteY21-150" fmla="*/ 24276 h 1836892"/>
              <a:gd name="connsiteX22-151" fmla="*/ 186117 w 1173345"/>
              <a:gd name="connsiteY22-152" fmla="*/ 48552 h 1836892"/>
              <a:gd name="connsiteX23-153" fmla="*/ 153749 w 1173345"/>
              <a:gd name="connsiteY23-154" fmla="*/ 8092 h 1836892"/>
              <a:gd name="connsiteX24-155" fmla="*/ 121381 w 1173345"/>
              <a:gd name="connsiteY24-156" fmla="*/ 16184 h 1836892"/>
              <a:gd name="connsiteX0-157" fmla="*/ 121381 w 1173345"/>
              <a:gd name="connsiteY0-158" fmla="*/ 16184 h 1836892"/>
              <a:gd name="connsiteX1-159" fmla="*/ 113289 w 1173345"/>
              <a:gd name="connsiteY1-160" fmla="*/ 1739787 h 1836892"/>
              <a:gd name="connsiteX2-161" fmla="*/ 0 w 1173345"/>
              <a:gd name="connsiteY2-162" fmla="*/ 1747879 h 1836892"/>
              <a:gd name="connsiteX3-163" fmla="*/ 16184 w 1173345"/>
              <a:gd name="connsiteY3-164" fmla="*/ 1828800 h 1836892"/>
              <a:gd name="connsiteX4-165" fmla="*/ 283221 w 1173345"/>
              <a:gd name="connsiteY4-166" fmla="*/ 1836892 h 1836892"/>
              <a:gd name="connsiteX5-167" fmla="*/ 267037 w 1173345"/>
              <a:gd name="connsiteY5-168" fmla="*/ 1747879 h 1836892"/>
              <a:gd name="connsiteX6-169" fmla="*/ 186117 w 1173345"/>
              <a:gd name="connsiteY6-170" fmla="*/ 1747879 h 1836892"/>
              <a:gd name="connsiteX7-171" fmla="*/ 178025 w 1173345"/>
              <a:gd name="connsiteY7-172" fmla="*/ 728283 h 1836892"/>
              <a:gd name="connsiteX8-173" fmla="*/ 356050 w 1173345"/>
              <a:gd name="connsiteY8-174" fmla="*/ 679731 h 1836892"/>
              <a:gd name="connsiteX9-175" fmla="*/ 493614 w 1173345"/>
              <a:gd name="connsiteY9-176" fmla="*/ 687823 h 1836892"/>
              <a:gd name="connsiteX10-177" fmla="*/ 744467 w 1173345"/>
              <a:gd name="connsiteY10-178" fmla="*/ 736375 h 1836892"/>
              <a:gd name="connsiteX11-179" fmla="*/ 954860 w 1173345"/>
              <a:gd name="connsiteY11-180" fmla="*/ 776835 h 1836892"/>
              <a:gd name="connsiteX12-181" fmla="*/ 1173345 w 1173345"/>
              <a:gd name="connsiteY12-182" fmla="*/ 736375 h 1836892"/>
              <a:gd name="connsiteX13-183" fmla="*/ 1165253 w 1173345"/>
              <a:gd name="connsiteY13-184" fmla="*/ 32368 h 1836892"/>
              <a:gd name="connsiteX14-185" fmla="*/ 930584 w 1173345"/>
              <a:gd name="connsiteY14-186" fmla="*/ 97104 h 1836892"/>
              <a:gd name="connsiteX15-187" fmla="*/ 849664 w 1173345"/>
              <a:gd name="connsiteY15-188" fmla="*/ 105196 h 1836892"/>
              <a:gd name="connsiteX16-189" fmla="*/ 744467 w 1173345"/>
              <a:gd name="connsiteY16-190" fmla="*/ 89012 h 1836892"/>
              <a:gd name="connsiteX17-191" fmla="*/ 671639 w 1173345"/>
              <a:gd name="connsiteY17-192" fmla="*/ 56644 h 1836892"/>
              <a:gd name="connsiteX18-193" fmla="*/ 558351 w 1173345"/>
              <a:gd name="connsiteY18-194" fmla="*/ 48552 h 1836892"/>
              <a:gd name="connsiteX19-195" fmla="*/ 461246 w 1173345"/>
              <a:gd name="connsiteY19-196" fmla="*/ 16184 h 1836892"/>
              <a:gd name="connsiteX20-197" fmla="*/ 396510 w 1173345"/>
              <a:gd name="connsiteY20-198" fmla="*/ 24276 h 1836892"/>
              <a:gd name="connsiteX21-199" fmla="*/ 186117 w 1173345"/>
              <a:gd name="connsiteY21-200" fmla="*/ 48552 h 1836892"/>
              <a:gd name="connsiteX22-201" fmla="*/ 153749 w 1173345"/>
              <a:gd name="connsiteY22-202" fmla="*/ 8092 h 1836892"/>
              <a:gd name="connsiteX23-203" fmla="*/ 121381 w 1173345"/>
              <a:gd name="connsiteY23-204" fmla="*/ 16184 h 1836892"/>
              <a:gd name="connsiteX0-205" fmla="*/ 121381 w 1173345"/>
              <a:gd name="connsiteY0-206" fmla="*/ 16184 h 1836892"/>
              <a:gd name="connsiteX1-207" fmla="*/ 113289 w 1173345"/>
              <a:gd name="connsiteY1-208" fmla="*/ 1739787 h 1836892"/>
              <a:gd name="connsiteX2-209" fmla="*/ 0 w 1173345"/>
              <a:gd name="connsiteY2-210" fmla="*/ 1747879 h 1836892"/>
              <a:gd name="connsiteX3-211" fmla="*/ 16184 w 1173345"/>
              <a:gd name="connsiteY3-212" fmla="*/ 1828800 h 1836892"/>
              <a:gd name="connsiteX4-213" fmla="*/ 283221 w 1173345"/>
              <a:gd name="connsiteY4-214" fmla="*/ 1836892 h 1836892"/>
              <a:gd name="connsiteX5-215" fmla="*/ 267037 w 1173345"/>
              <a:gd name="connsiteY5-216" fmla="*/ 1747879 h 1836892"/>
              <a:gd name="connsiteX6-217" fmla="*/ 186117 w 1173345"/>
              <a:gd name="connsiteY6-218" fmla="*/ 1747879 h 1836892"/>
              <a:gd name="connsiteX7-219" fmla="*/ 178025 w 1173345"/>
              <a:gd name="connsiteY7-220" fmla="*/ 728283 h 1836892"/>
              <a:gd name="connsiteX8-221" fmla="*/ 356050 w 1173345"/>
              <a:gd name="connsiteY8-222" fmla="*/ 679731 h 1836892"/>
              <a:gd name="connsiteX9-223" fmla="*/ 493614 w 1173345"/>
              <a:gd name="connsiteY9-224" fmla="*/ 687823 h 1836892"/>
              <a:gd name="connsiteX10-225" fmla="*/ 744467 w 1173345"/>
              <a:gd name="connsiteY10-226" fmla="*/ 736375 h 1836892"/>
              <a:gd name="connsiteX11-227" fmla="*/ 954860 w 1173345"/>
              <a:gd name="connsiteY11-228" fmla="*/ 776835 h 1836892"/>
              <a:gd name="connsiteX12-229" fmla="*/ 1173345 w 1173345"/>
              <a:gd name="connsiteY12-230" fmla="*/ 736375 h 1836892"/>
              <a:gd name="connsiteX13-231" fmla="*/ 1165253 w 1173345"/>
              <a:gd name="connsiteY13-232" fmla="*/ 32368 h 1836892"/>
              <a:gd name="connsiteX14-233" fmla="*/ 930584 w 1173345"/>
              <a:gd name="connsiteY14-234" fmla="*/ 97104 h 1836892"/>
              <a:gd name="connsiteX15-235" fmla="*/ 849664 w 1173345"/>
              <a:gd name="connsiteY15-236" fmla="*/ 105196 h 1836892"/>
              <a:gd name="connsiteX16-237" fmla="*/ 744467 w 1173345"/>
              <a:gd name="connsiteY16-238" fmla="*/ 89012 h 1836892"/>
              <a:gd name="connsiteX17-239" fmla="*/ 558351 w 1173345"/>
              <a:gd name="connsiteY17-240" fmla="*/ 48552 h 1836892"/>
              <a:gd name="connsiteX18-241" fmla="*/ 461246 w 1173345"/>
              <a:gd name="connsiteY18-242" fmla="*/ 16184 h 1836892"/>
              <a:gd name="connsiteX19-243" fmla="*/ 396510 w 1173345"/>
              <a:gd name="connsiteY19-244" fmla="*/ 24276 h 1836892"/>
              <a:gd name="connsiteX20-245" fmla="*/ 186117 w 1173345"/>
              <a:gd name="connsiteY20-246" fmla="*/ 48552 h 1836892"/>
              <a:gd name="connsiteX21-247" fmla="*/ 153749 w 1173345"/>
              <a:gd name="connsiteY21-248" fmla="*/ 8092 h 1836892"/>
              <a:gd name="connsiteX22-249" fmla="*/ 121381 w 1173345"/>
              <a:gd name="connsiteY22-250" fmla="*/ 16184 h 1836892"/>
              <a:gd name="connsiteX0-251" fmla="*/ 121381 w 1173345"/>
              <a:gd name="connsiteY0-252" fmla="*/ 16184 h 1836892"/>
              <a:gd name="connsiteX1-253" fmla="*/ 113289 w 1173345"/>
              <a:gd name="connsiteY1-254" fmla="*/ 1739787 h 1836892"/>
              <a:gd name="connsiteX2-255" fmla="*/ 0 w 1173345"/>
              <a:gd name="connsiteY2-256" fmla="*/ 1747879 h 1836892"/>
              <a:gd name="connsiteX3-257" fmla="*/ 16184 w 1173345"/>
              <a:gd name="connsiteY3-258" fmla="*/ 1828800 h 1836892"/>
              <a:gd name="connsiteX4-259" fmla="*/ 283221 w 1173345"/>
              <a:gd name="connsiteY4-260" fmla="*/ 1836892 h 1836892"/>
              <a:gd name="connsiteX5-261" fmla="*/ 267037 w 1173345"/>
              <a:gd name="connsiteY5-262" fmla="*/ 1747879 h 1836892"/>
              <a:gd name="connsiteX6-263" fmla="*/ 186117 w 1173345"/>
              <a:gd name="connsiteY6-264" fmla="*/ 1747879 h 1836892"/>
              <a:gd name="connsiteX7-265" fmla="*/ 178025 w 1173345"/>
              <a:gd name="connsiteY7-266" fmla="*/ 728283 h 1836892"/>
              <a:gd name="connsiteX8-267" fmla="*/ 356050 w 1173345"/>
              <a:gd name="connsiteY8-268" fmla="*/ 679731 h 1836892"/>
              <a:gd name="connsiteX9-269" fmla="*/ 493614 w 1173345"/>
              <a:gd name="connsiteY9-270" fmla="*/ 687823 h 1836892"/>
              <a:gd name="connsiteX10-271" fmla="*/ 744467 w 1173345"/>
              <a:gd name="connsiteY10-272" fmla="*/ 736375 h 1836892"/>
              <a:gd name="connsiteX11-273" fmla="*/ 954860 w 1173345"/>
              <a:gd name="connsiteY11-274" fmla="*/ 776835 h 1836892"/>
              <a:gd name="connsiteX12-275" fmla="*/ 1173345 w 1173345"/>
              <a:gd name="connsiteY12-276" fmla="*/ 736375 h 1836892"/>
              <a:gd name="connsiteX13-277" fmla="*/ 1165253 w 1173345"/>
              <a:gd name="connsiteY13-278" fmla="*/ 32368 h 1836892"/>
              <a:gd name="connsiteX14-279" fmla="*/ 930584 w 1173345"/>
              <a:gd name="connsiteY14-280" fmla="*/ 97104 h 1836892"/>
              <a:gd name="connsiteX15-281" fmla="*/ 849664 w 1173345"/>
              <a:gd name="connsiteY15-282" fmla="*/ 105196 h 1836892"/>
              <a:gd name="connsiteX16-283" fmla="*/ 744467 w 1173345"/>
              <a:gd name="connsiteY16-284" fmla="*/ 89012 h 1836892"/>
              <a:gd name="connsiteX17-285" fmla="*/ 558351 w 1173345"/>
              <a:gd name="connsiteY17-286" fmla="*/ 48552 h 1836892"/>
              <a:gd name="connsiteX18-287" fmla="*/ 461246 w 1173345"/>
              <a:gd name="connsiteY18-288" fmla="*/ 16184 h 1836892"/>
              <a:gd name="connsiteX19-289" fmla="*/ 186117 w 1173345"/>
              <a:gd name="connsiteY19-290" fmla="*/ 48552 h 1836892"/>
              <a:gd name="connsiteX20-291" fmla="*/ 153749 w 1173345"/>
              <a:gd name="connsiteY20-292" fmla="*/ 8092 h 1836892"/>
              <a:gd name="connsiteX21-293" fmla="*/ 121381 w 1173345"/>
              <a:gd name="connsiteY21-294" fmla="*/ 16184 h 1836892"/>
              <a:gd name="connsiteX0-295" fmla="*/ 121381 w 1173345"/>
              <a:gd name="connsiteY0-296" fmla="*/ 16184 h 1836892"/>
              <a:gd name="connsiteX1-297" fmla="*/ 113289 w 1173345"/>
              <a:gd name="connsiteY1-298" fmla="*/ 1739787 h 1836892"/>
              <a:gd name="connsiteX2-299" fmla="*/ 0 w 1173345"/>
              <a:gd name="connsiteY2-300" fmla="*/ 1747879 h 1836892"/>
              <a:gd name="connsiteX3-301" fmla="*/ 16184 w 1173345"/>
              <a:gd name="connsiteY3-302" fmla="*/ 1828800 h 1836892"/>
              <a:gd name="connsiteX4-303" fmla="*/ 283221 w 1173345"/>
              <a:gd name="connsiteY4-304" fmla="*/ 1836892 h 1836892"/>
              <a:gd name="connsiteX5-305" fmla="*/ 267037 w 1173345"/>
              <a:gd name="connsiteY5-306" fmla="*/ 1747879 h 1836892"/>
              <a:gd name="connsiteX6-307" fmla="*/ 186117 w 1173345"/>
              <a:gd name="connsiteY6-308" fmla="*/ 1747879 h 1836892"/>
              <a:gd name="connsiteX7-309" fmla="*/ 178025 w 1173345"/>
              <a:gd name="connsiteY7-310" fmla="*/ 728283 h 1836892"/>
              <a:gd name="connsiteX8-311" fmla="*/ 356050 w 1173345"/>
              <a:gd name="connsiteY8-312" fmla="*/ 679731 h 1836892"/>
              <a:gd name="connsiteX9-313" fmla="*/ 493614 w 1173345"/>
              <a:gd name="connsiteY9-314" fmla="*/ 687823 h 1836892"/>
              <a:gd name="connsiteX10-315" fmla="*/ 744467 w 1173345"/>
              <a:gd name="connsiteY10-316" fmla="*/ 736375 h 1836892"/>
              <a:gd name="connsiteX11-317" fmla="*/ 954860 w 1173345"/>
              <a:gd name="connsiteY11-318" fmla="*/ 776835 h 1836892"/>
              <a:gd name="connsiteX12-319" fmla="*/ 1173345 w 1173345"/>
              <a:gd name="connsiteY12-320" fmla="*/ 736375 h 1836892"/>
              <a:gd name="connsiteX13-321" fmla="*/ 1165253 w 1173345"/>
              <a:gd name="connsiteY13-322" fmla="*/ 32368 h 1836892"/>
              <a:gd name="connsiteX14-323" fmla="*/ 930584 w 1173345"/>
              <a:gd name="connsiteY14-324" fmla="*/ 97104 h 1836892"/>
              <a:gd name="connsiteX15-325" fmla="*/ 849664 w 1173345"/>
              <a:gd name="connsiteY15-326" fmla="*/ 105196 h 1836892"/>
              <a:gd name="connsiteX16-327" fmla="*/ 744467 w 1173345"/>
              <a:gd name="connsiteY16-328" fmla="*/ 89012 h 1836892"/>
              <a:gd name="connsiteX17-329" fmla="*/ 558351 w 1173345"/>
              <a:gd name="connsiteY17-330" fmla="*/ 48552 h 1836892"/>
              <a:gd name="connsiteX18-331" fmla="*/ 461246 w 1173345"/>
              <a:gd name="connsiteY18-332" fmla="*/ 16184 h 1836892"/>
              <a:gd name="connsiteX19-333" fmla="*/ 186117 w 1173345"/>
              <a:gd name="connsiteY19-334" fmla="*/ 48552 h 1836892"/>
              <a:gd name="connsiteX20-335" fmla="*/ 153749 w 1173345"/>
              <a:gd name="connsiteY20-336" fmla="*/ 8092 h 1836892"/>
              <a:gd name="connsiteX21-337" fmla="*/ 121381 w 1173345"/>
              <a:gd name="connsiteY21-338" fmla="*/ 16184 h 1836892"/>
              <a:gd name="connsiteX0-339" fmla="*/ 121381 w 1173345"/>
              <a:gd name="connsiteY0-340" fmla="*/ 16184 h 1836892"/>
              <a:gd name="connsiteX1-341" fmla="*/ 113289 w 1173345"/>
              <a:gd name="connsiteY1-342" fmla="*/ 1739787 h 1836892"/>
              <a:gd name="connsiteX2-343" fmla="*/ 0 w 1173345"/>
              <a:gd name="connsiteY2-344" fmla="*/ 1747879 h 1836892"/>
              <a:gd name="connsiteX3-345" fmla="*/ 16184 w 1173345"/>
              <a:gd name="connsiteY3-346" fmla="*/ 1828800 h 1836892"/>
              <a:gd name="connsiteX4-347" fmla="*/ 283221 w 1173345"/>
              <a:gd name="connsiteY4-348" fmla="*/ 1836892 h 1836892"/>
              <a:gd name="connsiteX5-349" fmla="*/ 267037 w 1173345"/>
              <a:gd name="connsiteY5-350" fmla="*/ 1747879 h 1836892"/>
              <a:gd name="connsiteX6-351" fmla="*/ 186117 w 1173345"/>
              <a:gd name="connsiteY6-352" fmla="*/ 1747879 h 1836892"/>
              <a:gd name="connsiteX7-353" fmla="*/ 178025 w 1173345"/>
              <a:gd name="connsiteY7-354" fmla="*/ 728283 h 1836892"/>
              <a:gd name="connsiteX8-355" fmla="*/ 356050 w 1173345"/>
              <a:gd name="connsiteY8-356" fmla="*/ 679731 h 1836892"/>
              <a:gd name="connsiteX9-357" fmla="*/ 493614 w 1173345"/>
              <a:gd name="connsiteY9-358" fmla="*/ 687823 h 1836892"/>
              <a:gd name="connsiteX10-359" fmla="*/ 744467 w 1173345"/>
              <a:gd name="connsiteY10-360" fmla="*/ 736375 h 1836892"/>
              <a:gd name="connsiteX11-361" fmla="*/ 954860 w 1173345"/>
              <a:gd name="connsiteY11-362" fmla="*/ 776835 h 1836892"/>
              <a:gd name="connsiteX12-363" fmla="*/ 1173345 w 1173345"/>
              <a:gd name="connsiteY12-364" fmla="*/ 736375 h 1836892"/>
              <a:gd name="connsiteX13-365" fmla="*/ 1165253 w 1173345"/>
              <a:gd name="connsiteY13-366" fmla="*/ 32368 h 1836892"/>
              <a:gd name="connsiteX14-367" fmla="*/ 930584 w 1173345"/>
              <a:gd name="connsiteY14-368" fmla="*/ 97104 h 1836892"/>
              <a:gd name="connsiteX15-369" fmla="*/ 849664 w 1173345"/>
              <a:gd name="connsiteY15-370" fmla="*/ 105196 h 1836892"/>
              <a:gd name="connsiteX16-371" fmla="*/ 744467 w 1173345"/>
              <a:gd name="connsiteY16-372" fmla="*/ 89012 h 1836892"/>
              <a:gd name="connsiteX17-373" fmla="*/ 558351 w 1173345"/>
              <a:gd name="connsiteY17-374" fmla="*/ 48552 h 1836892"/>
              <a:gd name="connsiteX18-375" fmla="*/ 461246 w 1173345"/>
              <a:gd name="connsiteY18-376" fmla="*/ 16184 h 1836892"/>
              <a:gd name="connsiteX19-377" fmla="*/ 186117 w 1173345"/>
              <a:gd name="connsiteY19-378" fmla="*/ 48552 h 1836892"/>
              <a:gd name="connsiteX20-379" fmla="*/ 153749 w 1173345"/>
              <a:gd name="connsiteY20-380" fmla="*/ 8092 h 1836892"/>
              <a:gd name="connsiteX21-381" fmla="*/ 121381 w 1173345"/>
              <a:gd name="connsiteY21-382" fmla="*/ 16184 h 1836892"/>
              <a:gd name="connsiteX0-383" fmla="*/ 121381 w 1173345"/>
              <a:gd name="connsiteY0-384" fmla="*/ 16184 h 1836892"/>
              <a:gd name="connsiteX1-385" fmla="*/ 113289 w 1173345"/>
              <a:gd name="connsiteY1-386" fmla="*/ 1739787 h 1836892"/>
              <a:gd name="connsiteX2-387" fmla="*/ 0 w 1173345"/>
              <a:gd name="connsiteY2-388" fmla="*/ 1747879 h 1836892"/>
              <a:gd name="connsiteX3-389" fmla="*/ 16184 w 1173345"/>
              <a:gd name="connsiteY3-390" fmla="*/ 1828800 h 1836892"/>
              <a:gd name="connsiteX4-391" fmla="*/ 283221 w 1173345"/>
              <a:gd name="connsiteY4-392" fmla="*/ 1836892 h 1836892"/>
              <a:gd name="connsiteX5-393" fmla="*/ 267037 w 1173345"/>
              <a:gd name="connsiteY5-394" fmla="*/ 1747879 h 1836892"/>
              <a:gd name="connsiteX6-395" fmla="*/ 186117 w 1173345"/>
              <a:gd name="connsiteY6-396" fmla="*/ 1747879 h 1836892"/>
              <a:gd name="connsiteX7-397" fmla="*/ 178025 w 1173345"/>
              <a:gd name="connsiteY7-398" fmla="*/ 728283 h 1836892"/>
              <a:gd name="connsiteX8-399" fmla="*/ 356050 w 1173345"/>
              <a:gd name="connsiteY8-400" fmla="*/ 679731 h 1836892"/>
              <a:gd name="connsiteX9-401" fmla="*/ 493614 w 1173345"/>
              <a:gd name="connsiteY9-402" fmla="*/ 687823 h 1836892"/>
              <a:gd name="connsiteX10-403" fmla="*/ 744467 w 1173345"/>
              <a:gd name="connsiteY10-404" fmla="*/ 736375 h 1836892"/>
              <a:gd name="connsiteX11-405" fmla="*/ 954860 w 1173345"/>
              <a:gd name="connsiteY11-406" fmla="*/ 776835 h 1836892"/>
              <a:gd name="connsiteX12-407" fmla="*/ 1173345 w 1173345"/>
              <a:gd name="connsiteY12-408" fmla="*/ 736375 h 1836892"/>
              <a:gd name="connsiteX13-409" fmla="*/ 1165253 w 1173345"/>
              <a:gd name="connsiteY13-410" fmla="*/ 32368 h 1836892"/>
              <a:gd name="connsiteX14-411" fmla="*/ 930584 w 1173345"/>
              <a:gd name="connsiteY14-412" fmla="*/ 97104 h 1836892"/>
              <a:gd name="connsiteX15-413" fmla="*/ 849664 w 1173345"/>
              <a:gd name="connsiteY15-414" fmla="*/ 105196 h 1836892"/>
              <a:gd name="connsiteX16-415" fmla="*/ 558351 w 1173345"/>
              <a:gd name="connsiteY16-416" fmla="*/ 48552 h 1836892"/>
              <a:gd name="connsiteX17-417" fmla="*/ 461246 w 1173345"/>
              <a:gd name="connsiteY17-418" fmla="*/ 16184 h 1836892"/>
              <a:gd name="connsiteX18-419" fmla="*/ 186117 w 1173345"/>
              <a:gd name="connsiteY18-420" fmla="*/ 48552 h 1836892"/>
              <a:gd name="connsiteX19-421" fmla="*/ 153749 w 1173345"/>
              <a:gd name="connsiteY19-422" fmla="*/ 8092 h 1836892"/>
              <a:gd name="connsiteX20-423" fmla="*/ 121381 w 1173345"/>
              <a:gd name="connsiteY20-424" fmla="*/ 16184 h 1836892"/>
              <a:gd name="connsiteX0-425" fmla="*/ 121381 w 1173345"/>
              <a:gd name="connsiteY0-426" fmla="*/ 16184 h 1836892"/>
              <a:gd name="connsiteX1-427" fmla="*/ 113289 w 1173345"/>
              <a:gd name="connsiteY1-428" fmla="*/ 1739787 h 1836892"/>
              <a:gd name="connsiteX2-429" fmla="*/ 0 w 1173345"/>
              <a:gd name="connsiteY2-430" fmla="*/ 1747879 h 1836892"/>
              <a:gd name="connsiteX3-431" fmla="*/ 16184 w 1173345"/>
              <a:gd name="connsiteY3-432" fmla="*/ 1828800 h 1836892"/>
              <a:gd name="connsiteX4-433" fmla="*/ 283221 w 1173345"/>
              <a:gd name="connsiteY4-434" fmla="*/ 1836892 h 1836892"/>
              <a:gd name="connsiteX5-435" fmla="*/ 267037 w 1173345"/>
              <a:gd name="connsiteY5-436" fmla="*/ 1747879 h 1836892"/>
              <a:gd name="connsiteX6-437" fmla="*/ 186117 w 1173345"/>
              <a:gd name="connsiteY6-438" fmla="*/ 1747879 h 1836892"/>
              <a:gd name="connsiteX7-439" fmla="*/ 178025 w 1173345"/>
              <a:gd name="connsiteY7-440" fmla="*/ 728283 h 1836892"/>
              <a:gd name="connsiteX8-441" fmla="*/ 356050 w 1173345"/>
              <a:gd name="connsiteY8-442" fmla="*/ 679731 h 1836892"/>
              <a:gd name="connsiteX9-443" fmla="*/ 493614 w 1173345"/>
              <a:gd name="connsiteY9-444" fmla="*/ 687823 h 1836892"/>
              <a:gd name="connsiteX10-445" fmla="*/ 744467 w 1173345"/>
              <a:gd name="connsiteY10-446" fmla="*/ 736375 h 1836892"/>
              <a:gd name="connsiteX11-447" fmla="*/ 954860 w 1173345"/>
              <a:gd name="connsiteY11-448" fmla="*/ 776835 h 1836892"/>
              <a:gd name="connsiteX12-449" fmla="*/ 1173345 w 1173345"/>
              <a:gd name="connsiteY12-450" fmla="*/ 736375 h 1836892"/>
              <a:gd name="connsiteX13-451" fmla="*/ 1165253 w 1173345"/>
              <a:gd name="connsiteY13-452" fmla="*/ 32368 h 1836892"/>
              <a:gd name="connsiteX14-453" fmla="*/ 930584 w 1173345"/>
              <a:gd name="connsiteY14-454" fmla="*/ 97104 h 1836892"/>
              <a:gd name="connsiteX15-455" fmla="*/ 849664 w 1173345"/>
              <a:gd name="connsiteY15-456" fmla="*/ 105196 h 1836892"/>
              <a:gd name="connsiteX16-457" fmla="*/ 461246 w 1173345"/>
              <a:gd name="connsiteY16-458" fmla="*/ 16184 h 1836892"/>
              <a:gd name="connsiteX17-459" fmla="*/ 186117 w 1173345"/>
              <a:gd name="connsiteY17-460" fmla="*/ 48552 h 1836892"/>
              <a:gd name="connsiteX18-461" fmla="*/ 153749 w 1173345"/>
              <a:gd name="connsiteY18-462" fmla="*/ 8092 h 1836892"/>
              <a:gd name="connsiteX19-463" fmla="*/ 121381 w 1173345"/>
              <a:gd name="connsiteY19-464" fmla="*/ 16184 h 1836892"/>
              <a:gd name="connsiteX0-465" fmla="*/ 121381 w 1173345"/>
              <a:gd name="connsiteY0-466" fmla="*/ 16184 h 1836892"/>
              <a:gd name="connsiteX1-467" fmla="*/ 113289 w 1173345"/>
              <a:gd name="connsiteY1-468" fmla="*/ 1739787 h 1836892"/>
              <a:gd name="connsiteX2-469" fmla="*/ 0 w 1173345"/>
              <a:gd name="connsiteY2-470" fmla="*/ 1747879 h 1836892"/>
              <a:gd name="connsiteX3-471" fmla="*/ 16184 w 1173345"/>
              <a:gd name="connsiteY3-472" fmla="*/ 1828800 h 1836892"/>
              <a:gd name="connsiteX4-473" fmla="*/ 283221 w 1173345"/>
              <a:gd name="connsiteY4-474" fmla="*/ 1836892 h 1836892"/>
              <a:gd name="connsiteX5-475" fmla="*/ 267037 w 1173345"/>
              <a:gd name="connsiteY5-476" fmla="*/ 1747879 h 1836892"/>
              <a:gd name="connsiteX6-477" fmla="*/ 186117 w 1173345"/>
              <a:gd name="connsiteY6-478" fmla="*/ 1747879 h 1836892"/>
              <a:gd name="connsiteX7-479" fmla="*/ 178025 w 1173345"/>
              <a:gd name="connsiteY7-480" fmla="*/ 728283 h 1836892"/>
              <a:gd name="connsiteX8-481" fmla="*/ 356050 w 1173345"/>
              <a:gd name="connsiteY8-482" fmla="*/ 679731 h 1836892"/>
              <a:gd name="connsiteX9-483" fmla="*/ 493614 w 1173345"/>
              <a:gd name="connsiteY9-484" fmla="*/ 687823 h 1836892"/>
              <a:gd name="connsiteX10-485" fmla="*/ 744467 w 1173345"/>
              <a:gd name="connsiteY10-486" fmla="*/ 736375 h 1836892"/>
              <a:gd name="connsiteX11-487" fmla="*/ 954860 w 1173345"/>
              <a:gd name="connsiteY11-488" fmla="*/ 776835 h 1836892"/>
              <a:gd name="connsiteX12-489" fmla="*/ 1173345 w 1173345"/>
              <a:gd name="connsiteY12-490" fmla="*/ 736375 h 1836892"/>
              <a:gd name="connsiteX13-491" fmla="*/ 1165253 w 1173345"/>
              <a:gd name="connsiteY13-492" fmla="*/ 32368 h 1836892"/>
              <a:gd name="connsiteX14-493" fmla="*/ 930584 w 1173345"/>
              <a:gd name="connsiteY14-494" fmla="*/ 97104 h 1836892"/>
              <a:gd name="connsiteX15-495" fmla="*/ 849664 w 1173345"/>
              <a:gd name="connsiteY15-496" fmla="*/ 105196 h 1836892"/>
              <a:gd name="connsiteX16-497" fmla="*/ 461246 w 1173345"/>
              <a:gd name="connsiteY16-498" fmla="*/ 16184 h 1836892"/>
              <a:gd name="connsiteX17-499" fmla="*/ 186117 w 1173345"/>
              <a:gd name="connsiteY17-500" fmla="*/ 48552 h 1836892"/>
              <a:gd name="connsiteX18-501" fmla="*/ 153749 w 1173345"/>
              <a:gd name="connsiteY18-502" fmla="*/ 8092 h 1836892"/>
              <a:gd name="connsiteX19-503" fmla="*/ 121381 w 1173345"/>
              <a:gd name="connsiteY19-504" fmla="*/ 16184 h 1836892"/>
              <a:gd name="connsiteX0-505" fmla="*/ 121381 w 1173345"/>
              <a:gd name="connsiteY0-506" fmla="*/ 16184 h 1836892"/>
              <a:gd name="connsiteX1-507" fmla="*/ 113289 w 1173345"/>
              <a:gd name="connsiteY1-508" fmla="*/ 1739787 h 1836892"/>
              <a:gd name="connsiteX2-509" fmla="*/ 0 w 1173345"/>
              <a:gd name="connsiteY2-510" fmla="*/ 1747879 h 1836892"/>
              <a:gd name="connsiteX3-511" fmla="*/ 16184 w 1173345"/>
              <a:gd name="connsiteY3-512" fmla="*/ 1828800 h 1836892"/>
              <a:gd name="connsiteX4-513" fmla="*/ 283221 w 1173345"/>
              <a:gd name="connsiteY4-514" fmla="*/ 1836892 h 1836892"/>
              <a:gd name="connsiteX5-515" fmla="*/ 267037 w 1173345"/>
              <a:gd name="connsiteY5-516" fmla="*/ 1747879 h 1836892"/>
              <a:gd name="connsiteX6-517" fmla="*/ 186117 w 1173345"/>
              <a:gd name="connsiteY6-518" fmla="*/ 1747879 h 1836892"/>
              <a:gd name="connsiteX7-519" fmla="*/ 178025 w 1173345"/>
              <a:gd name="connsiteY7-520" fmla="*/ 728283 h 1836892"/>
              <a:gd name="connsiteX8-521" fmla="*/ 356050 w 1173345"/>
              <a:gd name="connsiteY8-522" fmla="*/ 679731 h 1836892"/>
              <a:gd name="connsiteX9-523" fmla="*/ 493614 w 1173345"/>
              <a:gd name="connsiteY9-524" fmla="*/ 687823 h 1836892"/>
              <a:gd name="connsiteX10-525" fmla="*/ 744467 w 1173345"/>
              <a:gd name="connsiteY10-526" fmla="*/ 736375 h 1836892"/>
              <a:gd name="connsiteX11-527" fmla="*/ 954860 w 1173345"/>
              <a:gd name="connsiteY11-528" fmla="*/ 776835 h 1836892"/>
              <a:gd name="connsiteX12-529" fmla="*/ 1173345 w 1173345"/>
              <a:gd name="connsiteY12-530" fmla="*/ 736375 h 1836892"/>
              <a:gd name="connsiteX13-531" fmla="*/ 1165253 w 1173345"/>
              <a:gd name="connsiteY13-532" fmla="*/ 32368 h 1836892"/>
              <a:gd name="connsiteX14-533" fmla="*/ 930584 w 1173345"/>
              <a:gd name="connsiteY14-534" fmla="*/ 97104 h 1836892"/>
              <a:gd name="connsiteX15-535" fmla="*/ 849664 w 1173345"/>
              <a:gd name="connsiteY15-536" fmla="*/ 105196 h 1836892"/>
              <a:gd name="connsiteX16-537" fmla="*/ 461246 w 1173345"/>
              <a:gd name="connsiteY16-538" fmla="*/ 16184 h 1836892"/>
              <a:gd name="connsiteX17-539" fmla="*/ 186117 w 1173345"/>
              <a:gd name="connsiteY17-540" fmla="*/ 48552 h 1836892"/>
              <a:gd name="connsiteX18-541" fmla="*/ 153749 w 1173345"/>
              <a:gd name="connsiteY18-542" fmla="*/ 8092 h 1836892"/>
              <a:gd name="connsiteX19-543" fmla="*/ 121381 w 1173345"/>
              <a:gd name="connsiteY19-544" fmla="*/ 16184 h 1836892"/>
              <a:gd name="connsiteX0-545" fmla="*/ 121381 w 1173345"/>
              <a:gd name="connsiteY0-546" fmla="*/ 18429 h 1839137"/>
              <a:gd name="connsiteX1-547" fmla="*/ 113289 w 1173345"/>
              <a:gd name="connsiteY1-548" fmla="*/ 1742032 h 1839137"/>
              <a:gd name="connsiteX2-549" fmla="*/ 0 w 1173345"/>
              <a:gd name="connsiteY2-550" fmla="*/ 1750124 h 1839137"/>
              <a:gd name="connsiteX3-551" fmla="*/ 16184 w 1173345"/>
              <a:gd name="connsiteY3-552" fmla="*/ 1831045 h 1839137"/>
              <a:gd name="connsiteX4-553" fmla="*/ 283221 w 1173345"/>
              <a:gd name="connsiteY4-554" fmla="*/ 1839137 h 1839137"/>
              <a:gd name="connsiteX5-555" fmla="*/ 267037 w 1173345"/>
              <a:gd name="connsiteY5-556" fmla="*/ 1750124 h 1839137"/>
              <a:gd name="connsiteX6-557" fmla="*/ 186117 w 1173345"/>
              <a:gd name="connsiteY6-558" fmla="*/ 1750124 h 1839137"/>
              <a:gd name="connsiteX7-559" fmla="*/ 178025 w 1173345"/>
              <a:gd name="connsiteY7-560" fmla="*/ 730528 h 1839137"/>
              <a:gd name="connsiteX8-561" fmla="*/ 356050 w 1173345"/>
              <a:gd name="connsiteY8-562" fmla="*/ 681976 h 1839137"/>
              <a:gd name="connsiteX9-563" fmla="*/ 493614 w 1173345"/>
              <a:gd name="connsiteY9-564" fmla="*/ 690068 h 1839137"/>
              <a:gd name="connsiteX10-565" fmla="*/ 744467 w 1173345"/>
              <a:gd name="connsiteY10-566" fmla="*/ 738620 h 1839137"/>
              <a:gd name="connsiteX11-567" fmla="*/ 954860 w 1173345"/>
              <a:gd name="connsiteY11-568" fmla="*/ 779080 h 1839137"/>
              <a:gd name="connsiteX12-569" fmla="*/ 1173345 w 1173345"/>
              <a:gd name="connsiteY12-570" fmla="*/ 738620 h 1839137"/>
              <a:gd name="connsiteX13-571" fmla="*/ 1165253 w 1173345"/>
              <a:gd name="connsiteY13-572" fmla="*/ 34613 h 1839137"/>
              <a:gd name="connsiteX14-573" fmla="*/ 930584 w 1173345"/>
              <a:gd name="connsiteY14-574" fmla="*/ 99349 h 1839137"/>
              <a:gd name="connsiteX15-575" fmla="*/ 849664 w 1173345"/>
              <a:gd name="connsiteY15-576" fmla="*/ 107441 h 1839137"/>
              <a:gd name="connsiteX16-577" fmla="*/ 461246 w 1173345"/>
              <a:gd name="connsiteY16-578" fmla="*/ 18429 h 1839137"/>
              <a:gd name="connsiteX17-579" fmla="*/ 186117 w 1173345"/>
              <a:gd name="connsiteY17-580" fmla="*/ 50797 h 1839137"/>
              <a:gd name="connsiteX18-581" fmla="*/ 173437 w 1173345"/>
              <a:gd name="connsiteY18-582" fmla="*/ 6661 h 1839137"/>
              <a:gd name="connsiteX19-583" fmla="*/ 121381 w 1173345"/>
              <a:gd name="connsiteY19-584" fmla="*/ 18429 h 1839137"/>
              <a:gd name="connsiteX0-585" fmla="*/ 121381 w 1173345"/>
              <a:gd name="connsiteY0-586" fmla="*/ 18429 h 1839137"/>
              <a:gd name="connsiteX1-587" fmla="*/ 113289 w 1173345"/>
              <a:gd name="connsiteY1-588" fmla="*/ 1742032 h 1839137"/>
              <a:gd name="connsiteX2-589" fmla="*/ 0 w 1173345"/>
              <a:gd name="connsiteY2-590" fmla="*/ 1750124 h 1839137"/>
              <a:gd name="connsiteX3-591" fmla="*/ 16184 w 1173345"/>
              <a:gd name="connsiteY3-592" fmla="*/ 1831045 h 1839137"/>
              <a:gd name="connsiteX4-593" fmla="*/ 283221 w 1173345"/>
              <a:gd name="connsiteY4-594" fmla="*/ 1839137 h 1839137"/>
              <a:gd name="connsiteX5-595" fmla="*/ 267037 w 1173345"/>
              <a:gd name="connsiteY5-596" fmla="*/ 1750124 h 1839137"/>
              <a:gd name="connsiteX6-597" fmla="*/ 186117 w 1173345"/>
              <a:gd name="connsiteY6-598" fmla="*/ 1750124 h 1839137"/>
              <a:gd name="connsiteX7-599" fmla="*/ 178025 w 1173345"/>
              <a:gd name="connsiteY7-600" fmla="*/ 730528 h 1839137"/>
              <a:gd name="connsiteX8-601" fmla="*/ 356050 w 1173345"/>
              <a:gd name="connsiteY8-602" fmla="*/ 681976 h 1839137"/>
              <a:gd name="connsiteX9-603" fmla="*/ 744467 w 1173345"/>
              <a:gd name="connsiteY9-604" fmla="*/ 738620 h 1839137"/>
              <a:gd name="connsiteX10-605" fmla="*/ 954860 w 1173345"/>
              <a:gd name="connsiteY10-606" fmla="*/ 779080 h 1839137"/>
              <a:gd name="connsiteX11-607" fmla="*/ 1173345 w 1173345"/>
              <a:gd name="connsiteY11-608" fmla="*/ 738620 h 1839137"/>
              <a:gd name="connsiteX12-609" fmla="*/ 1165253 w 1173345"/>
              <a:gd name="connsiteY12-610" fmla="*/ 34613 h 1839137"/>
              <a:gd name="connsiteX13-611" fmla="*/ 930584 w 1173345"/>
              <a:gd name="connsiteY13-612" fmla="*/ 99349 h 1839137"/>
              <a:gd name="connsiteX14-613" fmla="*/ 849664 w 1173345"/>
              <a:gd name="connsiteY14-614" fmla="*/ 107441 h 1839137"/>
              <a:gd name="connsiteX15-615" fmla="*/ 461246 w 1173345"/>
              <a:gd name="connsiteY15-616" fmla="*/ 18429 h 1839137"/>
              <a:gd name="connsiteX16-617" fmla="*/ 186117 w 1173345"/>
              <a:gd name="connsiteY16-618" fmla="*/ 50797 h 1839137"/>
              <a:gd name="connsiteX17-619" fmla="*/ 173437 w 1173345"/>
              <a:gd name="connsiteY17-620" fmla="*/ 6661 h 1839137"/>
              <a:gd name="connsiteX18-621" fmla="*/ 121381 w 1173345"/>
              <a:gd name="connsiteY18-622" fmla="*/ 18429 h 1839137"/>
              <a:gd name="connsiteX0-623" fmla="*/ 121381 w 1173345"/>
              <a:gd name="connsiteY0-624" fmla="*/ 18429 h 1839137"/>
              <a:gd name="connsiteX1-625" fmla="*/ 113289 w 1173345"/>
              <a:gd name="connsiteY1-626" fmla="*/ 1742032 h 1839137"/>
              <a:gd name="connsiteX2-627" fmla="*/ 0 w 1173345"/>
              <a:gd name="connsiteY2-628" fmla="*/ 1750124 h 1839137"/>
              <a:gd name="connsiteX3-629" fmla="*/ 16184 w 1173345"/>
              <a:gd name="connsiteY3-630" fmla="*/ 1831045 h 1839137"/>
              <a:gd name="connsiteX4-631" fmla="*/ 283221 w 1173345"/>
              <a:gd name="connsiteY4-632" fmla="*/ 1839137 h 1839137"/>
              <a:gd name="connsiteX5-633" fmla="*/ 267037 w 1173345"/>
              <a:gd name="connsiteY5-634" fmla="*/ 1750124 h 1839137"/>
              <a:gd name="connsiteX6-635" fmla="*/ 186117 w 1173345"/>
              <a:gd name="connsiteY6-636" fmla="*/ 1750124 h 1839137"/>
              <a:gd name="connsiteX7-637" fmla="*/ 178025 w 1173345"/>
              <a:gd name="connsiteY7-638" fmla="*/ 730528 h 1839137"/>
              <a:gd name="connsiteX8-639" fmla="*/ 356050 w 1173345"/>
              <a:gd name="connsiteY8-640" fmla="*/ 681976 h 1839137"/>
              <a:gd name="connsiteX9-641" fmla="*/ 744467 w 1173345"/>
              <a:gd name="connsiteY9-642" fmla="*/ 738620 h 1839137"/>
              <a:gd name="connsiteX10-643" fmla="*/ 954860 w 1173345"/>
              <a:gd name="connsiteY10-644" fmla="*/ 779080 h 1839137"/>
              <a:gd name="connsiteX11-645" fmla="*/ 1173345 w 1173345"/>
              <a:gd name="connsiteY11-646" fmla="*/ 738620 h 1839137"/>
              <a:gd name="connsiteX12-647" fmla="*/ 1165253 w 1173345"/>
              <a:gd name="connsiteY12-648" fmla="*/ 34613 h 1839137"/>
              <a:gd name="connsiteX13-649" fmla="*/ 930584 w 1173345"/>
              <a:gd name="connsiteY13-650" fmla="*/ 99349 h 1839137"/>
              <a:gd name="connsiteX14-651" fmla="*/ 849664 w 1173345"/>
              <a:gd name="connsiteY14-652" fmla="*/ 107441 h 1839137"/>
              <a:gd name="connsiteX15-653" fmla="*/ 461246 w 1173345"/>
              <a:gd name="connsiteY15-654" fmla="*/ 18429 h 1839137"/>
              <a:gd name="connsiteX16-655" fmla="*/ 186117 w 1173345"/>
              <a:gd name="connsiteY16-656" fmla="*/ 50797 h 1839137"/>
              <a:gd name="connsiteX17-657" fmla="*/ 173437 w 1173345"/>
              <a:gd name="connsiteY17-658" fmla="*/ 6661 h 1839137"/>
              <a:gd name="connsiteX18-659" fmla="*/ 121381 w 1173345"/>
              <a:gd name="connsiteY18-660" fmla="*/ 18429 h 1839137"/>
              <a:gd name="connsiteX0-661" fmla="*/ 121381 w 1173345"/>
              <a:gd name="connsiteY0-662" fmla="*/ 18429 h 1839137"/>
              <a:gd name="connsiteX1-663" fmla="*/ 113289 w 1173345"/>
              <a:gd name="connsiteY1-664" fmla="*/ 1742032 h 1839137"/>
              <a:gd name="connsiteX2-665" fmla="*/ 0 w 1173345"/>
              <a:gd name="connsiteY2-666" fmla="*/ 1750124 h 1839137"/>
              <a:gd name="connsiteX3-667" fmla="*/ 16184 w 1173345"/>
              <a:gd name="connsiteY3-668" fmla="*/ 1831045 h 1839137"/>
              <a:gd name="connsiteX4-669" fmla="*/ 283221 w 1173345"/>
              <a:gd name="connsiteY4-670" fmla="*/ 1839137 h 1839137"/>
              <a:gd name="connsiteX5-671" fmla="*/ 267037 w 1173345"/>
              <a:gd name="connsiteY5-672" fmla="*/ 1750124 h 1839137"/>
              <a:gd name="connsiteX6-673" fmla="*/ 186117 w 1173345"/>
              <a:gd name="connsiteY6-674" fmla="*/ 1750124 h 1839137"/>
              <a:gd name="connsiteX7-675" fmla="*/ 178025 w 1173345"/>
              <a:gd name="connsiteY7-676" fmla="*/ 730528 h 1839137"/>
              <a:gd name="connsiteX8-677" fmla="*/ 461469 w 1173345"/>
              <a:gd name="connsiteY8-678" fmla="*/ 726742 h 1839137"/>
              <a:gd name="connsiteX9-679" fmla="*/ 744467 w 1173345"/>
              <a:gd name="connsiteY9-680" fmla="*/ 738620 h 1839137"/>
              <a:gd name="connsiteX10-681" fmla="*/ 954860 w 1173345"/>
              <a:gd name="connsiteY10-682" fmla="*/ 779080 h 1839137"/>
              <a:gd name="connsiteX11-683" fmla="*/ 1173345 w 1173345"/>
              <a:gd name="connsiteY11-684" fmla="*/ 738620 h 1839137"/>
              <a:gd name="connsiteX12-685" fmla="*/ 1165253 w 1173345"/>
              <a:gd name="connsiteY12-686" fmla="*/ 34613 h 1839137"/>
              <a:gd name="connsiteX13-687" fmla="*/ 930584 w 1173345"/>
              <a:gd name="connsiteY13-688" fmla="*/ 99349 h 1839137"/>
              <a:gd name="connsiteX14-689" fmla="*/ 849664 w 1173345"/>
              <a:gd name="connsiteY14-690" fmla="*/ 107441 h 1839137"/>
              <a:gd name="connsiteX15-691" fmla="*/ 461246 w 1173345"/>
              <a:gd name="connsiteY15-692" fmla="*/ 18429 h 1839137"/>
              <a:gd name="connsiteX16-693" fmla="*/ 186117 w 1173345"/>
              <a:gd name="connsiteY16-694" fmla="*/ 50797 h 1839137"/>
              <a:gd name="connsiteX17-695" fmla="*/ 173437 w 1173345"/>
              <a:gd name="connsiteY17-696" fmla="*/ 6661 h 1839137"/>
              <a:gd name="connsiteX18-697" fmla="*/ 121381 w 1173345"/>
              <a:gd name="connsiteY18-698" fmla="*/ 18429 h 1839137"/>
              <a:gd name="connsiteX0-699" fmla="*/ 121381 w 1173345"/>
              <a:gd name="connsiteY0-700" fmla="*/ 18429 h 1839137"/>
              <a:gd name="connsiteX1-701" fmla="*/ 113289 w 1173345"/>
              <a:gd name="connsiteY1-702" fmla="*/ 1742032 h 1839137"/>
              <a:gd name="connsiteX2-703" fmla="*/ 0 w 1173345"/>
              <a:gd name="connsiteY2-704" fmla="*/ 1750124 h 1839137"/>
              <a:gd name="connsiteX3-705" fmla="*/ 16184 w 1173345"/>
              <a:gd name="connsiteY3-706" fmla="*/ 1831045 h 1839137"/>
              <a:gd name="connsiteX4-707" fmla="*/ 283221 w 1173345"/>
              <a:gd name="connsiteY4-708" fmla="*/ 1839137 h 1839137"/>
              <a:gd name="connsiteX5-709" fmla="*/ 267037 w 1173345"/>
              <a:gd name="connsiteY5-710" fmla="*/ 1750124 h 1839137"/>
              <a:gd name="connsiteX6-711" fmla="*/ 186117 w 1173345"/>
              <a:gd name="connsiteY6-712" fmla="*/ 1750124 h 1839137"/>
              <a:gd name="connsiteX7-713" fmla="*/ 178025 w 1173345"/>
              <a:gd name="connsiteY7-714" fmla="*/ 730528 h 1839137"/>
              <a:gd name="connsiteX8-715" fmla="*/ 461469 w 1173345"/>
              <a:gd name="connsiteY8-716" fmla="*/ 654734 h 1839137"/>
              <a:gd name="connsiteX9-717" fmla="*/ 744467 w 1173345"/>
              <a:gd name="connsiteY9-718" fmla="*/ 738620 h 1839137"/>
              <a:gd name="connsiteX10-719" fmla="*/ 954860 w 1173345"/>
              <a:gd name="connsiteY10-720" fmla="*/ 779080 h 1839137"/>
              <a:gd name="connsiteX11-721" fmla="*/ 1173345 w 1173345"/>
              <a:gd name="connsiteY11-722" fmla="*/ 738620 h 1839137"/>
              <a:gd name="connsiteX12-723" fmla="*/ 1165253 w 1173345"/>
              <a:gd name="connsiteY12-724" fmla="*/ 34613 h 1839137"/>
              <a:gd name="connsiteX13-725" fmla="*/ 930584 w 1173345"/>
              <a:gd name="connsiteY13-726" fmla="*/ 99349 h 1839137"/>
              <a:gd name="connsiteX14-727" fmla="*/ 849664 w 1173345"/>
              <a:gd name="connsiteY14-728" fmla="*/ 107441 h 1839137"/>
              <a:gd name="connsiteX15-729" fmla="*/ 461246 w 1173345"/>
              <a:gd name="connsiteY15-730" fmla="*/ 18429 h 1839137"/>
              <a:gd name="connsiteX16-731" fmla="*/ 186117 w 1173345"/>
              <a:gd name="connsiteY16-732" fmla="*/ 50797 h 1839137"/>
              <a:gd name="connsiteX17-733" fmla="*/ 173437 w 1173345"/>
              <a:gd name="connsiteY17-734" fmla="*/ 6661 h 1839137"/>
              <a:gd name="connsiteX18-735" fmla="*/ 121381 w 1173345"/>
              <a:gd name="connsiteY18-736" fmla="*/ 18429 h 1839137"/>
              <a:gd name="connsiteX0-737" fmla="*/ 121381 w 1173345"/>
              <a:gd name="connsiteY0-738" fmla="*/ 18429 h 1839137"/>
              <a:gd name="connsiteX1-739" fmla="*/ 113289 w 1173345"/>
              <a:gd name="connsiteY1-740" fmla="*/ 1742032 h 1839137"/>
              <a:gd name="connsiteX2-741" fmla="*/ 0 w 1173345"/>
              <a:gd name="connsiteY2-742" fmla="*/ 1750124 h 1839137"/>
              <a:gd name="connsiteX3-743" fmla="*/ 16184 w 1173345"/>
              <a:gd name="connsiteY3-744" fmla="*/ 1831045 h 1839137"/>
              <a:gd name="connsiteX4-745" fmla="*/ 283221 w 1173345"/>
              <a:gd name="connsiteY4-746" fmla="*/ 1839137 h 1839137"/>
              <a:gd name="connsiteX5-747" fmla="*/ 267037 w 1173345"/>
              <a:gd name="connsiteY5-748" fmla="*/ 1750124 h 1839137"/>
              <a:gd name="connsiteX6-749" fmla="*/ 186117 w 1173345"/>
              <a:gd name="connsiteY6-750" fmla="*/ 1750124 h 1839137"/>
              <a:gd name="connsiteX7-751" fmla="*/ 173437 w 1173345"/>
              <a:gd name="connsiteY7-752" fmla="*/ 798750 h 1839137"/>
              <a:gd name="connsiteX8-753" fmla="*/ 461469 w 1173345"/>
              <a:gd name="connsiteY8-754" fmla="*/ 654734 h 1839137"/>
              <a:gd name="connsiteX9-755" fmla="*/ 744467 w 1173345"/>
              <a:gd name="connsiteY9-756" fmla="*/ 738620 h 1839137"/>
              <a:gd name="connsiteX10-757" fmla="*/ 954860 w 1173345"/>
              <a:gd name="connsiteY10-758" fmla="*/ 779080 h 1839137"/>
              <a:gd name="connsiteX11-759" fmla="*/ 1173345 w 1173345"/>
              <a:gd name="connsiteY11-760" fmla="*/ 738620 h 1839137"/>
              <a:gd name="connsiteX12-761" fmla="*/ 1165253 w 1173345"/>
              <a:gd name="connsiteY12-762" fmla="*/ 34613 h 1839137"/>
              <a:gd name="connsiteX13-763" fmla="*/ 930584 w 1173345"/>
              <a:gd name="connsiteY13-764" fmla="*/ 99349 h 1839137"/>
              <a:gd name="connsiteX14-765" fmla="*/ 849664 w 1173345"/>
              <a:gd name="connsiteY14-766" fmla="*/ 107441 h 1839137"/>
              <a:gd name="connsiteX15-767" fmla="*/ 461246 w 1173345"/>
              <a:gd name="connsiteY15-768" fmla="*/ 18429 h 1839137"/>
              <a:gd name="connsiteX16-769" fmla="*/ 186117 w 1173345"/>
              <a:gd name="connsiteY16-770" fmla="*/ 50797 h 1839137"/>
              <a:gd name="connsiteX17-771" fmla="*/ 173437 w 1173345"/>
              <a:gd name="connsiteY17-772" fmla="*/ 6661 h 1839137"/>
              <a:gd name="connsiteX18-773" fmla="*/ 121381 w 1173345"/>
              <a:gd name="connsiteY18-774" fmla="*/ 18429 h 1839137"/>
              <a:gd name="connsiteX0-775" fmla="*/ 121381 w 1173345"/>
              <a:gd name="connsiteY0-776" fmla="*/ 18429 h 1839137"/>
              <a:gd name="connsiteX1-777" fmla="*/ 113289 w 1173345"/>
              <a:gd name="connsiteY1-778" fmla="*/ 1742032 h 1839137"/>
              <a:gd name="connsiteX2-779" fmla="*/ 0 w 1173345"/>
              <a:gd name="connsiteY2-780" fmla="*/ 1750124 h 1839137"/>
              <a:gd name="connsiteX3-781" fmla="*/ 16184 w 1173345"/>
              <a:gd name="connsiteY3-782" fmla="*/ 1831045 h 1839137"/>
              <a:gd name="connsiteX4-783" fmla="*/ 283221 w 1173345"/>
              <a:gd name="connsiteY4-784" fmla="*/ 1839137 h 1839137"/>
              <a:gd name="connsiteX5-785" fmla="*/ 267037 w 1173345"/>
              <a:gd name="connsiteY5-786" fmla="*/ 1750124 h 1839137"/>
              <a:gd name="connsiteX6-787" fmla="*/ 186117 w 1173345"/>
              <a:gd name="connsiteY6-788" fmla="*/ 1750124 h 1839137"/>
              <a:gd name="connsiteX7-789" fmla="*/ 173437 w 1173345"/>
              <a:gd name="connsiteY7-790" fmla="*/ 798750 h 1839137"/>
              <a:gd name="connsiteX8-791" fmla="*/ 461469 w 1173345"/>
              <a:gd name="connsiteY8-792" fmla="*/ 654734 h 1839137"/>
              <a:gd name="connsiteX9-793" fmla="*/ 744467 w 1173345"/>
              <a:gd name="connsiteY9-794" fmla="*/ 738620 h 1839137"/>
              <a:gd name="connsiteX10-795" fmla="*/ 954860 w 1173345"/>
              <a:gd name="connsiteY10-796" fmla="*/ 779080 h 1839137"/>
              <a:gd name="connsiteX11-797" fmla="*/ 1173345 w 1173345"/>
              <a:gd name="connsiteY11-798" fmla="*/ 738620 h 1839137"/>
              <a:gd name="connsiteX12-799" fmla="*/ 1165253 w 1173345"/>
              <a:gd name="connsiteY12-800" fmla="*/ 34613 h 1839137"/>
              <a:gd name="connsiteX13-801" fmla="*/ 930584 w 1173345"/>
              <a:gd name="connsiteY13-802" fmla="*/ 99349 h 1839137"/>
              <a:gd name="connsiteX14-803" fmla="*/ 849664 w 1173345"/>
              <a:gd name="connsiteY14-804" fmla="*/ 107441 h 1839137"/>
              <a:gd name="connsiteX15-805" fmla="*/ 461246 w 1173345"/>
              <a:gd name="connsiteY15-806" fmla="*/ 18429 h 1839137"/>
              <a:gd name="connsiteX16-807" fmla="*/ 186117 w 1173345"/>
              <a:gd name="connsiteY16-808" fmla="*/ 50797 h 1839137"/>
              <a:gd name="connsiteX17-809" fmla="*/ 173437 w 1173345"/>
              <a:gd name="connsiteY17-810" fmla="*/ 6661 h 1839137"/>
              <a:gd name="connsiteX18-811" fmla="*/ 121381 w 1173345"/>
              <a:gd name="connsiteY18-812" fmla="*/ 18429 h 1839137"/>
              <a:gd name="connsiteX0-813" fmla="*/ 121381 w 1173345"/>
              <a:gd name="connsiteY0-814" fmla="*/ 18429 h 1839137"/>
              <a:gd name="connsiteX1-815" fmla="*/ 113289 w 1173345"/>
              <a:gd name="connsiteY1-816" fmla="*/ 1742032 h 1839137"/>
              <a:gd name="connsiteX2-817" fmla="*/ 0 w 1173345"/>
              <a:gd name="connsiteY2-818" fmla="*/ 1750124 h 1839137"/>
              <a:gd name="connsiteX3-819" fmla="*/ 16184 w 1173345"/>
              <a:gd name="connsiteY3-820" fmla="*/ 1831045 h 1839137"/>
              <a:gd name="connsiteX4-821" fmla="*/ 283221 w 1173345"/>
              <a:gd name="connsiteY4-822" fmla="*/ 1839137 h 1839137"/>
              <a:gd name="connsiteX5-823" fmla="*/ 267037 w 1173345"/>
              <a:gd name="connsiteY5-824" fmla="*/ 1750124 h 1839137"/>
              <a:gd name="connsiteX6-825" fmla="*/ 186117 w 1173345"/>
              <a:gd name="connsiteY6-826" fmla="*/ 1750124 h 1839137"/>
              <a:gd name="connsiteX7-827" fmla="*/ 173437 w 1173345"/>
              <a:gd name="connsiteY7-828" fmla="*/ 798750 h 1839137"/>
              <a:gd name="connsiteX8-829" fmla="*/ 461469 w 1173345"/>
              <a:gd name="connsiteY8-830" fmla="*/ 654734 h 1839137"/>
              <a:gd name="connsiteX9-831" fmla="*/ 744467 w 1173345"/>
              <a:gd name="connsiteY9-832" fmla="*/ 738620 h 1839137"/>
              <a:gd name="connsiteX10-833" fmla="*/ 954860 w 1173345"/>
              <a:gd name="connsiteY10-834" fmla="*/ 779080 h 1839137"/>
              <a:gd name="connsiteX11-835" fmla="*/ 1173345 w 1173345"/>
              <a:gd name="connsiteY11-836" fmla="*/ 738620 h 1839137"/>
              <a:gd name="connsiteX12-837" fmla="*/ 1165253 w 1173345"/>
              <a:gd name="connsiteY12-838" fmla="*/ 34613 h 1839137"/>
              <a:gd name="connsiteX13-839" fmla="*/ 930584 w 1173345"/>
              <a:gd name="connsiteY13-840" fmla="*/ 99349 h 1839137"/>
              <a:gd name="connsiteX14-841" fmla="*/ 849664 w 1173345"/>
              <a:gd name="connsiteY14-842" fmla="*/ 107441 h 1839137"/>
              <a:gd name="connsiteX15-843" fmla="*/ 461246 w 1173345"/>
              <a:gd name="connsiteY15-844" fmla="*/ 18429 h 1839137"/>
              <a:gd name="connsiteX16-845" fmla="*/ 186117 w 1173345"/>
              <a:gd name="connsiteY16-846" fmla="*/ 50797 h 1839137"/>
              <a:gd name="connsiteX17-847" fmla="*/ 173437 w 1173345"/>
              <a:gd name="connsiteY17-848" fmla="*/ 6661 h 1839137"/>
              <a:gd name="connsiteX18-849" fmla="*/ 121381 w 1173345"/>
              <a:gd name="connsiteY18-850" fmla="*/ 18429 h 1839137"/>
              <a:gd name="connsiteX0-851" fmla="*/ 121381 w 1173345"/>
              <a:gd name="connsiteY0-852" fmla="*/ 18429 h 1839137"/>
              <a:gd name="connsiteX1-853" fmla="*/ 113289 w 1173345"/>
              <a:gd name="connsiteY1-854" fmla="*/ 1742032 h 1839137"/>
              <a:gd name="connsiteX2-855" fmla="*/ 0 w 1173345"/>
              <a:gd name="connsiteY2-856" fmla="*/ 1750124 h 1839137"/>
              <a:gd name="connsiteX3-857" fmla="*/ 16184 w 1173345"/>
              <a:gd name="connsiteY3-858" fmla="*/ 1831045 h 1839137"/>
              <a:gd name="connsiteX4-859" fmla="*/ 283221 w 1173345"/>
              <a:gd name="connsiteY4-860" fmla="*/ 1839137 h 1839137"/>
              <a:gd name="connsiteX5-861" fmla="*/ 267037 w 1173345"/>
              <a:gd name="connsiteY5-862" fmla="*/ 1750124 h 1839137"/>
              <a:gd name="connsiteX6-863" fmla="*/ 186117 w 1173345"/>
              <a:gd name="connsiteY6-864" fmla="*/ 1750124 h 1839137"/>
              <a:gd name="connsiteX7-865" fmla="*/ 173437 w 1173345"/>
              <a:gd name="connsiteY7-866" fmla="*/ 798750 h 1839137"/>
              <a:gd name="connsiteX8-867" fmla="*/ 461469 w 1173345"/>
              <a:gd name="connsiteY8-868" fmla="*/ 654734 h 1839137"/>
              <a:gd name="connsiteX9-869" fmla="*/ 744467 w 1173345"/>
              <a:gd name="connsiteY9-870" fmla="*/ 738620 h 1839137"/>
              <a:gd name="connsiteX10-871" fmla="*/ 954860 w 1173345"/>
              <a:gd name="connsiteY10-872" fmla="*/ 779080 h 1839137"/>
              <a:gd name="connsiteX11-873" fmla="*/ 1173345 w 1173345"/>
              <a:gd name="connsiteY11-874" fmla="*/ 738620 h 1839137"/>
              <a:gd name="connsiteX12-875" fmla="*/ 1165253 w 1173345"/>
              <a:gd name="connsiteY12-876" fmla="*/ 34613 h 1839137"/>
              <a:gd name="connsiteX13-877" fmla="*/ 930584 w 1173345"/>
              <a:gd name="connsiteY13-878" fmla="*/ 99349 h 1839137"/>
              <a:gd name="connsiteX14-879" fmla="*/ 849664 w 1173345"/>
              <a:gd name="connsiteY14-880" fmla="*/ 107441 h 1839137"/>
              <a:gd name="connsiteX15-881" fmla="*/ 461246 w 1173345"/>
              <a:gd name="connsiteY15-882" fmla="*/ 18429 h 1839137"/>
              <a:gd name="connsiteX16-883" fmla="*/ 186117 w 1173345"/>
              <a:gd name="connsiteY16-884" fmla="*/ 50797 h 1839137"/>
              <a:gd name="connsiteX17-885" fmla="*/ 173437 w 1173345"/>
              <a:gd name="connsiteY17-886" fmla="*/ 6661 h 1839137"/>
              <a:gd name="connsiteX18-887" fmla="*/ 121381 w 1173345"/>
              <a:gd name="connsiteY18-888" fmla="*/ 18429 h 1839137"/>
              <a:gd name="connsiteX0-889" fmla="*/ 121381 w 1173345"/>
              <a:gd name="connsiteY0-890" fmla="*/ 18429 h 1839137"/>
              <a:gd name="connsiteX1-891" fmla="*/ 113289 w 1173345"/>
              <a:gd name="connsiteY1-892" fmla="*/ 1742032 h 1839137"/>
              <a:gd name="connsiteX2-893" fmla="*/ 0 w 1173345"/>
              <a:gd name="connsiteY2-894" fmla="*/ 1750124 h 1839137"/>
              <a:gd name="connsiteX3-895" fmla="*/ 16184 w 1173345"/>
              <a:gd name="connsiteY3-896" fmla="*/ 1831045 h 1839137"/>
              <a:gd name="connsiteX4-897" fmla="*/ 283221 w 1173345"/>
              <a:gd name="connsiteY4-898" fmla="*/ 1839137 h 1839137"/>
              <a:gd name="connsiteX5-899" fmla="*/ 267037 w 1173345"/>
              <a:gd name="connsiteY5-900" fmla="*/ 1750124 h 1839137"/>
              <a:gd name="connsiteX6-901" fmla="*/ 186117 w 1173345"/>
              <a:gd name="connsiteY6-902" fmla="*/ 1750124 h 1839137"/>
              <a:gd name="connsiteX7-903" fmla="*/ 173437 w 1173345"/>
              <a:gd name="connsiteY7-904" fmla="*/ 798750 h 1839137"/>
              <a:gd name="connsiteX8-905" fmla="*/ 461469 w 1173345"/>
              <a:gd name="connsiteY8-906" fmla="*/ 654734 h 1839137"/>
              <a:gd name="connsiteX9-907" fmla="*/ 954860 w 1173345"/>
              <a:gd name="connsiteY9-908" fmla="*/ 779080 h 1839137"/>
              <a:gd name="connsiteX10-909" fmla="*/ 1173345 w 1173345"/>
              <a:gd name="connsiteY10-910" fmla="*/ 738620 h 1839137"/>
              <a:gd name="connsiteX11-911" fmla="*/ 1165253 w 1173345"/>
              <a:gd name="connsiteY11-912" fmla="*/ 34613 h 1839137"/>
              <a:gd name="connsiteX12-913" fmla="*/ 930584 w 1173345"/>
              <a:gd name="connsiteY12-914" fmla="*/ 99349 h 1839137"/>
              <a:gd name="connsiteX13-915" fmla="*/ 849664 w 1173345"/>
              <a:gd name="connsiteY13-916" fmla="*/ 107441 h 1839137"/>
              <a:gd name="connsiteX14-917" fmla="*/ 461246 w 1173345"/>
              <a:gd name="connsiteY14-918" fmla="*/ 18429 h 1839137"/>
              <a:gd name="connsiteX15-919" fmla="*/ 186117 w 1173345"/>
              <a:gd name="connsiteY15-920" fmla="*/ 50797 h 1839137"/>
              <a:gd name="connsiteX16-921" fmla="*/ 173437 w 1173345"/>
              <a:gd name="connsiteY16-922" fmla="*/ 6661 h 1839137"/>
              <a:gd name="connsiteX17-923" fmla="*/ 121381 w 1173345"/>
              <a:gd name="connsiteY17-924" fmla="*/ 18429 h 1839137"/>
              <a:gd name="connsiteX0-925" fmla="*/ 121381 w 1173345"/>
              <a:gd name="connsiteY0-926" fmla="*/ 18429 h 1839137"/>
              <a:gd name="connsiteX1-927" fmla="*/ 113289 w 1173345"/>
              <a:gd name="connsiteY1-928" fmla="*/ 1742032 h 1839137"/>
              <a:gd name="connsiteX2-929" fmla="*/ 0 w 1173345"/>
              <a:gd name="connsiteY2-930" fmla="*/ 1750124 h 1839137"/>
              <a:gd name="connsiteX3-931" fmla="*/ 16184 w 1173345"/>
              <a:gd name="connsiteY3-932" fmla="*/ 1831045 h 1839137"/>
              <a:gd name="connsiteX4-933" fmla="*/ 283221 w 1173345"/>
              <a:gd name="connsiteY4-934" fmla="*/ 1839137 h 1839137"/>
              <a:gd name="connsiteX5-935" fmla="*/ 267037 w 1173345"/>
              <a:gd name="connsiteY5-936" fmla="*/ 1750124 h 1839137"/>
              <a:gd name="connsiteX6-937" fmla="*/ 186117 w 1173345"/>
              <a:gd name="connsiteY6-938" fmla="*/ 1750124 h 1839137"/>
              <a:gd name="connsiteX7-939" fmla="*/ 173437 w 1173345"/>
              <a:gd name="connsiteY7-940" fmla="*/ 798750 h 1839137"/>
              <a:gd name="connsiteX8-941" fmla="*/ 461469 w 1173345"/>
              <a:gd name="connsiteY8-942" fmla="*/ 654734 h 1839137"/>
              <a:gd name="connsiteX9-943" fmla="*/ 954860 w 1173345"/>
              <a:gd name="connsiteY9-944" fmla="*/ 779080 h 1839137"/>
              <a:gd name="connsiteX10-945" fmla="*/ 1173345 w 1173345"/>
              <a:gd name="connsiteY10-946" fmla="*/ 738620 h 1839137"/>
              <a:gd name="connsiteX11-947" fmla="*/ 1165253 w 1173345"/>
              <a:gd name="connsiteY11-948" fmla="*/ 34613 h 1839137"/>
              <a:gd name="connsiteX12-949" fmla="*/ 930584 w 1173345"/>
              <a:gd name="connsiteY12-950" fmla="*/ 99349 h 1839137"/>
              <a:gd name="connsiteX13-951" fmla="*/ 849664 w 1173345"/>
              <a:gd name="connsiteY13-952" fmla="*/ 107441 h 1839137"/>
              <a:gd name="connsiteX14-953" fmla="*/ 461246 w 1173345"/>
              <a:gd name="connsiteY14-954" fmla="*/ 18429 h 1839137"/>
              <a:gd name="connsiteX15-955" fmla="*/ 186117 w 1173345"/>
              <a:gd name="connsiteY15-956" fmla="*/ 50797 h 1839137"/>
              <a:gd name="connsiteX16-957" fmla="*/ 173437 w 1173345"/>
              <a:gd name="connsiteY16-958" fmla="*/ 6661 h 1839137"/>
              <a:gd name="connsiteX17-959" fmla="*/ 121381 w 1173345"/>
              <a:gd name="connsiteY17-960" fmla="*/ 18429 h 1839137"/>
              <a:gd name="connsiteX0-961" fmla="*/ 121381 w 1173345"/>
              <a:gd name="connsiteY0-962" fmla="*/ 18429 h 1839137"/>
              <a:gd name="connsiteX1-963" fmla="*/ 113289 w 1173345"/>
              <a:gd name="connsiteY1-964" fmla="*/ 1742032 h 1839137"/>
              <a:gd name="connsiteX2-965" fmla="*/ 0 w 1173345"/>
              <a:gd name="connsiteY2-966" fmla="*/ 1750124 h 1839137"/>
              <a:gd name="connsiteX3-967" fmla="*/ 16184 w 1173345"/>
              <a:gd name="connsiteY3-968" fmla="*/ 1831045 h 1839137"/>
              <a:gd name="connsiteX4-969" fmla="*/ 283221 w 1173345"/>
              <a:gd name="connsiteY4-970" fmla="*/ 1839137 h 1839137"/>
              <a:gd name="connsiteX5-971" fmla="*/ 267037 w 1173345"/>
              <a:gd name="connsiteY5-972" fmla="*/ 1750124 h 1839137"/>
              <a:gd name="connsiteX6-973" fmla="*/ 186117 w 1173345"/>
              <a:gd name="connsiteY6-974" fmla="*/ 1750124 h 1839137"/>
              <a:gd name="connsiteX7-975" fmla="*/ 173437 w 1173345"/>
              <a:gd name="connsiteY7-976" fmla="*/ 798750 h 1839137"/>
              <a:gd name="connsiteX8-977" fmla="*/ 461469 w 1173345"/>
              <a:gd name="connsiteY8-978" fmla="*/ 654734 h 1839137"/>
              <a:gd name="connsiteX9-979" fmla="*/ 954860 w 1173345"/>
              <a:gd name="connsiteY9-980" fmla="*/ 779080 h 1839137"/>
              <a:gd name="connsiteX10-981" fmla="*/ 1173345 w 1173345"/>
              <a:gd name="connsiteY10-982" fmla="*/ 738620 h 1839137"/>
              <a:gd name="connsiteX11-983" fmla="*/ 1165253 w 1173345"/>
              <a:gd name="connsiteY11-984" fmla="*/ 34613 h 1839137"/>
              <a:gd name="connsiteX12-985" fmla="*/ 930584 w 1173345"/>
              <a:gd name="connsiteY12-986" fmla="*/ 99349 h 1839137"/>
              <a:gd name="connsiteX13-987" fmla="*/ 849664 w 1173345"/>
              <a:gd name="connsiteY13-988" fmla="*/ 107441 h 1839137"/>
              <a:gd name="connsiteX14-989" fmla="*/ 461246 w 1173345"/>
              <a:gd name="connsiteY14-990" fmla="*/ 18429 h 1839137"/>
              <a:gd name="connsiteX15-991" fmla="*/ 186117 w 1173345"/>
              <a:gd name="connsiteY15-992" fmla="*/ 50797 h 1839137"/>
              <a:gd name="connsiteX16-993" fmla="*/ 173437 w 1173345"/>
              <a:gd name="connsiteY16-994" fmla="*/ 6661 h 1839137"/>
              <a:gd name="connsiteX17-995" fmla="*/ 121381 w 1173345"/>
              <a:gd name="connsiteY17-996" fmla="*/ 18429 h 1839137"/>
              <a:gd name="connsiteX0-997" fmla="*/ 121381 w 1173345"/>
              <a:gd name="connsiteY0-998" fmla="*/ 18429 h 1839137"/>
              <a:gd name="connsiteX1-999" fmla="*/ 113289 w 1173345"/>
              <a:gd name="connsiteY1-1000" fmla="*/ 1742032 h 1839137"/>
              <a:gd name="connsiteX2-1001" fmla="*/ 0 w 1173345"/>
              <a:gd name="connsiteY2-1002" fmla="*/ 1750124 h 1839137"/>
              <a:gd name="connsiteX3-1003" fmla="*/ 16184 w 1173345"/>
              <a:gd name="connsiteY3-1004" fmla="*/ 1831045 h 1839137"/>
              <a:gd name="connsiteX4-1005" fmla="*/ 283221 w 1173345"/>
              <a:gd name="connsiteY4-1006" fmla="*/ 1839137 h 1839137"/>
              <a:gd name="connsiteX5-1007" fmla="*/ 267037 w 1173345"/>
              <a:gd name="connsiteY5-1008" fmla="*/ 1750124 h 1839137"/>
              <a:gd name="connsiteX6-1009" fmla="*/ 186117 w 1173345"/>
              <a:gd name="connsiteY6-1010" fmla="*/ 1750124 h 1839137"/>
              <a:gd name="connsiteX7-1011" fmla="*/ 173437 w 1173345"/>
              <a:gd name="connsiteY7-1012" fmla="*/ 798750 h 1839137"/>
              <a:gd name="connsiteX8-1013" fmla="*/ 461469 w 1173345"/>
              <a:gd name="connsiteY8-1014" fmla="*/ 654734 h 1839137"/>
              <a:gd name="connsiteX9-1015" fmla="*/ 954860 w 1173345"/>
              <a:gd name="connsiteY9-1016" fmla="*/ 779080 h 1839137"/>
              <a:gd name="connsiteX10-1017" fmla="*/ 1173345 w 1173345"/>
              <a:gd name="connsiteY10-1018" fmla="*/ 738620 h 1839137"/>
              <a:gd name="connsiteX11-1019" fmla="*/ 1165253 w 1173345"/>
              <a:gd name="connsiteY11-1020" fmla="*/ 34613 h 1839137"/>
              <a:gd name="connsiteX12-1021" fmla="*/ 930584 w 1173345"/>
              <a:gd name="connsiteY12-1022" fmla="*/ 99349 h 1839137"/>
              <a:gd name="connsiteX13-1023" fmla="*/ 849664 w 1173345"/>
              <a:gd name="connsiteY13-1024" fmla="*/ 107441 h 1839137"/>
              <a:gd name="connsiteX14-1025" fmla="*/ 461246 w 1173345"/>
              <a:gd name="connsiteY14-1026" fmla="*/ 18429 h 1839137"/>
              <a:gd name="connsiteX15-1027" fmla="*/ 186117 w 1173345"/>
              <a:gd name="connsiteY15-1028" fmla="*/ 50797 h 1839137"/>
              <a:gd name="connsiteX16-1029" fmla="*/ 173437 w 1173345"/>
              <a:gd name="connsiteY16-1030" fmla="*/ 6661 h 1839137"/>
              <a:gd name="connsiteX17-1031" fmla="*/ 121381 w 1173345"/>
              <a:gd name="connsiteY17-1032" fmla="*/ 18429 h 1839137"/>
              <a:gd name="connsiteX0-1033" fmla="*/ 121381 w 1173345"/>
              <a:gd name="connsiteY0-1034" fmla="*/ 18429 h 1839137"/>
              <a:gd name="connsiteX1-1035" fmla="*/ 113289 w 1173345"/>
              <a:gd name="connsiteY1-1036" fmla="*/ 1742032 h 1839137"/>
              <a:gd name="connsiteX2-1037" fmla="*/ 0 w 1173345"/>
              <a:gd name="connsiteY2-1038" fmla="*/ 1750124 h 1839137"/>
              <a:gd name="connsiteX3-1039" fmla="*/ 16184 w 1173345"/>
              <a:gd name="connsiteY3-1040" fmla="*/ 1831045 h 1839137"/>
              <a:gd name="connsiteX4-1041" fmla="*/ 283221 w 1173345"/>
              <a:gd name="connsiteY4-1042" fmla="*/ 1839137 h 1839137"/>
              <a:gd name="connsiteX5-1043" fmla="*/ 267037 w 1173345"/>
              <a:gd name="connsiteY5-1044" fmla="*/ 1750124 h 1839137"/>
              <a:gd name="connsiteX6-1045" fmla="*/ 186117 w 1173345"/>
              <a:gd name="connsiteY6-1046" fmla="*/ 1750124 h 1839137"/>
              <a:gd name="connsiteX7-1047" fmla="*/ 173437 w 1173345"/>
              <a:gd name="connsiteY7-1048" fmla="*/ 798750 h 1839137"/>
              <a:gd name="connsiteX8-1049" fmla="*/ 461469 w 1173345"/>
              <a:gd name="connsiteY8-1050" fmla="*/ 654734 h 1839137"/>
              <a:gd name="connsiteX9-1051" fmla="*/ 954860 w 1173345"/>
              <a:gd name="connsiteY9-1052" fmla="*/ 779080 h 1839137"/>
              <a:gd name="connsiteX10-1053" fmla="*/ 1173345 w 1173345"/>
              <a:gd name="connsiteY10-1054" fmla="*/ 738620 h 1839137"/>
              <a:gd name="connsiteX11-1055" fmla="*/ 1165253 w 1173345"/>
              <a:gd name="connsiteY11-1056" fmla="*/ 34613 h 1839137"/>
              <a:gd name="connsiteX12-1057" fmla="*/ 849664 w 1173345"/>
              <a:gd name="connsiteY12-1058" fmla="*/ 107441 h 1839137"/>
              <a:gd name="connsiteX13-1059" fmla="*/ 461246 w 1173345"/>
              <a:gd name="connsiteY13-1060" fmla="*/ 18429 h 1839137"/>
              <a:gd name="connsiteX14-1061" fmla="*/ 186117 w 1173345"/>
              <a:gd name="connsiteY14-1062" fmla="*/ 50797 h 1839137"/>
              <a:gd name="connsiteX15-1063" fmla="*/ 173437 w 1173345"/>
              <a:gd name="connsiteY15-1064" fmla="*/ 6661 h 1839137"/>
              <a:gd name="connsiteX16-1065" fmla="*/ 121381 w 1173345"/>
              <a:gd name="connsiteY16-1066" fmla="*/ 18429 h 1839137"/>
              <a:gd name="connsiteX0-1067" fmla="*/ 121381 w 1173345"/>
              <a:gd name="connsiteY0-1068" fmla="*/ 18429 h 1839137"/>
              <a:gd name="connsiteX1-1069" fmla="*/ 113289 w 1173345"/>
              <a:gd name="connsiteY1-1070" fmla="*/ 1742032 h 1839137"/>
              <a:gd name="connsiteX2-1071" fmla="*/ 0 w 1173345"/>
              <a:gd name="connsiteY2-1072" fmla="*/ 1750124 h 1839137"/>
              <a:gd name="connsiteX3-1073" fmla="*/ 16184 w 1173345"/>
              <a:gd name="connsiteY3-1074" fmla="*/ 1831045 h 1839137"/>
              <a:gd name="connsiteX4-1075" fmla="*/ 283221 w 1173345"/>
              <a:gd name="connsiteY4-1076" fmla="*/ 1839137 h 1839137"/>
              <a:gd name="connsiteX5-1077" fmla="*/ 267037 w 1173345"/>
              <a:gd name="connsiteY5-1078" fmla="*/ 1750124 h 1839137"/>
              <a:gd name="connsiteX6-1079" fmla="*/ 186117 w 1173345"/>
              <a:gd name="connsiteY6-1080" fmla="*/ 1750124 h 1839137"/>
              <a:gd name="connsiteX7-1081" fmla="*/ 173437 w 1173345"/>
              <a:gd name="connsiteY7-1082" fmla="*/ 798750 h 1839137"/>
              <a:gd name="connsiteX8-1083" fmla="*/ 461469 w 1173345"/>
              <a:gd name="connsiteY8-1084" fmla="*/ 654734 h 1839137"/>
              <a:gd name="connsiteX9-1085" fmla="*/ 954860 w 1173345"/>
              <a:gd name="connsiteY9-1086" fmla="*/ 779080 h 1839137"/>
              <a:gd name="connsiteX10-1087" fmla="*/ 1173345 w 1173345"/>
              <a:gd name="connsiteY10-1088" fmla="*/ 738620 h 1839137"/>
              <a:gd name="connsiteX11-1089" fmla="*/ 1165253 w 1173345"/>
              <a:gd name="connsiteY11-1090" fmla="*/ 34613 h 1839137"/>
              <a:gd name="connsiteX12-1091" fmla="*/ 849664 w 1173345"/>
              <a:gd name="connsiteY12-1092" fmla="*/ 107441 h 1839137"/>
              <a:gd name="connsiteX13-1093" fmla="*/ 461246 w 1173345"/>
              <a:gd name="connsiteY13-1094" fmla="*/ 18429 h 1839137"/>
              <a:gd name="connsiteX14-1095" fmla="*/ 186117 w 1173345"/>
              <a:gd name="connsiteY14-1096" fmla="*/ 50797 h 1839137"/>
              <a:gd name="connsiteX15-1097" fmla="*/ 173437 w 1173345"/>
              <a:gd name="connsiteY15-1098" fmla="*/ 6661 h 1839137"/>
              <a:gd name="connsiteX16-1099" fmla="*/ 121381 w 1173345"/>
              <a:gd name="connsiteY16-1100" fmla="*/ 18429 h 1839137"/>
              <a:gd name="connsiteX0-1101" fmla="*/ 129799 w 1181763"/>
              <a:gd name="connsiteY0-1102" fmla="*/ 18429 h 1839137"/>
              <a:gd name="connsiteX1-1103" fmla="*/ 121707 w 1181763"/>
              <a:gd name="connsiteY1-1104" fmla="*/ 1742032 h 1839137"/>
              <a:gd name="connsiteX2-1105" fmla="*/ 8418 w 1181763"/>
              <a:gd name="connsiteY2-1106" fmla="*/ 1750124 h 1839137"/>
              <a:gd name="connsiteX3-1107" fmla="*/ 0 w 1181763"/>
              <a:gd name="connsiteY3-1108" fmla="*/ 1835146 h 1839137"/>
              <a:gd name="connsiteX4-1109" fmla="*/ 291639 w 1181763"/>
              <a:gd name="connsiteY4-1110" fmla="*/ 1839137 h 1839137"/>
              <a:gd name="connsiteX5-1111" fmla="*/ 275455 w 1181763"/>
              <a:gd name="connsiteY5-1112" fmla="*/ 1750124 h 1839137"/>
              <a:gd name="connsiteX6-1113" fmla="*/ 194535 w 1181763"/>
              <a:gd name="connsiteY6-1114" fmla="*/ 1750124 h 1839137"/>
              <a:gd name="connsiteX7-1115" fmla="*/ 181855 w 1181763"/>
              <a:gd name="connsiteY7-1116" fmla="*/ 798750 h 1839137"/>
              <a:gd name="connsiteX8-1117" fmla="*/ 469887 w 1181763"/>
              <a:gd name="connsiteY8-1118" fmla="*/ 654734 h 1839137"/>
              <a:gd name="connsiteX9-1119" fmla="*/ 963278 w 1181763"/>
              <a:gd name="connsiteY9-1120" fmla="*/ 779080 h 1839137"/>
              <a:gd name="connsiteX10-1121" fmla="*/ 1181763 w 1181763"/>
              <a:gd name="connsiteY10-1122" fmla="*/ 738620 h 1839137"/>
              <a:gd name="connsiteX11-1123" fmla="*/ 1173671 w 1181763"/>
              <a:gd name="connsiteY11-1124" fmla="*/ 34613 h 1839137"/>
              <a:gd name="connsiteX12-1125" fmla="*/ 858082 w 1181763"/>
              <a:gd name="connsiteY12-1126" fmla="*/ 107441 h 1839137"/>
              <a:gd name="connsiteX13-1127" fmla="*/ 469664 w 1181763"/>
              <a:gd name="connsiteY13-1128" fmla="*/ 18429 h 1839137"/>
              <a:gd name="connsiteX14-1129" fmla="*/ 194535 w 1181763"/>
              <a:gd name="connsiteY14-1130" fmla="*/ 50797 h 1839137"/>
              <a:gd name="connsiteX15-1131" fmla="*/ 181855 w 1181763"/>
              <a:gd name="connsiteY15-1132" fmla="*/ 6661 h 1839137"/>
              <a:gd name="connsiteX16-1133" fmla="*/ 129799 w 1181763"/>
              <a:gd name="connsiteY16-1134" fmla="*/ 18429 h 1839137"/>
              <a:gd name="connsiteX0-1135" fmla="*/ 129799 w 1181763"/>
              <a:gd name="connsiteY0-1136" fmla="*/ 18429 h 1839137"/>
              <a:gd name="connsiteX1-1137" fmla="*/ 121707 w 1181763"/>
              <a:gd name="connsiteY1-1138" fmla="*/ 1742032 h 1839137"/>
              <a:gd name="connsiteX2-1139" fmla="*/ 8418 w 1181763"/>
              <a:gd name="connsiteY2-1140" fmla="*/ 1750124 h 1839137"/>
              <a:gd name="connsiteX3-1141" fmla="*/ 0 w 1181763"/>
              <a:gd name="connsiteY3-1142" fmla="*/ 1835146 h 1839137"/>
              <a:gd name="connsiteX4-1143" fmla="*/ 291639 w 1181763"/>
              <a:gd name="connsiteY4-1144" fmla="*/ 1839137 h 1839137"/>
              <a:gd name="connsiteX5-1145" fmla="*/ 275455 w 1181763"/>
              <a:gd name="connsiteY5-1146" fmla="*/ 1750124 h 1839137"/>
              <a:gd name="connsiteX6-1147" fmla="*/ 194535 w 1181763"/>
              <a:gd name="connsiteY6-1148" fmla="*/ 1750124 h 1839137"/>
              <a:gd name="connsiteX7-1149" fmla="*/ 181855 w 1181763"/>
              <a:gd name="connsiteY7-1150" fmla="*/ 798750 h 1839137"/>
              <a:gd name="connsiteX8-1151" fmla="*/ 469887 w 1181763"/>
              <a:gd name="connsiteY8-1152" fmla="*/ 654734 h 1839137"/>
              <a:gd name="connsiteX9-1153" fmla="*/ 963278 w 1181763"/>
              <a:gd name="connsiteY9-1154" fmla="*/ 779080 h 1839137"/>
              <a:gd name="connsiteX10-1155" fmla="*/ 1181763 w 1181763"/>
              <a:gd name="connsiteY10-1156" fmla="*/ 738620 h 1839137"/>
              <a:gd name="connsiteX11-1157" fmla="*/ 1173671 w 1181763"/>
              <a:gd name="connsiteY11-1158" fmla="*/ 34613 h 1839137"/>
              <a:gd name="connsiteX12-1159" fmla="*/ 858082 w 1181763"/>
              <a:gd name="connsiteY12-1160" fmla="*/ 107441 h 1839137"/>
              <a:gd name="connsiteX13-1161" fmla="*/ 469664 w 1181763"/>
              <a:gd name="connsiteY13-1162" fmla="*/ 18429 h 1839137"/>
              <a:gd name="connsiteX14-1163" fmla="*/ 194535 w 1181763"/>
              <a:gd name="connsiteY14-1164" fmla="*/ 50797 h 1839137"/>
              <a:gd name="connsiteX15-1165" fmla="*/ 181855 w 1181763"/>
              <a:gd name="connsiteY15-1166" fmla="*/ 6661 h 1839137"/>
              <a:gd name="connsiteX16-1167" fmla="*/ 129799 w 1181763"/>
              <a:gd name="connsiteY16-1168" fmla="*/ 18429 h 1839137"/>
              <a:gd name="connsiteX0-1169" fmla="*/ 129799 w 1181763"/>
              <a:gd name="connsiteY0-1170" fmla="*/ 18429 h 1839153"/>
              <a:gd name="connsiteX1-1171" fmla="*/ 121707 w 1181763"/>
              <a:gd name="connsiteY1-1172" fmla="*/ 1742032 h 1839153"/>
              <a:gd name="connsiteX2-1173" fmla="*/ 8418 w 1181763"/>
              <a:gd name="connsiteY2-1174" fmla="*/ 1750124 h 1839153"/>
              <a:gd name="connsiteX3-1175" fmla="*/ 0 w 1181763"/>
              <a:gd name="connsiteY3-1176" fmla="*/ 1835146 h 1839153"/>
              <a:gd name="connsiteX4-1177" fmla="*/ 291639 w 1181763"/>
              <a:gd name="connsiteY4-1178" fmla="*/ 1839137 h 1839153"/>
              <a:gd name="connsiteX5-1179" fmla="*/ 275455 w 1181763"/>
              <a:gd name="connsiteY5-1180" fmla="*/ 1750124 h 1839153"/>
              <a:gd name="connsiteX6-1181" fmla="*/ 194535 w 1181763"/>
              <a:gd name="connsiteY6-1182" fmla="*/ 1750124 h 1839153"/>
              <a:gd name="connsiteX7-1183" fmla="*/ 181855 w 1181763"/>
              <a:gd name="connsiteY7-1184" fmla="*/ 798750 h 1839153"/>
              <a:gd name="connsiteX8-1185" fmla="*/ 469887 w 1181763"/>
              <a:gd name="connsiteY8-1186" fmla="*/ 654734 h 1839153"/>
              <a:gd name="connsiteX9-1187" fmla="*/ 963278 w 1181763"/>
              <a:gd name="connsiteY9-1188" fmla="*/ 779080 h 1839153"/>
              <a:gd name="connsiteX10-1189" fmla="*/ 1181763 w 1181763"/>
              <a:gd name="connsiteY10-1190" fmla="*/ 738620 h 1839153"/>
              <a:gd name="connsiteX11-1191" fmla="*/ 1173671 w 1181763"/>
              <a:gd name="connsiteY11-1192" fmla="*/ 34613 h 1839153"/>
              <a:gd name="connsiteX12-1193" fmla="*/ 858082 w 1181763"/>
              <a:gd name="connsiteY12-1194" fmla="*/ 107441 h 1839153"/>
              <a:gd name="connsiteX13-1195" fmla="*/ 469664 w 1181763"/>
              <a:gd name="connsiteY13-1196" fmla="*/ 18429 h 1839153"/>
              <a:gd name="connsiteX14-1197" fmla="*/ 194535 w 1181763"/>
              <a:gd name="connsiteY14-1198" fmla="*/ 50797 h 1839153"/>
              <a:gd name="connsiteX15-1199" fmla="*/ 181855 w 1181763"/>
              <a:gd name="connsiteY15-1200" fmla="*/ 6661 h 1839153"/>
              <a:gd name="connsiteX16-1201" fmla="*/ 129799 w 1181763"/>
              <a:gd name="connsiteY16-1202" fmla="*/ 18429 h 1839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181763" h="1839153">
                <a:moveTo>
                  <a:pt x="129799" y="18429"/>
                </a:moveTo>
                <a:cubicBezTo>
                  <a:pt x="127102" y="592963"/>
                  <a:pt x="124404" y="1167498"/>
                  <a:pt x="121707" y="1742032"/>
                </a:cubicBezTo>
                <a:lnTo>
                  <a:pt x="8418" y="1750124"/>
                </a:lnTo>
                <a:lnTo>
                  <a:pt x="0" y="1835146"/>
                </a:lnTo>
                <a:cubicBezTo>
                  <a:pt x="1493" y="1839153"/>
                  <a:pt x="194426" y="1837807"/>
                  <a:pt x="291639" y="1839137"/>
                </a:cubicBezTo>
                <a:lnTo>
                  <a:pt x="275455" y="1750124"/>
                </a:lnTo>
                <a:lnTo>
                  <a:pt x="194535" y="1750124"/>
                </a:lnTo>
                <a:cubicBezTo>
                  <a:pt x="191838" y="1410259"/>
                  <a:pt x="184552" y="1138615"/>
                  <a:pt x="181855" y="798750"/>
                </a:cubicBezTo>
                <a:cubicBezTo>
                  <a:pt x="210177" y="620725"/>
                  <a:pt x="375796" y="639232"/>
                  <a:pt x="469887" y="654734"/>
                </a:cubicBezTo>
                <a:cubicBezTo>
                  <a:pt x="632846" y="689001"/>
                  <a:pt x="708235" y="773441"/>
                  <a:pt x="963278" y="779080"/>
                </a:cubicBezTo>
                <a:cubicBezTo>
                  <a:pt x="1091930" y="761633"/>
                  <a:pt x="1108935" y="752107"/>
                  <a:pt x="1181763" y="738620"/>
                </a:cubicBezTo>
                <a:cubicBezTo>
                  <a:pt x="1179066" y="503951"/>
                  <a:pt x="1176368" y="269282"/>
                  <a:pt x="1173671" y="34613"/>
                </a:cubicBezTo>
                <a:cubicBezTo>
                  <a:pt x="1068475" y="58889"/>
                  <a:pt x="1025503" y="126812"/>
                  <a:pt x="858082" y="107441"/>
                </a:cubicBezTo>
                <a:cubicBezTo>
                  <a:pt x="779859" y="93954"/>
                  <a:pt x="642490" y="22087"/>
                  <a:pt x="469664" y="18429"/>
                </a:cubicBezTo>
                <a:cubicBezTo>
                  <a:pt x="298216" y="12327"/>
                  <a:pt x="245784" y="52146"/>
                  <a:pt x="194535" y="50797"/>
                </a:cubicBezTo>
                <a:cubicBezTo>
                  <a:pt x="136329" y="31395"/>
                  <a:pt x="222494" y="57468"/>
                  <a:pt x="181855" y="6661"/>
                </a:cubicBezTo>
                <a:cubicBezTo>
                  <a:pt x="176527" y="0"/>
                  <a:pt x="137891" y="2245"/>
                  <a:pt x="129799" y="18429"/>
                </a:cubicBezTo>
                <a:close/>
              </a:path>
            </a:pathLst>
          </a:custGeom>
          <a:gradFill>
            <a:gsLst>
              <a:gs pos="0">
                <a:schemeClr val="bg1"/>
              </a:gs>
              <a:gs pos="60000">
                <a:srgbClr val="FFC000"/>
              </a:gs>
              <a:gs pos="100000">
                <a:srgbClr val="FFFF00"/>
              </a:gs>
            </a:gsLst>
            <a:lin ang="2700000" scaled="1"/>
          </a:gradFill>
          <a:ln w="6350">
            <a:gradFill flip="none" rotWithShape="1">
              <a:gsLst>
                <a:gs pos="0">
                  <a:srgbClr val="FF0000"/>
                </a:gs>
                <a:gs pos="100000">
                  <a:srgbClr val="FFC000"/>
                </a:gs>
              </a:gsLst>
              <a:lin ang="2700000" scaled="1"/>
              <a:tileRect/>
            </a:gradFill>
          </a:ln>
          <a:effectLst/>
          <a:scene3d>
            <a:camera prst="orthographicFront"/>
            <a:lightRig rig="glow" dir="t"/>
          </a:scene3d>
          <a:sp3d prstMaterial="plastic"/>
        </p:spPr>
        <p:txBody>
          <a:bodyPr vert="horz" wrap="square" lIns="91440" tIns="45720" rIns="91440" bIns="45720" numCol="1" anchor="t" anchorCtr="0" compatLnSpc="1"/>
          <a:lstStyle/>
          <a:p>
            <a:endParaRPr lang="zh-CN" altLang="en-US" sz="1200">
              <a:solidFill>
                <a:srgbClr val="EED822"/>
              </a:solidFill>
            </a:endParaRPr>
          </a:p>
        </p:txBody>
      </p:sp>
      <p:sp>
        <p:nvSpPr>
          <p:cNvPr id="5" name="稻壳儿小白白(http://dwz.cn/Wu2UP)"/>
          <p:cNvSpPr>
            <a:spLocks noEditPoints="1"/>
          </p:cNvSpPr>
          <p:nvPr/>
        </p:nvSpPr>
        <p:spPr bwMode="auto">
          <a:xfrm>
            <a:off x="3540395" y="1851583"/>
            <a:ext cx="230052" cy="185372"/>
          </a:xfrm>
          <a:custGeom>
            <a:avLst/>
            <a:gdLst>
              <a:gd name="T0" fmla="*/ 2147483647 w 57"/>
              <a:gd name="T1" fmla="*/ 2147483647 h 46"/>
              <a:gd name="T2" fmla="*/ 2147483647 w 57"/>
              <a:gd name="T3" fmla="*/ 2147483647 h 46"/>
              <a:gd name="T4" fmla="*/ 2147483647 w 57"/>
              <a:gd name="T5" fmla="*/ 2147483647 h 46"/>
              <a:gd name="T6" fmla="*/ 2147483647 w 57"/>
              <a:gd name="T7" fmla="*/ 2147483647 h 46"/>
              <a:gd name="T8" fmla="*/ 2147483647 w 57"/>
              <a:gd name="T9" fmla="*/ 2147483647 h 46"/>
              <a:gd name="T10" fmla="*/ 2147483647 w 57"/>
              <a:gd name="T11" fmla="*/ 2147483647 h 46"/>
              <a:gd name="T12" fmla="*/ 2147483647 w 57"/>
              <a:gd name="T13" fmla="*/ 2147483647 h 46"/>
              <a:gd name="T14" fmla="*/ 2147483647 w 57"/>
              <a:gd name="T15" fmla="*/ 2147483647 h 46"/>
              <a:gd name="T16" fmla="*/ 0 w 57"/>
              <a:gd name="T17" fmla="*/ 2147483647 h 46"/>
              <a:gd name="T18" fmla="*/ 0 w 57"/>
              <a:gd name="T19" fmla="*/ 2147483647 h 46"/>
              <a:gd name="T20" fmla="*/ 2147483647 w 57"/>
              <a:gd name="T21" fmla="*/ 2147483647 h 46"/>
              <a:gd name="T22" fmla="*/ 2147483647 w 57"/>
              <a:gd name="T23" fmla="*/ 2147483647 h 46"/>
              <a:gd name="T24" fmla="*/ 2147483647 w 57"/>
              <a:gd name="T25" fmla="*/ 2147483647 h 46"/>
              <a:gd name="T26" fmla="*/ 2147483647 w 57"/>
              <a:gd name="T27" fmla="*/ 2147483647 h 46"/>
              <a:gd name="T28" fmla="*/ 2147483647 w 57"/>
              <a:gd name="T29" fmla="*/ 0 h 46"/>
              <a:gd name="T30" fmla="*/ 2147483647 w 57"/>
              <a:gd name="T31" fmla="*/ 0 h 46"/>
              <a:gd name="T32" fmla="*/ 2147483647 w 57"/>
              <a:gd name="T33" fmla="*/ 2147483647 h 46"/>
              <a:gd name="T34" fmla="*/ 2147483647 w 57"/>
              <a:gd name="T35" fmla="*/ 2147483647 h 46"/>
              <a:gd name="T36" fmla="*/ 2147483647 w 57"/>
              <a:gd name="T37" fmla="*/ 2147483647 h 46"/>
              <a:gd name="T38" fmla="*/ 2147483647 w 57"/>
              <a:gd name="T39" fmla="*/ 2147483647 h 46"/>
              <a:gd name="T40" fmla="*/ 2147483647 w 57"/>
              <a:gd name="T41" fmla="*/ 2147483647 h 46"/>
              <a:gd name="T42" fmla="*/ 2147483647 w 57"/>
              <a:gd name="T43" fmla="*/ 2147483647 h 46"/>
              <a:gd name="T44" fmla="*/ 2147483647 w 57"/>
              <a:gd name="T45" fmla="*/ 2147483647 h 46"/>
              <a:gd name="T46" fmla="*/ 2147483647 w 57"/>
              <a:gd name="T47" fmla="*/ 2147483647 h 46"/>
              <a:gd name="T48" fmla="*/ 2147483647 w 57"/>
              <a:gd name="T49" fmla="*/ 2147483647 h 46"/>
              <a:gd name="T50" fmla="*/ 2147483647 w 57"/>
              <a:gd name="T51" fmla="*/ 2147483647 h 46"/>
              <a:gd name="T52" fmla="*/ 2147483647 w 57"/>
              <a:gd name="T53" fmla="*/ 2147483647 h 46"/>
              <a:gd name="T54" fmla="*/ 2147483647 w 57"/>
              <a:gd name="T55" fmla="*/ 2147483647 h 46"/>
              <a:gd name="T56" fmla="*/ 2147483647 w 57"/>
              <a:gd name="T57" fmla="*/ 2147483647 h 46"/>
              <a:gd name="T58" fmla="*/ 2147483647 w 57"/>
              <a:gd name="T59" fmla="*/ 2147483647 h 46"/>
              <a:gd name="T60" fmla="*/ 2147483647 w 57"/>
              <a:gd name="T61" fmla="*/ 2147483647 h 46"/>
              <a:gd name="T62" fmla="*/ 2147483647 w 57"/>
              <a:gd name="T63" fmla="*/ 2147483647 h 46"/>
              <a:gd name="T64" fmla="*/ 2147483647 w 57"/>
              <a:gd name="T65" fmla="*/ 2147483647 h 46"/>
              <a:gd name="T66" fmla="*/ 2147483647 w 57"/>
              <a:gd name="T67" fmla="*/ 2147483647 h 46"/>
              <a:gd name="T68" fmla="*/ 2147483647 w 57"/>
              <a:gd name="T69" fmla="*/ 2147483647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C00000"/>
          </a:solidFill>
          <a:ln w="9525">
            <a:noFill/>
            <a:round/>
          </a:ln>
        </p:spPr>
        <p:txBody>
          <a:bodyPr lIns="121682" tIns="60841" rIns="121682" bIns="60841"/>
          <a:lstStyle/>
          <a:p>
            <a:endParaRPr lang="zh-CN" altLang="en-US" sz="1200">
              <a:solidFill>
                <a:srgbClr val="EED822"/>
              </a:solidFill>
            </a:endParaRPr>
          </a:p>
        </p:txBody>
      </p:sp>
      <p:sp>
        <p:nvSpPr>
          <p:cNvPr id="7" name="淘宝店Chenying0907出品 36"/>
          <p:cNvSpPr/>
          <p:nvPr/>
        </p:nvSpPr>
        <p:spPr>
          <a:xfrm>
            <a:off x="5649604" y="1889484"/>
            <a:ext cx="774232" cy="1204921"/>
          </a:xfrm>
          <a:custGeom>
            <a:avLst/>
            <a:gdLst>
              <a:gd name="connsiteX0" fmla="*/ 121381 w 1173345"/>
              <a:gd name="connsiteY0" fmla="*/ 16184 h 1836892"/>
              <a:gd name="connsiteX1" fmla="*/ 113289 w 1173345"/>
              <a:gd name="connsiteY1" fmla="*/ 1739787 h 1836892"/>
              <a:gd name="connsiteX2" fmla="*/ 0 w 1173345"/>
              <a:gd name="connsiteY2" fmla="*/ 1747879 h 1836892"/>
              <a:gd name="connsiteX3" fmla="*/ 16184 w 1173345"/>
              <a:gd name="connsiteY3" fmla="*/ 1828800 h 1836892"/>
              <a:gd name="connsiteX4" fmla="*/ 283221 w 1173345"/>
              <a:gd name="connsiteY4" fmla="*/ 1836892 h 1836892"/>
              <a:gd name="connsiteX5" fmla="*/ 267037 w 1173345"/>
              <a:gd name="connsiteY5" fmla="*/ 1747879 h 1836892"/>
              <a:gd name="connsiteX6" fmla="*/ 186117 w 1173345"/>
              <a:gd name="connsiteY6" fmla="*/ 1747879 h 1836892"/>
              <a:gd name="connsiteX7" fmla="*/ 178025 w 1173345"/>
              <a:gd name="connsiteY7" fmla="*/ 728283 h 1836892"/>
              <a:gd name="connsiteX8" fmla="*/ 356050 w 1173345"/>
              <a:gd name="connsiteY8" fmla="*/ 679731 h 1836892"/>
              <a:gd name="connsiteX9" fmla="*/ 493614 w 1173345"/>
              <a:gd name="connsiteY9" fmla="*/ 687823 h 1836892"/>
              <a:gd name="connsiteX10" fmla="*/ 744467 w 1173345"/>
              <a:gd name="connsiteY10" fmla="*/ 736375 h 1836892"/>
              <a:gd name="connsiteX11" fmla="*/ 954860 w 1173345"/>
              <a:gd name="connsiteY11" fmla="*/ 776835 h 1836892"/>
              <a:gd name="connsiteX12" fmla="*/ 1173345 w 1173345"/>
              <a:gd name="connsiteY12" fmla="*/ 736375 h 1836892"/>
              <a:gd name="connsiteX13" fmla="*/ 1165253 w 1173345"/>
              <a:gd name="connsiteY13" fmla="*/ 32368 h 1836892"/>
              <a:gd name="connsiteX14" fmla="*/ 930584 w 1173345"/>
              <a:gd name="connsiteY14" fmla="*/ 97104 h 1836892"/>
              <a:gd name="connsiteX15" fmla="*/ 849664 w 1173345"/>
              <a:gd name="connsiteY15" fmla="*/ 105196 h 1836892"/>
              <a:gd name="connsiteX16" fmla="*/ 744467 w 1173345"/>
              <a:gd name="connsiteY16" fmla="*/ 89012 h 1836892"/>
              <a:gd name="connsiteX17" fmla="*/ 712099 w 1173345"/>
              <a:gd name="connsiteY17" fmla="*/ 64736 h 1836892"/>
              <a:gd name="connsiteX18" fmla="*/ 671639 w 1173345"/>
              <a:gd name="connsiteY18" fmla="*/ 56644 h 1836892"/>
              <a:gd name="connsiteX19" fmla="*/ 558351 w 1173345"/>
              <a:gd name="connsiteY19" fmla="*/ 48552 h 1836892"/>
              <a:gd name="connsiteX20" fmla="*/ 534074 w 1173345"/>
              <a:gd name="connsiteY20" fmla="*/ 32368 h 1836892"/>
              <a:gd name="connsiteX21" fmla="*/ 485522 w 1173345"/>
              <a:gd name="connsiteY21" fmla="*/ 24276 h 1836892"/>
              <a:gd name="connsiteX22" fmla="*/ 461246 w 1173345"/>
              <a:gd name="connsiteY22" fmla="*/ 16184 h 1836892"/>
              <a:gd name="connsiteX23" fmla="*/ 396510 w 1173345"/>
              <a:gd name="connsiteY23" fmla="*/ 24276 h 1836892"/>
              <a:gd name="connsiteX24" fmla="*/ 299405 w 1173345"/>
              <a:gd name="connsiteY24" fmla="*/ 32368 h 1836892"/>
              <a:gd name="connsiteX25" fmla="*/ 186117 w 1173345"/>
              <a:gd name="connsiteY25" fmla="*/ 48552 h 1836892"/>
              <a:gd name="connsiteX26" fmla="*/ 153749 w 1173345"/>
              <a:gd name="connsiteY26" fmla="*/ 8092 h 1836892"/>
              <a:gd name="connsiteX27" fmla="*/ 121381 w 1173345"/>
              <a:gd name="connsiteY27" fmla="*/ 16184 h 1836892"/>
              <a:gd name="connsiteX0-1" fmla="*/ 121381 w 1173345"/>
              <a:gd name="connsiteY0-2" fmla="*/ 16184 h 1836892"/>
              <a:gd name="connsiteX1-3" fmla="*/ 113289 w 1173345"/>
              <a:gd name="connsiteY1-4" fmla="*/ 1739787 h 1836892"/>
              <a:gd name="connsiteX2-5" fmla="*/ 0 w 1173345"/>
              <a:gd name="connsiteY2-6" fmla="*/ 1747879 h 1836892"/>
              <a:gd name="connsiteX3-7" fmla="*/ 16184 w 1173345"/>
              <a:gd name="connsiteY3-8" fmla="*/ 1828800 h 1836892"/>
              <a:gd name="connsiteX4-9" fmla="*/ 283221 w 1173345"/>
              <a:gd name="connsiteY4-10" fmla="*/ 1836892 h 1836892"/>
              <a:gd name="connsiteX5-11" fmla="*/ 267037 w 1173345"/>
              <a:gd name="connsiteY5-12" fmla="*/ 1747879 h 1836892"/>
              <a:gd name="connsiteX6-13" fmla="*/ 186117 w 1173345"/>
              <a:gd name="connsiteY6-14" fmla="*/ 1747879 h 1836892"/>
              <a:gd name="connsiteX7-15" fmla="*/ 178025 w 1173345"/>
              <a:gd name="connsiteY7-16" fmla="*/ 728283 h 1836892"/>
              <a:gd name="connsiteX8-17" fmla="*/ 356050 w 1173345"/>
              <a:gd name="connsiteY8-18" fmla="*/ 679731 h 1836892"/>
              <a:gd name="connsiteX9-19" fmla="*/ 493614 w 1173345"/>
              <a:gd name="connsiteY9-20" fmla="*/ 687823 h 1836892"/>
              <a:gd name="connsiteX10-21" fmla="*/ 744467 w 1173345"/>
              <a:gd name="connsiteY10-22" fmla="*/ 736375 h 1836892"/>
              <a:gd name="connsiteX11-23" fmla="*/ 954860 w 1173345"/>
              <a:gd name="connsiteY11-24" fmla="*/ 776835 h 1836892"/>
              <a:gd name="connsiteX12-25" fmla="*/ 1173345 w 1173345"/>
              <a:gd name="connsiteY12-26" fmla="*/ 736375 h 1836892"/>
              <a:gd name="connsiteX13-27" fmla="*/ 1165253 w 1173345"/>
              <a:gd name="connsiteY13-28" fmla="*/ 32368 h 1836892"/>
              <a:gd name="connsiteX14-29" fmla="*/ 930584 w 1173345"/>
              <a:gd name="connsiteY14-30" fmla="*/ 97104 h 1836892"/>
              <a:gd name="connsiteX15-31" fmla="*/ 849664 w 1173345"/>
              <a:gd name="connsiteY15-32" fmla="*/ 105196 h 1836892"/>
              <a:gd name="connsiteX16-33" fmla="*/ 744467 w 1173345"/>
              <a:gd name="connsiteY16-34" fmla="*/ 89012 h 1836892"/>
              <a:gd name="connsiteX17-35" fmla="*/ 712099 w 1173345"/>
              <a:gd name="connsiteY17-36" fmla="*/ 64736 h 1836892"/>
              <a:gd name="connsiteX18-37" fmla="*/ 671639 w 1173345"/>
              <a:gd name="connsiteY18-38" fmla="*/ 56644 h 1836892"/>
              <a:gd name="connsiteX19-39" fmla="*/ 558351 w 1173345"/>
              <a:gd name="connsiteY19-40" fmla="*/ 48552 h 1836892"/>
              <a:gd name="connsiteX20-41" fmla="*/ 485522 w 1173345"/>
              <a:gd name="connsiteY20-42" fmla="*/ 24276 h 1836892"/>
              <a:gd name="connsiteX21-43" fmla="*/ 461246 w 1173345"/>
              <a:gd name="connsiteY21-44" fmla="*/ 16184 h 1836892"/>
              <a:gd name="connsiteX22-45" fmla="*/ 396510 w 1173345"/>
              <a:gd name="connsiteY22-46" fmla="*/ 24276 h 1836892"/>
              <a:gd name="connsiteX23-47" fmla="*/ 299405 w 1173345"/>
              <a:gd name="connsiteY23-48" fmla="*/ 32368 h 1836892"/>
              <a:gd name="connsiteX24-49" fmla="*/ 186117 w 1173345"/>
              <a:gd name="connsiteY24-50" fmla="*/ 48552 h 1836892"/>
              <a:gd name="connsiteX25-51" fmla="*/ 153749 w 1173345"/>
              <a:gd name="connsiteY25-52" fmla="*/ 8092 h 1836892"/>
              <a:gd name="connsiteX26-53" fmla="*/ 121381 w 1173345"/>
              <a:gd name="connsiteY26-54" fmla="*/ 16184 h 1836892"/>
              <a:gd name="connsiteX0-55" fmla="*/ 121381 w 1173345"/>
              <a:gd name="connsiteY0-56" fmla="*/ 16184 h 1836892"/>
              <a:gd name="connsiteX1-57" fmla="*/ 113289 w 1173345"/>
              <a:gd name="connsiteY1-58" fmla="*/ 1739787 h 1836892"/>
              <a:gd name="connsiteX2-59" fmla="*/ 0 w 1173345"/>
              <a:gd name="connsiteY2-60" fmla="*/ 1747879 h 1836892"/>
              <a:gd name="connsiteX3-61" fmla="*/ 16184 w 1173345"/>
              <a:gd name="connsiteY3-62" fmla="*/ 1828800 h 1836892"/>
              <a:gd name="connsiteX4-63" fmla="*/ 283221 w 1173345"/>
              <a:gd name="connsiteY4-64" fmla="*/ 1836892 h 1836892"/>
              <a:gd name="connsiteX5-65" fmla="*/ 267037 w 1173345"/>
              <a:gd name="connsiteY5-66" fmla="*/ 1747879 h 1836892"/>
              <a:gd name="connsiteX6-67" fmla="*/ 186117 w 1173345"/>
              <a:gd name="connsiteY6-68" fmla="*/ 1747879 h 1836892"/>
              <a:gd name="connsiteX7-69" fmla="*/ 178025 w 1173345"/>
              <a:gd name="connsiteY7-70" fmla="*/ 728283 h 1836892"/>
              <a:gd name="connsiteX8-71" fmla="*/ 356050 w 1173345"/>
              <a:gd name="connsiteY8-72" fmla="*/ 679731 h 1836892"/>
              <a:gd name="connsiteX9-73" fmla="*/ 493614 w 1173345"/>
              <a:gd name="connsiteY9-74" fmla="*/ 687823 h 1836892"/>
              <a:gd name="connsiteX10-75" fmla="*/ 744467 w 1173345"/>
              <a:gd name="connsiteY10-76" fmla="*/ 736375 h 1836892"/>
              <a:gd name="connsiteX11-77" fmla="*/ 954860 w 1173345"/>
              <a:gd name="connsiteY11-78" fmla="*/ 776835 h 1836892"/>
              <a:gd name="connsiteX12-79" fmla="*/ 1173345 w 1173345"/>
              <a:gd name="connsiteY12-80" fmla="*/ 736375 h 1836892"/>
              <a:gd name="connsiteX13-81" fmla="*/ 1165253 w 1173345"/>
              <a:gd name="connsiteY13-82" fmla="*/ 32368 h 1836892"/>
              <a:gd name="connsiteX14-83" fmla="*/ 930584 w 1173345"/>
              <a:gd name="connsiteY14-84" fmla="*/ 97104 h 1836892"/>
              <a:gd name="connsiteX15-85" fmla="*/ 849664 w 1173345"/>
              <a:gd name="connsiteY15-86" fmla="*/ 105196 h 1836892"/>
              <a:gd name="connsiteX16-87" fmla="*/ 744467 w 1173345"/>
              <a:gd name="connsiteY16-88" fmla="*/ 89012 h 1836892"/>
              <a:gd name="connsiteX17-89" fmla="*/ 712099 w 1173345"/>
              <a:gd name="connsiteY17-90" fmla="*/ 64736 h 1836892"/>
              <a:gd name="connsiteX18-91" fmla="*/ 671639 w 1173345"/>
              <a:gd name="connsiteY18-92" fmla="*/ 56644 h 1836892"/>
              <a:gd name="connsiteX19-93" fmla="*/ 558351 w 1173345"/>
              <a:gd name="connsiteY19-94" fmla="*/ 48552 h 1836892"/>
              <a:gd name="connsiteX20-95" fmla="*/ 461246 w 1173345"/>
              <a:gd name="connsiteY20-96" fmla="*/ 16184 h 1836892"/>
              <a:gd name="connsiteX21-97" fmla="*/ 396510 w 1173345"/>
              <a:gd name="connsiteY21-98" fmla="*/ 24276 h 1836892"/>
              <a:gd name="connsiteX22-99" fmla="*/ 299405 w 1173345"/>
              <a:gd name="connsiteY22-100" fmla="*/ 32368 h 1836892"/>
              <a:gd name="connsiteX23-101" fmla="*/ 186117 w 1173345"/>
              <a:gd name="connsiteY23-102" fmla="*/ 48552 h 1836892"/>
              <a:gd name="connsiteX24-103" fmla="*/ 153749 w 1173345"/>
              <a:gd name="connsiteY24-104" fmla="*/ 8092 h 1836892"/>
              <a:gd name="connsiteX25-105" fmla="*/ 121381 w 1173345"/>
              <a:gd name="connsiteY25-106" fmla="*/ 16184 h 1836892"/>
              <a:gd name="connsiteX0-107" fmla="*/ 121381 w 1173345"/>
              <a:gd name="connsiteY0-108" fmla="*/ 16184 h 1836892"/>
              <a:gd name="connsiteX1-109" fmla="*/ 113289 w 1173345"/>
              <a:gd name="connsiteY1-110" fmla="*/ 1739787 h 1836892"/>
              <a:gd name="connsiteX2-111" fmla="*/ 0 w 1173345"/>
              <a:gd name="connsiteY2-112" fmla="*/ 1747879 h 1836892"/>
              <a:gd name="connsiteX3-113" fmla="*/ 16184 w 1173345"/>
              <a:gd name="connsiteY3-114" fmla="*/ 1828800 h 1836892"/>
              <a:gd name="connsiteX4-115" fmla="*/ 283221 w 1173345"/>
              <a:gd name="connsiteY4-116" fmla="*/ 1836892 h 1836892"/>
              <a:gd name="connsiteX5-117" fmla="*/ 267037 w 1173345"/>
              <a:gd name="connsiteY5-118" fmla="*/ 1747879 h 1836892"/>
              <a:gd name="connsiteX6-119" fmla="*/ 186117 w 1173345"/>
              <a:gd name="connsiteY6-120" fmla="*/ 1747879 h 1836892"/>
              <a:gd name="connsiteX7-121" fmla="*/ 178025 w 1173345"/>
              <a:gd name="connsiteY7-122" fmla="*/ 728283 h 1836892"/>
              <a:gd name="connsiteX8-123" fmla="*/ 356050 w 1173345"/>
              <a:gd name="connsiteY8-124" fmla="*/ 679731 h 1836892"/>
              <a:gd name="connsiteX9-125" fmla="*/ 493614 w 1173345"/>
              <a:gd name="connsiteY9-126" fmla="*/ 687823 h 1836892"/>
              <a:gd name="connsiteX10-127" fmla="*/ 744467 w 1173345"/>
              <a:gd name="connsiteY10-128" fmla="*/ 736375 h 1836892"/>
              <a:gd name="connsiteX11-129" fmla="*/ 954860 w 1173345"/>
              <a:gd name="connsiteY11-130" fmla="*/ 776835 h 1836892"/>
              <a:gd name="connsiteX12-131" fmla="*/ 1173345 w 1173345"/>
              <a:gd name="connsiteY12-132" fmla="*/ 736375 h 1836892"/>
              <a:gd name="connsiteX13-133" fmla="*/ 1165253 w 1173345"/>
              <a:gd name="connsiteY13-134" fmla="*/ 32368 h 1836892"/>
              <a:gd name="connsiteX14-135" fmla="*/ 930584 w 1173345"/>
              <a:gd name="connsiteY14-136" fmla="*/ 97104 h 1836892"/>
              <a:gd name="connsiteX15-137" fmla="*/ 849664 w 1173345"/>
              <a:gd name="connsiteY15-138" fmla="*/ 105196 h 1836892"/>
              <a:gd name="connsiteX16-139" fmla="*/ 744467 w 1173345"/>
              <a:gd name="connsiteY16-140" fmla="*/ 89012 h 1836892"/>
              <a:gd name="connsiteX17-141" fmla="*/ 712099 w 1173345"/>
              <a:gd name="connsiteY17-142" fmla="*/ 64736 h 1836892"/>
              <a:gd name="connsiteX18-143" fmla="*/ 671639 w 1173345"/>
              <a:gd name="connsiteY18-144" fmla="*/ 56644 h 1836892"/>
              <a:gd name="connsiteX19-145" fmla="*/ 558351 w 1173345"/>
              <a:gd name="connsiteY19-146" fmla="*/ 48552 h 1836892"/>
              <a:gd name="connsiteX20-147" fmla="*/ 461246 w 1173345"/>
              <a:gd name="connsiteY20-148" fmla="*/ 16184 h 1836892"/>
              <a:gd name="connsiteX21-149" fmla="*/ 396510 w 1173345"/>
              <a:gd name="connsiteY21-150" fmla="*/ 24276 h 1836892"/>
              <a:gd name="connsiteX22-151" fmla="*/ 186117 w 1173345"/>
              <a:gd name="connsiteY22-152" fmla="*/ 48552 h 1836892"/>
              <a:gd name="connsiteX23-153" fmla="*/ 153749 w 1173345"/>
              <a:gd name="connsiteY23-154" fmla="*/ 8092 h 1836892"/>
              <a:gd name="connsiteX24-155" fmla="*/ 121381 w 1173345"/>
              <a:gd name="connsiteY24-156" fmla="*/ 16184 h 1836892"/>
              <a:gd name="connsiteX0-157" fmla="*/ 121381 w 1173345"/>
              <a:gd name="connsiteY0-158" fmla="*/ 16184 h 1836892"/>
              <a:gd name="connsiteX1-159" fmla="*/ 113289 w 1173345"/>
              <a:gd name="connsiteY1-160" fmla="*/ 1739787 h 1836892"/>
              <a:gd name="connsiteX2-161" fmla="*/ 0 w 1173345"/>
              <a:gd name="connsiteY2-162" fmla="*/ 1747879 h 1836892"/>
              <a:gd name="connsiteX3-163" fmla="*/ 16184 w 1173345"/>
              <a:gd name="connsiteY3-164" fmla="*/ 1828800 h 1836892"/>
              <a:gd name="connsiteX4-165" fmla="*/ 283221 w 1173345"/>
              <a:gd name="connsiteY4-166" fmla="*/ 1836892 h 1836892"/>
              <a:gd name="connsiteX5-167" fmla="*/ 267037 w 1173345"/>
              <a:gd name="connsiteY5-168" fmla="*/ 1747879 h 1836892"/>
              <a:gd name="connsiteX6-169" fmla="*/ 186117 w 1173345"/>
              <a:gd name="connsiteY6-170" fmla="*/ 1747879 h 1836892"/>
              <a:gd name="connsiteX7-171" fmla="*/ 178025 w 1173345"/>
              <a:gd name="connsiteY7-172" fmla="*/ 728283 h 1836892"/>
              <a:gd name="connsiteX8-173" fmla="*/ 356050 w 1173345"/>
              <a:gd name="connsiteY8-174" fmla="*/ 679731 h 1836892"/>
              <a:gd name="connsiteX9-175" fmla="*/ 493614 w 1173345"/>
              <a:gd name="connsiteY9-176" fmla="*/ 687823 h 1836892"/>
              <a:gd name="connsiteX10-177" fmla="*/ 744467 w 1173345"/>
              <a:gd name="connsiteY10-178" fmla="*/ 736375 h 1836892"/>
              <a:gd name="connsiteX11-179" fmla="*/ 954860 w 1173345"/>
              <a:gd name="connsiteY11-180" fmla="*/ 776835 h 1836892"/>
              <a:gd name="connsiteX12-181" fmla="*/ 1173345 w 1173345"/>
              <a:gd name="connsiteY12-182" fmla="*/ 736375 h 1836892"/>
              <a:gd name="connsiteX13-183" fmla="*/ 1165253 w 1173345"/>
              <a:gd name="connsiteY13-184" fmla="*/ 32368 h 1836892"/>
              <a:gd name="connsiteX14-185" fmla="*/ 930584 w 1173345"/>
              <a:gd name="connsiteY14-186" fmla="*/ 97104 h 1836892"/>
              <a:gd name="connsiteX15-187" fmla="*/ 849664 w 1173345"/>
              <a:gd name="connsiteY15-188" fmla="*/ 105196 h 1836892"/>
              <a:gd name="connsiteX16-189" fmla="*/ 744467 w 1173345"/>
              <a:gd name="connsiteY16-190" fmla="*/ 89012 h 1836892"/>
              <a:gd name="connsiteX17-191" fmla="*/ 671639 w 1173345"/>
              <a:gd name="connsiteY17-192" fmla="*/ 56644 h 1836892"/>
              <a:gd name="connsiteX18-193" fmla="*/ 558351 w 1173345"/>
              <a:gd name="connsiteY18-194" fmla="*/ 48552 h 1836892"/>
              <a:gd name="connsiteX19-195" fmla="*/ 461246 w 1173345"/>
              <a:gd name="connsiteY19-196" fmla="*/ 16184 h 1836892"/>
              <a:gd name="connsiteX20-197" fmla="*/ 396510 w 1173345"/>
              <a:gd name="connsiteY20-198" fmla="*/ 24276 h 1836892"/>
              <a:gd name="connsiteX21-199" fmla="*/ 186117 w 1173345"/>
              <a:gd name="connsiteY21-200" fmla="*/ 48552 h 1836892"/>
              <a:gd name="connsiteX22-201" fmla="*/ 153749 w 1173345"/>
              <a:gd name="connsiteY22-202" fmla="*/ 8092 h 1836892"/>
              <a:gd name="connsiteX23-203" fmla="*/ 121381 w 1173345"/>
              <a:gd name="connsiteY23-204" fmla="*/ 16184 h 1836892"/>
              <a:gd name="connsiteX0-205" fmla="*/ 121381 w 1173345"/>
              <a:gd name="connsiteY0-206" fmla="*/ 16184 h 1836892"/>
              <a:gd name="connsiteX1-207" fmla="*/ 113289 w 1173345"/>
              <a:gd name="connsiteY1-208" fmla="*/ 1739787 h 1836892"/>
              <a:gd name="connsiteX2-209" fmla="*/ 0 w 1173345"/>
              <a:gd name="connsiteY2-210" fmla="*/ 1747879 h 1836892"/>
              <a:gd name="connsiteX3-211" fmla="*/ 16184 w 1173345"/>
              <a:gd name="connsiteY3-212" fmla="*/ 1828800 h 1836892"/>
              <a:gd name="connsiteX4-213" fmla="*/ 283221 w 1173345"/>
              <a:gd name="connsiteY4-214" fmla="*/ 1836892 h 1836892"/>
              <a:gd name="connsiteX5-215" fmla="*/ 267037 w 1173345"/>
              <a:gd name="connsiteY5-216" fmla="*/ 1747879 h 1836892"/>
              <a:gd name="connsiteX6-217" fmla="*/ 186117 w 1173345"/>
              <a:gd name="connsiteY6-218" fmla="*/ 1747879 h 1836892"/>
              <a:gd name="connsiteX7-219" fmla="*/ 178025 w 1173345"/>
              <a:gd name="connsiteY7-220" fmla="*/ 728283 h 1836892"/>
              <a:gd name="connsiteX8-221" fmla="*/ 356050 w 1173345"/>
              <a:gd name="connsiteY8-222" fmla="*/ 679731 h 1836892"/>
              <a:gd name="connsiteX9-223" fmla="*/ 493614 w 1173345"/>
              <a:gd name="connsiteY9-224" fmla="*/ 687823 h 1836892"/>
              <a:gd name="connsiteX10-225" fmla="*/ 744467 w 1173345"/>
              <a:gd name="connsiteY10-226" fmla="*/ 736375 h 1836892"/>
              <a:gd name="connsiteX11-227" fmla="*/ 954860 w 1173345"/>
              <a:gd name="connsiteY11-228" fmla="*/ 776835 h 1836892"/>
              <a:gd name="connsiteX12-229" fmla="*/ 1173345 w 1173345"/>
              <a:gd name="connsiteY12-230" fmla="*/ 736375 h 1836892"/>
              <a:gd name="connsiteX13-231" fmla="*/ 1165253 w 1173345"/>
              <a:gd name="connsiteY13-232" fmla="*/ 32368 h 1836892"/>
              <a:gd name="connsiteX14-233" fmla="*/ 930584 w 1173345"/>
              <a:gd name="connsiteY14-234" fmla="*/ 97104 h 1836892"/>
              <a:gd name="connsiteX15-235" fmla="*/ 849664 w 1173345"/>
              <a:gd name="connsiteY15-236" fmla="*/ 105196 h 1836892"/>
              <a:gd name="connsiteX16-237" fmla="*/ 744467 w 1173345"/>
              <a:gd name="connsiteY16-238" fmla="*/ 89012 h 1836892"/>
              <a:gd name="connsiteX17-239" fmla="*/ 558351 w 1173345"/>
              <a:gd name="connsiteY17-240" fmla="*/ 48552 h 1836892"/>
              <a:gd name="connsiteX18-241" fmla="*/ 461246 w 1173345"/>
              <a:gd name="connsiteY18-242" fmla="*/ 16184 h 1836892"/>
              <a:gd name="connsiteX19-243" fmla="*/ 396510 w 1173345"/>
              <a:gd name="connsiteY19-244" fmla="*/ 24276 h 1836892"/>
              <a:gd name="connsiteX20-245" fmla="*/ 186117 w 1173345"/>
              <a:gd name="connsiteY20-246" fmla="*/ 48552 h 1836892"/>
              <a:gd name="connsiteX21-247" fmla="*/ 153749 w 1173345"/>
              <a:gd name="connsiteY21-248" fmla="*/ 8092 h 1836892"/>
              <a:gd name="connsiteX22-249" fmla="*/ 121381 w 1173345"/>
              <a:gd name="connsiteY22-250" fmla="*/ 16184 h 1836892"/>
              <a:gd name="connsiteX0-251" fmla="*/ 121381 w 1173345"/>
              <a:gd name="connsiteY0-252" fmla="*/ 16184 h 1836892"/>
              <a:gd name="connsiteX1-253" fmla="*/ 113289 w 1173345"/>
              <a:gd name="connsiteY1-254" fmla="*/ 1739787 h 1836892"/>
              <a:gd name="connsiteX2-255" fmla="*/ 0 w 1173345"/>
              <a:gd name="connsiteY2-256" fmla="*/ 1747879 h 1836892"/>
              <a:gd name="connsiteX3-257" fmla="*/ 16184 w 1173345"/>
              <a:gd name="connsiteY3-258" fmla="*/ 1828800 h 1836892"/>
              <a:gd name="connsiteX4-259" fmla="*/ 283221 w 1173345"/>
              <a:gd name="connsiteY4-260" fmla="*/ 1836892 h 1836892"/>
              <a:gd name="connsiteX5-261" fmla="*/ 267037 w 1173345"/>
              <a:gd name="connsiteY5-262" fmla="*/ 1747879 h 1836892"/>
              <a:gd name="connsiteX6-263" fmla="*/ 186117 w 1173345"/>
              <a:gd name="connsiteY6-264" fmla="*/ 1747879 h 1836892"/>
              <a:gd name="connsiteX7-265" fmla="*/ 178025 w 1173345"/>
              <a:gd name="connsiteY7-266" fmla="*/ 728283 h 1836892"/>
              <a:gd name="connsiteX8-267" fmla="*/ 356050 w 1173345"/>
              <a:gd name="connsiteY8-268" fmla="*/ 679731 h 1836892"/>
              <a:gd name="connsiteX9-269" fmla="*/ 493614 w 1173345"/>
              <a:gd name="connsiteY9-270" fmla="*/ 687823 h 1836892"/>
              <a:gd name="connsiteX10-271" fmla="*/ 744467 w 1173345"/>
              <a:gd name="connsiteY10-272" fmla="*/ 736375 h 1836892"/>
              <a:gd name="connsiteX11-273" fmla="*/ 954860 w 1173345"/>
              <a:gd name="connsiteY11-274" fmla="*/ 776835 h 1836892"/>
              <a:gd name="connsiteX12-275" fmla="*/ 1173345 w 1173345"/>
              <a:gd name="connsiteY12-276" fmla="*/ 736375 h 1836892"/>
              <a:gd name="connsiteX13-277" fmla="*/ 1165253 w 1173345"/>
              <a:gd name="connsiteY13-278" fmla="*/ 32368 h 1836892"/>
              <a:gd name="connsiteX14-279" fmla="*/ 930584 w 1173345"/>
              <a:gd name="connsiteY14-280" fmla="*/ 97104 h 1836892"/>
              <a:gd name="connsiteX15-281" fmla="*/ 849664 w 1173345"/>
              <a:gd name="connsiteY15-282" fmla="*/ 105196 h 1836892"/>
              <a:gd name="connsiteX16-283" fmla="*/ 744467 w 1173345"/>
              <a:gd name="connsiteY16-284" fmla="*/ 89012 h 1836892"/>
              <a:gd name="connsiteX17-285" fmla="*/ 558351 w 1173345"/>
              <a:gd name="connsiteY17-286" fmla="*/ 48552 h 1836892"/>
              <a:gd name="connsiteX18-287" fmla="*/ 461246 w 1173345"/>
              <a:gd name="connsiteY18-288" fmla="*/ 16184 h 1836892"/>
              <a:gd name="connsiteX19-289" fmla="*/ 186117 w 1173345"/>
              <a:gd name="connsiteY19-290" fmla="*/ 48552 h 1836892"/>
              <a:gd name="connsiteX20-291" fmla="*/ 153749 w 1173345"/>
              <a:gd name="connsiteY20-292" fmla="*/ 8092 h 1836892"/>
              <a:gd name="connsiteX21-293" fmla="*/ 121381 w 1173345"/>
              <a:gd name="connsiteY21-294" fmla="*/ 16184 h 1836892"/>
              <a:gd name="connsiteX0-295" fmla="*/ 121381 w 1173345"/>
              <a:gd name="connsiteY0-296" fmla="*/ 16184 h 1836892"/>
              <a:gd name="connsiteX1-297" fmla="*/ 113289 w 1173345"/>
              <a:gd name="connsiteY1-298" fmla="*/ 1739787 h 1836892"/>
              <a:gd name="connsiteX2-299" fmla="*/ 0 w 1173345"/>
              <a:gd name="connsiteY2-300" fmla="*/ 1747879 h 1836892"/>
              <a:gd name="connsiteX3-301" fmla="*/ 16184 w 1173345"/>
              <a:gd name="connsiteY3-302" fmla="*/ 1828800 h 1836892"/>
              <a:gd name="connsiteX4-303" fmla="*/ 283221 w 1173345"/>
              <a:gd name="connsiteY4-304" fmla="*/ 1836892 h 1836892"/>
              <a:gd name="connsiteX5-305" fmla="*/ 267037 w 1173345"/>
              <a:gd name="connsiteY5-306" fmla="*/ 1747879 h 1836892"/>
              <a:gd name="connsiteX6-307" fmla="*/ 186117 w 1173345"/>
              <a:gd name="connsiteY6-308" fmla="*/ 1747879 h 1836892"/>
              <a:gd name="connsiteX7-309" fmla="*/ 178025 w 1173345"/>
              <a:gd name="connsiteY7-310" fmla="*/ 728283 h 1836892"/>
              <a:gd name="connsiteX8-311" fmla="*/ 356050 w 1173345"/>
              <a:gd name="connsiteY8-312" fmla="*/ 679731 h 1836892"/>
              <a:gd name="connsiteX9-313" fmla="*/ 493614 w 1173345"/>
              <a:gd name="connsiteY9-314" fmla="*/ 687823 h 1836892"/>
              <a:gd name="connsiteX10-315" fmla="*/ 744467 w 1173345"/>
              <a:gd name="connsiteY10-316" fmla="*/ 736375 h 1836892"/>
              <a:gd name="connsiteX11-317" fmla="*/ 954860 w 1173345"/>
              <a:gd name="connsiteY11-318" fmla="*/ 776835 h 1836892"/>
              <a:gd name="connsiteX12-319" fmla="*/ 1173345 w 1173345"/>
              <a:gd name="connsiteY12-320" fmla="*/ 736375 h 1836892"/>
              <a:gd name="connsiteX13-321" fmla="*/ 1165253 w 1173345"/>
              <a:gd name="connsiteY13-322" fmla="*/ 32368 h 1836892"/>
              <a:gd name="connsiteX14-323" fmla="*/ 930584 w 1173345"/>
              <a:gd name="connsiteY14-324" fmla="*/ 97104 h 1836892"/>
              <a:gd name="connsiteX15-325" fmla="*/ 849664 w 1173345"/>
              <a:gd name="connsiteY15-326" fmla="*/ 105196 h 1836892"/>
              <a:gd name="connsiteX16-327" fmla="*/ 744467 w 1173345"/>
              <a:gd name="connsiteY16-328" fmla="*/ 89012 h 1836892"/>
              <a:gd name="connsiteX17-329" fmla="*/ 558351 w 1173345"/>
              <a:gd name="connsiteY17-330" fmla="*/ 48552 h 1836892"/>
              <a:gd name="connsiteX18-331" fmla="*/ 461246 w 1173345"/>
              <a:gd name="connsiteY18-332" fmla="*/ 16184 h 1836892"/>
              <a:gd name="connsiteX19-333" fmla="*/ 186117 w 1173345"/>
              <a:gd name="connsiteY19-334" fmla="*/ 48552 h 1836892"/>
              <a:gd name="connsiteX20-335" fmla="*/ 153749 w 1173345"/>
              <a:gd name="connsiteY20-336" fmla="*/ 8092 h 1836892"/>
              <a:gd name="connsiteX21-337" fmla="*/ 121381 w 1173345"/>
              <a:gd name="connsiteY21-338" fmla="*/ 16184 h 1836892"/>
              <a:gd name="connsiteX0-339" fmla="*/ 121381 w 1173345"/>
              <a:gd name="connsiteY0-340" fmla="*/ 16184 h 1836892"/>
              <a:gd name="connsiteX1-341" fmla="*/ 113289 w 1173345"/>
              <a:gd name="connsiteY1-342" fmla="*/ 1739787 h 1836892"/>
              <a:gd name="connsiteX2-343" fmla="*/ 0 w 1173345"/>
              <a:gd name="connsiteY2-344" fmla="*/ 1747879 h 1836892"/>
              <a:gd name="connsiteX3-345" fmla="*/ 16184 w 1173345"/>
              <a:gd name="connsiteY3-346" fmla="*/ 1828800 h 1836892"/>
              <a:gd name="connsiteX4-347" fmla="*/ 283221 w 1173345"/>
              <a:gd name="connsiteY4-348" fmla="*/ 1836892 h 1836892"/>
              <a:gd name="connsiteX5-349" fmla="*/ 267037 w 1173345"/>
              <a:gd name="connsiteY5-350" fmla="*/ 1747879 h 1836892"/>
              <a:gd name="connsiteX6-351" fmla="*/ 186117 w 1173345"/>
              <a:gd name="connsiteY6-352" fmla="*/ 1747879 h 1836892"/>
              <a:gd name="connsiteX7-353" fmla="*/ 178025 w 1173345"/>
              <a:gd name="connsiteY7-354" fmla="*/ 728283 h 1836892"/>
              <a:gd name="connsiteX8-355" fmla="*/ 356050 w 1173345"/>
              <a:gd name="connsiteY8-356" fmla="*/ 679731 h 1836892"/>
              <a:gd name="connsiteX9-357" fmla="*/ 493614 w 1173345"/>
              <a:gd name="connsiteY9-358" fmla="*/ 687823 h 1836892"/>
              <a:gd name="connsiteX10-359" fmla="*/ 744467 w 1173345"/>
              <a:gd name="connsiteY10-360" fmla="*/ 736375 h 1836892"/>
              <a:gd name="connsiteX11-361" fmla="*/ 954860 w 1173345"/>
              <a:gd name="connsiteY11-362" fmla="*/ 776835 h 1836892"/>
              <a:gd name="connsiteX12-363" fmla="*/ 1173345 w 1173345"/>
              <a:gd name="connsiteY12-364" fmla="*/ 736375 h 1836892"/>
              <a:gd name="connsiteX13-365" fmla="*/ 1165253 w 1173345"/>
              <a:gd name="connsiteY13-366" fmla="*/ 32368 h 1836892"/>
              <a:gd name="connsiteX14-367" fmla="*/ 930584 w 1173345"/>
              <a:gd name="connsiteY14-368" fmla="*/ 97104 h 1836892"/>
              <a:gd name="connsiteX15-369" fmla="*/ 849664 w 1173345"/>
              <a:gd name="connsiteY15-370" fmla="*/ 105196 h 1836892"/>
              <a:gd name="connsiteX16-371" fmla="*/ 744467 w 1173345"/>
              <a:gd name="connsiteY16-372" fmla="*/ 89012 h 1836892"/>
              <a:gd name="connsiteX17-373" fmla="*/ 558351 w 1173345"/>
              <a:gd name="connsiteY17-374" fmla="*/ 48552 h 1836892"/>
              <a:gd name="connsiteX18-375" fmla="*/ 461246 w 1173345"/>
              <a:gd name="connsiteY18-376" fmla="*/ 16184 h 1836892"/>
              <a:gd name="connsiteX19-377" fmla="*/ 186117 w 1173345"/>
              <a:gd name="connsiteY19-378" fmla="*/ 48552 h 1836892"/>
              <a:gd name="connsiteX20-379" fmla="*/ 153749 w 1173345"/>
              <a:gd name="connsiteY20-380" fmla="*/ 8092 h 1836892"/>
              <a:gd name="connsiteX21-381" fmla="*/ 121381 w 1173345"/>
              <a:gd name="connsiteY21-382" fmla="*/ 16184 h 1836892"/>
              <a:gd name="connsiteX0-383" fmla="*/ 121381 w 1173345"/>
              <a:gd name="connsiteY0-384" fmla="*/ 16184 h 1836892"/>
              <a:gd name="connsiteX1-385" fmla="*/ 113289 w 1173345"/>
              <a:gd name="connsiteY1-386" fmla="*/ 1739787 h 1836892"/>
              <a:gd name="connsiteX2-387" fmla="*/ 0 w 1173345"/>
              <a:gd name="connsiteY2-388" fmla="*/ 1747879 h 1836892"/>
              <a:gd name="connsiteX3-389" fmla="*/ 16184 w 1173345"/>
              <a:gd name="connsiteY3-390" fmla="*/ 1828800 h 1836892"/>
              <a:gd name="connsiteX4-391" fmla="*/ 283221 w 1173345"/>
              <a:gd name="connsiteY4-392" fmla="*/ 1836892 h 1836892"/>
              <a:gd name="connsiteX5-393" fmla="*/ 267037 w 1173345"/>
              <a:gd name="connsiteY5-394" fmla="*/ 1747879 h 1836892"/>
              <a:gd name="connsiteX6-395" fmla="*/ 186117 w 1173345"/>
              <a:gd name="connsiteY6-396" fmla="*/ 1747879 h 1836892"/>
              <a:gd name="connsiteX7-397" fmla="*/ 178025 w 1173345"/>
              <a:gd name="connsiteY7-398" fmla="*/ 728283 h 1836892"/>
              <a:gd name="connsiteX8-399" fmla="*/ 356050 w 1173345"/>
              <a:gd name="connsiteY8-400" fmla="*/ 679731 h 1836892"/>
              <a:gd name="connsiteX9-401" fmla="*/ 493614 w 1173345"/>
              <a:gd name="connsiteY9-402" fmla="*/ 687823 h 1836892"/>
              <a:gd name="connsiteX10-403" fmla="*/ 744467 w 1173345"/>
              <a:gd name="connsiteY10-404" fmla="*/ 736375 h 1836892"/>
              <a:gd name="connsiteX11-405" fmla="*/ 954860 w 1173345"/>
              <a:gd name="connsiteY11-406" fmla="*/ 776835 h 1836892"/>
              <a:gd name="connsiteX12-407" fmla="*/ 1173345 w 1173345"/>
              <a:gd name="connsiteY12-408" fmla="*/ 736375 h 1836892"/>
              <a:gd name="connsiteX13-409" fmla="*/ 1165253 w 1173345"/>
              <a:gd name="connsiteY13-410" fmla="*/ 32368 h 1836892"/>
              <a:gd name="connsiteX14-411" fmla="*/ 930584 w 1173345"/>
              <a:gd name="connsiteY14-412" fmla="*/ 97104 h 1836892"/>
              <a:gd name="connsiteX15-413" fmla="*/ 849664 w 1173345"/>
              <a:gd name="connsiteY15-414" fmla="*/ 105196 h 1836892"/>
              <a:gd name="connsiteX16-415" fmla="*/ 558351 w 1173345"/>
              <a:gd name="connsiteY16-416" fmla="*/ 48552 h 1836892"/>
              <a:gd name="connsiteX17-417" fmla="*/ 461246 w 1173345"/>
              <a:gd name="connsiteY17-418" fmla="*/ 16184 h 1836892"/>
              <a:gd name="connsiteX18-419" fmla="*/ 186117 w 1173345"/>
              <a:gd name="connsiteY18-420" fmla="*/ 48552 h 1836892"/>
              <a:gd name="connsiteX19-421" fmla="*/ 153749 w 1173345"/>
              <a:gd name="connsiteY19-422" fmla="*/ 8092 h 1836892"/>
              <a:gd name="connsiteX20-423" fmla="*/ 121381 w 1173345"/>
              <a:gd name="connsiteY20-424" fmla="*/ 16184 h 1836892"/>
              <a:gd name="connsiteX0-425" fmla="*/ 121381 w 1173345"/>
              <a:gd name="connsiteY0-426" fmla="*/ 16184 h 1836892"/>
              <a:gd name="connsiteX1-427" fmla="*/ 113289 w 1173345"/>
              <a:gd name="connsiteY1-428" fmla="*/ 1739787 h 1836892"/>
              <a:gd name="connsiteX2-429" fmla="*/ 0 w 1173345"/>
              <a:gd name="connsiteY2-430" fmla="*/ 1747879 h 1836892"/>
              <a:gd name="connsiteX3-431" fmla="*/ 16184 w 1173345"/>
              <a:gd name="connsiteY3-432" fmla="*/ 1828800 h 1836892"/>
              <a:gd name="connsiteX4-433" fmla="*/ 283221 w 1173345"/>
              <a:gd name="connsiteY4-434" fmla="*/ 1836892 h 1836892"/>
              <a:gd name="connsiteX5-435" fmla="*/ 267037 w 1173345"/>
              <a:gd name="connsiteY5-436" fmla="*/ 1747879 h 1836892"/>
              <a:gd name="connsiteX6-437" fmla="*/ 186117 w 1173345"/>
              <a:gd name="connsiteY6-438" fmla="*/ 1747879 h 1836892"/>
              <a:gd name="connsiteX7-439" fmla="*/ 178025 w 1173345"/>
              <a:gd name="connsiteY7-440" fmla="*/ 728283 h 1836892"/>
              <a:gd name="connsiteX8-441" fmla="*/ 356050 w 1173345"/>
              <a:gd name="connsiteY8-442" fmla="*/ 679731 h 1836892"/>
              <a:gd name="connsiteX9-443" fmla="*/ 493614 w 1173345"/>
              <a:gd name="connsiteY9-444" fmla="*/ 687823 h 1836892"/>
              <a:gd name="connsiteX10-445" fmla="*/ 744467 w 1173345"/>
              <a:gd name="connsiteY10-446" fmla="*/ 736375 h 1836892"/>
              <a:gd name="connsiteX11-447" fmla="*/ 954860 w 1173345"/>
              <a:gd name="connsiteY11-448" fmla="*/ 776835 h 1836892"/>
              <a:gd name="connsiteX12-449" fmla="*/ 1173345 w 1173345"/>
              <a:gd name="connsiteY12-450" fmla="*/ 736375 h 1836892"/>
              <a:gd name="connsiteX13-451" fmla="*/ 1165253 w 1173345"/>
              <a:gd name="connsiteY13-452" fmla="*/ 32368 h 1836892"/>
              <a:gd name="connsiteX14-453" fmla="*/ 930584 w 1173345"/>
              <a:gd name="connsiteY14-454" fmla="*/ 97104 h 1836892"/>
              <a:gd name="connsiteX15-455" fmla="*/ 849664 w 1173345"/>
              <a:gd name="connsiteY15-456" fmla="*/ 105196 h 1836892"/>
              <a:gd name="connsiteX16-457" fmla="*/ 461246 w 1173345"/>
              <a:gd name="connsiteY16-458" fmla="*/ 16184 h 1836892"/>
              <a:gd name="connsiteX17-459" fmla="*/ 186117 w 1173345"/>
              <a:gd name="connsiteY17-460" fmla="*/ 48552 h 1836892"/>
              <a:gd name="connsiteX18-461" fmla="*/ 153749 w 1173345"/>
              <a:gd name="connsiteY18-462" fmla="*/ 8092 h 1836892"/>
              <a:gd name="connsiteX19-463" fmla="*/ 121381 w 1173345"/>
              <a:gd name="connsiteY19-464" fmla="*/ 16184 h 1836892"/>
              <a:gd name="connsiteX0-465" fmla="*/ 121381 w 1173345"/>
              <a:gd name="connsiteY0-466" fmla="*/ 16184 h 1836892"/>
              <a:gd name="connsiteX1-467" fmla="*/ 113289 w 1173345"/>
              <a:gd name="connsiteY1-468" fmla="*/ 1739787 h 1836892"/>
              <a:gd name="connsiteX2-469" fmla="*/ 0 w 1173345"/>
              <a:gd name="connsiteY2-470" fmla="*/ 1747879 h 1836892"/>
              <a:gd name="connsiteX3-471" fmla="*/ 16184 w 1173345"/>
              <a:gd name="connsiteY3-472" fmla="*/ 1828800 h 1836892"/>
              <a:gd name="connsiteX4-473" fmla="*/ 283221 w 1173345"/>
              <a:gd name="connsiteY4-474" fmla="*/ 1836892 h 1836892"/>
              <a:gd name="connsiteX5-475" fmla="*/ 267037 w 1173345"/>
              <a:gd name="connsiteY5-476" fmla="*/ 1747879 h 1836892"/>
              <a:gd name="connsiteX6-477" fmla="*/ 186117 w 1173345"/>
              <a:gd name="connsiteY6-478" fmla="*/ 1747879 h 1836892"/>
              <a:gd name="connsiteX7-479" fmla="*/ 178025 w 1173345"/>
              <a:gd name="connsiteY7-480" fmla="*/ 728283 h 1836892"/>
              <a:gd name="connsiteX8-481" fmla="*/ 356050 w 1173345"/>
              <a:gd name="connsiteY8-482" fmla="*/ 679731 h 1836892"/>
              <a:gd name="connsiteX9-483" fmla="*/ 493614 w 1173345"/>
              <a:gd name="connsiteY9-484" fmla="*/ 687823 h 1836892"/>
              <a:gd name="connsiteX10-485" fmla="*/ 744467 w 1173345"/>
              <a:gd name="connsiteY10-486" fmla="*/ 736375 h 1836892"/>
              <a:gd name="connsiteX11-487" fmla="*/ 954860 w 1173345"/>
              <a:gd name="connsiteY11-488" fmla="*/ 776835 h 1836892"/>
              <a:gd name="connsiteX12-489" fmla="*/ 1173345 w 1173345"/>
              <a:gd name="connsiteY12-490" fmla="*/ 736375 h 1836892"/>
              <a:gd name="connsiteX13-491" fmla="*/ 1165253 w 1173345"/>
              <a:gd name="connsiteY13-492" fmla="*/ 32368 h 1836892"/>
              <a:gd name="connsiteX14-493" fmla="*/ 930584 w 1173345"/>
              <a:gd name="connsiteY14-494" fmla="*/ 97104 h 1836892"/>
              <a:gd name="connsiteX15-495" fmla="*/ 849664 w 1173345"/>
              <a:gd name="connsiteY15-496" fmla="*/ 105196 h 1836892"/>
              <a:gd name="connsiteX16-497" fmla="*/ 461246 w 1173345"/>
              <a:gd name="connsiteY16-498" fmla="*/ 16184 h 1836892"/>
              <a:gd name="connsiteX17-499" fmla="*/ 186117 w 1173345"/>
              <a:gd name="connsiteY17-500" fmla="*/ 48552 h 1836892"/>
              <a:gd name="connsiteX18-501" fmla="*/ 153749 w 1173345"/>
              <a:gd name="connsiteY18-502" fmla="*/ 8092 h 1836892"/>
              <a:gd name="connsiteX19-503" fmla="*/ 121381 w 1173345"/>
              <a:gd name="connsiteY19-504" fmla="*/ 16184 h 1836892"/>
              <a:gd name="connsiteX0-505" fmla="*/ 121381 w 1173345"/>
              <a:gd name="connsiteY0-506" fmla="*/ 16184 h 1836892"/>
              <a:gd name="connsiteX1-507" fmla="*/ 113289 w 1173345"/>
              <a:gd name="connsiteY1-508" fmla="*/ 1739787 h 1836892"/>
              <a:gd name="connsiteX2-509" fmla="*/ 0 w 1173345"/>
              <a:gd name="connsiteY2-510" fmla="*/ 1747879 h 1836892"/>
              <a:gd name="connsiteX3-511" fmla="*/ 16184 w 1173345"/>
              <a:gd name="connsiteY3-512" fmla="*/ 1828800 h 1836892"/>
              <a:gd name="connsiteX4-513" fmla="*/ 283221 w 1173345"/>
              <a:gd name="connsiteY4-514" fmla="*/ 1836892 h 1836892"/>
              <a:gd name="connsiteX5-515" fmla="*/ 267037 w 1173345"/>
              <a:gd name="connsiteY5-516" fmla="*/ 1747879 h 1836892"/>
              <a:gd name="connsiteX6-517" fmla="*/ 186117 w 1173345"/>
              <a:gd name="connsiteY6-518" fmla="*/ 1747879 h 1836892"/>
              <a:gd name="connsiteX7-519" fmla="*/ 178025 w 1173345"/>
              <a:gd name="connsiteY7-520" fmla="*/ 728283 h 1836892"/>
              <a:gd name="connsiteX8-521" fmla="*/ 356050 w 1173345"/>
              <a:gd name="connsiteY8-522" fmla="*/ 679731 h 1836892"/>
              <a:gd name="connsiteX9-523" fmla="*/ 493614 w 1173345"/>
              <a:gd name="connsiteY9-524" fmla="*/ 687823 h 1836892"/>
              <a:gd name="connsiteX10-525" fmla="*/ 744467 w 1173345"/>
              <a:gd name="connsiteY10-526" fmla="*/ 736375 h 1836892"/>
              <a:gd name="connsiteX11-527" fmla="*/ 954860 w 1173345"/>
              <a:gd name="connsiteY11-528" fmla="*/ 776835 h 1836892"/>
              <a:gd name="connsiteX12-529" fmla="*/ 1173345 w 1173345"/>
              <a:gd name="connsiteY12-530" fmla="*/ 736375 h 1836892"/>
              <a:gd name="connsiteX13-531" fmla="*/ 1165253 w 1173345"/>
              <a:gd name="connsiteY13-532" fmla="*/ 32368 h 1836892"/>
              <a:gd name="connsiteX14-533" fmla="*/ 930584 w 1173345"/>
              <a:gd name="connsiteY14-534" fmla="*/ 97104 h 1836892"/>
              <a:gd name="connsiteX15-535" fmla="*/ 849664 w 1173345"/>
              <a:gd name="connsiteY15-536" fmla="*/ 105196 h 1836892"/>
              <a:gd name="connsiteX16-537" fmla="*/ 461246 w 1173345"/>
              <a:gd name="connsiteY16-538" fmla="*/ 16184 h 1836892"/>
              <a:gd name="connsiteX17-539" fmla="*/ 186117 w 1173345"/>
              <a:gd name="connsiteY17-540" fmla="*/ 48552 h 1836892"/>
              <a:gd name="connsiteX18-541" fmla="*/ 153749 w 1173345"/>
              <a:gd name="connsiteY18-542" fmla="*/ 8092 h 1836892"/>
              <a:gd name="connsiteX19-543" fmla="*/ 121381 w 1173345"/>
              <a:gd name="connsiteY19-544" fmla="*/ 16184 h 1836892"/>
              <a:gd name="connsiteX0-545" fmla="*/ 121381 w 1173345"/>
              <a:gd name="connsiteY0-546" fmla="*/ 18429 h 1839137"/>
              <a:gd name="connsiteX1-547" fmla="*/ 113289 w 1173345"/>
              <a:gd name="connsiteY1-548" fmla="*/ 1742032 h 1839137"/>
              <a:gd name="connsiteX2-549" fmla="*/ 0 w 1173345"/>
              <a:gd name="connsiteY2-550" fmla="*/ 1750124 h 1839137"/>
              <a:gd name="connsiteX3-551" fmla="*/ 16184 w 1173345"/>
              <a:gd name="connsiteY3-552" fmla="*/ 1831045 h 1839137"/>
              <a:gd name="connsiteX4-553" fmla="*/ 283221 w 1173345"/>
              <a:gd name="connsiteY4-554" fmla="*/ 1839137 h 1839137"/>
              <a:gd name="connsiteX5-555" fmla="*/ 267037 w 1173345"/>
              <a:gd name="connsiteY5-556" fmla="*/ 1750124 h 1839137"/>
              <a:gd name="connsiteX6-557" fmla="*/ 186117 w 1173345"/>
              <a:gd name="connsiteY6-558" fmla="*/ 1750124 h 1839137"/>
              <a:gd name="connsiteX7-559" fmla="*/ 178025 w 1173345"/>
              <a:gd name="connsiteY7-560" fmla="*/ 730528 h 1839137"/>
              <a:gd name="connsiteX8-561" fmla="*/ 356050 w 1173345"/>
              <a:gd name="connsiteY8-562" fmla="*/ 681976 h 1839137"/>
              <a:gd name="connsiteX9-563" fmla="*/ 493614 w 1173345"/>
              <a:gd name="connsiteY9-564" fmla="*/ 690068 h 1839137"/>
              <a:gd name="connsiteX10-565" fmla="*/ 744467 w 1173345"/>
              <a:gd name="connsiteY10-566" fmla="*/ 738620 h 1839137"/>
              <a:gd name="connsiteX11-567" fmla="*/ 954860 w 1173345"/>
              <a:gd name="connsiteY11-568" fmla="*/ 779080 h 1839137"/>
              <a:gd name="connsiteX12-569" fmla="*/ 1173345 w 1173345"/>
              <a:gd name="connsiteY12-570" fmla="*/ 738620 h 1839137"/>
              <a:gd name="connsiteX13-571" fmla="*/ 1165253 w 1173345"/>
              <a:gd name="connsiteY13-572" fmla="*/ 34613 h 1839137"/>
              <a:gd name="connsiteX14-573" fmla="*/ 930584 w 1173345"/>
              <a:gd name="connsiteY14-574" fmla="*/ 99349 h 1839137"/>
              <a:gd name="connsiteX15-575" fmla="*/ 849664 w 1173345"/>
              <a:gd name="connsiteY15-576" fmla="*/ 107441 h 1839137"/>
              <a:gd name="connsiteX16-577" fmla="*/ 461246 w 1173345"/>
              <a:gd name="connsiteY16-578" fmla="*/ 18429 h 1839137"/>
              <a:gd name="connsiteX17-579" fmla="*/ 186117 w 1173345"/>
              <a:gd name="connsiteY17-580" fmla="*/ 50797 h 1839137"/>
              <a:gd name="connsiteX18-581" fmla="*/ 173437 w 1173345"/>
              <a:gd name="connsiteY18-582" fmla="*/ 6661 h 1839137"/>
              <a:gd name="connsiteX19-583" fmla="*/ 121381 w 1173345"/>
              <a:gd name="connsiteY19-584" fmla="*/ 18429 h 1839137"/>
              <a:gd name="connsiteX0-585" fmla="*/ 121381 w 1173345"/>
              <a:gd name="connsiteY0-586" fmla="*/ 18429 h 1839137"/>
              <a:gd name="connsiteX1-587" fmla="*/ 113289 w 1173345"/>
              <a:gd name="connsiteY1-588" fmla="*/ 1742032 h 1839137"/>
              <a:gd name="connsiteX2-589" fmla="*/ 0 w 1173345"/>
              <a:gd name="connsiteY2-590" fmla="*/ 1750124 h 1839137"/>
              <a:gd name="connsiteX3-591" fmla="*/ 16184 w 1173345"/>
              <a:gd name="connsiteY3-592" fmla="*/ 1831045 h 1839137"/>
              <a:gd name="connsiteX4-593" fmla="*/ 283221 w 1173345"/>
              <a:gd name="connsiteY4-594" fmla="*/ 1839137 h 1839137"/>
              <a:gd name="connsiteX5-595" fmla="*/ 267037 w 1173345"/>
              <a:gd name="connsiteY5-596" fmla="*/ 1750124 h 1839137"/>
              <a:gd name="connsiteX6-597" fmla="*/ 186117 w 1173345"/>
              <a:gd name="connsiteY6-598" fmla="*/ 1750124 h 1839137"/>
              <a:gd name="connsiteX7-599" fmla="*/ 178025 w 1173345"/>
              <a:gd name="connsiteY7-600" fmla="*/ 730528 h 1839137"/>
              <a:gd name="connsiteX8-601" fmla="*/ 356050 w 1173345"/>
              <a:gd name="connsiteY8-602" fmla="*/ 681976 h 1839137"/>
              <a:gd name="connsiteX9-603" fmla="*/ 744467 w 1173345"/>
              <a:gd name="connsiteY9-604" fmla="*/ 738620 h 1839137"/>
              <a:gd name="connsiteX10-605" fmla="*/ 954860 w 1173345"/>
              <a:gd name="connsiteY10-606" fmla="*/ 779080 h 1839137"/>
              <a:gd name="connsiteX11-607" fmla="*/ 1173345 w 1173345"/>
              <a:gd name="connsiteY11-608" fmla="*/ 738620 h 1839137"/>
              <a:gd name="connsiteX12-609" fmla="*/ 1165253 w 1173345"/>
              <a:gd name="connsiteY12-610" fmla="*/ 34613 h 1839137"/>
              <a:gd name="connsiteX13-611" fmla="*/ 930584 w 1173345"/>
              <a:gd name="connsiteY13-612" fmla="*/ 99349 h 1839137"/>
              <a:gd name="connsiteX14-613" fmla="*/ 849664 w 1173345"/>
              <a:gd name="connsiteY14-614" fmla="*/ 107441 h 1839137"/>
              <a:gd name="connsiteX15-615" fmla="*/ 461246 w 1173345"/>
              <a:gd name="connsiteY15-616" fmla="*/ 18429 h 1839137"/>
              <a:gd name="connsiteX16-617" fmla="*/ 186117 w 1173345"/>
              <a:gd name="connsiteY16-618" fmla="*/ 50797 h 1839137"/>
              <a:gd name="connsiteX17-619" fmla="*/ 173437 w 1173345"/>
              <a:gd name="connsiteY17-620" fmla="*/ 6661 h 1839137"/>
              <a:gd name="connsiteX18-621" fmla="*/ 121381 w 1173345"/>
              <a:gd name="connsiteY18-622" fmla="*/ 18429 h 1839137"/>
              <a:gd name="connsiteX0-623" fmla="*/ 121381 w 1173345"/>
              <a:gd name="connsiteY0-624" fmla="*/ 18429 h 1839137"/>
              <a:gd name="connsiteX1-625" fmla="*/ 113289 w 1173345"/>
              <a:gd name="connsiteY1-626" fmla="*/ 1742032 h 1839137"/>
              <a:gd name="connsiteX2-627" fmla="*/ 0 w 1173345"/>
              <a:gd name="connsiteY2-628" fmla="*/ 1750124 h 1839137"/>
              <a:gd name="connsiteX3-629" fmla="*/ 16184 w 1173345"/>
              <a:gd name="connsiteY3-630" fmla="*/ 1831045 h 1839137"/>
              <a:gd name="connsiteX4-631" fmla="*/ 283221 w 1173345"/>
              <a:gd name="connsiteY4-632" fmla="*/ 1839137 h 1839137"/>
              <a:gd name="connsiteX5-633" fmla="*/ 267037 w 1173345"/>
              <a:gd name="connsiteY5-634" fmla="*/ 1750124 h 1839137"/>
              <a:gd name="connsiteX6-635" fmla="*/ 186117 w 1173345"/>
              <a:gd name="connsiteY6-636" fmla="*/ 1750124 h 1839137"/>
              <a:gd name="connsiteX7-637" fmla="*/ 178025 w 1173345"/>
              <a:gd name="connsiteY7-638" fmla="*/ 730528 h 1839137"/>
              <a:gd name="connsiteX8-639" fmla="*/ 356050 w 1173345"/>
              <a:gd name="connsiteY8-640" fmla="*/ 681976 h 1839137"/>
              <a:gd name="connsiteX9-641" fmla="*/ 744467 w 1173345"/>
              <a:gd name="connsiteY9-642" fmla="*/ 738620 h 1839137"/>
              <a:gd name="connsiteX10-643" fmla="*/ 954860 w 1173345"/>
              <a:gd name="connsiteY10-644" fmla="*/ 779080 h 1839137"/>
              <a:gd name="connsiteX11-645" fmla="*/ 1173345 w 1173345"/>
              <a:gd name="connsiteY11-646" fmla="*/ 738620 h 1839137"/>
              <a:gd name="connsiteX12-647" fmla="*/ 1165253 w 1173345"/>
              <a:gd name="connsiteY12-648" fmla="*/ 34613 h 1839137"/>
              <a:gd name="connsiteX13-649" fmla="*/ 930584 w 1173345"/>
              <a:gd name="connsiteY13-650" fmla="*/ 99349 h 1839137"/>
              <a:gd name="connsiteX14-651" fmla="*/ 849664 w 1173345"/>
              <a:gd name="connsiteY14-652" fmla="*/ 107441 h 1839137"/>
              <a:gd name="connsiteX15-653" fmla="*/ 461246 w 1173345"/>
              <a:gd name="connsiteY15-654" fmla="*/ 18429 h 1839137"/>
              <a:gd name="connsiteX16-655" fmla="*/ 186117 w 1173345"/>
              <a:gd name="connsiteY16-656" fmla="*/ 50797 h 1839137"/>
              <a:gd name="connsiteX17-657" fmla="*/ 173437 w 1173345"/>
              <a:gd name="connsiteY17-658" fmla="*/ 6661 h 1839137"/>
              <a:gd name="connsiteX18-659" fmla="*/ 121381 w 1173345"/>
              <a:gd name="connsiteY18-660" fmla="*/ 18429 h 1839137"/>
              <a:gd name="connsiteX0-661" fmla="*/ 121381 w 1173345"/>
              <a:gd name="connsiteY0-662" fmla="*/ 18429 h 1839137"/>
              <a:gd name="connsiteX1-663" fmla="*/ 113289 w 1173345"/>
              <a:gd name="connsiteY1-664" fmla="*/ 1742032 h 1839137"/>
              <a:gd name="connsiteX2-665" fmla="*/ 0 w 1173345"/>
              <a:gd name="connsiteY2-666" fmla="*/ 1750124 h 1839137"/>
              <a:gd name="connsiteX3-667" fmla="*/ 16184 w 1173345"/>
              <a:gd name="connsiteY3-668" fmla="*/ 1831045 h 1839137"/>
              <a:gd name="connsiteX4-669" fmla="*/ 283221 w 1173345"/>
              <a:gd name="connsiteY4-670" fmla="*/ 1839137 h 1839137"/>
              <a:gd name="connsiteX5-671" fmla="*/ 267037 w 1173345"/>
              <a:gd name="connsiteY5-672" fmla="*/ 1750124 h 1839137"/>
              <a:gd name="connsiteX6-673" fmla="*/ 186117 w 1173345"/>
              <a:gd name="connsiteY6-674" fmla="*/ 1750124 h 1839137"/>
              <a:gd name="connsiteX7-675" fmla="*/ 178025 w 1173345"/>
              <a:gd name="connsiteY7-676" fmla="*/ 730528 h 1839137"/>
              <a:gd name="connsiteX8-677" fmla="*/ 461469 w 1173345"/>
              <a:gd name="connsiteY8-678" fmla="*/ 726742 h 1839137"/>
              <a:gd name="connsiteX9-679" fmla="*/ 744467 w 1173345"/>
              <a:gd name="connsiteY9-680" fmla="*/ 738620 h 1839137"/>
              <a:gd name="connsiteX10-681" fmla="*/ 954860 w 1173345"/>
              <a:gd name="connsiteY10-682" fmla="*/ 779080 h 1839137"/>
              <a:gd name="connsiteX11-683" fmla="*/ 1173345 w 1173345"/>
              <a:gd name="connsiteY11-684" fmla="*/ 738620 h 1839137"/>
              <a:gd name="connsiteX12-685" fmla="*/ 1165253 w 1173345"/>
              <a:gd name="connsiteY12-686" fmla="*/ 34613 h 1839137"/>
              <a:gd name="connsiteX13-687" fmla="*/ 930584 w 1173345"/>
              <a:gd name="connsiteY13-688" fmla="*/ 99349 h 1839137"/>
              <a:gd name="connsiteX14-689" fmla="*/ 849664 w 1173345"/>
              <a:gd name="connsiteY14-690" fmla="*/ 107441 h 1839137"/>
              <a:gd name="connsiteX15-691" fmla="*/ 461246 w 1173345"/>
              <a:gd name="connsiteY15-692" fmla="*/ 18429 h 1839137"/>
              <a:gd name="connsiteX16-693" fmla="*/ 186117 w 1173345"/>
              <a:gd name="connsiteY16-694" fmla="*/ 50797 h 1839137"/>
              <a:gd name="connsiteX17-695" fmla="*/ 173437 w 1173345"/>
              <a:gd name="connsiteY17-696" fmla="*/ 6661 h 1839137"/>
              <a:gd name="connsiteX18-697" fmla="*/ 121381 w 1173345"/>
              <a:gd name="connsiteY18-698" fmla="*/ 18429 h 1839137"/>
              <a:gd name="connsiteX0-699" fmla="*/ 121381 w 1173345"/>
              <a:gd name="connsiteY0-700" fmla="*/ 18429 h 1839137"/>
              <a:gd name="connsiteX1-701" fmla="*/ 113289 w 1173345"/>
              <a:gd name="connsiteY1-702" fmla="*/ 1742032 h 1839137"/>
              <a:gd name="connsiteX2-703" fmla="*/ 0 w 1173345"/>
              <a:gd name="connsiteY2-704" fmla="*/ 1750124 h 1839137"/>
              <a:gd name="connsiteX3-705" fmla="*/ 16184 w 1173345"/>
              <a:gd name="connsiteY3-706" fmla="*/ 1831045 h 1839137"/>
              <a:gd name="connsiteX4-707" fmla="*/ 283221 w 1173345"/>
              <a:gd name="connsiteY4-708" fmla="*/ 1839137 h 1839137"/>
              <a:gd name="connsiteX5-709" fmla="*/ 267037 w 1173345"/>
              <a:gd name="connsiteY5-710" fmla="*/ 1750124 h 1839137"/>
              <a:gd name="connsiteX6-711" fmla="*/ 186117 w 1173345"/>
              <a:gd name="connsiteY6-712" fmla="*/ 1750124 h 1839137"/>
              <a:gd name="connsiteX7-713" fmla="*/ 178025 w 1173345"/>
              <a:gd name="connsiteY7-714" fmla="*/ 730528 h 1839137"/>
              <a:gd name="connsiteX8-715" fmla="*/ 461469 w 1173345"/>
              <a:gd name="connsiteY8-716" fmla="*/ 654734 h 1839137"/>
              <a:gd name="connsiteX9-717" fmla="*/ 744467 w 1173345"/>
              <a:gd name="connsiteY9-718" fmla="*/ 738620 h 1839137"/>
              <a:gd name="connsiteX10-719" fmla="*/ 954860 w 1173345"/>
              <a:gd name="connsiteY10-720" fmla="*/ 779080 h 1839137"/>
              <a:gd name="connsiteX11-721" fmla="*/ 1173345 w 1173345"/>
              <a:gd name="connsiteY11-722" fmla="*/ 738620 h 1839137"/>
              <a:gd name="connsiteX12-723" fmla="*/ 1165253 w 1173345"/>
              <a:gd name="connsiteY12-724" fmla="*/ 34613 h 1839137"/>
              <a:gd name="connsiteX13-725" fmla="*/ 930584 w 1173345"/>
              <a:gd name="connsiteY13-726" fmla="*/ 99349 h 1839137"/>
              <a:gd name="connsiteX14-727" fmla="*/ 849664 w 1173345"/>
              <a:gd name="connsiteY14-728" fmla="*/ 107441 h 1839137"/>
              <a:gd name="connsiteX15-729" fmla="*/ 461246 w 1173345"/>
              <a:gd name="connsiteY15-730" fmla="*/ 18429 h 1839137"/>
              <a:gd name="connsiteX16-731" fmla="*/ 186117 w 1173345"/>
              <a:gd name="connsiteY16-732" fmla="*/ 50797 h 1839137"/>
              <a:gd name="connsiteX17-733" fmla="*/ 173437 w 1173345"/>
              <a:gd name="connsiteY17-734" fmla="*/ 6661 h 1839137"/>
              <a:gd name="connsiteX18-735" fmla="*/ 121381 w 1173345"/>
              <a:gd name="connsiteY18-736" fmla="*/ 18429 h 1839137"/>
              <a:gd name="connsiteX0-737" fmla="*/ 121381 w 1173345"/>
              <a:gd name="connsiteY0-738" fmla="*/ 18429 h 1839137"/>
              <a:gd name="connsiteX1-739" fmla="*/ 113289 w 1173345"/>
              <a:gd name="connsiteY1-740" fmla="*/ 1742032 h 1839137"/>
              <a:gd name="connsiteX2-741" fmla="*/ 0 w 1173345"/>
              <a:gd name="connsiteY2-742" fmla="*/ 1750124 h 1839137"/>
              <a:gd name="connsiteX3-743" fmla="*/ 16184 w 1173345"/>
              <a:gd name="connsiteY3-744" fmla="*/ 1831045 h 1839137"/>
              <a:gd name="connsiteX4-745" fmla="*/ 283221 w 1173345"/>
              <a:gd name="connsiteY4-746" fmla="*/ 1839137 h 1839137"/>
              <a:gd name="connsiteX5-747" fmla="*/ 267037 w 1173345"/>
              <a:gd name="connsiteY5-748" fmla="*/ 1750124 h 1839137"/>
              <a:gd name="connsiteX6-749" fmla="*/ 186117 w 1173345"/>
              <a:gd name="connsiteY6-750" fmla="*/ 1750124 h 1839137"/>
              <a:gd name="connsiteX7-751" fmla="*/ 173437 w 1173345"/>
              <a:gd name="connsiteY7-752" fmla="*/ 798750 h 1839137"/>
              <a:gd name="connsiteX8-753" fmla="*/ 461469 w 1173345"/>
              <a:gd name="connsiteY8-754" fmla="*/ 654734 h 1839137"/>
              <a:gd name="connsiteX9-755" fmla="*/ 744467 w 1173345"/>
              <a:gd name="connsiteY9-756" fmla="*/ 738620 h 1839137"/>
              <a:gd name="connsiteX10-757" fmla="*/ 954860 w 1173345"/>
              <a:gd name="connsiteY10-758" fmla="*/ 779080 h 1839137"/>
              <a:gd name="connsiteX11-759" fmla="*/ 1173345 w 1173345"/>
              <a:gd name="connsiteY11-760" fmla="*/ 738620 h 1839137"/>
              <a:gd name="connsiteX12-761" fmla="*/ 1165253 w 1173345"/>
              <a:gd name="connsiteY12-762" fmla="*/ 34613 h 1839137"/>
              <a:gd name="connsiteX13-763" fmla="*/ 930584 w 1173345"/>
              <a:gd name="connsiteY13-764" fmla="*/ 99349 h 1839137"/>
              <a:gd name="connsiteX14-765" fmla="*/ 849664 w 1173345"/>
              <a:gd name="connsiteY14-766" fmla="*/ 107441 h 1839137"/>
              <a:gd name="connsiteX15-767" fmla="*/ 461246 w 1173345"/>
              <a:gd name="connsiteY15-768" fmla="*/ 18429 h 1839137"/>
              <a:gd name="connsiteX16-769" fmla="*/ 186117 w 1173345"/>
              <a:gd name="connsiteY16-770" fmla="*/ 50797 h 1839137"/>
              <a:gd name="connsiteX17-771" fmla="*/ 173437 w 1173345"/>
              <a:gd name="connsiteY17-772" fmla="*/ 6661 h 1839137"/>
              <a:gd name="connsiteX18-773" fmla="*/ 121381 w 1173345"/>
              <a:gd name="connsiteY18-774" fmla="*/ 18429 h 1839137"/>
              <a:gd name="connsiteX0-775" fmla="*/ 121381 w 1173345"/>
              <a:gd name="connsiteY0-776" fmla="*/ 18429 h 1839137"/>
              <a:gd name="connsiteX1-777" fmla="*/ 113289 w 1173345"/>
              <a:gd name="connsiteY1-778" fmla="*/ 1742032 h 1839137"/>
              <a:gd name="connsiteX2-779" fmla="*/ 0 w 1173345"/>
              <a:gd name="connsiteY2-780" fmla="*/ 1750124 h 1839137"/>
              <a:gd name="connsiteX3-781" fmla="*/ 16184 w 1173345"/>
              <a:gd name="connsiteY3-782" fmla="*/ 1831045 h 1839137"/>
              <a:gd name="connsiteX4-783" fmla="*/ 283221 w 1173345"/>
              <a:gd name="connsiteY4-784" fmla="*/ 1839137 h 1839137"/>
              <a:gd name="connsiteX5-785" fmla="*/ 267037 w 1173345"/>
              <a:gd name="connsiteY5-786" fmla="*/ 1750124 h 1839137"/>
              <a:gd name="connsiteX6-787" fmla="*/ 186117 w 1173345"/>
              <a:gd name="connsiteY6-788" fmla="*/ 1750124 h 1839137"/>
              <a:gd name="connsiteX7-789" fmla="*/ 173437 w 1173345"/>
              <a:gd name="connsiteY7-790" fmla="*/ 798750 h 1839137"/>
              <a:gd name="connsiteX8-791" fmla="*/ 461469 w 1173345"/>
              <a:gd name="connsiteY8-792" fmla="*/ 654734 h 1839137"/>
              <a:gd name="connsiteX9-793" fmla="*/ 744467 w 1173345"/>
              <a:gd name="connsiteY9-794" fmla="*/ 738620 h 1839137"/>
              <a:gd name="connsiteX10-795" fmla="*/ 954860 w 1173345"/>
              <a:gd name="connsiteY10-796" fmla="*/ 779080 h 1839137"/>
              <a:gd name="connsiteX11-797" fmla="*/ 1173345 w 1173345"/>
              <a:gd name="connsiteY11-798" fmla="*/ 738620 h 1839137"/>
              <a:gd name="connsiteX12-799" fmla="*/ 1165253 w 1173345"/>
              <a:gd name="connsiteY12-800" fmla="*/ 34613 h 1839137"/>
              <a:gd name="connsiteX13-801" fmla="*/ 930584 w 1173345"/>
              <a:gd name="connsiteY13-802" fmla="*/ 99349 h 1839137"/>
              <a:gd name="connsiteX14-803" fmla="*/ 849664 w 1173345"/>
              <a:gd name="connsiteY14-804" fmla="*/ 107441 h 1839137"/>
              <a:gd name="connsiteX15-805" fmla="*/ 461246 w 1173345"/>
              <a:gd name="connsiteY15-806" fmla="*/ 18429 h 1839137"/>
              <a:gd name="connsiteX16-807" fmla="*/ 186117 w 1173345"/>
              <a:gd name="connsiteY16-808" fmla="*/ 50797 h 1839137"/>
              <a:gd name="connsiteX17-809" fmla="*/ 173437 w 1173345"/>
              <a:gd name="connsiteY17-810" fmla="*/ 6661 h 1839137"/>
              <a:gd name="connsiteX18-811" fmla="*/ 121381 w 1173345"/>
              <a:gd name="connsiteY18-812" fmla="*/ 18429 h 1839137"/>
              <a:gd name="connsiteX0-813" fmla="*/ 121381 w 1173345"/>
              <a:gd name="connsiteY0-814" fmla="*/ 18429 h 1839137"/>
              <a:gd name="connsiteX1-815" fmla="*/ 113289 w 1173345"/>
              <a:gd name="connsiteY1-816" fmla="*/ 1742032 h 1839137"/>
              <a:gd name="connsiteX2-817" fmla="*/ 0 w 1173345"/>
              <a:gd name="connsiteY2-818" fmla="*/ 1750124 h 1839137"/>
              <a:gd name="connsiteX3-819" fmla="*/ 16184 w 1173345"/>
              <a:gd name="connsiteY3-820" fmla="*/ 1831045 h 1839137"/>
              <a:gd name="connsiteX4-821" fmla="*/ 283221 w 1173345"/>
              <a:gd name="connsiteY4-822" fmla="*/ 1839137 h 1839137"/>
              <a:gd name="connsiteX5-823" fmla="*/ 267037 w 1173345"/>
              <a:gd name="connsiteY5-824" fmla="*/ 1750124 h 1839137"/>
              <a:gd name="connsiteX6-825" fmla="*/ 186117 w 1173345"/>
              <a:gd name="connsiteY6-826" fmla="*/ 1750124 h 1839137"/>
              <a:gd name="connsiteX7-827" fmla="*/ 173437 w 1173345"/>
              <a:gd name="connsiteY7-828" fmla="*/ 798750 h 1839137"/>
              <a:gd name="connsiteX8-829" fmla="*/ 461469 w 1173345"/>
              <a:gd name="connsiteY8-830" fmla="*/ 654734 h 1839137"/>
              <a:gd name="connsiteX9-831" fmla="*/ 744467 w 1173345"/>
              <a:gd name="connsiteY9-832" fmla="*/ 738620 h 1839137"/>
              <a:gd name="connsiteX10-833" fmla="*/ 954860 w 1173345"/>
              <a:gd name="connsiteY10-834" fmla="*/ 779080 h 1839137"/>
              <a:gd name="connsiteX11-835" fmla="*/ 1173345 w 1173345"/>
              <a:gd name="connsiteY11-836" fmla="*/ 738620 h 1839137"/>
              <a:gd name="connsiteX12-837" fmla="*/ 1165253 w 1173345"/>
              <a:gd name="connsiteY12-838" fmla="*/ 34613 h 1839137"/>
              <a:gd name="connsiteX13-839" fmla="*/ 930584 w 1173345"/>
              <a:gd name="connsiteY13-840" fmla="*/ 99349 h 1839137"/>
              <a:gd name="connsiteX14-841" fmla="*/ 849664 w 1173345"/>
              <a:gd name="connsiteY14-842" fmla="*/ 107441 h 1839137"/>
              <a:gd name="connsiteX15-843" fmla="*/ 461246 w 1173345"/>
              <a:gd name="connsiteY15-844" fmla="*/ 18429 h 1839137"/>
              <a:gd name="connsiteX16-845" fmla="*/ 186117 w 1173345"/>
              <a:gd name="connsiteY16-846" fmla="*/ 50797 h 1839137"/>
              <a:gd name="connsiteX17-847" fmla="*/ 173437 w 1173345"/>
              <a:gd name="connsiteY17-848" fmla="*/ 6661 h 1839137"/>
              <a:gd name="connsiteX18-849" fmla="*/ 121381 w 1173345"/>
              <a:gd name="connsiteY18-850" fmla="*/ 18429 h 1839137"/>
              <a:gd name="connsiteX0-851" fmla="*/ 121381 w 1173345"/>
              <a:gd name="connsiteY0-852" fmla="*/ 18429 h 1839137"/>
              <a:gd name="connsiteX1-853" fmla="*/ 113289 w 1173345"/>
              <a:gd name="connsiteY1-854" fmla="*/ 1742032 h 1839137"/>
              <a:gd name="connsiteX2-855" fmla="*/ 0 w 1173345"/>
              <a:gd name="connsiteY2-856" fmla="*/ 1750124 h 1839137"/>
              <a:gd name="connsiteX3-857" fmla="*/ 16184 w 1173345"/>
              <a:gd name="connsiteY3-858" fmla="*/ 1831045 h 1839137"/>
              <a:gd name="connsiteX4-859" fmla="*/ 283221 w 1173345"/>
              <a:gd name="connsiteY4-860" fmla="*/ 1839137 h 1839137"/>
              <a:gd name="connsiteX5-861" fmla="*/ 267037 w 1173345"/>
              <a:gd name="connsiteY5-862" fmla="*/ 1750124 h 1839137"/>
              <a:gd name="connsiteX6-863" fmla="*/ 186117 w 1173345"/>
              <a:gd name="connsiteY6-864" fmla="*/ 1750124 h 1839137"/>
              <a:gd name="connsiteX7-865" fmla="*/ 173437 w 1173345"/>
              <a:gd name="connsiteY7-866" fmla="*/ 798750 h 1839137"/>
              <a:gd name="connsiteX8-867" fmla="*/ 461469 w 1173345"/>
              <a:gd name="connsiteY8-868" fmla="*/ 654734 h 1839137"/>
              <a:gd name="connsiteX9-869" fmla="*/ 744467 w 1173345"/>
              <a:gd name="connsiteY9-870" fmla="*/ 738620 h 1839137"/>
              <a:gd name="connsiteX10-871" fmla="*/ 954860 w 1173345"/>
              <a:gd name="connsiteY10-872" fmla="*/ 779080 h 1839137"/>
              <a:gd name="connsiteX11-873" fmla="*/ 1173345 w 1173345"/>
              <a:gd name="connsiteY11-874" fmla="*/ 738620 h 1839137"/>
              <a:gd name="connsiteX12-875" fmla="*/ 1165253 w 1173345"/>
              <a:gd name="connsiteY12-876" fmla="*/ 34613 h 1839137"/>
              <a:gd name="connsiteX13-877" fmla="*/ 930584 w 1173345"/>
              <a:gd name="connsiteY13-878" fmla="*/ 99349 h 1839137"/>
              <a:gd name="connsiteX14-879" fmla="*/ 849664 w 1173345"/>
              <a:gd name="connsiteY14-880" fmla="*/ 107441 h 1839137"/>
              <a:gd name="connsiteX15-881" fmla="*/ 461246 w 1173345"/>
              <a:gd name="connsiteY15-882" fmla="*/ 18429 h 1839137"/>
              <a:gd name="connsiteX16-883" fmla="*/ 186117 w 1173345"/>
              <a:gd name="connsiteY16-884" fmla="*/ 50797 h 1839137"/>
              <a:gd name="connsiteX17-885" fmla="*/ 173437 w 1173345"/>
              <a:gd name="connsiteY17-886" fmla="*/ 6661 h 1839137"/>
              <a:gd name="connsiteX18-887" fmla="*/ 121381 w 1173345"/>
              <a:gd name="connsiteY18-888" fmla="*/ 18429 h 1839137"/>
              <a:gd name="connsiteX0-889" fmla="*/ 121381 w 1173345"/>
              <a:gd name="connsiteY0-890" fmla="*/ 18429 h 1839137"/>
              <a:gd name="connsiteX1-891" fmla="*/ 113289 w 1173345"/>
              <a:gd name="connsiteY1-892" fmla="*/ 1742032 h 1839137"/>
              <a:gd name="connsiteX2-893" fmla="*/ 0 w 1173345"/>
              <a:gd name="connsiteY2-894" fmla="*/ 1750124 h 1839137"/>
              <a:gd name="connsiteX3-895" fmla="*/ 16184 w 1173345"/>
              <a:gd name="connsiteY3-896" fmla="*/ 1831045 h 1839137"/>
              <a:gd name="connsiteX4-897" fmla="*/ 283221 w 1173345"/>
              <a:gd name="connsiteY4-898" fmla="*/ 1839137 h 1839137"/>
              <a:gd name="connsiteX5-899" fmla="*/ 267037 w 1173345"/>
              <a:gd name="connsiteY5-900" fmla="*/ 1750124 h 1839137"/>
              <a:gd name="connsiteX6-901" fmla="*/ 186117 w 1173345"/>
              <a:gd name="connsiteY6-902" fmla="*/ 1750124 h 1839137"/>
              <a:gd name="connsiteX7-903" fmla="*/ 173437 w 1173345"/>
              <a:gd name="connsiteY7-904" fmla="*/ 798750 h 1839137"/>
              <a:gd name="connsiteX8-905" fmla="*/ 461469 w 1173345"/>
              <a:gd name="connsiteY8-906" fmla="*/ 654734 h 1839137"/>
              <a:gd name="connsiteX9-907" fmla="*/ 954860 w 1173345"/>
              <a:gd name="connsiteY9-908" fmla="*/ 779080 h 1839137"/>
              <a:gd name="connsiteX10-909" fmla="*/ 1173345 w 1173345"/>
              <a:gd name="connsiteY10-910" fmla="*/ 738620 h 1839137"/>
              <a:gd name="connsiteX11-911" fmla="*/ 1165253 w 1173345"/>
              <a:gd name="connsiteY11-912" fmla="*/ 34613 h 1839137"/>
              <a:gd name="connsiteX12-913" fmla="*/ 930584 w 1173345"/>
              <a:gd name="connsiteY12-914" fmla="*/ 99349 h 1839137"/>
              <a:gd name="connsiteX13-915" fmla="*/ 849664 w 1173345"/>
              <a:gd name="connsiteY13-916" fmla="*/ 107441 h 1839137"/>
              <a:gd name="connsiteX14-917" fmla="*/ 461246 w 1173345"/>
              <a:gd name="connsiteY14-918" fmla="*/ 18429 h 1839137"/>
              <a:gd name="connsiteX15-919" fmla="*/ 186117 w 1173345"/>
              <a:gd name="connsiteY15-920" fmla="*/ 50797 h 1839137"/>
              <a:gd name="connsiteX16-921" fmla="*/ 173437 w 1173345"/>
              <a:gd name="connsiteY16-922" fmla="*/ 6661 h 1839137"/>
              <a:gd name="connsiteX17-923" fmla="*/ 121381 w 1173345"/>
              <a:gd name="connsiteY17-924" fmla="*/ 18429 h 1839137"/>
              <a:gd name="connsiteX0-925" fmla="*/ 121381 w 1173345"/>
              <a:gd name="connsiteY0-926" fmla="*/ 18429 h 1839137"/>
              <a:gd name="connsiteX1-927" fmla="*/ 113289 w 1173345"/>
              <a:gd name="connsiteY1-928" fmla="*/ 1742032 h 1839137"/>
              <a:gd name="connsiteX2-929" fmla="*/ 0 w 1173345"/>
              <a:gd name="connsiteY2-930" fmla="*/ 1750124 h 1839137"/>
              <a:gd name="connsiteX3-931" fmla="*/ 16184 w 1173345"/>
              <a:gd name="connsiteY3-932" fmla="*/ 1831045 h 1839137"/>
              <a:gd name="connsiteX4-933" fmla="*/ 283221 w 1173345"/>
              <a:gd name="connsiteY4-934" fmla="*/ 1839137 h 1839137"/>
              <a:gd name="connsiteX5-935" fmla="*/ 267037 w 1173345"/>
              <a:gd name="connsiteY5-936" fmla="*/ 1750124 h 1839137"/>
              <a:gd name="connsiteX6-937" fmla="*/ 186117 w 1173345"/>
              <a:gd name="connsiteY6-938" fmla="*/ 1750124 h 1839137"/>
              <a:gd name="connsiteX7-939" fmla="*/ 173437 w 1173345"/>
              <a:gd name="connsiteY7-940" fmla="*/ 798750 h 1839137"/>
              <a:gd name="connsiteX8-941" fmla="*/ 461469 w 1173345"/>
              <a:gd name="connsiteY8-942" fmla="*/ 654734 h 1839137"/>
              <a:gd name="connsiteX9-943" fmla="*/ 954860 w 1173345"/>
              <a:gd name="connsiteY9-944" fmla="*/ 779080 h 1839137"/>
              <a:gd name="connsiteX10-945" fmla="*/ 1173345 w 1173345"/>
              <a:gd name="connsiteY10-946" fmla="*/ 738620 h 1839137"/>
              <a:gd name="connsiteX11-947" fmla="*/ 1165253 w 1173345"/>
              <a:gd name="connsiteY11-948" fmla="*/ 34613 h 1839137"/>
              <a:gd name="connsiteX12-949" fmla="*/ 930584 w 1173345"/>
              <a:gd name="connsiteY12-950" fmla="*/ 99349 h 1839137"/>
              <a:gd name="connsiteX13-951" fmla="*/ 849664 w 1173345"/>
              <a:gd name="connsiteY13-952" fmla="*/ 107441 h 1839137"/>
              <a:gd name="connsiteX14-953" fmla="*/ 461246 w 1173345"/>
              <a:gd name="connsiteY14-954" fmla="*/ 18429 h 1839137"/>
              <a:gd name="connsiteX15-955" fmla="*/ 186117 w 1173345"/>
              <a:gd name="connsiteY15-956" fmla="*/ 50797 h 1839137"/>
              <a:gd name="connsiteX16-957" fmla="*/ 173437 w 1173345"/>
              <a:gd name="connsiteY16-958" fmla="*/ 6661 h 1839137"/>
              <a:gd name="connsiteX17-959" fmla="*/ 121381 w 1173345"/>
              <a:gd name="connsiteY17-960" fmla="*/ 18429 h 1839137"/>
              <a:gd name="connsiteX0-961" fmla="*/ 121381 w 1173345"/>
              <a:gd name="connsiteY0-962" fmla="*/ 18429 h 1839137"/>
              <a:gd name="connsiteX1-963" fmla="*/ 113289 w 1173345"/>
              <a:gd name="connsiteY1-964" fmla="*/ 1742032 h 1839137"/>
              <a:gd name="connsiteX2-965" fmla="*/ 0 w 1173345"/>
              <a:gd name="connsiteY2-966" fmla="*/ 1750124 h 1839137"/>
              <a:gd name="connsiteX3-967" fmla="*/ 16184 w 1173345"/>
              <a:gd name="connsiteY3-968" fmla="*/ 1831045 h 1839137"/>
              <a:gd name="connsiteX4-969" fmla="*/ 283221 w 1173345"/>
              <a:gd name="connsiteY4-970" fmla="*/ 1839137 h 1839137"/>
              <a:gd name="connsiteX5-971" fmla="*/ 267037 w 1173345"/>
              <a:gd name="connsiteY5-972" fmla="*/ 1750124 h 1839137"/>
              <a:gd name="connsiteX6-973" fmla="*/ 186117 w 1173345"/>
              <a:gd name="connsiteY6-974" fmla="*/ 1750124 h 1839137"/>
              <a:gd name="connsiteX7-975" fmla="*/ 173437 w 1173345"/>
              <a:gd name="connsiteY7-976" fmla="*/ 798750 h 1839137"/>
              <a:gd name="connsiteX8-977" fmla="*/ 461469 w 1173345"/>
              <a:gd name="connsiteY8-978" fmla="*/ 654734 h 1839137"/>
              <a:gd name="connsiteX9-979" fmla="*/ 954860 w 1173345"/>
              <a:gd name="connsiteY9-980" fmla="*/ 779080 h 1839137"/>
              <a:gd name="connsiteX10-981" fmla="*/ 1173345 w 1173345"/>
              <a:gd name="connsiteY10-982" fmla="*/ 738620 h 1839137"/>
              <a:gd name="connsiteX11-983" fmla="*/ 1165253 w 1173345"/>
              <a:gd name="connsiteY11-984" fmla="*/ 34613 h 1839137"/>
              <a:gd name="connsiteX12-985" fmla="*/ 930584 w 1173345"/>
              <a:gd name="connsiteY12-986" fmla="*/ 99349 h 1839137"/>
              <a:gd name="connsiteX13-987" fmla="*/ 849664 w 1173345"/>
              <a:gd name="connsiteY13-988" fmla="*/ 107441 h 1839137"/>
              <a:gd name="connsiteX14-989" fmla="*/ 461246 w 1173345"/>
              <a:gd name="connsiteY14-990" fmla="*/ 18429 h 1839137"/>
              <a:gd name="connsiteX15-991" fmla="*/ 186117 w 1173345"/>
              <a:gd name="connsiteY15-992" fmla="*/ 50797 h 1839137"/>
              <a:gd name="connsiteX16-993" fmla="*/ 173437 w 1173345"/>
              <a:gd name="connsiteY16-994" fmla="*/ 6661 h 1839137"/>
              <a:gd name="connsiteX17-995" fmla="*/ 121381 w 1173345"/>
              <a:gd name="connsiteY17-996" fmla="*/ 18429 h 1839137"/>
              <a:gd name="connsiteX0-997" fmla="*/ 121381 w 1173345"/>
              <a:gd name="connsiteY0-998" fmla="*/ 18429 h 1839137"/>
              <a:gd name="connsiteX1-999" fmla="*/ 113289 w 1173345"/>
              <a:gd name="connsiteY1-1000" fmla="*/ 1742032 h 1839137"/>
              <a:gd name="connsiteX2-1001" fmla="*/ 0 w 1173345"/>
              <a:gd name="connsiteY2-1002" fmla="*/ 1750124 h 1839137"/>
              <a:gd name="connsiteX3-1003" fmla="*/ 16184 w 1173345"/>
              <a:gd name="connsiteY3-1004" fmla="*/ 1831045 h 1839137"/>
              <a:gd name="connsiteX4-1005" fmla="*/ 283221 w 1173345"/>
              <a:gd name="connsiteY4-1006" fmla="*/ 1839137 h 1839137"/>
              <a:gd name="connsiteX5-1007" fmla="*/ 267037 w 1173345"/>
              <a:gd name="connsiteY5-1008" fmla="*/ 1750124 h 1839137"/>
              <a:gd name="connsiteX6-1009" fmla="*/ 186117 w 1173345"/>
              <a:gd name="connsiteY6-1010" fmla="*/ 1750124 h 1839137"/>
              <a:gd name="connsiteX7-1011" fmla="*/ 173437 w 1173345"/>
              <a:gd name="connsiteY7-1012" fmla="*/ 798750 h 1839137"/>
              <a:gd name="connsiteX8-1013" fmla="*/ 461469 w 1173345"/>
              <a:gd name="connsiteY8-1014" fmla="*/ 654734 h 1839137"/>
              <a:gd name="connsiteX9-1015" fmla="*/ 954860 w 1173345"/>
              <a:gd name="connsiteY9-1016" fmla="*/ 779080 h 1839137"/>
              <a:gd name="connsiteX10-1017" fmla="*/ 1173345 w 1173345"/>
              <a:gd name="connsiteY10-1018" fmla="*/ 738620 h 1839137"/>
              <a:gd name="connsiteX11-1019" fmla="*/ 1165253 w 1173345"/>
              <a:gd name="connsiteY11-1020" fmla="*/ 34613 h 1839137"/>
              <a:gd name="connsiteX12-1021" fmla="*/ 930584 w 1173345"/>
              <a:gd name="connsiteY12-1022" fmla="*/ 99349 h 1839137"/>
              <a:gd name="connsiteX13-1023" fmla="*/ 849664 w 1173345"/>
              <a:gd name="connsiteY13-1024" fmla="*/ 107441 h 1839137"/>
              <a:gd name="connsiteX14-1025" fmla="*/ 461246 w 1173345"/>
              <a:gd name="connsiteY14-1026" fmla="*/ 18429 h 1839137"/>
              <a:gd name="connsiteX15-1027" fmla="*/ 186117 w 1173345"/>
              <a:gd name="connsiteY15-1028" fmla="*/ 50797 h 1839137"/>
              <a:gd name="connsiteX16-1029" fmla="*/ 173437 w 1173345"/>
              <a:gd name="connsiteY16-1030" fmla="*/ 6661 h 1839137"/>
              <a:gd name="connsiteX17-1031" fmla="*/ 121381 w 1173345"/>
              <a:gd name="connsiteY17-1032" fmla="*/ 18429 h 1839137"/>
              <a:gd name="connsiteX0-1033" fmla="*/ 121381 w 1173345"/>
              <a:gd name="connsiteY0-1034" fmla="*/ 18429 h 1839137"/>
              <a:gd name="connsiteX1-1035" fmla="*/ 113289 w 1173345"/>
              <a:gd name="connsiteY1-1036" fmla="*/ 1742032 h 1839137"/>
              <a:gd name="connsiteX2-1037" fmla="*/ 0 w 1173345"/>
              <a:gd name="connsiteY2-1038" fmla="*/ 1750124 h 1839137"/>
              <a:gd name="connsiteX3-1039" fmla="*/ 16184 w 1173345"/>
              <a:gd name="connsiteY3-1040" fmla="*/ 1831045 h 1839137"/>
              <a:gd name="connsiteX4-1041" fmla="*/ 283221 w 1173345"/>
              <a:gd name="connsiteY4-1042" fmla="*/ 1839137 h 1839137"/>
              <a:gd name="connsiteX5-1043" fmla="*/ 267037 w 1173345"/>
              <a:gd name="connsiteY5-1044" fmla="*/ 1750124 h 1839137"/>
              <a:gd name="connsiteX6-1045" fmla="*/ 186117 w 1173345"/>
              <a:gd name="connsiteY6-1046" fmla="*/ 1750124 h 1839137"/>
              <a:gd name="connsiteX7-1047" fmla="*/ 173437 w 1173345"/>
              <a:gd name="connsiteY7-1048" fmla="*/ 798750 h 1839137"/>
              <a:gd name="connsiteX8-1049" fmla="*/ 461469 w 1173345"/>
              <a:gd name="connsiteY8-1050" fmla="*/ 654734 h 1839137"/>
              <a:gd name="connsiteX9-1051" fmla="*/ 954860 w 1173345"/>
              <a:gd name="connsiteY9-1052" fmla="*/ 779080 h 1839137"/>
              <a:gd name="connsiteX10-1053" fmla="*/ 1173345 w 1173345"/>
              <a:gd name="connsiteY10-1054" fmla="*/ 738620 h 1839137"/>
              <a:gd name="connsiteX11-1055" fmla="*/ 1165253 w 1173345"/>
              <a:gd name="connsiteY11-1056" fmla="*/ 34613 h 1839137"/>
              <a:gd name="connsiteX12-1057" fmla="*/ 849664 w 1173345"/>
              <a:gd name="connsiteY12-1058" fmla="*/ 107441 h 1839137"/>
              <a:gd name="connsiteX13-1059" fmla="*/ 461246 w 1173345"/>
              <a:gd name="connsiteY13-1060" fmla="*/ 18429 h 1839137"/>
              <a:gd name="connsiteX14-1061" fmla="*/ 186117 w 1173345"/>
              <a:gd name="connsiteY14-1062" fmla="*/ 50797 h 1839137"/>
              <a:gd name="connsiteX15-1063" fmla="*/ 173437 w 1173345"/>
              <a:gd name="connsiteY15-1064" fmla="*/ 6661 h 1839137"/>
              <a:gd name="connsiteX16-1065" fmla="*/ 121381 w 1173345"/>
              <a:gd name="connsiteY16-1066" fmla="*/ 18429 h 1839137"/>
              <a:gd name="connsiteX0-1067" fmla="*/ 121381 w 1173345"/>
              <a:gd name="connsiteY0-1068" fmla="*/ 18429 h 1839137"/>
              <a:gd name="connsiteX1-1069" fmla="*/ 113289 w 1173345"/>
              <a:gd name="connsiteY1-1070" fmla="*/ 1742032 h 1839137"/>
              <a:gd name="connsiteX2-1071" fmla="*/ 0 w 1173345"/>
              <a:gd name="connsiteY2-1072" fmla="*/ 1750124 h 1839137"/>
              <a:gd name="connsiteX3-1073" fmla="*/ 16184 w 1173345"/>
              <a:gd name="connsiteY3-1074" fmla="*/ 1831045 h 1839137"/>
              <a:gd name="connsiteX4-1075" fmla="*/ 283221 w 1173345"/>
              <a:gd name="connsiteY4-1076" fmla="*/ 1839137 h 1839137"/>
              <a:gd name="connsiteX5-1077" fmla="*/ 267037 w 1173345"/>
              <a:gd name="connsiteY5-1078" fmla="*/ 1750124 h 1839137"/>
              <a:gd name="connsiteX6-1079" fmla="*/ 186117 w 1173345"/>
              <a:gd name="connsiteY6-1080" fmla="*/ 1750124 h 1839137"/>
              <a:gd name="connsiteX7-1081" fmla="*/ 173437 w 1173345"/>
              <a:gd name="connsiteY7-1082" fmla="*/ 798750 h 1839137"/>
              <a:gd name="connsiteX8-1083" fmla="*/ 461469 w 1173345"/>
              <a:gd name="connsiteY8-1084" fmla="*/ 654734 h 1839137"/>
              <a:gd name="connsiteX9-1085" fmla="*/ 954860 w 1173345"/>
              <a:gd name="connsiteY9-1086" fmla="*/ 779080 h 1839137"/>
              <a:gd name="connsiteX10-1087" fmla="*/ 1173345 w 1173345"/>
              <a:gd name="connsiteY10-1088" fmla="*/ 738620 h 1839137"/>
              <a:gd name="connsiteX11-1089" fmla="*/ 1165253 w 1173345"/>
              <a:gd name="connsiteY11-1090" fmla="*/ 34613 h 1839137"/>
              <a:gd name="connsiteX12-1091" fmla="*/ 849664 w 1173345"/>
              <a:gd name="connsiteY12-1092" fmla="*/ 107441 h 1839137"/>
              <a:gd name="connsiteX13-1093" fmla="*/ 461246 w 1173345"/>
              <a:gd name="connsiteY13-1094" fmla="*/ 18429 h 1839137"/>
              <a:gd name="connsiteX14-1095" fmla="*/ 186117 w 1173345"/>
              <a:gd name="connsiteY14-1096" fmla="*/ 50797 h 1839137"/>
              <a:gd name="connsiteX15-1097" fmla="*/ 173437 w 1173345"/>
              <a:gd name="connsiteY15-1098" fmla="*/ 6661 h 1839137"/>
              <a:gd name="connsiteX16-1099" fmla="*/ 121381 w 1173345"/>
              <a:gd name="connsiteY16-1100" fmla="*/ 18429 h 1839137"/>
              <a:gd name="connsiteX0-1101" fmla="*/ 129799 w 1181763"/>
              <a:gd name="connsiteY0-1102" fmla="*/ 18429 h 1839137"/>
              <a:gd name="connsiteX1-1103" fmla="*/ 121707 w 1181763"/>
              <a:gd name="connsiteY1-1104" fmla="*/ 1742032 h 1839137"/>
              <a:gd name="connsiteX2-1105" fmla="*/ 8418 w 1181763"/>
              <a:gd name="connsiteY2-1106" fmla="*/ 1750124 h 1839137"/>
              <a:gd name="connsiteX3-1107" fmla="*/ 0 w 1181763"/>
              <a:gd name="connsiteY3-1108" fmla="*/ 1835146 h 1839137"/>
              <a:gd name="connsiteX4-1109" fmla="*/ 291639 w 1181763"/>
              <a:gd name="connsiteY4-1110" fmla="*/ 1839137 h 1839137"/>
              <a:gd name="connsiteX5-1111" fmla="*/ 275455 w 1181763"/>
              <a:gd name="connsiteY5-1112" fmla="*/ 1750124 h 1839137"/>
              <a:gd name="connsiteX6-1113" fmla="*/ 194535 w 1181763"/>
              <a:gd name="connsiteY6-1114" fmla="*/ 1750124 h 1839137"/>
              <a:gd name="connsiteX7-1115" fmla="*/ 181855 w 1181763"/>
              <a:gd name="connsiteY7-1116" fmla="*/ 798750 h 1839137"/>
              <a:gd name="connsiteX8-1117" fmla="*/ 469887 w 1181763"/>
              <a:gd name="connsiteY8-1118" fmla="*/ 654734 h 1839137"/>
              <a:gd name="connsiteX9-1119" fmla="*/ 963278 w 1181763"/>
              <a:gd name="connsiteY9-1120" fmla="*/ 779080 h 1839137"/>
              <a:gd name="connsiteX10-1121" fmla="*/ 1181763 w 1181763"/>
              <a:gd name="connsiteY10-1122" fmla="*/ 738620 h 1839137"/>
              <a:gd name="connsiteX11-1123" fmla="*/ 1173671 w 1181763"/>
              <a:gd name="connsiteY11-1124" fmla="*/ 34613 h 1839137"/>
              <a:gd name="connsiteX12-1125" fmla="*/ 858082 w 1181763"/>
              <a:gd name="connsiteY12-1126" fmla="*/ 107441 h 1839137"/>
              <a:gd name="connsiteX13-1127" fmla="*/ 469664 w 1181763"/>
              <a:gd name="connsiteY13-1128" fmla="*/ 18429 h 1839137"/>
              <a:gd name="connsiteX14-1129" fmla="*/ 194535 w 1181763"/>
              <a:gd name="connsiteY14-1130" fmla="*/ 50797 h 1839137"/>
              <a:gd name="connsiteX15-1131" fmla="*/ 181855 w 1181763"/>
              <a:gd name="connsiteY15-1132" fmla="*/ 6661 h 1839137"/>
              <a:gd name="connsiteX16-1133" fmla="*/ 129799 w 1181763"/>
              <a:gd name="connsiteY16-1134" fmla="*/ 18429 h 1839137"/>
              <a:gd name="connsiteX0-1135" fmla="*/ 129799 w 1181763"/>
              <a:gd name="connsiteY0-1136" fmla="*/ 18429 h 1839137"/>
              <a:gd name="connsiteX1-1137" fmla="*/ 121707 w 1181763"/>
              <a:gd name="connsiteY1-1138" fmla="*/ 1742032 h 1839137"/>
              <a:gd name="connsiteX2-1139" fmla="*/ 8418 w 1181763"/>
              <a:gd name="connsiteY2-1140" fmla="*/ 1750124 h 1839137"/>
              <a:gd name="connsiteX3-1141" fmla="*/ 0 w 1181763"/>
              <a:gd name="connsiteY3-1142" fmla="*/ 1835146 h 1839137"/>
              <a:gd name="connsiteX4-1143" fmla="*/ 291639 w 1181763"/>
              <a:gd name="connsiteY4-1144" fmla="*/ 1839137 h 1839137"/>
              <a:gd name="connsiteX5-1145" fmla="*/ 275455 w 1181763"/>
              <a:gd name="connsiteY5-1146" fmla="*/ 1750124 h 1839137"/>
              <a:gd name="connsiteX6-1147" fmla="*/ 194535 w 1181763"/>
              <a:gd name="connsiteY6-1148" fmla="*/ 1750124 h 1839137"/>
              <a:gd name="connsiteX7-1149" fmla="*/ 181855 w 1181763"/>
              <a:gd name="connsiteY7-1150" fmla="*/ 798750 h 1839137"/>
              <a:gd name="connsiteX8-1151" fmla="*/ 469887 w 1181763"/>
              <a:gd name="connsiteY8-1152" fmla="*/ 654734 h 1839137"/>
              <a:gd name="connsiteX9-1153" fmla="*/ 963278 w 1181763"/>
              <a:gd name="connsiteY9-1154" fmla="*/ 779080 h 1839137"/>
              <a:gd name="connsiteX10-1155" fmla="*/ 1181763 w 1181763"/>
              <a:gd name="connsiteY10-1156" fmla="*/ 738620 h 1839137"/>
              <a:gd name="connsiteX11-1157" fmla="*/ 1173671 w 1181763"/>
              <a:gd name="connsiteY11-1158" fmla="*/ 34613 h 1839137"/>
              <a:gd name="connsiteX12-1159" fmla="*/ 858082 w 1181763"/>
              <a:gd name="connsiteY12-1160" fmla="*/ 107441 h 1839137"/>
              <a:gd name="connsiteX13-1161" fmla="*/ 469664 w 1181763"/>
              <a:gd name="connsiteY13-1162" fmla="*/ 18429 h 1839137"/>
              <a:gd name="connsiteX14-1163" fmla="*/ 194535 w 1181763"/>
              <a:gd name="connsiteY14-1164" fmla="*/ 50797 h 1839137"/>
              <a:gd name="connsiteX15-1165" fmla="*/ 181855 w 1181763"/>
              <a:gd name="connsiteY15-1166" fmla="*/ 6661 h 1839137"/>
              <a:gd name="connsiteX16-1167" fmla="*/ 129799 w 1181763"/>
              <a:gd name="connsiteY16-1168" fmla="*/ 18429 h 1839137"/>
              <a:gd name="connsiteX0-1169" fmla="*/ 129799 w 1181763"/>
              <a:gd name="connsiteY0-1170" fmla="*/ 18429 h 1839153"/>
              <a:gd name="connsiteX1-1171" fmla="*/ 121707 w 1181763"/>
              <a:gd name="connsiteY1-1172" fmla="*/ 1742032 h 1839153"/>
              <a:gd name="connsiteX2-1173" fmla="*/ 8418 w 1181763"/>
              <a:gd name="connsiteY2-1174" fmla="*/ 1750124 h 1839153"/>
              <a:gd name="connsiteX3-1175" fmla="*/ 0 w 1181763"/>
              <a:gd name="connsiteY3-1176" fmla="*/ 1835146 h 1839153"/>
              <a:gd name="connsiteX4-1177" fmla="*/ 291639 w 1181763"/>
              <a:gd name="connsiteY4-1178" fmla="*/ 1839137 h 1839153"/>
              <a:gd name="connsiteX5-1179" fmla="*/ 275455 w 1181763"/>
              <a:gd name="connsiteY5-1180" fmla="*/ 1750124 h 1839153"/>
              <a:gd name="connsiteX6-1181" fmla="*/ 194535 w 1181763"/>
              <a:gd name="connsiteY6-1182" fmla="*/ 1750124 h 1839153"/>
              <a:gd name="connsiteX7-1183" fmla="*/ 181855 w 1181763"/>
              <a:gd name="connsiteY7-1184" fmla="*/ 798750 h 1839153"/>
              <a:gd name="connsiteX8-1185" fmla="*/ 469887 w 1181763"/>
              <a:gd name="connsiteY8-1186" fmla="*/ 654734 h 1839153"/>
              <a:gd name="connsiteX9-1187" fmla="*/ 963278 w 1181763"/>
              <a:gd name="connsiteY9-1188" fmla="*/ 779080 h 1839153"/>
              <a:gd name="connsiteX10-1189" fmla="*/ 1181763 w 1181763"/>
              <a:gd name="connsiteY10-1190" fmla="*/ 738620 h 1839153"/>
              <a:gd name="connsiteX11-1191" fmla="*/ 1173671 w 1181763"/>
              <a:gd name="connsiteY11-1192" fmla="*/ 34613 h 1839153"/>
              <a:gd name="connsiteX12-1193" fmla="*/ 858082 w 1181763"/>
              <a:gd name="connsiteY12-1194" fmla="*/ 107441 h 1839153"/>
              <a:gd name="connsiteX13-1195" fmla="*/ 469664 w 1181763"/>
              <a:gd name="connsiteY13-1196" fmla="*/ 18429 h 1839153"/>
              <a:gd name="connsiteX14-1197" fmla="*/ 194535 w 1181763"/>
              <a:gd name="connsiteY14-1198" fmla="*/ 50797 h 1839153"/>
              <a:gd name="connsiteX15-1199" fmla="*/ 181855 w 1181763"/>
              <a:gd name="connsiteY15-1200" fmla="*/ 6661 h 1839153"/>
              <a:gd name="connsiteX16-1201" fmla="*/ 129799 w 1181763"/>
              <a:gd name="connsiteY16-1202" fmla="*/ 18429 h 1839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181763" h="1839153">
                <a:moveTo>
                  <a:pt x="129799" y="18429"/>
                </a:moveTo>
                <a:cubicBezTo>
                  <a:pt x="127102" y="592963"/>
                  <a:pt x="124404" y="1167498"/>
                  <a:pt x="121707" y="1742032"/>
                </a:cubicBezTo>
                <a:lnTo>
                  <a:pt x="8418" y="1750124"/>
                </a:lnTo>
                <a:lnTo>
                  <a:pt x="0" y="1835146"/>
                </a:lnTo>
                <a:cubicBezTo>
                  <a:pt x="1493" y="1839153"/>
                  <a:pt x="194426" y="1837807"/>
                  <a:pt x="291639" y="1839137"/>
                </a:cubicBezTo>
                <a:lnTo>
                  <a:pt x="275455" y="1750124"/>
                </a:lnTo>
                <a:lnTo>
                  <a:pt x="194535" y="1750124"/>
                </a:lnTo>
                <a:cubicBezTo>
                  <a:pt x="191838" y="1410259"/>
                  <a:pt x="184552" y="1138615"/>
                  <a:pt x="181855" y="798750"/>
                </a:cubicBezTo>
                <a:cubicBezTo>
                  <a:pt x="210177" y="620725"/>
                  <a:pt x="375796" y="639232"/>
                  <a:pt x="469887" y="654734"/>
                </a:cubicBezTo>
                <a:cubicBezTo>
                  <a:pt x="632846" y="689001"/>
                  <a:pt x="708235" y="773441"/>
                  <a:pt x="963278" y="779080"/>
                </a:cubicBezTo>
                <a:cubicBezTo>
                  <a:pt x="1091930" y="761633"/>
                  <a:pt x="1108935" y="752107"/>
                  <a:pt x="1181763" y="738620"/>
                </a:cubicBezTo>
                <a:cubicBezTo>
                  <a:pt x="1179066" y="503951"/>
                  <a:pt x="1176368" y="269282"/>
                  <a:pt x="1173671" y="34613"/>
                </a:cubicBezTo>
                <a:cubicBezTo>
                  <a:pt x="1068475" y="58889"/>
                  <a:pt x="1025503" y="126812"/>
                  <a:pt x="858082" y="107441"/>
                </a:cubicBezTo>
                <a:cubicBezTo>
                  <a:pt x="779859" y="93954"/>
                  <a:pt x="642490" y="22087"/>
                  <a:pt x="469664" y="18429"/>
                </a:cubicBezTo>
                <a:cubicBezTo>
                  <a:pt x="298216" y="12327"/>
                  <a:pt x="245784" y="52146"/>
                  <a:pt x="194535" y="50797"/>
                </a:cubicBezTo>
                <a:cubicBezTo>
                  <a:pt x="136329" y="31395"/>
                  <a:pt x="222494" y="57468"/>
                  <a:pt x="181855" y="6661"/>
                </a:cubicBezTo>
                <a:cubicBezTo>
                  <a:pt x="176527" y="0"/>
                  <a:pt x="137891" y="2245"/>
                  <a:pt x="129799" y="18429"/>
                </a:cubicBezTo>
                <a:close/>
              </a:path>
            </a:pathLst>
          </a:custGeom>
          <a:gradFill>
            <a:gsLst>
              <a:gs pos="0">
                <a:schemeClr val="bg1"/>
              </a:gs>
              <a:gs pos="60000">
                <a:srgbClr val="FFC000"/>
              </a:gs>
              <a:gs pos="100000">
                <a:srgbClr val="FFFF00"/>
              </a:gs>
            </a:gsLst>
            <a:lin ang="2700000" scaled="1"/>
          </a:gradFill>
          <a:ln w="6350">
            <a:gradFill flip="none" rotWithShape="1">
              <a:gsLst>
                <a:gs pos="0">
                  <a:srgbClr val="FF0000"/>
                </a:gs>
                <a:gs pos="100000">
                  <a:srgbClr val="FFC000"/>
                </a:gs>
              </a:gsLst>
              <a:lin ang="2700000" scaled="1"/>
              <a:tileRect/>
            </a:gradFill>
          </a:ln>
          <a:effectLst/>
          <a:scene3d>
            <a:camera prst="orthographicFront"/>
            <a:lightRig rig="glow" dir="t"/>
          </a:scene3d>
          <a:sp3d prstMaterial="plastic"/>
        </p:spPr>
        <p:txBody>
          <a:bodyPr vert="horz" wrap="square" lIns="91440" tIns="45720" rIns="91440" bIns="45720" numCol="1" anchor="t" anchorCtr="0" compatLnSpc="1"/>
          <a:lstStyle/>
          <a:p>
            <a:endParaRPr lang="zh-CN" altLang="en-US" sz="1200">
              <a:solidFill>
                <a:srgbClr val="EED822"/>
              </a:solidFill>
            </a:endParaRPr>
          </a:p>
        </p:txBody>
      </p:sp>
      <p:sp>
        <p:nvSpPr>
          <p:cNvPr id="8" name="稻壳儿小白白(http://dwz.cn/Wu2UP)"/>
          <p:cNvSpPr>
            <a:spLocks noEditPoints="1"/>
          </p:cNvSpPr>
          <p:nvPr/>
        </p:nvSpPr>
        <p:spPr bwMode="auto">
          <a:xfrm>
            <a:off x="5984061" y="2052229"/>
            <a:ext cx="185979" cy="182457"/>
          </a:xfrm>
          <a:custGeom>
            <a:avLst/>
            <a:gdLst>
              <a:gd name="T0" fmla="*/ 2147483647 w 64"/>
              <a:gd name="T1" fmla="*/ 2147483647 h 63"/>
              <a:gd name="T2" fmla="*/ 2147483647 w 64"/>
              <a:gd name="T3" fmla="*/ 2147483647 h 63"/>
              <a:gd name="T4" fmla="*/ 2147483647 w 64"/>
              <a:gd name="T5" fmla="*/ 2147483647 h 63"/>
              <a:gd name="T6" fmla="*/ 2147483647 w 64"/>
              <a:gd name="T7" fmla="*/ 2147483647 h 63"/>
              <a:gd name="T8" fmla="*/ 0 w 64"/>
              <a:gd name="T9" fmla="*/ 2147483647 h 63"/>
              <a:gd name="T10" fmla="*/ 2147483647 w 64"/>
              <a:gd name="T11" fmla="*/ 0 h 63"/>
              <a:gd name="T12" fmla="*/ 2147483647 w 64"/>
              <a:gd name="T13" fmla="*/ 2147483647 h 63"/>
              <a:gd name="T14" fmla="*/ 2147483647 w 64"/>
              <a:gd name="T15" fmla="*/ 2147483647 h 63"/>
              <a:gd name="T16" fmla="*/ 2147483647 w 64"/>
              <a:gd name="T17" fmla="*/ 2147483647 h 63"/>
              <a:gd name="T18" fmla="*/ 2147483647 w 64"/>
              <a:gd name="T19" fmla="*/ 2147483647 h 63"/>
              <a:gd name="T20" fmla="*/ 2147483647 w 64"/>
              <a:gd name="T21" fmla="*/ 2147483647 h 63"/>
              <a:gd name="T22" fmla="*/ 2147483647 w 64"/>
              <a:gd name="T23" fmla="*/ 2147483647 h 63"/>
              <a:gd name="T24" fmla="*/ 2147483647 w 64"/>
              <a:gd name="T25" fmla="*/ 2147483647 h 63"/>
              <a:gd name="T26" fmla="*/ 2147483647 w 64"/>
              <a:gd name="T27" fmla="*/ 2147483647 h 63"/>
              <a:gd name="T28" fmla="*/ 2147483647 w 64"/>
              <a:gd name="T29" fmla="*/ 2147483647 h 63"/>
              <a:gd name="T30" fmla="*/ 2147483647 w 64"/>
              <a:gd name="T31" fmla="*/ 2147483647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C00000"/>
          </a:solidFill>
          <a:ln w="9525">
            <a:noFill/>
            <a:round/>
          </a:ln>
        </p:spPr>
        <p:txBody>
          <a:bodyPr lIns="121682" tIns="60841" rIns="121682" bIns="60841"/>
          <a:lstStyle/>
          <a:p>
            <a:endParaRPr lang="zh-CN" altLang="en-US" sz="1200">
              <a:solidFill>
                <a:srgbClr val="EED822"/>
              </a:solidFill>
            </a:endParaRPr>
          </a:p>
        </p:txBody>
      </p:sp>
      <p:sp>
        <p:nvSpPr>
          <p:cNvPr id="10" name="淘宝店Chenying0907出品 31"/>
          <p:cNvSpPr/>
          <p:nvPr/>
        </p:nvSpPr>
        <p:spPr>
          <a:xfrm>
            <a:off x="4047548" y="2762946"/>
            <a:ext cx="888485" cy="1382732"/>
          </a:xfrm>
          <a:custGeom>
            <a:avLst/>
            <a:gdLst>
              <a:gd name="connsiteX0" fmla="*/ 121381 w 1173345"/>
              <a:gd name="connsiteY0" fmla="*/ 16184 h 1836892"/>
              <a:gd name="connsiteX1" fmla="*/ 113289 w 1173345"/>
              <a:gd name="connsiteY1" fmla="*/ 1739787 h 1836892"/>
              <a:gd name="connsiteX2" fmla="*/ 0 w 1173345"/>
              <a:gd name="connsiteY2" fmla="*/ 1747879 h 1836892"/>
              <a:gd name="connsiteX3" fmla="*/ 16184 w 1173345"/>
              <a:gd name="connsiteY3" fmla="*/ 1828800 h 1836892"/>
              <a:gd name="connsiteX4" fmla="*/ 283221 w 1173345"/>
              <a:gd name="connsiteY4" fmla="*/ 1836892 h 1836892"/>
              <a:gd name="connsiteX5" fmla="*/ 267037 w 1173345"/>
              <a:gd name="connsiteY5" fmla="*/ 1747879 h 1836892"/>
              <a:gd name="connsiteX6" fmla="*/ 186117 w 1173345"/>
              <a:gd name="connsiteY6" fmla="*/ 1747879 h 1836892"/>
              <a:gd name="connsiteX7" fmla="*/ 178025 w 1173345"/>
              <a:gd name="connsiteY7" fmla="*/ 728283 h 1836892"/>
              <a:gd name="connsiteX8" fmla="*/ 356050 w 1173345"/>
              <a:gd name="connsiteY8" fmla="*/ 679731 h 1836892"/>
              <a:gd name="connsiteX9" fmla="*/ 493614 w 1173345"/>
              <a:gd name="connsiteY9" fmla="*/ 687823 h 1836892"/>
              <a:gd name="connsiteX10" fmla="*/ 744467 w 1173345"/>
              <a:gd name="connsiteY10" fmla="*/ 736375 h 1836892"/>
              <a:gd name="connsiteX11" fmla="*/ 954860 w 1173345"/>
              <a:gd name="connsiteY11" fmla="*/ 776835 h 1836892"/>
              <a:gd name="connsiteX12" fmla="*/ 1173345 w 1173345"/>
              <a:gd name="connsiteY12" fmla="*/ 736375 h 1836892"/>
              <a:gd name="connsiteX13" fmla="*/ 1165253 w 1173345"/>
              <a:gd name="connsiteY13" fmla="*/ 32368 h 1836892"/>
              <a:gd name="connsiteX14" fmla="*/ 930584 w 1173345"/>
              <a:gd name="connsiteY14" fmla="*/ 97104 h 1836892"/>
              <a:gd name="connsiteX15" fmla="*/ 849664 w 1173345"/>
              <a:gd name="connsiteY15" fmla="*/ 105196 h 1836892"/>
              <a:gd name="connsiteX16" fmla="*/ 744467 w 1173345"/>
              <a:gd name="connsiteY16" fmla="*/ 89012 h 1836892"/>
              <a:gd name="connsiteX17" fmla="*/ 712099 w 1173345"/>
              <a:gd name="connsiteY17" fmla="*/ 64736 h 1836892"/>
              <a:gd name="connsiteX18" fmla="*/ 671639 w 1173345"/>
              <a:gd name="connsiteY18" fmla="*/ 56644 h 1836892"/>
              <a:gd name="connsiteX19" fmla="*/ 558351 w 1173345"/>
              <a:gd name="connsiteY19" fmla="*/ 48552 h 1836892"/>
              <a:gd name="connsiteX20" fmla="*/ 534074 w 1173345"/>
              <a:gd name="connsiteY20" fmla="*/ 32368 h 1836892"/>
              <a:gd name="connsiteX21" fmla="*/ 485522 w 1173345"/>
              <a:gd name="connsiteY21" fmla="*/ 24276 h 1836892"/>
              <a:gd name="connsiteX22" fmla="*/ 461246 w 1173345"/>
              <a:gd name="connsiteY22" fmla="*/ 16184 h 1836892"/>
              <a:gd name="connsiteX23" fmla="*/ 396510 w 1173345"/>
              <a:gd name="connsiteY23" fmla="*/ 24276 h 1836892"/>
              <a:gd name="connsiteX24" fmla="*/ 299405 w 1173345"/>
              <a:gd name="connsiteY24" fmla="*/ 32368 h 1836892"/>
              <a:gd name="connsiteX25" fmla="*/ 186117 w 1173345"/>
              <a:gd name="connsiteY25" fmla="*/ 48552 h 1836892"/>
              <a:gd name="connsiteX26" fmla="*/ 153749 w 1173345"/>
              <a:gd name="connsiteY26" fmla="*/ 8092 h 1836892"/>
              <a:gd name="connsiteX27" fmla="*/ 121381 w 1173345"/>
              <a:gd name="connsiteY27" fmla="*/ 16184 h 1836892"/>
              <a:gd name="connsiteX0-1" fmla="*/ 121381 w 1173345"/>
              <a:gd name="connsiteY0-2" fmla="*/ 16184 h 1836892"/>
              <a:gd name="connsiteX1-3" fmla="*/ 113289 w 1173345"/>
              <a:gd name="connsiteY1-4" fmla="*/ 1739787 h 1836892"/>
              <a:gd name="connsiteX2-5" fmla="*/ 0 w 1173345"/>
              <a:gd name="connsiteY2-6" fmla="*/ 1747879 h 1836892"/>
              <a:gd name="connsiteX3-7" fmla="*/ 16184 w 1173345"/>
              <a:gd name="connsiteY3-8" fmla="*/ 1828800 h 1836892"/>
              <a:gd name="connsiteX4-9" fmla="*/ 283221 w 1173345"/>
              <a:gd name="connsiteY4-10" fmla="*/ 1836892 h 1836892"/>
              <a:gd name="connsiteX5-11" fmla="*/ 267037 w 1173345"/>
              <a:gd name="connsiteY5-12" fmla="*/ 1747879 h 1836892"/>
              <a:gd name="connsiteX6-13" fmla="*/ 186117 w 1173345"/>
              <a:gd name="connsiteY6-14" fmla="*/ 1747879 h 1836892"/>
              <a:gd name="connsiteX7-15" fmla="*/ 178025 w 1173345"/>
              <a:gd name="connsiteY7-16" fmla="*/ 728283 h 1836892"/>
              <a:gd name="connsiteX8-17" fmla="*/ 356050 w 1173345"/>
              <a:gd name="connsiteY8-18" fmla="*/ 679731 h 1836892"/>
              <a:gd name="connsiteX9-19" fmla="*/ 493614 w 1173345"/>
              <a:gd name="connsiteY9-20" fmla="*/ 687823 h 1836892"/>
              <a:gd name="connsiteX10-21" fmla="*/ 744467 w 1173345"/>
              <a:gd name="connsiteY10-22" fmla="*/ 736375 h 1836892"/>
              <a:gd name="connsiteX11-23" fmla="*/ 954860 w 1173345"/>
              <a:gd name="connsiteY11-24" fmla="*/ 776835 h 1836892"/>
              <a:gd name="connsiteX12-25" fmla="*/ 1173345 w 1173345"/>
              <a:gd name="connsiteY12-26" fmla="*/ 736375 h 1836892"/>
              <a:gd name="connsiteX13-27" fmla="*/ 1165253 w 1173345"/>
              <a:gd name="connsiteY13-28" fmla="*/ 32368 h 1836892"/>
              <a:gd name="connsiteX14-29" fmla="*/ 930584 w 1173345"/>
              <a:gd name="connsiteY14-30" fmla="*/ 97104 h 1836892"/>
              <a:gd name="connsiteX15-31" fmla="*/ 849664 w 1173345"/>
              <a:gd name="connsiteY15-32" fmla="*/ 105196 h 1836892"/>
              <a:gd name="connsiteX16-33" fmla="*/ 744467 w 1173345"/>
              <a:gd name="connsiteY16-34" fmla="*/ 89012 h 1836892"/>
              <a:gd name="connsiteX17-35" fmla="*/ 712099 w 1173345"/>
              <a:gd name="connsiteY17-36" fmla="*/ 64736 h 1836892"/>
              <a:gd name="connsiteX18-37" fmla="*/ 671639 w 1173345"/>
              <a:gd name="connsiteY18-38" fmla="*/ 56644 h 1836892"/>
              <a:gd name="connsiteX19-39" fmla="*/ 558351 w 1173345"/>
              <a:gd name="connsiteY19-40" fmla="*/ 48552 h 1836892"/>
              <a:gd name="connsiteX20-41" fmla="*/ 485522 w 1173345"/>
              <a:gd name="connsiteY20-42" fmla="*/ 24276 h 1836892"/>
              <a:gd name="connsiteX21-43" fmla="*/ 461246 w 1173345"/>
              <a:gd name="connsiteY21-44" fmla="*/ 16184 h 1836892"/>
              <a:gd name="connsiteX22-45" fmla="*/ 396510 w 1173345"/>
              <a:gd name="connsiteY22-46" fmla="*/ 24276 h 1836892"/>
              <a:gd name="connsiteX23-47" fmla="*/ 299405 w 1173345"/>
              <a:gd name="connsiteY23-48" fmla="*/ 32368 h 1836892"/>
              <a:gd name="connsiteX24-49" fmla="*/ 186117 w 1173345"/>
              <a:gd name="connsiteY24-50" fmla="*/ 48552 h 1836892"/>
              <a:gd name="connsiteX25-51" fmla="*/ 153749 w 1173345"/>
              <a:gd name="connsiteY25-52" fmla="*/ 8092 h 1836892"/>
              <a:gd name="connsiteX26-53" fmla="*/ 121381 w 1173345"/>
              <a:gd name="connsiteY26-54" fmla="*/ 16184 h 1836892"/>
              <a:gd name="connsiteX0-55" fmla="*/ 121381 w 1173345"/>
              <a:gd name="connsiteY0-56" fmla="*/ 16184 h 1836892"/>
              <a:gd name="connsiteX1-57" fmla="*/ 113289 w 1173345"/>
              <a:gd name="connsiteY1-58" fmla="*/ 1739787 h 1836892"/>
              <a:gd name="connsiteX2-59" fmla="*/ 0 w 1173345"/>
              <a:gd name="connsiteY2-60" fmla="*/ 1747879 h 1836892"/>
              <a:gd name="connsiteX3-61" fmla="*/ 16184 w 1173345"/>
              <a:gd name="connsiteY3-62" fmla="*/ 1828800 h 1836892"/>
              <a:gd name="connsiteX4-63" fmla="*/ 283221 w 1173345"/>
              <a:gd name="connsiteY4-64" fmla="*/ 1836892 h 1836892"/>
              <a:gd name="connsiteX5-65" fmla="*/ 267037 w 1173345"/>
              <a:gd name="connsiteY5-66" fmla="*/ 1747879 h 1836892"/>
              <a:gd name="connsiteX6-67" fmla="*/ 186117 w 1173345"/>
              <a:gd name="connsiteY6-68" fmla="*/ 1747879 h 1836892"/>
              <a:gd name="connsiteX7-69" fmla="*/ 178025 w 1173345"/>
              <a:gd name="connsiteY7-70" fmla="*/ 728283 h 1836892"/>
              <a:gd name="connsiteX8-71" fmla="*/ 356050 w 1173345"/>
              <a:gd name="connsiteY8-72" fmla="*/ 679731 h 1836892"/>
              <a:gd name="connsiteX9-73" fmla="*/ 493614 w 1173345"/>
              <a:gd name="connsiteY9-74" fmla="*/ 687823 h 1836892"/>
              <a:gd name="connsiteX10-75" fmla="*/ 744467 w 1173345"/>
              <a:gd name="connsiteY10-76" fmla="*/ 736375 h 1836892"/>
              <a:gd name="connsiteX11-77" fmla="*/ 954860 w 1173345"/>
              <a:gd name="connsiteY11-78" fmla="*/ 776835 h 1836892"/>
              <a:gd name="connsiteX12-79" fmla="*/ 1173345 w 1173345"/>
              <a:gd name="connsiteY12-80" fmla="*/ 736375 h 1836892"/>
              <a:gd name="connsiteX13-81" fmla="*/ 1165253 w 1173345"/>
              <a:gd name="connsiteY13-82" fmla="*/ 32368 h 1836892"/>
              <a:gd name="connsiteX14-83" fmla="*/ 930584 w 1173345"/>
              <a:gd name="connsiteY14-84" fmla="*/ 97104 h 1836892"/>
              <a:gd name="connsiteX15-85" fmla="*/ 849664 w 1173345"/>
              <a:gd name="connsiteY15-86" fmla="*/ 105196 h 1836892"/>
              <a:gd name="connsiteX16-87" fmla="*/ 744467 w 1173345"/>
              <a:gd name="connsiteY16-88" fmla="*/ 89012 h 1836892"/>
              <a:gd name="connsiteX17-89" fmla="*/ 712099 w 1173345"/>
              <a:gd name="connsiteY17-90" fmla="*/ 64736 h 1836892"/>
              <a:gd name="connsiteX18-91" fmla="*/ 671639 w 1173345"/>
              <a:gd name="connsiteY18-92" fmla="*/ 56644 h 1836892"/>
              <a:gd name="connsiteX19-93" fmla="*/ 558351 w 1173345"/>
              <a:gd name="connsiteY19-94" fmla="*/ 48552 h 1836892"/>
              <a:gd name="connsiteX20-95" fmla="*/ 461246 w 1173345"/>
              <a:gd name="connsiteY20-96" fmla="*/ 16184 h 1836892"/>
              <a:gd name="connsiteX21-97" fmla="*/ 396510 w 1173345"/>
              <a:gd name="connsiteY21-98" fmla="*/ 24276 h 1836892"/>
              <a:gd name="connsiteX22-99" fmla="*/ 299405 w 1173345"/>
              <a:gd name="connsiteY22-100" fmla="*/ 32368 h 1836892"/>
              <a:gd name="connsiteX23-101" fmla="*/ 186117 w 1173345"/>
              <a:gd name="connsiteY23-102" fmla="*/ 48552 h 1836892"/>
              <a:gd name="connsiteX24-103" fmla="*/ 153749 w 1173345"/>
              <a:gd name="connsiteY24-104" fmla="*/ 8092 h 1836892"/>
              <a:gd name="connsiteX25-105" fmla="*/ 121381 w 1173345"/>
              <a:gd name="connsiteY25-106" fmla="*/ 16184 h 1836892"/>
              <a:gd name="connsiteX0-107" fmla="*/ 121381 w 1173345"/>
              <a:gd name="connsiteY0-108" fmla="*/ 16184 h 1836892"/>
              <a:gd name="connsiteX1-109" fmla="*/ 113289 w 1173345"/>
              <a:gd name="connsiteY1-110" fmla="*/ 1739787 h 1836892"/>
              <a:gd name="connsiteX2-111" fmla="*/ 0 w 1173345"/>
              <a:gd name="connsiteY2-112" fmla="*/ 1747879 h 1836892"/>
              <a:gd name="connsiteX3-113" fmla="*/ 16184 w 1173345"/>
              <a:gd name="connsiteY3-114" fmla="*/ 1828800 h 1836892"/>
              <a:gd name="connsiteX4-115" fmla="*/ 283221 w 1173345"/>
              <a:gd name="connsiteY4-116" fmla="*/ 1836892 h 1836892"/>
              <a:gd name="connsiteX5-117" fmla="*/ 267037 w 1173345"/>
              <a:gd name="connsiteY5-118" fmla="*/ 1747879 h 1836892"/>
              <a:gd name="connsiteX6-119" fmla="*/ 186117 w 1173345"/>
              <a:gd name="connsiteY6-120" fmla="*/ 1747879 h 1836892"/>
              <a:gd name="connsiteX7-121" fmla="*/ 178025 w 1173345"/>
              <a:gd name="connsiteY7-122" fmla="*/ 728283 h 1836892"/>
              <a:gd name="connsiteX8-123" fmla="*/ 356050 w 1173345"/>
              <a:gd name="connsiteY8-124" fmla="*/ 679731 h 1836892"/>
              <a:gd name="connsiteX9-125" fmla="*/ 493614 w 1173345"/>
              <a:gd name="connsiteY9-126" fmla="*/ 687823 h 1836892"/>
              <a:gd name="connsiteX10-127" fmla="*/ 744467 w 1173345"/>
              <a:gd name="connsiteY10-128" fmla="*/ 736375 h 1836892"/>
              <a:gd name="connsiteX11-129" fmla="*/ 954860 w 1173345"/>
              <a:gd name="connsiteY11-130" fmla="*/ 776835 h 1836892"/>
              <a:gd name="connsiteX12-131" fmla="*/ 1173345 w 1173345"/>
              <a:gd name="connsiteY12-132" fmla="*/ 736375 h 1836892"/>
              <a:gd name="connsiteX13-133" fmla="*/ 1165253 w 1173345"/>
              <a:gd name="connsiteY13-134" fmla="*/ 32368 h 1836892"/>
              <a:gd name="connsiteX14-135" fmla="*/ 930584 w 1173345"/>
              <a:gd name="connsiteY14-136" fmla="*/ 97104 h 1836892"/>
              <a:gd name="connsiteX15-137" fmla="*/ 849664 w 1173345"/>
              <a:gd name="connsiteY15-138" fmla="*/ 105196 h 1836892"/>
              <a:gd name="connsiteX16-139" fmla="*/ 744467 w 1173345"/>
              <a:gd name="connsiteY16-140" fmla="*/ 89012 h 1836892"/>
              <a:gd name="connsiteX17-141" fmla="*/ 712099 w 1173345"/>
              <a:gd name="connsiteY17-142" fmla="*/ 64736 h 1836892"/>
              <a:gd name="connsiteX18-143" fmla="*/ 671639 w 1173345"/>
              <a:gd name="connsiteY18-144" fmla="*/ 56644 h 1836892"/>
              <a:gd name="connsiteX19-145" fmla="*/ 558351 w 1173345"/>
              <a:gd name="connsiteY19-146" fmla="*/ 48552 h 1836892"/>
              <a:gd name="connsiteX20-147" fmla="*/ 461246 w 1173345"/>
              <a:gd name="connsiteY20-148" fmla="*/ 16184 h 1836892"/>
              <a:gd name="connsiteX21-149" fmla="*/ 396510 w 1173345"/>
              <a:gd name="connsiteY21-150" fmla="*/ 24276 h 1836892"/>
              <a:gd name="connsiteX22-151" fmla="*/ 186117 w 1173345"/>
              <a:gd name="connsiteY22-152" fmla="*/ 48552 h 1836892"/>
              <a:gd name="connsiteX23-153" fmla="*/ 153749 w 1173345"/>
              <a:gd name="connsiteY23-154" fmla="*/ 8092 h 1836892"/>
              <a:gd name="connsiteX24-155" fmla="*/ 121381 w 1173345"/>
              <a:gd name="connsiteY24-156" fmla="*/ 16184 h 1836892"/>
              <a:gd name="connsiteX0-157" fmla="*/ 121381 w 1173345"/>
              <a:gd name="connsiteY0-158" fmla="*/ 16184 h 1836892"/>
              <a:gd name="connsiteX1-159" fmla="*/ 113289 w 1173345"/>
              <a:gd name="connsiteY1-160" fmla="*/ 1739787 h 1836892"/>
              <a:gd name="connsiteX2-161" fmla="*/ 0 w 1173345"/>
              <a:gd name="connsiteY2-162" fmla="*/ 1747879 h 1836892"/>
              <a:gd name="connsiteX3-163" fmla="*/ 16184 w 1173345"/>
              <a:gd name="connsiteY3-164" fmla="*/ 1828800 h 1836892"/>
              <a:gd name="connsiteX4-165" fmla="*/ 283221 w 1173345"/>
              <a:gd name="connsiteY4-166" fmla="*/ 1836892 h 1836892"/>
              <a:gd name="connsiteX5-167" fmla="*/ 267037 w 1173345"/>
              <a:gd name="connsiteY5-168" fmla="*/ 1747879 h 1836892"/>
              <a:gd name="connsiteX6-169" fmla="*/ 186117 w 1173345"/>
              <a:gd name="connsiteY6-170" fmla="*/ 1747879 h 1836892"/>
              <a:gd name="connsiteX7-171" fmla="*/ 178025 w 1173345"/>
              <a:gd name="connsiteY7-172" fmla="*/ 728283 h 1836892"/>
              <a:gd name="connsiteX8-173" fmla="*/ 356050 w 1173345"/>
              <a:gd name="connsiteY8-174" fmla="*/ 679731 h 1836892"/>
              <a:gd name="connsiteX9-175" fmla="*/ 493614 w 1173345"/>
              <a:gd name="connsiteY9-176" fmla="*/ 687823 h 1836892"/>
              <a:gd name="connsiteX10-177" fmla="*/ 744467 w 1173345"/>
              <a:gd name="connsiteY10-178" fmla="*/ 736375 h 1836892"/>
              <a:gd name="connsiteX11-179" fmla="*/ 954860 w 1173345"/>
              <a:gd name="connsiteY11-180" fmla="*/ 776835 h 1836892"/>
              <a:gd name="connsiteX12-181" fmla="*/ 1173345 w 1173345"/>
              <a:gd name="connsiteY12-182" fmla="*/ 736375 h 1836892"/>
              <a:gd name="connsiteX13-183" fmla="*/ 1165253 w 1173345"/>
              <a:gd name="connsiteY13-184" fmla="*/ 32368 h 1836892"/>
              <a:gd name="connsiteX14-185" fmla="*/ 930584 w 1173345"/>
              <a:gd name="connsiteY14-186" fmla="*/ 97104 h 1836892"/>
              <a:gd name="connsiteX15-187" fmla="*/ 849664 w 1173345"/>
              <a:gd name="connsiteY15-188" fmla="*/ 105196 h 1836892"/>
              <a:gd name="connsiteX16-189" fmla="*/ 744467 w 1173345"/>
              <a:gd name="connsiteY16-190" fmla="*/ 89012 h 1836892"/>
              <a:gd name="connsiteX17-191" fmla="*/ 671639 w 1173345"/>
              <a:gd name="connsiteY17-192" fmla="*/ 56644 h 1836892"/>
              <a:gd name="connsiteX18-193" fmla="*/ 558351 w 1173345"/>
              <a:gd name="connsiteY18-194" fmla="*/ 48552 h 1836892"/>
              <a:gd name="connsiteX19-195" fmla="*/ 461246 w 1173345"/>
              <a:gd name="connsiteY19-196" fmla="*/ 16184 h 1836892"/>
              <a:gd name="connsiteX20-197" fmla="*/ 396510 w 1173345"/>
              <a:gd name="connsiteY20-198" fmla="*/ 24276 h 1836892"/>
              <a:gd name="connsiteX21-199" fmla="*/ 186117 w 1173345"/>
              <a:gd name="connsiteY21-200" fmla="*/ 48552 h 1836892"/>
              <a:gd name="connsiteX22-201" fmla="*/ 153749 w 1173345"/>
              <a:gd name="connsiteY22-202" fmla="*/ 8092 h 1836892"/>
              <a:gd name="connsiteX23-203" fmla="*/ 121381 w 1173345"/>
              <a:gd name="connsiteY23-204" fmla="*/ 16184 h 1836892"/>
              <a:gd name="connsiteX0-205" fmla="*/ 121381 w 1173345"/>
              <a:gd name="connsiteY0-206" fmla="*/ 16184 h 1836892"/>
              <a:gd name="connsiteX1-207" fmla="*/ 113289 w 1173345"/>
              <a:gd name="connsiteY1-208" fmla="*/ 1739787 h 1836892"/>
              <a:gd name="connsiteX2-209" fmla="*/ 0 w 1173345"/>
              <a:gd name="connsiteY2-210" fmla="*/ 1747879 h 1836892"/>
              <a:gd name="connsiteX3-211" fmla="*/ 16184 w 1173345"/>
              <a:gd name="connsiteY3-212" fmla="*/ 1828800 h 1836892"/>
              <a:gd name="connsiteX4-213" fmla="*/ 283221 w 1173345"/>
              <a:gd name="connsiteY4-214" fmla="*/ 1836892 h 1836892"/>
              <a:gd name="connsiteX5-215" fmla="*/ 267037 w 1173345"/>
              <a:gd name="connsiteY5-216" fmla="*/ 1747879 h 1836892"/>
              <a:gd name="connsiteX6-217" fmla="*/ 186117 w 1173345"/>
              <a:gd name="connsiteY6-218" fmla="*/ 1747879 h 1836892"/>
              <a:gd name="connsiteX7-219" fmla="*/ 178025 w 1173345"/>
              <a:gd name="connsiteY7-220" fmla="*/ 728283 h 1836892"/>
              <a:gd name="connsiteX8-221" fmla="*/ 356050 w 1173345"/>
              <a:gd name="connsiteY8-222" fmla="*/ 679731 h 1836892"/>
              <a:gd name="connsiteX9-223" fmla="*/ 493614 w 1173345"/>
              <a:gd name="connsiteY9-224" fmla="*/ 687823 h 1836892"/>
              <a:gd name="connsiteX10-225" fmla="*/ 744467 w 1173345"/>
              <a:gd name="connsiteY10-226" fmla="*/ 736375 h 1836892"/>
              <a:gd name="connsiteX11-227" fmla="*/ 954860 w 1173345"/>
              <a:gd name="connsiteY11-228" fmla="*/ 776835 h 1836892"/>
              <a:gd name="connsiteX12-229" fmla="*/ 1173345 w 1173345"/>
              <a:gd name="connsiteY12-230" fmla="*/ 736375 h 1836892"/>
              <a:gd name="connsiteX13-231" fmla="*/ 1165253 w 1173345"/>
              <a:gd name="connsiteY13-232" fmla="*/ 32368 h 1836892"/>
              <a:gd name="connsiteX14-233" fmla="*/ 930584 w 1173345"/>
              <a:gd name="connsiteY14-234" fmla="*/ 97104 h 1836892"/>
              <a:gd name="connsiteX15-235" fmla="*/ 849664 w 1173345"/>
              <a:gd name="connsiteY15-236" fmla="*/ 105196 h 1836892"/>
              <a:gd name="connsiteX16-237" fmla="*/ 744467 w 1173345"/>
              <a:gd name="connsiteY16-238" fmla="*/ 89012 h 1836892"/>
              <a:gd name="connsiteX17-239" fmla="*/ 558351 w 1173345"/>
              <a:gd name="connsiteY17-240" fmla="*/ 48552 h 1836892"/>
              <a:gd name="connsiteX18-241" fmla="*/ 461246 w 1173345"/>
              <a:gd name="connsiteY18-242" fmla="*/ 16184 h 1836892"/>
              <a:gd name="connsiteX19-243" fmla="*/ 396510 w 1173345"/>
              <a:gd name="connsiteY19-244" fmla="*/ 24276 h 1836892"/>
              <a:gd name="connsiteX20-245" fmla="*/ 186117 w 1173345"/>
              <a:gd name="connsiteY20-246" fmla="*/ 48552 h 1836892"/>
              <a:gd name="connsiteX21-247" fmla="*/ 153749 w 1173345"/>
              <a:gd name="connsiteY21-248" fmla="*/ 8092 h 1836892"/>
              <a:gd name="connsiteX22-249" fmla="*/ 121381 w 1173345"/>
              <a:gd name="connsiteY22-250" fmla="*/ 16184 h 1836892"/>
              <a:gd name="connsiteX0-251" fmla="*/ 121381 w 1173345"/>
              <a:gd name="connsiteY0-252" fmla="*/ 16184 h 1836892"/>
              <a:gd name="connsiteX1-253" fmla="*/ 113289 w 1173345"/>
              <a:gd name="connsiteY1-254" fmla="*/ 1739787 h 1836892"/>
              <a:gd name="connsiteX2-255" fmla="*/ 0 w 1173345"/>
              <a:gd name="connsiteY2-256" fmla="*/ 1747879 h 1836892"/>
              <a:gd name="connsiteX3-257" fmla="*/ 16184 w 1173345"/>
              <a:gd name="connsiteY3-258" fmla="*/ 1828800 h 1836892"/>
              <a:gd name="connsiteX4-259" fmla="*/ 283221 w 1173345"/>
              <a:gd name="connsiteY4-260" fmla="*/ 1836892 h 1836892"/>
              <a:gd name="connsiteX5-261" fmla="*/ 267037 w 1173345"/>
              <a:gd name="connsiteY5-262" fmla="*/ 1747879 h 1836892"/>
              <a:gd name="connsiteX6-263" fmla="*/ 186117 w 1173345"/>
              <a:gd name="connsiteY6-264" fmla="*/ 1747879 h 1836892"/>
              <a:gd name="connsiteX7-265" fmla="*/ 178025 w 1173345"/>
              <a:gd name="connsiteY7-266" fmla="*/ 728283 h 1836892"/>
              <a:gd name="connsiteX8-267" fmla="*/ 356050 w 1173345"/>
              <a:gd name="connsiteY8-268" fmla="*/ 679731 h 1836892"/>
              <a:gd name="connsiteX9-269" fmla="*/ 493614 w 1173345"/>
              <a:gd name="connsiteY9-270" fmla="*/ 687823 h 1836892"/>
              <a:gd name="connsiteX10-271" fmla="*/ 744467 w 1173345"/>
              <a:gd name="connsiteY10-272" fmla="*/ 736375 h 1836892"/>
              <a:gd name="connsiteX11-273" fmla="*/ 954860 w 1173345"/>
              <a:gd name="connsiteY11-274" fmla="*/ 776835 h 1836892"/>
              <a:gd name="connsiteX12-275" fmla="*/ 1173345 w 1173345"/>
              <a:gd name="connsiteY12-276" fmla="*/ 736375 h 1836892"/>
              <a:gd name="connsiteX13-277" fmla="*/ 1165253 w 1173345"/>
              <a:gd name="connsiteY13-278" fmla="*/ 32368 h 1836892"/>
              <a:gd name="connsiteX14-279" fmla="*/ 930584 w 1173345"/>
              <a:gd name="connsiteY14-280" fmla="*/ 97104 h 1836892"/>
              <a:gd name="connsiteX15-281" fmla="*/ 849664 w 1173345"/>
              <a:gd name="connsiteY15-282" fmla="*/ 105196 h 1836892"/>
              <a:gd name="connsiteX16-283" fmla="*/ 744467 w 1173345"/>
              <a:gd name="connsiteY16-284" fmla="*/ 89012 h 1836892"/>
              <a:gd name="connsiteX17-285" fmla="*/ 558351 w 1173345"/>
              <a:gd name="connsiteY17-286" fmla="*/ 48552 h 1836892"/>
              <a:gd name="connsiteX18-287" fmla="*/ 461246 w 1173345"/>
              <a:gd name="connsiteY18-288" fmla="*/ 16184 h 1836892"/>
              <a:gd name="connsiteX19-289" fmla="*/ 186117 w 1173345"/>
              <a:gd name="connsiteY19-290" fmla="*/ 48552 h 1836892"/>
              <a:gd name="connsiteX20-291" fmla="*/ 153749 w 1173345"/>
              <a:gd name="connsiteY20-292" fmla="*/ 8092 h 1836892"/>
              <a:gd name="connsiteX21-293" fmla="*/ 121381 w 1173345"/>
              <a:gd name="connsiteY21-294" fmla="*/ 16184 h 1836892"/>
              <a:gd name="connsiteX0-295" fmla="*/ 121381 w 1173345"/>
              <a:gd name="connsiteY0-296" fmla="*/ 16184 h 1836892"/>
              <a:gd name="connsiteX1-297" fmla="*/ 113289 w 1173345"/>
              <a:gd name="connsiteY1-298" fmla="*/ 1739787 h 1836892"/>
              <a:gd name="connsiteX2-299" fmla="*/ 0 w 1173345"/>
              <a:gd name="connsiteY2-300" fmla="*/ 1747879 h 1836892"/>
              <a:gd name="connsiteX3-301" fmla="*/ 16184 w 1173345"/>
              <a:gd name="connsiteY3-302" fmla="*/ 1828800 h 1836892"/>
              <a:gd name="connsiteX4-303" fmla="*/ 283221 w 1173345"/>
              <a:gd name="connsiteY4-304" fmla="*/ 1836892 h 1836892"/>
              <a:gd name="connsiteX5-305" fmla="*/ 267037 w 1173345"/>
              <a:gd name="connsiteY5-306" fmla="*/ 1747879 h 1836892"/>
              <a:gd name="connsiteX6-307" fmla="*/ 186117 w 1173345"/>
              <a:gd name="connsiteY6-308" fmla="*/ 1747879 h 1836892"/>
              <a:gd name="connsiteX7-309" fmla="*/ 178025 w 1173345"/>
              <a:gd name="connsiteY7-310" fmla="*/ 728283 h 1836892"/>
              <a:gd name="connsiteX8-311" fmla="*/ 356050 w 1173345"/>
              <a:gd name="connsiteY8-312" fmla="*/ 679731 h 1836892"/>
              <a:gd name="connsiteX9-313" fmla="*/ 493614 w 1173345"/>
              <a:gd name="connsiteY9-314" fmla="*/ 687823 h 1836892"/>
              <a:gd name="connsiteX10-315" fmla="*/ 744467 w 1173345"/>
              <a:gd name="connsiteY10-316" fmla="*/ 736375 h 1836892"/>
              <a:gd name="connsiteX11-317" fmla="*/ 954860 w 1173345"/>
              <a:gd name="connsiteY11-318" fmla="*/ 776835 h 1836892"/>
              <a:gd name="connsiteX12-319" fmla="*/ 1173345 w 1173345"/>
              <a:gd name="connsiteY12-320" fmla="*/ 736375 h 1836892"/>
              <a:gd name="connsiteX13-321" fmla="*/ 1165253 w 1173345"/>
              <a:gd name="connsiteY13-322" fmla="*/ 32368 h 1836892"/>
              <a:gd name="connsiteX14-323" fmla="*/ 930584 w 1173345"/>
              <a:gd name="connsiteY14-324" fmla="*/ 97104 h 1836892"/>
              <a:gd name="connsiteX15-325" fmla="*/ 849664 w 1173345"/>
              <a:gd name="connsiteY15-326" fmla="*/ 105196 h 1836892"/>
              <a:gd name="connsiteX16-327" fmla="*/ 744467 w 1173345"/>
              <a:gd name="connsiteY16-328" fmla="*/ 89012 h 1836892"/>
              <a:gd name="connsiteX17-329" fmla="*/ 558351 w 1173345"/>
              <a:gd name="connsiteY17-330" fmla="*/ 48552 h 1836892"/>
              <a:gd name="connsiteX18-331" fmla="*/ 461246 w 1173345"/>
              <a:gd name="connsiteY18-332" fmla="*/ 16184 h 1836892"/>
              <a:gd name="connsiteX19-333" fmla="*/ 186117 w 1173345"/>
              <a:gd name="connsiteY19-334" fmla="*/ 48552 h 1836892"/>
              <a:gd name="connsiteX20-335" fmla="*/ 153749 w 1173345"/>
              <a:gd name="connsiteY20-336" fmla="*/ 8092 h 1836892"/>
              <a:gd name="connsiteX21-337" fmla="*/ 121381 w 1173345"/>
              <a:gd name="connsiteY21-338" fmla="*/ 16184 h 1836892"/>
              <a:gd name="connsiteX0-339" fmla="*/ 121381 w 1173345"/>
              <a:gd name="connsiteY0-340" fmla="*/ 16184 h 1836892"/>
              <a:gd name="connsiteX1-341" fmla="*/ 113289 w 1173345"/>
              <a:gd name="connsiteY1-342" fmla="*/ 1739787 h 1836892"/>
              <a:gd name="connsiteX2-343" fmla="*/ 0 w 1173345"/>
              <a:gd name="connsiteY2-344" fmla="*/ 1747879 h 1836892"/>
              <a:gd name="connsiteX3-345" fmla="*/ 16184 w 1173345"/>
              <a:gd name="connsiteY3-346" fmla="*/ 1828800 h 1836892"/>
              <a:gd name="connsiteX4-347" fmla="*/ 283221 w 1173345"/>
              <a:gd name="connsiteY4-348" fmla="*/ 1836892 h 1836892"/>
              <a:gd name="connsiteX5-349" fmla="*/ 267037 w 1173345"/>
              <a:gd name="connsiteY5-350" fmla="*/ 1747879 h 1836892"/>
              <a:gd name="connsiteX6-351" fmla="*/ 186117 w 1173345"/>
              <a:gd name="connsiteY6-352" fmla="*/ 1747879 h 1836892"/>
              <a:gd name="connsiteX7-353" fmla="*/ 178025 w 1173345"/>
              <a:gd name="connsiteY7-354" fmla="*/ 728283 h 1836892"/>
              <a:gd name="connsiteX8-355" fmla="*/ 356050 w 1173345"/>
              <a:gd name="connsiteY8-356" fmla="*/ 679731 h 1836892"/>
              <a:gd name="connsiteX9-357" fmla="*/ 493614 w 1173345"/>
              <a:gd name="connsiteY9-358" fmla="*/ 687823 h 1836892"/>
              <a:gd name="connsiteX10-359" fmla="*/ 744467 w 1173345"/>
              <a:gd name="connsiteY10-360" fmla="*/ 736375 h 1836892"/>
              <a:gd name="connsiteX11-361" fmla="*/ 954860 w 1173345"/>
              <a:gd name="connsiteY11-362" fmla="*/ 776835 h 1836892"/>
              <a:gd name="connsiteX12-363" fmla="*/ 1173345 w 1173345"/>
              <a:gd name="connsiteY12-364" fmla="*/ 736375 h 1836892"/>
              <a:gd name="connsiteX13-365" fmla="*/ 1165253 w 1173345"/>
              <a:gd name="connsiteY13-366" fmla="*/ 32368 h 1836892"/>
              <a:gd name="connsiteX14-367" fmla="*/ 930584 w 1173345"/>
              <a:gd name="connsiteY14-368" fmla="*/ 97104 h 1836892"/>
              <a:gd name="connsiteX15-369" fmla="*/ 849664 w 1173345"/>
              <a:gd name="connsiteY15-370" fmla="*/ 105196 h 1836892"/>
              <a:gd name="connsiteX16-371" fmla="*/ 744467 w 1173345"/>
              <a:gd name="connsiteY16-372" fmla="*/ 89012 h 1836892"/>
              <a:gd name="connsiteX17-373" fmla="*/ 558351 w 1173345"/>
              <a:gd name="connsiteY17-374" fmla="*/ 48552 h 1836892"/>
              <a:gd name="connsiteX18-375" fmla="*/ 461246 w 1173345"/>
              <a:gd name="connsiteY18-376" fmla="*/ 16184 h 1836892"/>
              <a:gd name="connsiteX19-377" fmla="*/ 186117 w 1173345"/>
              <a:gd name="connsiteY19-378" fmla="*/ 48552 h 1836892"/>
              <a:gd name="connsiteX20-379" fmla="*/ 153749 w 1173345"/>
              <a:gd name="connsiteY20-380" fmla="*/ 8092 h 1836892"/>
              <a:gd name="connsiteX21-381" fmla="*/ 121381 w 1173345"/>
              <a:gd name="connsiteY21-382" fmla="*/ 16184 h 1836892"/>
              <a:gd name="connsiteX0-383" fmla="*/ 121381 w 1173345"/>
              <a:gd name="connsiteY0-384" fmla="*/ 16184 h 1836892"/>
              <a:gd name="connsiteX1-385" fmla="*/ 113289 w 1173345"/>
              <a:gd name="connsiteY1-386" fmla="*/ 1739787 h 1836892"/>
              <a:gd name="connsiteX2-387" fmla="*/ 0 w 1173345"/>
              <a:gd name="connsiteY2-388" fmla="*/ 1747879 h 1836892"/>
              <a:gd name="connsiteX3-389" fmla="*/ 16184 w 1173345"/>
              <a:gd name="connsiteY3-390" fmla="*/ 1828800 h 1836892"/>
              <a:gd name="connsiteX4-391" fmla="*/ 283221 w 1173345"/>
              <a:gd name="connsiteY4-392" fmla="*/ 1836892 h 1836892"/>
              <a:gd name="connsiteX5-393" fmla="*/ 267037 w 1173345"/>
              <a:gd name="connsiteY5-394" fmla="*/ 1747879 h 1836892"/>
              <a:gd name="connsiteX6-395" fmla="*/ 186117 w 1173345"/>
              <a:gd name="connsiteY6-396" fmla="*/ 1747879 h 1836892"/>
              <a:gd name="connsiteX7-397" fmla="*/ 178025 w 1173345"/>
              <a:gd name="connsiteY7-398" fmla="*/ 728283 h 1836892"/>
              <a:gd name="connsiteX8-399" fmla="*/ 356050 w 1173345"/>
              <a:gd name="connsiteY8-400" fmla="*/ 679731 h 1836892"/>
              <a:gd name="connsiteX9-401" fmla="*/ 493614 w 1173345"/>
              <a:gd name="connsiteY9-402" fmla="*/ 687823 h 1836892"/>
              <a:gd name="connsiteX10-403" fmla="*/ 744467 w 1173345"/>
              <a:gd name="connsiteY10-404" fmla="*/ 736375 h 1836892"/>
              <a:gd name="connsiteX11-405" fmla="*/ 954860 w 1173345"/>
              <a:gd name="connsiteY11-406" fmla="*/ 776835 h 1836892"/>
              <a:gd name="connsiteX12-407" fmla="*/ 1173345 w 1173345"/>
              <a:gd name="connsiteY12-408" fmla="*/ 736375 h 1836892"/>
              <a:gd name="connsiteX13-409" fmla="*/ 1165253 w 1173345"/>
              <a:gd name="connsiteY13-410" fmla="*/ 32368 h 1836892"/>
              <a:gd name="connsiteX14-411" fmla="*/ 930584 w 1173345"/>
              <a:gd name="connsiteY14-412" fmla="*/ 97104 h 1836892"/>
              <a:gd name="connsiteX15-413" fmla="*/ 849664 w 1173345"/>
              <a:gd name="connsiteY15-414" fmla="*/ 105196 h 1836892"/>
              <a:gd name="connsiteX16-415" fmla="*/ 558351 w 1173345"/>
              <a:gd name="connsiteY16-416" fmla="*/ 48552 h 1836892"/>
              <a:gd name="connsiteX17-417" fmla="*/ 461246 w 1173345"/>
              <a:gd name="connsiteY17-418" fmla="*/ 16184 h 1836892"/>
              <a:gd name="connsiteX18-419" fmla="*/ 186117 w 1173345"/>
              <a:gd name="connsiteY18-420" fmla="*/ 48552 h 1836892"/>
              <a:gd name="connsiteX19-421" fmla="*/ 153749 w 1173345"/>
              <a:gd name="connsiteY19-422" fmla="*/ 8092 h 1836892"/>
              <a:gd name="connsiteX20-423" fmla="*/ 121381 w 1173345"/>
              <a:gd name="connsiteY20-424" fmla="*/ 16184 h 1836892"/>
              <a:gd name="connsiteX0-425" fmla="*/ 121381 w 1173345"/>
              <a:gd name="connsiteY0-426" fmla="*/ 16184 h 1836892"/>
              <a:gd name="connsiteX1-427" fmla="*/ 113289 w 1173345"/>
              <a:gd name="connsiteY1-428" fmla="*/ 1739787 h 1836892"/>
              <a:gd name="connsiteX2-429" fmla="*/ 0 w 1173345"/>
              <a:gd name="connsiteY2-430" fmla="*/ 1747879 h 1836892"/>
              <a:gd name="connsiteX3-431" fmla="*/ 16184 w 1173345"/>
              <a:gd name="connsiteY3-432" fmla="*/ 1828800 h 1836892"/>
              <a:gd name="connsiteX4-433" fmla="*/ 283221 w 1173345"/>
              <a:gd name="connsiteY4-434" fmla="*/ 1836892 h 1836892"/>
              <a:gd name="connsiteX5-435" fmla="*/ 267037 w 1173345"/>
              <a:gd name="connsiteY5-436" fmla="*/ 1747879 h 1836892"/>
              <a:gd name="connsiteX6-437" fmla="*/ 186117 w 1173345"/>
              <a:gd name="connsiteY6-438" fmla="*/ 1747879 h 1836892"/>
              <a:gd name="connsiteX7-439" fmla="*/ 178025 w 1173345"/>
              <a:gd name="connsiteY7-440" fmla="*/ 728283 h 1836892"/>
              <a:gd name="connsiteX8-441" fmla="*/ 356050 w 1173345"/>
              <a:gd name="connsiteY8-442" fmla="*/ 679731 h 1836892"/>
              <a:gd name="connsiteX9-443" fmla="*/ 493614 w 1173345"/>
              <a:gd name="connsiteY9-444" fmla="*/ 687823 h 1836892"/>
              <a:gd name="connsiteX10-445" fmla="*/ 744467 w 1173345"/>
              <a:gd name="connsiteY10-446" fmla="*/ 736375 h 1836892"/>
              <a:gd name="connsiteX11-447" fmla="*/ 954860 w 1173345"/>
              <a:gd name="connsiteY11-448" fmla="*/ 776835 h 1836892"/>
              <a:gd name="connsiteX12-449" fmla="*/ 1173345 w 1173345"/>
              <a:gd name="connsiteY12-450" fmla="*/ 736375 h 1836892"/>
              <a:gd name="connsiteX13-451" fmla="*/ 1165253 w 1173345"/>
              <a:gd name="connsiteY13-452" fmla="*/ 32368 h 1836892"/>
              <a:gd name="connsiteX14-453" fmla="*/ 930584 w 1173345"/>
              <a:gd name="connsiteY14-454" fmla="*/ 97104 h 1836892"/>
              <a:gd name="connsiteX15-455" fmla="*/ 849664 w 1173345"/>
              <a:gd name="connsiteY15-456" fmla="*/ 105196 h 1836892"/>
              <a:gd name="connsiteX16-457" fmla="*/ 461246 w 1173345"/>
              <a:gd name="connsiteY16-458" fmla="*/ 16184 h 1836892"/>
              <a:gd name="connsiteX17-459" fmla="*/ 186117 w 1173345"/>
              <a:gd name="connsiteY17-460" fmla="*/ 48552 h 1836892"/>
              <a:gd name="connsiteX18-461" fmla="*/ 153749 w 1173345"/>
              <a:gd name="connsiteY18-462" fmla="*/ 8092 h 1836892"/>
              <a:gd name="connsiteX19-463" fmla="*/ 121381 w 1173345"/>
              <a:gd name="connsiteY19-464" fmla="*/ 16184 h 1836892"/>
              <a:gd name="connsiteX0-465" fmla="*/ 121381 w 1173345"/>
              <a:gd name="connsiteY0-466" fmla="*/ 16184 h 1836892"/>
              <a:gd name="connsiteX1-467" fmla="*/ 113289 w 1173345"/>
              <a:gd name="connsiteY1-468" fmla="*/ 1739787 h 1836892"/>
              <a:gd name="connsiteX2-469" fmla="*/ 0 w 1173345"/>
              <a:gd name="connsiteY2-470" fmla="*/ 1747879 h 1836892"/>
              <a:gd name="connsiteX3-471" fmla="*/ 16184 w 1173345"/>
              <a:gd name="connsiteY3-472" fmla="*/ 1828800 h 1836892"/>
              <a:gd name="connsiteX4-473" fmla="*/ 283221 w 1173345"/>
              <a:gd name="connsiteY4-474" fmla="*/ 1836892 h 1836892"/>
              <a:gd name="connsiteX5-475" fmla="*/ 267037 w 1173345"/>
              <a:gd name="connsiteY5-476" fmla="*/ 1747879 h 1836892"/>
              <a:gd name="connsiteX6-477" fmla="*/ 186117 w 1173345"/>
              <a:gd name="connsiteY6-478" fmla="*/ 1747879 h 1836892"/>
              <a:gd name="connsiteX7-479" fmla="*/ 178025 w 1173345"/>
              <a:gd name="connsiteY7-480" fmla="*/ 728283 h 1836892"/>
              <a:gd name="connsiteX8-481" fmla="*/ 356050 w 1173345"/>
              <a:gd name="connsiteY8-482" fmla="*/ 679731 h 1836892"/>
              <a:gd name="connsiteX9-483" fmla="*/ 493614 w 1173345"/>
              <a:gd name="connsiteY9-484" fmla="*/ 687823 h 1836892"/>
              <a:gd name="connsiteX10-485" fmla="*/ 744467 w 1173345"/>
              <a:gd name="connsiteY10-486" fmla="*/ 736375 h 1836892"/>
              <a:gd name="connsiteX11-487" fmla="*/ 954860 w 1173345"/>
              <a:gd name="connsiteY11-488" fmla="*/ 776835 h 1836892"/>
              <a:gd name="connsiteX12-489" fmla="*/ 1173345 w 1173345"/>
              <a:gd name="connsiteY12-490" fmla="*/ 736375 h 1836892"/>
              <a:gd name="connsiteX13-491" fmla="*/ 1165253 w 1173345"/>
              <a:gd name="connsiteY13-492" fmla="*/ 32368 h 1836892"/>
              <a:gd name="connsiteX14-493" fmla="*/ 930584 w 1173345"/>
              <a:gd name="connsiteY14-494" fmla="*/ 97104 h 1836892"/>
              <a:gd name="connsiteX15-495" fmla="*/ 849664 w 1173345"/>
              <a:gd name="connsiteY15-496" fmla="*/ 105196 h 1836892"/>
              <a:gd name="connsiteX16-497" fmla="*/ 461246 w 1173345"/>
              <a:gd name="connsiteY16-498" fmla="*/ 16184 h 1836892"/>
              <a:gd name="connsiteX17-499" fmla="*/ 186117 w 1173345"/>
              <a:gd name="connsiteY17-500" fmla="*/ 48552 h 1836892"/>
              <a:gd name="connsiteX18-501" fmla="*/ 153749 w 1173345"/>
              <a:gd name="connsiteY18-502" fmla="*/ 8092 h 1836892"/>
              <a:gd name="connsiteX19-503" fmla="*/ 121381 w 1173345"/>
              <a:gd name="connsiteY19-504" fmla="*/ 16184 h 1836892"/>
              <a:gd name="connsiteX0-505" fmla="*/ 121381 w 1173345"/>
              <a:gd name="connsiteY0-506" fmla="*/ 16184 h 1836892"/>
              <a:gd name="connsiteX1-507" fmla="*/ 113289 w 1173345"/>
              <a:gd name="connsiteY1-508" fmla="*/ 1739787 h 1836892"/>
              <a:gd name="connsiteX2-509" fmla="*/ 0 w 1173345"/>
              <a:gd name="connsiteY2-510" fmla="*/ 1747879 h 1836892"/>
              <a:gd name="connsiteX3-511" fmla="*/ 16184 w 1173345"/>
              <a:gd name="connsiteY3-512" fmla="*/ 1828800 h 1836892"/>
              <a:gd name="connsiteX4-513" fmla="*/ 283221 w 1173345"/>
              <a:gd name="connsiteY4-514" fmla="*/ 1836892 h 1836892"/>
              <a:gd name="connsiteX5-515" fmla="*/ 267037 w 1173345"/>
              <a:gd name="connsiteY5-516" fmla="*/ 1747879 h 1836892"/>
              <a:gd name="connsiteX6-517" fmla="*/ 186117 w 1173345"/>
              <a:gd name="connsiteY6-518" fmla="*/ 1747879 h 1836892"/>
              <a:gd name="connsiteX7-519" fmla="*/ 178025 w 1173345"/>
              <a:gd name="connsiteY7-520" fmla="*/ 728283 h 1836892"/>
              <a:gd name="connsiteX8-521" fmla="*/ 356050 w 1173345"/>
              <a:gd name="connsiteY8-522" fmla="*/ 679731 h 1836892"/>
              <a:gd name="connsiteX9-523" fmla="*/ 493614 w 1173345"/>
              <a:gd name="connsiteY9-524" fmla="*/ 687823 h 1836892"/>
              <a:gd name="connsiteX10-525" fmla="*/ 744467 w 1173345"/>
              <a:gd name="connsiteY10-526" fmla="*/ 736375 h 1836892"/>
              <a:gd name="connsiteX11-527" fmla="*/ 954860 w 1173345"/>
              <a:gd name="connsiteY11-528" fmla="*/ 776835 h 1836892"/>
              <a:gd name="connsiteX12-529" fmla="*/ 1173345 w 1173345"/>
              <a:gd name="connsiteY12-530" fmla="*/ 736375 h 1836892"/>
              <a:gd name="connsiteX13-531" fmla="*/ 1165253 w 1173345"/>
              <a:gd name="connsiteY13-532" fmla="*/ 32368 h 1836892"/>
              <a:gd name="connsiteX14-533" fmla="*/ 930584 w 1173345"/>
              <a:gd name="connsiteY14-534" fmla="*/ 97104 h 1836892"/>
              <a:gd name="connsiteX15-535" fmla="*/ 849664 w 1173345"/>
              <a:gd name="connsiteY15-536" fmla="*/ 105196 h 1836892"/>
              <a:gd name="connsiteX16-537" fmla="*/ 461246 w 1173345"/>
              <a:gd name="connsiteY16-538" fmla="*/ 16184 h 1836892"/>
              <a:gd name="connsiteX17-539" fmla="*/ 186117 w 1173345"/>
              <a:gd name="connsiteY17-540" fmla="*/ 48552 h 1836892"/>
              <a:gd name="connsiteX18-541" fmla="*/ 153749 w 1173345"/>
              <a:gd name="connsiteY18-542" fmla="*/ 8092 h 1836892"/>
              <a:gd name="connsiteX19-543" fmla="*/ 121381 w 1173345"/>
              <a:gd name="connsiteY19-544" fmla="*/ 16184 h 1836892"/>
              <a:gd name="connsiteX0-545" fmla="*/ 121381 w 1173345"/>
              <a:gd name="connsiteY0-546" fmla="*/ 18429 h 1839137"/>
              <a:gd name="connsiteX1-547" fmla="*/ 113289 w 1173345"/>
              <a:gd name="connsiteY1-548" fmla="*/ 1742032 h 1839137"/>
              <a:gd name="connsiteX2-549" fmla="*/ 0 w 1173345"/>
              <a:gd name="connsiteY2-550" fmla="*/ 1750124 h 1839137"/>
              <a:gd name="connsiteX3-551" fmla="*/ 16184 w 1173345"/>
              <a:gd name="connsiteY3-552" fmla="*/ 1831045 h 1839137"/>
              <a:gd name="connsiteX4-553" fmla="*/ 283221 w 1173345"/>
              <a:gd name="connsiteY4-554" fmla="*/ 1839137 h 1839137"/>
              <a:gd name="connsiteX5-555" fmla="*/ 267037 w 1173345"/>
              <a:gd name="connsiteY5-556" fmla="*/ 1750124 h 1839137"/>
              <a:gd name="connsiteX6-557" fmla="*/ 186117 w 1173345"/>
              <a:gd name="connsiteY6-558" fmla="*/ 1750124 h 1839137"/>
              <a:gd name="connsiteX7-559" fmla="*/ 178025 w 1173345"/>
              <a:gd name="connsiteY7-560" fmla="*/ 730528 h 1839137"/>
              <a:gd name="connsiteX8-561" fmla="*/ 356050 w 1173345"/>
              <a:gd name="connsiteY8-562" fmla="*/ 681976 h 1839137"/>
              <a:gd name="connsiteX9-563" fmla="*/ 493614 w 1173345"/>
              <a:gd name="connsiteY9-564" fmla="*/ 690068 h 1839137"/>
              <a:gd name="connsiteX10-565" fmla="*/ 744467 w 1173345"/>
              <a:gd name="connsiteY10-566" fmla="*/ 738620 h 1839137"/>
              <a:gd name="connsiteX11-567" fmla="*/ 954860 w 1173345"/>
              <a:gd name="connsiteY11-568" fmla="*/ 779080 h 1839137"/>
              <a:gd name="connsiteX12-569" fmla="*/ 1173345 w 1173345"/>
              <a:gd name="connsiteY12-570" fmla="*/ 738620 h 1839137"/>
              <a:gd name="connsiteX13-571" fmla="*/ 1165253 w 1173345"/>
              <a:gd name="connsiteY13-572" fmla="*/ 34613 h 1839137"/>
              <a:gd name="connsiteX14-573" fmla="*/ 930584 w 1173345"/>
              <a:gd name="connsiteY14-574" fmla="*/ 99349 h 1839137"/>
              <a:gd name="connsiteX15-575" fmla="*/ 849664 w 1173345"/>
              <a:gd name="connsiteY15-576" fmla="*/ 107441 h 1839137"/>
              <a:gd name="connsiteX16-577" fmla="*/ 461246 w 1173345"/>
              <a:gd name="connsiteY16-578" fmla="*/ 18429 h 1839137"/>
              <a:gd name="connsiteX17-579" fmla="*/ 186117 w 1173345"/>
              <a:gd name="connsiteY17-580" fmla="*/ 50797 h 1839137"/>
              <a:gd name="connsiteX18-581" fmla="*/ 173437 w 1173345"/>
              <a:gd name="connsiteY18-582" fmla="*/ 6661 h 1839137"/>
              <a:gd name="connsiteX19-583" fmla="*/ 121381 w 1173345"/>
              <a:gd name="connsiteY19-584" fmla="*/ 18429 h 1839137"/>
              <a:gd name="connsiteX0-585" fmla="*/ 121381 w 1173345"/>
              <a:gd name="connsiteY0-586" fmla="*/ 18429 h 1839137"/>
              <a:gd name="connsiteX1-587" fmla="*/ 113289 w 1173345"/>
              <a:gd name="connsiteY1-588" fmla="*/ 1742032 h 1839137"/>
              <a:gd name="connsiteX2-589" fmla="*/ 0 w 1173345"/>
              <a:gd name="connsiteY2-590" fmla="*/ 1750124 h 1839137"/>
              <a:gd name="connsiteX3-591" fmla="*/ 16184 w 1173345"/>
              <a:gd name="connsiteY3-592" fmla="*/ 1831045 h 1839137"/>
              <a:gd name="connsiteX4-593" fmla="*/ 283221 w 1173345"/>
              <a:gd name="connsiteY4-594" fmla="*/ 1839137 h 1839137"/>
              <a:gd name="connsiteX5-595" fmla="*/ 267037 w 1173345"/>
              <a:gd name="connsiteY5-596" fmla="*/ 1750124 h 1839137"/>
              <a:gd name="connsiteX6-597" fmla="*/ 186117 w 1173345"/>
              <a:gd name="connsiteY6-598" fmla="*/ 1750124 h 1839137"/>
              <a:gd name="connsiteX7-599" fmla="*/ 178025 w 1173345"/>
              <a:gd name="connsiteY7-600" fmla="*/ 730528 h 1839137"/>
              <a:gd name="connsiteX8-601" fmla="*/ 356050 w 1173345"/>
              <a:gd name="connsiteY8-602" fmla="*/ 681976 h 1839137"/>
              <a:gd name="connsiteX9-603" fmla="*/ 744467 w 1173345"/>
              <a:gd name="connsiteY9-604" fmla="*/ 738620 h 1839137"/>
              <a:gd name="connsiteX10-605" fmla="*/ 954860 w 1173345"/>
              <a:gd name="connsiteY10-606" fmla="*/ 779080 h 1839137"/>
              <a:gd name="connsiteX11-607" fmla="*/ 1173345 w 1173345"/>
              <a:gd name="connsiteY11-608" fmla="*/ 738620 h 1839137"/>
              <a:gd name="connsiteX12-609" fmla="*/ 1165253 w 1173345"/>
              <a:gd name="connsiteY12-610" fmla="*/ 34613 h 1839137"/>
              <a:gd name="connsiteX13-611" fmla="*/ 930584 w 1173345"/>
              <a:gd name="connsiteY13-612" fmla="*/ 99349 h 1839137"/>
              <a:gd name="connsiteX14-613" fmla="*/ 849664 w 1173345"/>
              <a:gd name="connsiteY14-614" fmla="*/ 107441 h 1839137"/>
              <a:gd name="connsiteX15-615" fmla="*/ 461246 w 1173345"/>
              <a:gd name="connsiteY15-616" fmla="*/ 18429 h 1839137"/>
              <a:gd name="connsiteX16-617" fmla="*/ 186117 w 1173345"/>
              <a:gd name="connsiteY16-618" fmla="*/ 50797 h 1839137"/>
              <a:gd name="connsiteX17-619" fmla="*/ 173437 w 1173345"/>
              <a:gd name="connsiteY17-620" fmla="*/ 6661 h 1839137"/>
              <a:gd name="connsiteX18-621" fmla="*/ 121381 w 1173345"/>
              <a:gd name="connsiteY18-622" fmla="*/ 18429 h 1839137"/>
              <a:gd name="connsiteX0-623" fmla="*/ 121381 w 1173345"/>
              <a:gd name="connsiteY0-624" fmla="*/ 18429 h 1839137"/>
              <a:gd name="connsiteX1-625" fmla="*/ 113289 w 1173345"/>
              <a:gd name="connsiteY1-626" fmla="*/ 1742032 h 1839137"/>
              <a:gd name="connsiteX2-627" fmla="*/ 0 w 1173345"/>
              <a:gd name="connsiteY2-628" fmla="*/ 1750124 h 1839137"/>
              <a:gd name="connsiteX3-629" fmla="*/ 16184 w 1173345"/>
              <a:gd name="connsiteY3-630" fmla="*/ 1831045 h 1839137"/>
              <a:gd name="connsiteX4-631" fmla="*/ 283221 w 1173345"/>
              <a:gd name="connsiteY4-632" fmla="*/ 1839137 h 1839137"/>
              <a:gd name="connsiteX5-633" fmla="*/ 267037 w 1173345"/>
              <a:gd name="connsiteY5-634" fmla="*/ 1750124 h 1839137"/>
              <a:gd name="connsiteX6-635" fmla="*/ 186117 w 1173345"/>
              <a:gd name="connsiteY6-636" fmla="*/ 1750124 h 1839137"/>
              <a:gd name="connsiteX7-637" fmla="*/ 178025 w 1173345"/>
              <a:gd name="connsiteY7-638" fmla="*/ 730528 h 1839137"/>
              <a:gd name="connsiteX8-639" fmla="*/ 356050 w 1173345"/>
              <a:gd name="connsiteY8-640" fmla="*/ 681976 h 1839137"/>
              <a:gd name="connsiteX9-641" fmla="*/ 744467 w 1173345"/>
              <a:gd name="connsiteY9-642" fmla="*/ 738620 h 1839137"/>
              <a:gd name="connsiteX10-643" fmla="*/ 954860 w 1173345"/>
              <a:gd name="connsiteY10-644" fmla="*/ 779080 h 1839137"/>
              <a:gd name="connsiteX11-645" fmla="*/ 1173345 w 1173345"/>
              <a:gd name="connsiteY11-646" fmla="*/ 738620 h 1839137"/>
              <a:gd name="connsiteX12-647" fmla="*/ 1165253 w 1173345"/>
              <a:gd name="connsiteY12-648" fmla="*/ 34613 h 1839137"/>
              <a:gd name="connsiteX13-649" fmla="*/ 930584 w 1173345"/>
              <a:gd name="connsiteY13-650" fmla="*/ 99349 h 1839137"/>
              <a:gd name="connsiteX14-651" fmla="*/ 849664 w 1173345"/>
              <a:gd name="connsiteY14-652" fmla="*/ 107441 h 1839137"/>
              <a:gd name="connsiteX15-653" fmla="*/ 461246 w 1173345"/>
              <a:gd name="connsiteY15-654" fmla="*/ 18429 h 1839137"/>
              <a:gd name="connsiteX16-655" fmla="*/ 186117 w 1173345"/>
              <a:gd name="connsiteY16-656" fmla="*/ 50797 h 1839137"/>
              <a:gd name="connsiteX17-657" fmla="*/ 173437 w 1173345"/>
              <a:gd name="connsiteY17-658" fmla="*/ 6661 h 1839137"/>
              <a:gd name="connsiteX18-659" fmla="*/ 121381 w 1173345"/>
              <a:gd name="connsiteY18-660" fmla="*/ 18429 h 1839137"/>
              <a:gd name="connsiteX0-661" fmla="*/ 121381 w 1173345"/>
              <a:gd name="connsiteY0-662" fmla="*/ 18429 h 1839137"/>
              <a:gd name="connsiteX1-663" fmla="*/ 113289 w 1173345"/>
              <a:gd name="connsiteY1-664" fmla="*/ 1742032 h 1839137"/>
              <a:gd name="connsiteX2-665" fmla="*/ 0 w 1173345"/>
              <a:gd name="connsiteY2-666" fmla="*/ 1750124 h 1839137"/>
              <a:gd name="connsiteX3-667" fmla="*/ 16184 w 1173345"/>
              <a:gd name="connsiteY3-668" fmla="*/ 1831045 h 1839137"/>
              <a:gd name="connsiteX4-669" fmla="*/ 283221 w 1173345"/>
              <a:gd name="connsiteY4-670" fmla="*/ 1839137 h 1839137"/>
              <a:gd name="connsiteX5-671" fmla="*/ 267037 w 1173345"/>
              <a:gd name="connsiteY5-672" fmla="*/ 1750124 h 1839137"/>
              <a:gd name="connsiteX6-673" fmla="*/ 186117 w 1173345"/>
              <a:gd name="connsiteY6-674" fmla="*/ 1750124 h 1839137"/>
              <a:gd name="connsiteX7-675" fmla="*/ 178025 w 1173345"/>
              <a:gd name="connsiteY7-676" fmla="*/ 730528 h 1839137"/>
              <a:gd name="connsiteX8-677" fmla="*/ 461469 w 1173345"/>
              <a:gd name="connsiteY8-678" fmla="*/ 726742 h 1839137"/>
              <a:gd name="connsiteX9-679" fmla="*/ 744467 w 1173345"/>
              <a:gd name="connsiteY9-680" fmla="*/ 738620 h 1839137"/>
              <a:gd name="connsiteX10-681" fmla="*/ 954860 w 1173345"/>
              <a:gd name="connsiteY10-682" fmla="*/ 779080 h 1839137"/>
              <a:gd name="connsiteX11-683" fmla="*/ 1173345 w 1173345"/>
              <a:gd name="connsiteY11-684" fmla="*/ 738620 h 1839137"/>
              <a:gd name="connsiteX12-685" fmla="*/ 1165253 w 1173345"/>
              <a:gd name="connsiteY12-686" fmla="*/ 34613 h 1839137"/>
              <a:gd name="connsiteX13-687" fmla="*/ 930584 w 1173345"/>
              <a:gd name="connsiteY13-688" fmla="*/ 99349 h 1839137"/>
              <a:gd name="connsiteX14-689" fmla="*/ 849664 w 1173345"/>
              <a:gd name="connsiteY14-690" fmla="*/ 107441 h 1839137"/>
              <a:gd name="connsiteX15-691" fmla="*/ 461246 w 1173345"/>
              <a:gd name="connsiteY15-692" fmla="*/ 18429 h 1839137"/>
              <a:gd name="connsiteX16-693" fmla="*/ 186117 w 1173345"/>
              <a:gd name="connsiteY16-694" fmla="*/ 50797 h 1839137"/>
              <a:gd name="connsiteX17-695" fmla="*/ 173437 w 1173345"/>
              <a:gd name="connsiteY17-696" fmla="*/ 6661 h 1839137"/>
              <a:gd name="connsiteX18-697" fmla="*/ 121381 w 1173345"/>
              <a:gd name="connsiteY18-698" fmla="*/ 18429 h 1839137"/>
              <a:gd name="connsiteX0-699" fmla="*/ 121381 w 1173345"/>
              <a:gd name="connsiteY0-700" fmla="*/ 18429 h 1839137"/>
              <a:gd name="connsiteX1-701" fmla="*/ 113289 w 1173345"/>
              <a:gd name="connsiteY1-702" fmla="*/ 1742032 h 1839137"/>
              <a:gd name="connsiteX2-703" fmla="*/ 0 w 1173345"/>
              <a:gd name="connsiteY2-704" fmla="*/ 1750124 h 1839137"/>
              <a:gd name="connsiteX3-705" fmla="*/ 16184 w 1173345"/>
              <a:gd name="connsiteY3-706" fmla="*/ 1831045 h 1839137"/>
              <a:gd name="connsiteX4-707" fmla="*/ 283221 w 1173345"/>
              <a:gd name="connsiteY4-708" fmla="*/ 1839137 h 1839137"/>
              <a:gd name="connsiteX5-709" fmla="*/ 267037 w 1173345"/>
              <a:gd name="connsiteY5-710" fmla="*/ 1750124 h 1839137"/>
              <a:gd name="connsiteX6-711" fmla="*/ 186117 w 1173345"/>
              <a:gd name="connsiteY6-712" fmla="*/ 1750124 h 1839137"/>
              <a:gd name="connsiteX7-713" fmla="*/ 178025 w 1173345"/>
              <a:gd name="connsiteY7-714" fmla="*/ 730528 h 1839137"/>
              <a:gd name="connsiteX8-715" fmla="*/ 461469 w 1173345"/>
              <a:gd name="connsiteY8-716" fmla="*/ 654734 h 1839137"/>
              <a:gd name="connsiteX9-717" fmla="*/ 744467 w 1173345"/>
              <a:gd name="connsiteY9-718" fmla="*/ 738620 h 1839137"/>
              <a:gd name="connsiteX10-719" fmla="*/ 954860 w 1173345"/>
              <a:gd name="connsiteY10-720" fmla="*/ 779080 h 1839137"/>
              <a:gd name="connsiteX11-721" fmla="*/ 1173345 w 1173345"/>
              <a:gd name="connsiteY11-722" fmla="*/ 738620 h 1839137"/>
              <a:gd name="connsiteX12-723" fmla="*/ 1165253 w 1173345"/>
              <a:gd name="connsiteY12-724" fmla="*/ 34613 h 1839137"/>
              <a:gd name="connsiteX13-725" fmla="*/ 930584 w 1173345"/>
              <a:gd name="connsiteY13-726" fmla="*/ 99349 h 1839137"/>
              <a:gd name="connsiteX14-727" fmla="*/ 849664 w 1173345"/>
              <a:gd name="connsiteY14-728" fmla="*/ 107441 h 1839137"/>
              <a:gd name="connsiteX15-729" fmla="*/ 461246 w 1173345"/>
              <a:gd name="connsiteY15-730" fmla="*/ 18429 h 1839137"/>
              <a:gd name="connsiteX16-731" fmla="*/ 186117 w 1173345"/>
              <a:gd name="connsiteY16-732" fmla="*/ 50797 h 1839137"/>
              <a:gd name="connsiteX17-733" fmla="*/ 173437 w 1173345"/>
              <a:gd name="connsiteY17-734" fmla="*/ 6661 h 1839137"/>
              <a:gd name="connsiteX18-735" fmla="*/ 121381 w 1173345"/>
              <a:gd name="connsiteY18-736" fmla="*/ 18429 h 1839137"/>
              <a:gd name="connsiteX0-737" fmla="*/ 121381 w 1173345"/>
              <a:gd name="connsiteY0-738" fmla="*/ 18429 h 1839137"/>
              <a:gd name="connsiteX1-739" fmla="*/ 113289 w 1173345"/>
              <a:gd name="connsiteY1-740" fmla="*/ 1742032 h 1839137"/>
              <a:gd name="connsiteX2-741" fmla="*/ 0 w 1173345"/>
              <a:gd name="connsiteY2-742" fmla="*/ 1750124 h 1839137"/>
              <a:gd name="connsiteX3-743" fmla="*/ 16184 w 1173345"/>
              <a:gd name="connsiteY3-744" fmla="*/ 1831045 h 1839137"/>
              <a:gd name="connsiteX4-745" fmla="*/ 283221 w 1173345"/>
              <a:gd name="connsiteY4-746" fmla="*/ 1839137 h 1839137"/>
              <a:gd name="connsiteX5-747" fmla="*/ 267037 w 1173345"/>
              <a:gd name="connsiteY5-748" fmla="*/ 1750124 h 1839137"/>
              <a:gd name="connsiteX6-749" fmla="*/ 186117 w 1173345"/>
              <a:gd name="connsiteY6-750" fmla="*/ 1750124 h 1839137"/>
              <a:gd name="connsiteX7-751" fmla="*/ 173437 w 1173345"/>
              <a:gd name="connsiteY7-752" fmla="*/ 798750 h 1839137"/>
              <a:gd name="connsiteX8-753" fmla="*/ 461469 w 1173345"/>
              <a:gd name="connsiteY8-754" fmla="*/ 654734 h 1839137"/>
              <a:gd name="connsiteX9-755" fmla="*/ 744467 w 1173345"/>
              <a:gd name="connsiteY9-756" fmla="*/ 738620 h 1839137"/>
              <a:gd name="connsiteX10-757" fmla="*/ 954860 w 1173345"/>
              <a:gd name="connsiteY10-758" fmla="*/ 779080 h 1839137"/>
              <a:gd name="connsiteX11-759" fmla="*/ 1173345 w 1173345"/>
              <a:gd name="connsiteY11-760" fmla="*/ 738620 h 1839137"/>
              <a:gd name="connsiteX12-761" fmla="*/ 1165253 w 1173345"/>
              <a:gd name="connsiteY12-762" fmla="*/ 34613 h 1839137"/>
              <a:gd name="connsiteX13-763" fmla="*/ 930584 w 1173345"/>
              <a:gd name="connsiteY13-764" fmla="*/ 99349 h 1839137"/>
              <a:gd name="connsiteX14-765" fmla="*/ 849664 w 1173345"/>
              <a:gd name="connsiteY14-766" fmla="*/ 107441 h 1839137"/>
              <a:gd name="connsiteX15-767" fmla="*/ 461246 w 1173345"/>
              <a:gd name="connsiteY15-768" fmla="*/ 18429 h 1839137"/>
              <a:gd name="connsiteX16-769" fmla="*/ 186117 w 1173345"/>
              <a:gd name="connsiteY16-770" fmla="*/ 50797 h 1839137"/>
              <a:gd name="connsiteX17-771" fmla="*/ 173437 w 1173345"/>
              <a:gd name="connsiteY17-772" fmla="*/ 6661 h 1839137"/>
              <a:gd name="connsiteX18-773" fmla="*/ 121381 w 1173345"/>
              <a:gd name="connsiteY18-774" fmla="*/ 18429 h 1839137"/>
              <a:gd name="connsiteX0-775" fmla="*/ 121381 w 1173345"/>
              <a:gd name="connsiteY0-776" fmla="*/ 18429 h 1839137"/>
              <a:gd name="connsiteX1-777" fmla="*/ 113289 w 1173345"/>
              <a:gd name="connsiteY1-778" fmla="*/ 1742032 h 1839137"/>
              <a:gd name="connsiteX2-779" fmla="*/ 0 w 1173345"/>
              <a:gd name="connsiteY2-780" fmla="*/ 1750124 h 1839137"/>
              <a:gd name="connsiteX3-781" fmla="*/ 16184 w 1173345"/>
              <a:gd name="connsiteY3-782" fmla="*/ 1831045 h 1839137"/>
              <a:gd name="connsiteX4-783" fmla="*/ 283221 w 1173345"/>
              <a:gd name="connsiteY4-784" fmla="*/ 1839137 h 1839137"/>
              <a:gd name="connsiteX5-785" fmla="*/ 267037 w 1173345"/>
              <a:gd name="connsiteY5-786" fmla="*/ 1750124 h 1839137"/>
              <a:gd name="connsiteX6-787" fmla="*/ 186117 w 1173345"/>
              <a:gd name="connsiteY6-788" fmla="*/ 1750124 h 1839137"/>
              <a:gd name="connsiteX7-789" fmla="*/ 173437 w 1173345"/>
              <a:gd name="connsiteY7-790" fmla="*/ 798750 h 1839137"/>
              <a:gd name="connsiteX8-791" fmla="*/ 461469 w 1173345"/>
              <a:gd name="connsiteY8-792" fmla="*/ 654734 h 1839137"/>
              <a:gd name="connsiteX9-793" fmla="*/ 744467 w 1173345"/>
              <a:gd name="connsiteY9-794" fmla="*/ 738620 h 1839137"/>
              <a:gd name="connsiteX10-795" fmla="*/ 954860 w 1173345"/>
              <a:gd name="connsiteY10-796" fmla="*/ 779080 h 1839137"/>
              <a:gd name="connsiteX11-797" fmla="*/ 1173345 w 1173345"/>
              <a:gd name="connsiteY11-798" fmla="*/ 738620 h 1839137"/>
              <a:gd name="connsiteX12-799" fmla="*/ 1165253 w 1173345"/>
              <a:gd name="connsiteY12-800" fmla="*/ 34613 h 1839137"/>
              <a:gd name="connsiteX13-801" fmla="*/ 930584 w 1173345"/>
              <a:gd name="connsiteY13-802" fmla="*/ 99349 h 1839137"/>
              <a:gd name="connsiteX14-803" fmla="*/ 849664 w 1173345"/>
              <a:gd name="connsiteY14-804" fmla="*/ 107441 h 1839137"/>
              <a:gd name="connsiteX15-805" fmla="*/ 461246 w 1173345"/>
              <a:gd name="connsiteY15-806" fmla="*/ 18429 h 1839137"/>
              <a:gd name="connsiteX16-807" fmla="*/ 186117 w 1173345"/>
              <a:gd name="connsiteY16-808" fmla="*/ 50797 h 1839137"/>
              <a:gd name="connsiteX17-809" fmla="*/ 173437 w 1173345"/>
              <a:gd name="connsiteY17-810" fmla="*/ 6661 h 1839137"/>
              <a:gd name="connsiteX18-811" fmla="*/ 121381 w 1173345"/>
              <a:gd name="connsiteY18-812" fmla="*/ 18429 h 1839137"/>
              <a:gd name="connsiteX0-813" fmla="*/ 121381 w 1173345"/>
              <a:gd name="connsiteY0-814" fmla="*/ 18429 h 1839137"/>
              <a:gd name="connsiteX1-815" fmla="*/ 113289 w 1173345"/>
              <a:gd name="connsiteY1-816" fmla="*/ 1742032 h 1839137"/>
              <a:gd name="connsiteX2-817" fmla="*/ 0 w 1173345"/>
              <a:gd name="connsiteY2-818" fmla="*/ 1750124 h 1839137"/>
              <a:gd name="connsiteX3-819" fmla="*/ 16184 w 1173345"/>
              <a:gd name="connsiteY3-820" fmla="*/ 1831045 h 1839137"/>
              <a:gd name="connsiteX4-821" fmla="*/ 283221 w 1173345"/>
              <a:gd name="connsiteY4-822" fmla="*/ 1839137 h 1839137"/>
              <a:gd name="connsiteX5-823" fmla="*/ 267037 w 1173345"/>
              <a:gd name="connsiteY5-824" fmla="*/ 1750124 h 1839137"/>
              <a:gd name="connsiteX6-825" fmla="*/ 186117 w 1173345"/>
              <a:gd name="connsiteY6-826" fmla="*/ 1750124 h 1839137"/>
              <a:gd name="connsiteX7-827" fmla="*/ 173437 w 1173345"/>
              <a:gd name="connsiteY7-828" fmla="*/ 798750 h 1839137"/>
              <a:gd name="connsiteX8-829" fmla="*/ 461469 w 1173345"/>
              <a:gd name="connsiteY8-830" fmla="*/ 654734 h 1839137"/>
              <a:gd name="connsiteX9-831" fmla="*/ 744467 w 1173345"/>
              <a:gd name="connsiteY9-832" fmla="*/ 738620 h 1839137"/>
              <a:gd name="connsiteX10-833" fmla="*/ 954860 w 1173345"/>
              <a:gd name="connsiteY10-834" fmla="*/ 779080 h 1839137"/>
              <a:gd name="connsiteX11-835" fmla="*/ 1173345 w 1173345"/>
              <a:gd name="connsiteY11-836" fmla="*/ 738620 h 1839137"/>
              <a:gd name="connsiteX12-837" fmla="*/ 1165253 w 1173345"/>
              <a:gd name="connsiteY12-838" fmla="*/ 34613 h 1839137"/>
              <a:gd name="connsiteX13-839" fmla="*/ 930584 w 1173345"/>
              <a:gd name="connsiteY13-840" fmla="*/ 99349 h 1839137"/>
              <a:gd name="connsiteX14-841" fmla="*/ 849664 w 1173345"/>
              <a:gd name="connsiteY14-842" fmla="*/ 107441 h 1839137"/>
              <a:gd name="connsiteX15-843" fmla="*/ 461246 w 1173345"/>
              <a:gd name="connsiteY15-844" fmla="*/ 18429 h 1839137"/>
              <a:gd name="connsiteX16-845" fmla="*/ 186117 w 1173345"/>
              <a:gd name="connsiteY16-846" fmla="*/ 50797 h 1839137"/>
              <a:gd name="connsiteX17-847" fmla="*/ 173437 w 1173345"/>
              <a:gd name="connsiteY17-848" fmla="*/ 6661 h 1839137"/>
              <a:gd name="connsiteX18-849" fmla="*/ 121381 w 1173345"/>
              <a:gd name="connsiteY18-850" fmla="*/ 18429 h 1839137"/>
              <a:gd name="connsiteX0-851" fmla="*/ 121381 w 1173345"/>
              <a:gd name="connsiteY0-852" fmla="*/ 18429 h 1839137"/>
              <a:gd name="connsiteX1-853" fmla="*/ 113289 w 1173345"/>
              <a:gd name="connsiteY1-854" fmla="*/ 1742032 h 1839137"/>
              <a:gd name="connsiteX2-855" fmla="*/ 0 w 1173345"/>
              <a:gd name="connsiteY2-856" fmla="*/ 1750124 h 1839137"/>
              <a:gd name="connsiteX3-857" fmla="*/ 16184 w 1173345"/>
              <a:gd name="connsiteY3-858" fmla="*/ 1831045 h 1839137"/>
              <a:gd name="connsiteX4-859" fmla="*/ 283221 w 1173345"/>
              <a:gd name="connsiteY4-860" fmla="*/ 1839137 h 1839137"/>
              <a:gd name="connsiteX5-861" fmla="*/ 267037 w 1173345"/>
              <a:gd name="connsiteY5-862" fmla="*/ 1750124 h 1839137"/>
              <a:gd name="connsiteX6-863" fmla="*/ 186117 w 1173345"/>
              <a:gd name="connsiteY6-864" fmla="*/ 1750124 h 1839137"/>
              <a:gd name="connsiteX7-865" fmla="*/ 173437 w 1173345"/>
              <a:gd name="connsiteY7-866" fmla="*/ 798750 h 1839137"/>
              <a:gd name="connsiteX8-867" fmla="*/ 461469 w 1173345"/>
              <a:gd name="connsiteY8-868" fmla="*/ 654734 h 1839137"/>
              <a:gd name="connsiteX9-869" fmla="*/ 744467 w 1173345"/>
              <a:gd name="connsiteY9-870" fmla="*/ 738620 h 1839137"/>
              <a:gd name="connsiteX10-871" fmla="*/ 954860 w 1173345"/>
              <a:gd name="connsiteY10-872" fmla="*/ 779080 h 1839137"/>
              <a:gd name="connsiteX11-873" fmla="*/ 1173345 w 1173345"/>
              <a:gd name="connsiteY11-874" fmla="*/ 738620 h 1839137"/>
              <a:gd name="connsiteX12-875" fmla="*/ 1165253 w 1173345"/>
              <a:gd name="connsiteY12-876" fmla="*/ 34613 h 1839137"/>
              <a:gd name="connsiteX13-877" fmla="*/ 930584 w 1173345"/>
              <a:gd name="connsiteY13-878" fmla="*/ 99349 h 1839137"/>
              <a:gd name="connsiteX14-879" fmla="*/ 849664 w 1173345"/>
              <a:gd name="connsiteY14-880" fmla="*/ 107441 h 1839137"/>
              <a:gd name="connsiteX15-881" fmla="*/ 461246 w 1173345"/>
              <a:gd name="connsiteY15-882" fmla="*/ 18429 h 1839137"/>
              <a:gd name="connsiteX16-883" fmla="*/ 186117 w 1173345"/>
              <a:gd name="connsiteY16-884" fmla="*/ 50797 h 1839137"/>
              <a:gd name="connsiteX17-885" fmla="*/ 173437 w 1173345"/>
              <a:gd name="connsiteY17-886" fmla="*/ 6661 h 1839137"/>
              <a:gd name="connsiteX18-887" fmla="*/ 121381 w 1173345"/>
              <a:gd name="connsiteY18-888" fmla="*/ 18429 h 1839137"/>
              <a:gd name="connsiteX0-889" fmla="*/ 121381 w 1173345"/>
              <a:gd name="connsiteY0-890" fmla="*/ 18429 h 1839137"/>
              <a:gd name="connsiteX1-891" fmla="*/ 113289 w 1173345"/>
              <a:gd name="connsiteY1-892" fmla="*/ 1742032 h 1839137"/>
              <a:gd name="connsiteX2-893" fmla="*/ 0 w 1173345"/>
              <a:gd name="connsiteY2-894" fmla="*/ 1750124 h 1839137"/>
              <a:gd name="connsiteX3-895" fmla="*/ 16184 w 1173345"/>
              <a:gd name="connsiteY3-896" fmla="*/ 1831045 h 1839137"/>
              <a:gd name="connsiteX4-897" fmla="*/ 283221 w 1173345"/>
              <a:gd name="connsiteY4-898" fmla="*/ 1839137 h 1839137"/>
              <a:gd name="connsiteX5-899" fmla="*/ 267037 w 1173345"/>
              <a:gd name="connsiteY5-900" fmla="*/ 1750124 h 1839137"/>
              <a:gd name="connsiteX6-901" fmla="*/ 186117 w 1173345"/>
              <a:gd name="connsiteY6-902" fmla="*/ 1750124 h 1839137"/>
              <a:gd name="connsiteX7-903" fmla="*/ 173437 w 1173345"/>
              <a:gd name="connsiteY7-904" fmla="*/ 798750 h 1839137"/>
              <a:gd name="connsiteX8-905" fmla="*/ 461469 w 1173345"/>
              <a:gd name="connsiteY8-906" fmla="*/ 654734 h 1839137"/>
              <a:gd name="connsiteX9-907" fmla="*/ 954860 w 1173345"/>
              <a:gd name="connsiteY9-908" fmla="*/ 779080 h 1839137"/>
              <a:gd name="connsiteX10-909" fmla="*/ 1173345 w 1173345"/>
              <a:gd name="connsiteY10-910" fmla="*/ 738620 h 1839137"/>
              <a:gd name="connsiteX11-911" fmla="*/ 1165253 w 1173345"/>
              <a:gd name="connsiteY11-912" fmla="*/ 34613 h 1839137"/>
              <a:gd name="connsiteX12-913" fmla="*/ 930584 w 1173345"/>
              <a:gd name="connsiteY12-914" fmla="*/ 99349 h 1839137"/>
              <a:gd name="connsiteX13-915" fmla="*/ 849664 w 1173345"/>
              <a:gd name="connsiteY13-916" fmla="*/ 107441 h 1839137"/>
              <a:gd name="connsiteX14-917" fmla="*/ 461246 w 1173345"/>
              <a:gd name="connsiteY14-918" fmla="*/ 18429 h 1839137"/>
              <a:gd name="connsiteX15-919" fmla="*/ 186117 w 1173345"/>
              <a:gd name="connsiteY15-920" fmla="*/ 50797 h 1839137"/>
              <a:gd name="connsiteX16-921" fmla="*/ 173437 w 1173345"/>
              <a:gd name="connsiteY16-922" fmla="*/ 6661 h 1839137"/>
              <a:gd name="connsiteX17-923" fmla="*/ 121381 w 1173345"/>
              <a:gd name="connsiteY17-924" fmla="*/ 18429 h 1839137"/>
              <a:gd name="connsiteX0-925" fmla="*/ 121381 w 1173345"/>
              <a:gd name="connsiteY0-926" fmla="*/ 18429 h 1839137"/>
              <a:gd name="connsiteX1-927" fmla="*/ 113289 w 1173345"/>
              <a:gd name="connsiteY1-928" fmla="*/ 1742032 h 1839137"/>
              <a:gd name="connsiteX2-929" fmla="*/ 0 w 1173345"/>
              <a:gd name="connsiteY2-930" fmla="*/ 1750124 h 1839137"/>
              <a:gd name="connsiteX3-931" fmla="*/ 16184 w 1173345"/>
              <a:gd name="connsiteY3-932" fmla="*/ 1831045 h 1839137"/>
              <a:gd name="connsiteX4-933" fmla="*/ 283221 w 1173345"/>
              <a:gd name="connsiteY4-934" fmla="*/ 1839137 h 1839137"/>
              <a:gd name="connsiteX5-935" fmla="*/ 267037 w 1173345"/>
              <a:gd name="connsiteY5-936" fmla="*/ 1750124 h 1839137"/>
              <a:gd name="connsiteX6-937" fmla="*/ 186117 w 1173345"/>
              <a:gd name="connsiteY6-938" fmla="*/ 1750124 h 1839137"/>
              <a:gd name="connsiteX7-939" fmla="*/ 173437 w 1173345"/>
              <a:gd name="connsiteY7-940" fmla="*/ 798750 h 1839137"/>
              <a:gd name="connsiteX8-941" fmla="*/ 461469 w 1173345"/>
              <a:gd name="connsiteY8-942" fmla="*/ 654734 h 1839137"/>
              <a:gd name="connsiteX9-943" fmla="*/ 954860 w 1173345"/>
              <a:gd name="connsiteY9-944" fmla="*/ 779080 h 1839137"/>
              <a:gd name="connsiteX10-945" fmla="*/ 1173345 w 1173345"/>
              <a:gd name="connsiteY10-946" fmla="*/ 738620 h 1839137"/>
              <a:gd name="connsiteX11-947" fmla="*/ 1165253 w 1173345"/>
              <a:gd name="connsiteY11-948" fmla="*/ 34613 h 1839137"/>
              <a:gd name="connsiteX12-949" fmla="*/ 930584 w 1173345"/>
              <a:gd name="connsiteY12-950" fmla="*/ 99349 h 1839137"/>
              <a:gd name="connsiteX13-951" fmla="*/ 849664 w 1173345"/>
              <a:gd name="connsiteY13-952" fmla="*/ 107441 h 1839137"/>
              <a:gd name="connsiteX14-953" fmla="*/ 461246 w 1173345"/>
              <a:gd name="connsiteY14-954" fmla="*/ 18429 h 1839137"/>
              <a:gd name="connsiteX15-955" fmla="*/ 186117 w 1173345"/>
              <a:gd name="connsiteY15-956" fmla="*/ 50797 h 1839137"/>
              <a:gd name="connsiteX16-957" fmla="*/ 173437 w 1173345"/>
              <a:gd name="connsiteY16-958" fmla="*/ 6661 h 1839137"/>
              <a:gd name="connsiteX17-959" fmla="*/ 121381 w 1173345"/>
              <a:gd name="connsiteY17-960" fmla="*/ 18429 h 1839137"/>
              <a:gd name="connsiteX0-961" fmla="*/ 121381 w 1173345"/>
              <a:gd name="connsiteY0-962" fmla="*/ 18429 h 1839137"/>
              <a:gd name="connsiteX1-963" fmla="*/ 113289 w 1173345"/>
              <a:gd name="connsiteY1-964" fmla="*/ 1742032 h 1839137"/>
              <a:gd name="connsiteX2-965" fmla="*/ 0 w 1173345"/>
              <a:gd name="connsiteY2-966" fmla="*/ 1750124 h 1839137"/>
              <a:gd name="connsiteX3-967" fmla="*/ 16184 w 1173345"/>
              <a:gd name="connsiteY3-968" fmla="*/ 1831045 h 1839137"/>
              <a:gd name="connsiteX4-969" fmla="*/ 283221 w 1173345"/>
              <a:gd name="connsiteY4-970" fmla="*/ 1839137 h 1839137"/>
              <a:gd name="connsiteX5-971" fmla="*/ 267037 w 1173345"/>
              <a:gd name="connsiteY5-972" fmla="*/ 1750124 h 1839137"/>
              <a:gd name="connsiteX6-973" fmla="*/ 186117 w 1173345"/>
              <a:gd name="connsiteY6-974" fmla="*/ 1750124 h 1839137"/>
              <a:gd name="connsiteX7-975" fmla="*/ 173437 w 1173345"/>
              <a:gd name="connsiteY7-976" fmla="*/ 798750 h 1839137"/>
              <a:gd name="connsiteX8-977" fmla="*/ 461469 w 1173345"/>
              <a:gd name="connsiteY8-978" fmla="*/ 654734 h 1839137"/>
              <a:gd name="connsiteX9-979" fmla="*/ 954860 w 1173345"/>
              <a:gd name="connsiteY9-980" fmla="*/ 779080 h 1839137"/>
              <a:gd name="connsiteX10-981" fmla="*/ 1173345 w 1173345"/>
              <a:gd name="connsiteY10-982" fmla="*/ 738620 h 1839137"/>
              <a:gd name="connsiteX11-983" fmla="*/ 1165253 w 1173345"/>
              <a:gd name="connsiteY11-984" fmla="*/ 34613 h 1839137"/>
              <a:gd name="connsiteX12-985" fmla="*/ 930584 w 1173345"/>
              <a:gd name="connsiteY12-986" fmla="*/ 99349 h 1839137"/>
              <a:gd name="connsiteX13-987" fmla="*/ 849664 w 1173345"/>
              <a:gd name="connsiteY13-988" fmla="*/ 107441 h 1839137"/>
              <a:gd name="connsiteX14-989" fmla="*/ 461246 w 1173345"/>
              <a:gd name="connsiteY14-990" fmla="*/ 18429 h 1839137"/>
              <a:gd name="connsiteX15-991" fmla="*/ 186117 w 1173345"/>
              <a:gd name="connsiteY15-992" fmla="*/ 50797 h 1839137"/>
              <a:gd name="connsiteX16-993" fmla="*/ 173437 w 1173345"/>
              <a:gd name="connsiteY16-994" fmla="*/ 6661 h 1839137"/>
              <a:gd name="connsiteX17-995" fmla="*/ 121381 w 1173345"/>
              <a:gd name="connsiteY17-996" fmla="*/ 18429 h 1839137"/>
              <a:gd name="connsiteX0-997" fmla="*/ 121381 w 1173345"/>
              <a:gd name="connsiteY0-998" fmla="*/ 18429 h 1839137"/>
              <a:gd name="connsiteX1-999" fmla="*/ 113289 w 1173345"/>
              <a:gd name="connsiteY1-1000" fmla="*/ 1742032 h 1839137"/>
              <a:gd name="connsiteX2-1001" fmla="*/ 0 w 1173345"/>
              <a:gd name="connsiteY2-1002" fmla="*/ 1750124 h 1839137"/>
              <a:gd name="connsiteX3-1003" fmla="*/ 16184 w 1173345"/>
              <a:gd name="connsiteY3-1004" fmla="*/ 1831045 h 1839137"/>
              <a:gd name="connsiteX4-1005" fmla="*/ 283221 w 1173345"/>
              <a:gd name="connsiteY4-1006" fmla="*/ 1839137 h 1839137"/>
              <a:gd name="connsiteX5-1007" fmla="*/ 267037 w 1173345"/>
              <a:gd name="connsiteY5-1008" fmla="*/ 1750124 h 1839137"/>
              <a:gd name="connsiteX6-1009" fmla="*/ 186117 w 1173345"/>
              <a:gd name="connsiteY6-1010" fmla="*/ 1750124 h 1839137"/>
              <a:gd name="connsiteX7-1011" fmla="*/ 173437 w 1173345"/>
              <a:gd name="connsiteY7-1012" fmla="*/ 798750 h 1839137"/>
              <a:gd name="connsiteX8-1013" fmla="*/ 461469 w 1173345"/>
              <a:gd name="connsiteY8-1014" fmla="*/ 654734 h 1839137"/>
              <a:gd name="connsiteX9-1015" fmla="*/ 954860 w 1173345"/>
              <a:gd name="connsiteY9-1016" fmla="*/ 779080 h 1839137"/>
              <a:gd name="connsiteX10-1017" fmla="*/ 1173345 w 1173345"/>
              <a:gd name="connsiteY10-1018" fmla="*/ 738620 h 1839137"/>
              <a:gd name="connsiteX11-1019" fmla="*/ 1165253 w 1173345"/>
              <a:gd name="connsiteY11-1020" fmla="*/ 34613 h 1839137"/>
              <a:gd name="connsiteX12-1021" fmla="*/ 930584 w 1173345"/>
              <a:gd name="connsiteY12-1022" fmla="*/ 99349 h 1839137"/>
              <a:gd name="connsiteX13-1023" fmla="*/ 849664 w 1173345"/>
              <a:gd name="connsiteY13-1024" fmla="*/ 107441 h 1839137"/>
              <a:gd name="connsiteX14-1025" fmla="*/ 461246 w 1173345"/>
              <a:gd name="connsiteY14-1026" fmla="*/ 18429 h 1839137"/>
              <a:gd name="connsiteX15-1027" fmla="*/ 186117 w 1173345"/>
              <a:gd name="connsiteY15-1028" fmla="*/ 50797 h 1839137"/>
              <a:gd name="connsiteX16-1029" fmla="*/ 173437 w 1173345"/>
              <a:gd name="connsiteY16-1030" fmla="*/ 6661 h 1839137"/>
              <a:gd name="connsiteX17-1031" fmla="*/ 121381 w 1173345"/>
              <a:gd name="connsiteY17-1032" fmla="*/ 18429 h 1839137"/>
              <a:gd name="connsiteX0-1033" fmla="*/ 121381 w 1173345"/>
              <a:gd name="connsiteY0-1034" fmla="*/ 18429 h 1839137"/>
              <a:gd name="connsiteX1-1035" fmla="*/ 113289 w 1173345"/>
              <a:gd name="connsiteY1-1036" fmla="*/ 1742032 h 1839137"/>
              <a:gd name="connsiteX2-1037" fmla="*/ 0 w 1173345"/>
              <a:gd name="connsiteY2-1038" fmla="*/ 1750124 h 1839137"/>
              <a:gd name="connsiteX3-1039" fmla="*/ 16184 w 1173345"/>
              <a:gd name="connsiteY3-1040" fmla="*/ 1831045 h 1839137"/>
              <a:gd name="connsiteX4-1041" fmla="*/ 283221 w 1173345"/>
              <a:gd name="connsiteY4-1042" fmla="*/ 1839137 h 1839137"/>
              <a:gd name="connsiteX5-1043" fmla="*/ 267037 w 1173345"/>
              <a:gd name="connsiteY5-1044" fmla="*/ 1750124 h 1839137"/>
              <a:gd name="connsiteX6-1045" fmla="*/ 186117 w 1173345"/>
              <a:gd name="connsiteY6-1046" fmla="*/ 1750124 h 1839137"/>
              <a:gd name="connsiteX7-1047" fmla="*/ 173437 w 1173345"/>
              <a:gd name="connsiteY7-1048" fmla="*/ 798750 h 1839137"/>
              <a:gd name="connsiteX8-1049" fmla="*/ 461469 w 1173345"/>
              <a:gd name="connsiteY8-1050" fmla="*/ 654734 h 1839137"/>
              <a:gd name="connsiteX9-1051" fmla="*/ 954860 w 1173345"/>
              <a:gd name="connsiteY9-1052" fmla="*/ 779080 h 1839137"/>
              <a:gd name="connsiteX10-1053" fmla="*/ 1173345 w 1173345"/>
              <a:gd name="connsiteY10-1054" fmla="*/ 738620 h 1839137"/>
              <a:gd name="connsiteX11-1055" fmla="*/ 1165253 w 1173345"/>
              <a:gd name="connsiteY11-1056" fmla="*/ 34613 h 1839137"/>
              <a:gd name="connsiteX12-1057" fmla="*/ 849664 w 1173345"/>
              <a:gd name="connsiteY12-1058" fmla="*/ 107441 h 1839137"/>
              <a:gd name="connsiteX13-1059" fmla="*/ 461246 w 1173345"/>
              <a:gd name="connsiteY13-1060" fmla="*/ 18429 h 1839137"/>
              <a:gd name="connsiteX14-1061" fmla="*/ 186117 w 1173345"/>
              <a:gd name="connsiteY14-1062" fmla="*/ 50797 h 1839137"/>
              <a:gd name="connsiteX15-1063" fmla="*/ 173437 w 1173345"/>
              <a:gd name="connsiteY15-1064" fmla="*/ 6661 h 1839137"/>
              <a:gd name="connsiteX16-1065" fmla="*/ 121381 w 1173345"/>
              <a:gd name="connsiteY16-1066" fmla="*/ 18429 h 1839137"/>
              <a:gd name="connsiteX0-1067" fmla="*/ 121381 w 1173345"/>
              <a:gd name="connsiteY0-1068" fmla="*/ 18429 h 1839137"/>
              <a:gd name="connsiteX1-1069" fmla="*/ 113289 w 1173345"/>
              <a:gd name="connsiteY1-1070" fmla="*/ 1742032 h 1839137"/>
              <a:gd name="connsiteX2-1071" fmla="*/ 0 w 1173345"/>
              <a:gd name="connsiteY2-1072" fmla="*/ 1750124 h 1839137"/>
              <a:gd name="connsiteX3-1073" fmla="*/ 16184 w 1173345"/>
              <a:gd name="connsiteY3-1074" fmla="*/ 1831045 h 1839137"/>
              <a:gd name="connsiteX4-1075" fmla="*/ 283221 w 1173345"/>
              <a:gd name="connsiteY4-1076" fmla="*/ 1839137 h 1839137"/>
              <a:gd name="connsiteX5-1077" fmla="*/ 267037 w 1173345"/>
              <a:gd name="connsiteY5-1078" fmla="*/ 1750124 h 1839137"/>
              <a:gd name="connsiteX6-1079" fmla="*/ 186117 w 1173345"/>
              <a:gd name="connsiteY6-1080" fmla="*/ 1750124 h 1839137"/>
              <a:gd name="connsiteX7-1081" fmla="*/ 173437 w 1173345"/>
              <a:gd name="connsiteY7-1082" fmla="*/ 798750 h 1839137"/>
              <a:gd name="connsiteX8-1083" fmla="*/ 461469 w 1173345"/>
              <a:gd name="connsiteY8-1084" fmla="*/ 654734 h 1839137"/>
              <a:gd name="connsiteX9-1085" fmla="*/ 954860 w 1173345"/>
              <a:gd name="connsiteY9-1086" fmla="*/ 779080 h 1839137"/>
              <a:gd name="connsiteX10-1087" fmla="*/ 1173345 w 1173345"/>
              <a:gd name="connsiteY10-1088" fmla="*/ 738620 h 1839137"/>
              <a:gd name="connsiteX11-1089" fmla="*/ 1165253 w 1173345"/>
              <a:gd name="connsiteY11-1090" fmla="*/ 34613 h 1839137"/>
              <a:gd name="connsiteX12-1091" fmla="*/ 849664 w 1173345"/>
              <a:gd name="connsiteY12-1092" fmla="*/ 107441 h 1839137"/>
              <a:gd name="connsiteX13-1093" fmla="*/ 461246 w 1173345"/>
              <a:gd name="connsiteY13-1094" fmla="*/ 18429 h 1839137"/>
              <a:gd name="connsiteX14-1095" fmla="*/ 186117 w 1173345"/>
              <a:gd name="connsiteY14-1096" fmla="*/ 50797 h 1839137"/>
              <a:gd name="connsiteX15-1097" fmla="*/ 173437 w 1173345"/>
              <a:gd name="connsiteY15-1098" fmla="*/ 6661 h 1839137"/>
              <a:gd name="connsiteX16-1099" fmla="*/ 121381 w 1173345"/>
              <a:gd name="connsiteY16-1100" fmla="*/ 18429 h 1839137"/>
              <a:gd name="connsiteX0-1101" fmla="*/ 129799 w 1181763"/>
              <a:gd name="connsiteY0-1102" fmla="*/ 18429 h 1839137"/>
              <a:gd name="connsiteX1-1103" fmla="*/ 121707 w 1181763"/>
              <a:gd name="connsiteY1-1104" fmla="*/ 1742032 h 1839137"/>
              <a:gd name="connsiteX2-1105" fmla="*/ 8418 w 1181763"/>
              <a:gd name="connsiteY2-1106" fmla="*/ 1750124 h 1839137"/>
              <a:gd name="connsiteX3-1107" fmla="*/ 0 w 1181763"/>
              <a:gd name="connsiteY3-1108" fmla="*/ 1835146 h 1839137"/>
              <a:gd name="connsiteX4-1109" fmla="*/ 291639 w 1181763"/>
              <a:gd name="connsiteY4-1110" fmla="*/ 1839137 h 1839137"/>
              <a:gd name="connsiteX5-1111" fmla="*/ 275455 w 1181763"/>
              <a:gd name="connsiteY5-1112" fmla="*/ 1750124 h 1839137"/>
              <a:gd name="connsiteX6-1113" fmla="*/ 194535 w 1181763"/>
              <a:gd name="connsiteY6-1114" fmla="*/ 1750124 h 1839137"/>
              <a:gd name="connsiteX7-1115" fmla="*/ 181855 w 1181763"/>
              <a:gd name="connsiteY7-1116" fmla="*/ 798750 h 1839137"/>
              <a:gd name="connsiteX8-1117" fmla="*/ 469887 w 1181763"/>
              <a:gd name="connsiteY8-1118" fmla="*/ 654734 h 1839137"/>
              <a:gd name="connsiteX9-1119" fmla="*/ 963278 w 1181763"/>
              <a:gd name="connsiteY9-1120" fmla="*/ 779080 h 1839137"/>
              <a:gd name="connsiteX10-1121" fmla="*/ 1181763 w 1181763"/>
              <a:gd name="connsiteY10-1122" fmla="*/ 738620 h 1839137"/>
              <a:gd name="connsiteX11-1123" fmla="*/ 1173671 w 1181763"/>
              <a:gd name="connsiteY11-1124" fmla="*/ 34613 h 1839137"/>
              <a:gd name="connsiteX12-1125" fmla="*/ 858082 w 1181763"/>
              <a:gd name="connsiteY12-1126" fmla="*/ 107441 h 1839137"/>
              <a:gd name="connsiteX13-1127" fmla="*/ 469664 w 1181763"/>
              <a:gd name="connsiteY13-1128" fmla="*/ 18429 h 1839137"/>
              <a:gd name="connsiteX14-1129" fmla="*/ 194535 w 1181763"/>
              <a:gd name="connsiteY14-1130" fmla="*/ 50797 h 1839137"/>
              <a:gd name="connsiteX15-1131" fmla="*/ 181855 w 1181763"/>
              <a:gd name="connsiteY15-1132" fmla="*/ 6661 h 1839137"/>
              <a:gd name="connsiteX16-1133" fmla="*/ 129799 w 1181763"/>
              <a:gd name="connsiteY16-1134" fmla="*/ 18429 h 1839137"/>
              <a:gd name="connsiteX0-1135" fmla="*/ 129799 w 1181763"/>
              <a:gd name="connsiteY0-1136" fmla="*/ 18429 h 1839137"/>
              <a:gd name="connsiteX1-1137" fmla="*/ 121707 w 1181763"/>
              <a:gd name="connsiteY1-1138" fmla="*/ 1742032 h 1839137"/>
              <a:gd name="connsiteX2-1139" fmla="*/ 8418 w 1181763"/>
              <a:gd name="connsiteY2-1140" fmla="*/ 1750124 h 1839137"/>
              <a:gd name="connsiteX3-1141" fmla="*/ 0 w 1181763"/>
              <a:gd name="connsiteY3-1142" fmla="*/ 1835146 h 1839137"/>
              <a:gd name="connsiteX4-1143" fmla="*/ 291639 w 1181763"/>
              <a:gd name="connsiteY4-1144" fmla="*/ 1839137 h 1839137"/>
              <a:gd name="connsiteX5-1145" fmla="*/ 275455 w 1181763"/>
              <a:gd name="connsiteY5-1146" fmla="*/ 1750124 h 1839137"/>
              <a:gd name="connsiteX6-1147" fmla="*/ 194535 w 1181763"/>
              <a:gd name="connsiteY6-1148" fmla="*/ 1750124 h 1839137"/>
              <a:gd name="connsiteX7-1149" fmla="*/ 181855 w 1181763"/>
              <a:gd name="connsiteY7-1150" fmla="*/ 798750 h 1839137"/>
              <a:gd name="connsiteX8-1151" fmla="*/ 469887 w 1181763"/>
              <a:gd name="connsiteY8-1152" fmla="*/ 654734 h 1839137"/>
              <a:gd name="connsiteX9-1153" fmla="*/ 963278 w 1181763"/>
              <a:gd name="connsiteY9-1154" fmla="*/ 779080 h 1839137"/>
              <a:gd name="connsiteX10-1155" fmla="*/ 1181763 w 1181763"/>
              <a:gd name="connsiteY10-1156" fmla="*/ 738620 h 1839137"/>
              <a:gd name="connsiteX11-1157" fmla="*/ 1173671 w 1181763"/>
              <a:gd name="connsiteY11-1158" fmla="*/ 34613 h 1839137"/>
              <a:gd name="connsiteX12-1159" fmla="*/ 858082 w 1181763"/>
              <a:gd name="connsiteY12-1160" fmla="*/ 107441 h 1839137"/>
              <a:gd name="connsiteX13-1161" fmla="*/ 469664 w 1181763"/>
              <a:gd name="connsiteY13-1162" fmla="*/ 18429 h 1839137"/>
              <a:gd name="connsiteX14-1163" fmla="*/ 194535 w 1181763"/>
              <a:gd name="connsiteY14-1164" fmla="*/ 50797 h 1839137"/>
              <a:gd name="connsiteX15-1165" fmla="*/ 181855 w 1181763"/>
              <a:gd name="connsiteY15-1166" fmla="*/ 6661 h 1839137"/>
              <a:gd name="connsiteX16-1167" fmla="*/ 129799 w 1181763"/>
              <a:gd name="connsiteY16-1168" fmla="*/ 18429 h 1839137"/>
              <a:gd name="connsiteX0-1169" fmla="*/ 129799 w 1181763"/>
              <a:gd name="connsiteY0-1170" fmla="*/ 18429 h 1839153"/>
              <a:gd name="connsiteX1-1171" fmla="*/ 121707 w 1181763"/>
              <a:gd name="connsiteY1-1172" fmla="*/ 1742032 h 1839153"/>
              <a:gd name="connsiteX2-1173" fmla="*/ 8418 w 1181763"/>
              <a:gd name="connsiteY2-1174" fmla="*/ 1750124 h 1839153"/>
              <a:gd name="connsiteX3-1175" fmla="*/ 0 w 1181763"/>
              <a:gd name="connsiteY3-1176" fmla="*/ 1835146 h 1839153"/>
              <a:gd name="connsiteX4-1177" fmla="*/ 291639 w 1181763"/>
              <a:gd name="connsiteY4-1178" fmla="*/ 1839137 h 1839153"/>
              <a:gd name="connsiteX5-1179" fmla="*/ 275455 w 1181763"/>
              <a:gd name="connsiteY5-1180" fmla="*/ 1750124 h 1839153"/>
              <a:gd name="connsiteX6-1181" fmla="*/ 194535 w 1181763"/>
              <a:gd name="connsiteY6-1182" fmla="*/ 1750124 h 1839153"/>
              <a:gd name="connsiteX7-1183" fmla="*/ 181855 w 1181763"/>
              <a:gd name="connsiteY7-1184" fmla="*/ 798750 h 1839153"/>
              <a:gd name="connsiteX8-1185" fmla="*/ 469887 w 1181763"/>
              <a:gd name="connsiteY8-1186" fmla="*/ 654734 h 1839153"/>
              <a:gd name="connsiteX9-1187" fmla="*/ 963278 w 1181763"/>
              <a:gd name="connsiteY9-1188" fmla="*/ 779080 h 1839153"/>
              <a:gd name="connsiteX10-1189" fmla="*/ 1181763 w 1181763"/>
              <a:gd name="connsiteY10-1190" fmla="*/ 738620 h 1839153"/>
              <a:gd name="connsiteX11-1191" fmla="*/ 1173671 w 1181763"/>
              <a:gd name="connsiteY11-1192" fmla="*/ 34613 h 1839153"/>
              <a:gd name="connsiteX12-1193" fmla="*/ 858082 w 1181763"/>
              <a:gd name="connsiteY12-1194" fmla="*/ 107441 h 1839153"/>
              <a:gd name="connsiteX13-1195" fmla="*/ 469664 w 1181763"/>
              <a:gd name="connsiteY13-1196" fmla="*/ 18429 h 1839153"/>
              <a:gd name="connsiteX14-1197" fmla="*/ 194535 w 1181763"/>
              <a:gd name="connsiteY14-1198" fmla="*/ 50797 h 1839153"/>
              <a:gd name="connsiteX15-1199" fmla="*/ 181855 w 1181763"/>
              <a:gd name="connsiteY15-1200" fmla="*/ 6661 h 1839153"/>
              <a:gd name="connsiteX16-1201" fmla="*/ 129799 w 1181763"/>
              <a:gd name="connsiteY16-1202" fmla="*/ 18429 h 1839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181763" h="1839153">
                <a:moveTo>
                  <a:pt x="129799" y="18429"/>
                </a:moveTo>
                <a:cubicBezTo>
                  <a:pt x="127102" y="592963"/>
                  <a:pt x="124404" y="1167498"/>
                  <a:pt x="121707" y="1742032"/>
                </a:cubicBezTo>
                <a:lnTo>
                  <a:pt x="8418" y="1750124"/>
                </a:lnTo>
                <a:lnTo>
                  <a:pt x="0" y="1835146"/>
                </a:lnTo>
                <a:cubicBezTo>
                  <a:pt x="1493" y="1839153"/>
                  <a:pt x="194426" y="1837807"/>
                  <a:pt x="291639" y="1839137"/>
                </a:cubicBezTo>
                <a:lnTo>
                  <a:pt x="275455" y="1750124"/>
                </a:lnTo>
                <a:lnTo>
                  <a:pt x="194535" y="1750124"/>
                </a:lnTo>
                <a:cubicBezTo>
                  <a:pt x="191838" y="1410259"/>
                  <a:pt x="184552" y="1138615"/>
                  <a:pt x="181855" y="798750"/>
                </a:cubicBezTo>
                <a:cubicBezTo>
                  <a:pt x="210177" y="620725"/>
                  <a:pt x="375796" y="639232"/>
                  <a:pt x="469887" y="654734"/>
                </a:cubicBezTo>
                <a:cubicBezTo>
                  <a:pt x="632846" y="689001"/>
                  <a:pt x="708235" y="773441"/>
                  <a:pt x="963278" y="779080"/>
                </a:cubicBezTo>
                <a:cubicBezTo>
                  <a:pt x="1091930" y="761633"/>
                  <a:pt x="1108935" y="752107"/>
                  <a:pt x="1181763" y="738620"/>
                </a:cubicBezTo>
                <a:cubicBezTo>
                  <a:pt x="1179066" y="503951"/>
                  <a:pt x="1176368" y="269282"/>
                  <a:pt x="1173671" y="34613"/>
                </a:cubicBezTo>
                <a:cubicBezTo>
                  <a:pt x="1068475" y="58889"/>
                  <a:pt x="1025503" y="126812"/>
                  <a:pt x="858082" y="107441"/>
                </a:cubicBezTo>
                <a:cubicBezTo>
                  <a:pt x="779859" y="93954"/>
                  <a:pt x="642490" y="22087"/>
                  <a:pt x="469664" y="18429"/>
                </a:cubicBezTo>
                <a:cubicBezTo>
                  <a:pt x="298216" y="12327"/>
                  <a:pt x="245784" y="52146"/>
                  <a:pt x="194535" y="50797"/>
                </a:cubicBezTo>
                <a:cubicBezTo>
                  <a:pt x="136329" y="31395"/>
                  <a:pt x="222494" y="57468"/>
                  <a:pt x="181855" y="6661"/>
                </a:cubicBezTo>
                <a:cubicBezTo>
                  <a:pt x="176527" y="0"/>
                  <a:pt x="137891" y="2245"/>
                  <a:pt x="129799" y="18429"/>
                </a:cubicBezTo>
                <a:close/>
              </a:path>
            </a:pathLst>
          </a:custGeom>
          <a:gradFill>
            <a:gsLst>
              <a:gs pos="0">
                <a:schemeClr val="bg1"/>
              </a:gs>
              <a:gs pos="60000">
                <a:srgbClr val="FFC000"/>
              </a:gs>
              <a:gs pos="100000">
                <a:srgbClr val="FFFF00"/>
              </a:gs>
            </a:gsLst>
            <a:lin ang="2700000" scaled="1"/>
          </a:gradFill>
          <a:ln w="6350">
            <a:gradFill flip="none" rotWithShape="1">
              <a:gsLst>
                <a:gs pos="0">
                  <a:srgbClr val="FF0000"/>
                </a:gs>
                <a:gs pos="100000">
                  <a:srgbClr val="FFC000"/>
                </a:gs>
              </a:gsLst>
              <a:lin ang="2700000" scaled="1"/>
              <a:tileRect/>
            </a:gradFill>
          </a:ln>
          <a:effectLst/>
          <a:scene3d>
            <a:camera prst="orthographicFront"/>
            <a:lightRig rig="glow" dir="t"/>
          </a:scene3d>
          <a:sp3d prstMaterial="plastic"/>
        </p:spPr>
        <p:txBody>
          <a:bodyPr vert="horz" wrap="square" lIns="91440" tIns="45720" rIns="91440" bIns="45720" numCol="1" anchor="t" anchorCtr="0" compatLnSpc="1"/>
          <a:lstStyle/>
          <a:p>
            <a:endParaRPr lang="zh-CN" altLang="en-US" sz="1200">
              <a:solidFill>
                <a:srgbClr val="EED822"/>
              </a:solidFill>
            </a:endParaRPr>
          </a:p>
        </p:txBody>
      </p:sp>
      <p:sp>
        <p:nvSpPr>
          <p:cNvPr id="11" name="稻壳儿小白白(http://dwz.cn/Wu2UP)"/>
          <p:cNvSpPr>
            <a:spLocks noEditPoints="1"/>
          </p:cNvSpPr>
          <p:nvPr/>
        </p:nvSpPr>
        <p:spPr bwMode="auto">
          <a:xfrm>
            <a:off x="4442430" y="2954469"/>
            <a:ext cx="246801" cy="185494"/>
          </a:xfrm>
          <a:custGeom>
            <a:avLst/>
            <a:gdLst>
              <a:gd name="T0" fmla="*/ 2147483647 w 158"/>
              <a:gd name="T1" fmla="*/ 2147483647 h 119"/>
              <a:gd name="T2" fmla="*/ 0 w 158"/>
              <a:gd name="T3" fmla="*/ 2147483647 h 119"/>
              <a:gd name="T4" fmla="*/ 0 w 158"/>
              <a:gd name="T5" fmla="*/ 0 h 119"/>
              <a:gd name="T6" fmla="*/ 2147483647 w 158"/>
              <a:gd name="T7" fmla="*/ 0 h 119"/>
              <a:gd name="T8" fmla="*/ 2147483647 w 158"/>
              <a:gd name="T9" fmla="*/ 2147483647 h 119"/>
              <a:gd name="T10" fmla="*/ 2147483647 w 158"/>
              <a:gd name="T11" fmla="*/ 2147483647 h 119"/>
              <a:gd name="T12" fmla="*/ 2147483647 w 158"/>
              <a:gd name="T13" fmla="*/ 2147483647 h 119"/>
              <a:gd name="T14" fmla="*/ 2147483647 w 158"/>
              <a:gd name="T15" fmla="*/ 2147483647 h 119"/>
              <a:gd name="T16" fmla="*/ 2147483647 w 158"/>
              <a:gd name="T17" fmla="*/ 2147483647 h 119"/>
              <a:gd name="T18" fmla="*/ 2147483647 w 158"/>
              <a:gd name="T19" fmla="*/ 2147483647 h 119"/>
              <a:gd name="T20" fmla="*/ 2147483647 w 158"/>
              <a:gd name="T21" fmla="*/ 2147483647 h 119"/>
              <a:gd name="T22" fmla="*/ 2147483647 w 158"/>
              <a:gd name="T23" fmla="*/ 2147483647 h 119"/>
              <a:gd name="T24" fmla="*/ 2147483647 w 158"/>
              <a:gd name="T25" fmla="*/ 2147483647 h 119"/>
              <a:gd name="T26" fmla="*/ 2147483647 w 158"/>
              <a:gd name="T27" fmla="*/ 2147483647 h 119"/>
              <a:gd name="T28" fmla="*/ 2147483647 w 158"/>
              <a:gd name="T29" fmla="*/ 2147483647 h 119"/>
              <a:gd name="T30" fmla="*/ 2147483647 w 158"/>
              <a:gd name="T31" fmla="*/ 2147483647 h 119"/>
              <a:gd name="T32" fmla="*/ 2147483647 w 158"/>
              <a:gd name="T33" fmla="*/ 2147483647 h 119"/>
              <a:gd name="T34" fmla="*/ 2147483647 w 158"/>
              <a:gd name="T35" fmla="*/ 2147483647 h 119"/>
              <a:gd name="T36" fmla="*/ 2147483647 w 158"/>
              <a:gd name="T37" fmla="*/ 2147483647 h 119"/>
              <a:gd name="T38" fmla="*/ 2147483647 w 158"/>
              <a:gd name="T39" fmla="*/ 2147483647 h 119"/>
              <a:gd name="T40" fmla="*/ 2147483647 w 158"/>
              <a:gd name="T41" fmla="*/ 2147483647 h 119"/>
              <a:gd name="T42" fmla="*/ 2147483647 w 158"/>
              <a:gd name="T43" fmla="*/ 2147483647 h 119"/>
              <a:gd name="T44" fmla="*/ 2147483647 w 158"/>
              <a:gd name="T45" fmla="*/ 2147483647 h 119"/>
              <a:gd name="T46" fmla="*/ 2147483647 w 158"/>
              <a:gd name="T47" fmla="*/ 2147483647 h 119"/>
              <a:gd name="T48" fmla="*/ 2147483647 w 158"/>
              <a:gd name="T49" fmla="*/ 2147483647 h 119"/>
              <a:gd name="T50" fmla="*/ 2147483647 w 158"/>
              <a:gd name="T51" fmla="*/ 2147483647 h 119"/>
              <a:gd name="T52" fmla="*/ 2147483647 w 158"/>
              <a:gd name="T53" fmla="*/ 2147483647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C00000"/>
          </a:solidFill>
          <a:ln w="9525">
            <a:noFill/>
            <a:round/>
          </a:ln>
        </p:spPr>
        <p:txBody>
          <a:bodyPr lIns="121682" tIns="60841" rIns="121682" bIns="60841"/>
          <a:lstStyle/>
          <a:p>
            <a:endParaRPr lang="zh-CN" altLang="en-US" sz="1200">
              <a:solidFill>
                <a:srgbClr val="EED822"/>
              </a:solidFill>
            </a:endParaRPr>
          </a:p>
        </p:txBody>
      </p:sp>
      <p:sp>
        <p:nvSpPr>
          <p:cNvPr id="13" name="淘宝店Chenying0907出品 33"/>
          <p:cNvSpPr/>
          <p:nvPr/>
        </p:nvSpPr>
        <p:spPr>
          <a:xfrm>
            <a:off x="5043200" y="3567796"/>
            <a:ext cx="978760" cy="1564444"/>
          </a:xfrm>
          <a:custGeom>
            <a:avLst/>
            <a:gdLst>
              <a:gd name="connsiteX0" fmla="*/ 121381 w 1173345"/>
              <a:gd name="connsiteY0" fmla="*/ 16184 h 1836892"/>
              <a:gd name="connsiteX1" fmla="*/ 113289 w 1173345"/>
              <a:gd name="connsiteY1" fmla="*/ 1739787 h 1836892"/>
              <a:gd name="connsiteX2" fmla="*/ 0 w 1173345"/>
              <a:gd name="connsiteY2" fmla="*/ 1747879 h 1836892"/>
              <a:gd name="connsiteX3" fmla="*/ 16184 w 1173345"/>
              <a:gd name="connsiteY3" fmla="*/ 1828800 h 1836892"/>
              <a:gd name="connsiteX4" fmla="*/ 283221 w 1173345"/>
              <a:gd name="connsiteY4" fmla="*/ 1836892 h 1836892"/>
              <a:gd name="connsiteX5" fmla="*/ 267037 w 1173345"/>
              <a:gd name="connsiteY5" fmla="*/ 1747879 h 1836892"/>
              <a:gd name="connsiteX6" fmla="*/ 186117 w 1173345"/>
              <a:gd name="connsiteY6" fmla="*/ 1747879 h 1836892"/>
              <a:gd name="connsiteX7" fmla="*/ 178025 w 1173345"/>
              <a:gd name="connsiteY7" fmla="*/ 728283 h 1836892"/>
              <a:gd name="connsiteX8" fmla="*/ 356050 w 1173345"/>
              <a:gd name="connsiteY8" fmla="*/ 679731 h 1836892"/>
              <a:gd name="connsiteX9" fmla="*/ 493614 w 1173345"/>
              <a:gd name="connsiteY9" fmla="*/ 687823 h 1836892"/>
              <a:gd name="connsiteX10" fmla="*/ 744467 w 1173345"/>
              <a:gd name="connsiteY10" fmla="*/ 736375 h 1836892"/>
              <a:gd name="connsiteX11" fmla="*/ 954860 w 1173345"/>
              <a:gd name="connsiteY11" fmla="*/ 776835 h 1836892"/>
              <a:gd name="connsiteX12" fmla="*/ 1173345 w 1173345"/>
              <a:gd name="connsiteY12" fmla="*/ 736375 h 1836892"/>
              <a:gd name="connsiteX13" fmla="*/ 1165253 w 1173345"/>
              <a:gd name="connsiteY13" fmla="*/ 32368 h 1836892"/>
              <a:gd name="connsiteX14" fmla="*/ 930584 w 1173345"/>
              <a:gd name="connsiteY14" fmla="*/ 97104 h 1836892"/>
              <a:gd name="connsiteX15" fmla="*/ 849664 w 1173345"/>
              <a:gd name="connsiteY15" fmla="*/ 105196 h 1836892"/>
              <a:gd name="connsiteX16" fmla="*/ 744467 w 1173345"/>
              <a:gd name="connsiteY16" fmla="*/ 89012 h 1836892"/>
              <a:gd name="connsiteX17" fmla="*/ 712099 w 1173345"/>
              <a:gd name="connsiteY17" fmla="*/ 64736 h 1836892"/>
              <a:gd name="connsiteX18" fmla="*/ 671639 w 1173345"/>
              <a:gd name="connsiteY18" fmla="*/ 56644 h 1836892"/>
              <a:gd name="connsiteX19" fmla="*/ 558351 w 1173345"/>
              <a:gd name="connsiteY19" fmla="*/ 48552 h 1836892"/>
              <a:gd name="connsiteX20" fmla="*/ 534074 w 1173345"/>
              <a:gd name="connsiteY20" fmla="*/ 32368 h 1836892"/>
              <a:gd name="connsiteX21" fmla="*/ 485522 w 1173345"/>
              <a:gd name="connsiteY21" fmla="*/ 24276 h 1836892"/>
              <a:gd name="connsiteX22" fmla="*/ 461246 w 1173345"/>
              <a:gd name="connsiteY22" fmla="*/ 16184 h 1836892"/>
              <a:gd name="connsiteX23" fmla="*/ 396510 w 1173345"/>
              <a:gd name="connsiteY23" fmla="*/ 24276 h 1836892"/>
              <a:gd name="connsiteX24" fmla="*/ 299405 w 1173345"/>
              <a:gd name="connsiteY24" fmla="*/ 32368 h 1836892"/>
              <a:gd name="connsiteX25" fmla="*/ 186117 w 1173345"/>
              <a:gd name="connsiteY25" fmla="*/ 48552 h 1836892"/>
              <a:gd name="connsiteX26" fmla="*/ 153749 w 1173345"/>
              <a:gd name="connsiteY26" fmla="*/ 8092 h 1836892"/>
              <a:gd name="connsiteX27" fmla="*/ 121381 w 1173345"/>
              <a:gd name="connsiteY27" fmla="*/ 16184 h 1836892"/>
              <a:gd name="connsiteX0-1" fmla="*/ 121381 w 1173345"/>
              <a:gd name="connsiteY0-2" fmla="*/ 16184 h 1836892"/>
              <a:gd name="connsiteX1-3" fmla="*/ 113289 w 1173345"/>
              <a:gd name="connsiteY1-4" fmla="*/ 1739787 h 1836892"/>
              <a:gd name="connsiteX2-5" fmla="*/ 0 w 1173345"/>
              <a:gd name="connsiteY2-6" fmla="*/ 1747879 h 1836892"/>
              <a:gd name="connsiteX3-7" fmla="*/ 16184 w 1173345"/>
              <a:gd name="connsiteY3-8" fmla="*/ 1828800 h 1836892"/>
              <a:gd name="connsiteX4-9" fmla="*/ 283221 w 1173345"/>
              <a:gd name="connsiteY4-10" fmla="*/ 1836892 h 1836892"/>
              <a:gd name="connsiteX5-11" fmla="*/ 267037 w 1173345"/>
              <a:gd name="connsiteY5-12" fmla="*/ 1747879 h 1836892"/>
              <a:gd name="connsiteX6-13" fmla="*/ 186117 w 1173345"/>
              <a:gd name="connsiteY6-14" fmla="*/ 1747879 h 1836892"/>
              <a:gd name="connsiteX7-15" fmla="*/ 178025 w 1173345"/>
              <a:gd name="connsiteY7-16" fmla="*/ 728283 h 1836892"/>
              <a:gd name="connsiteX8-17" fmla="*/ 356050 w 1173345"/>
              <a:gd name="connsiteY8-18" fmla="*/ 679731 h 1836892"/>
              <a:gd name="connsiteX9-19" fmla="*/ 493614 w 1173345"/>
              <a:gd name="connsiteY9-20" fmla="*/ 687823 h 1836892"/>
              <a:gd name="connsiteX10-21" fmla="*/ 744467 w 1173345"/>
              <a:gd name="connsiteY10-22" fmla="*/ 736375 h 1836892"/>
              <a:gd name="connsiteX11-23" fmla="*/ 954860 w 1173345"/>
              <a:gd name="connsiteY11-24" fmla="*/ 776835 h 1836892"/>
              <a:gd name="connsiteX12-25" fmla="*/ 1173345 w 1173345"/>
              <a:gd name="connsiteY12-26" fmla="*/ 736375 h 1836892"/>
              <a:gd name="connsiteX13-27" fmla="*/ 1165253 w 1173345"/>
              <a:gd name="connsiteY13-28" fmla="*/ 32368 h 1836892"/>
              <a:gd name="connsiteX14-29" fmla="*/ 930584 w 1173345"/>
              <a:gd name="connsiteY14-30" fmla="*/ 97104 h 1836892"/>
              <a:gd name="connsiteX15-31" fmla="*/ 849664 w 1173345"/>
              <a:gd name="connsiteY15-32" fmla="*/ 105196 h 1836892"/>
              <a:gd name="connsiteX16-33" fmla="*/ 744467 w 1173345"/>
              <a:gd name="connsiteY16-34" fmla="*/ 89012 h 1836892"/>
              <a:gd name="connsiteX17-35" fmla="*/ 712099 w 1173345"/>
              <a:gd name="connsiteY17-36" fmla="*/ 64736 h 1836892"/>
              <a:gd name="connsiteX18-37" fmla="*/ 671639 w 1173345"/>
              <a:gd name="connsiteY18-38" fmla="*/ 56644 h 1836892"/>
              <a:gd name="connsiteX19-39" fmla="*/ 558351 w 1173345"/>
              <a:gd name="connsiteY19-40" fmla="*/ 48552 h 1836892"/>
              <a:gd name="connsiteX20-41" fmla="*/ 485522 w 1173345"/>
              <a:gd name="connsiteY20-42" fmla="*/ 24276 h 1836892"/>
              <a:gd name="connsiteX21-43" fmla="*/ 461246 w 1173345"/>
              <a:gd name="connsiteY21-44" fmla="*/ 16184 h 1836892"/>
              <a:gd name="connsiteX22-45" fmla="*/ 396510 w 1173345"/>
              <a:gd name="connsiteY22-46" fmla="*/ 24276 h 1836892"/>
              <a:gd name="connsiteX23-47" fmla="*/ 299405 w 1173345"/>
              <a:gd name="connsiteY23-48" fmla="*/ 32368 h 1836892"/>
              <a:gd name="connsiteX24-49" fmla="*/ 186117 w 1173345"/>
              <a:gd name="connsiteY24-50" fmla="*/ 48552 h 1836892"/>
              <a:gd name="connsiteX25-51" fmla="*/ 153749 w 1173345"/>
              <a:gd name="connsiteY25-52" fmla="*/ 8092 h 1836892"/>
              <a:gd name="connsiteX26-53" fmla="*/ 121381 w 1173345"/>
              <a:gd name="connsiteY26-54" fmla="*/ 16184 h 1836892"/>
              <a:gd name="connsiteX0-55" fmla="*/ 121381 w 1173345"/>
              <a:gd name="connsiteY0-56" fmla="*/ 16184 h 1836892"/>
              <a:gd name="connsiteX1-57" fmla="*/ 113289 w 1173345"/>
              <a:gd name="connsiteY1-58" fmla="*/ 1739787 h 1836892"/>
              <a:gd name="connsiteX2-59" fmla="*/ 0 w 1173345"/>
              <a:gd name="connsiteY2-60" fmla="*/ 1747879 h 1836892"/>
              <a:gd name="connsiteX3-61" fmla="*/ 16184 w 1173345"/>
              <a:gd name="connsiteY3-62" fmla="*/ 1828800 h 1836892"/>
              <a:gd name="connsiteX4-63" fmla="*/ 283221 w 1173345"/>
              <a:gd name="connsiteY4-64" fmla="*/ 1836892 h 1836892"/>
              <a:gd name="connsiteX5-65" fmla="*/ 267037 w 1173345"/>
              <a:gd name="connsiteY5-66" fmla="*/ 1747879 h 1836892"/>
              <a:gd name="connsiteX6-67" fmla="*/ 186117 w 1173345"/>
              <a:gd name="connsiteY6-68" fmla="*/ 1747879 h 1836892"/>
              <a:gd name="connsiteX7-69" fmla="*/ 178025 w 1173345"/>
              <a:gd name="connsiteY7-70" fmla="*/ 728283 h 1836892"/>
              <a:gd name="connsiteX8-71" fmla="*/ 356050 w 1173345"/>
              <a:gd name="connsiteY8-72" fmla="*/ 679731 h 1836892"/>
              <a:gd name="connsiteX9-73" fmla="*/ 493614 w 1173345"/>
              <a:gd name="connsiteY9-74" fmla="*/ 687823 h 1836892"/>
              <a:gd name="connsiteX10-75" fmla="*/ 744467 w 1173345"/>
              <a:gd name="connsiteY10-76" fmla="*/ 736375 h 1836892"/>
              <a:gd name="connsiteX11-77" fmla="*/ 954860 w 1173345"/>
              <a:gd name="connsiteY11-78" fmla="*/ 776835 h 1836892"/>
              <a:gd name="connsiteX12-79" fmla="*/ 1173345 w 1173345"/>
              <a:gd name="connsiteY12-80" fmla="*/ 736375 h 1836892"/>
              <a:gd name="connsiteX13-81" fmla="*/ 1165253 w 1173345"/>
              <a:gd name="connsiteY13-82" fmla="*/ 32368 h 1836892"/>
              <a:gd name="connsiteX14-83" fmla="*/ 930584 w 1173345"/>
              <a:gd name="connsiteY14-84" fmla="*/ 97104 h 1836892"/>
              <a:gd name="connsiteX15-85" fmla="*/ 849664 w 1173345"/>
              <a:gd name="connsiteY15-86" fmla="*/ 105196 h 1836892"/>
              <a:gd name="connsiteX16-87" fmla="*/ 744467 w 1173345"/>
              <a:gd name="connsiteY16-88" fmla="*/ 89012 h 1836892"/>
              <a:gd name="connsiteX17-89" fmla="*/ 712099 w 1173345"/>
              <a:gd name="connsiteY17-90" fmla="*/ 64736 h 1836892"/>
              <a:gd name="connsiteX18-91" fmla="*/ 671639 w 1173345"/>
              <a:gd name="connsiteY18-92" fmla="*/ 56644 h 1836892"/>
              <a:gd name="connsiteX19-93" fmla="*/ 558351 w 1173345"/>
              <a:gd name="connsiteY19-94" fmla="*/ 48552 h 1836892"/>
              <a:gd name="connsiteX20-95" fmla="*/ 461246 w 1173345"/>
              <a:gd name="connsiteY20-96" fmla="*/ 16184 h 1836892"/>
              <a:gd name="connsiteX21-97" fmla="*/ 396510 w 1173345"/>
              <a:gd name="connsiteY21-98" fmla="*/ 24276 h 1836892"/>
              <a:gd name="connsiteX22-99" fmla="*/ 299405 w 1173345"/>
              <a:gd name="connsiteY22-100" fmla="*/ 32368 h 1836892"/>
              <a:gd name="connsiteX23-101" fmla="*/ 186117 w 1173345"/>
              <a:gd name="connsiteY23-102" fmla="*/ 48552 h 1836892"/>
              <a:gd name="connsiteX24-103" fmla="*/ 153749 w 1173345"/>
              <a:gd name="connsiteY24-104" fmla="*/ 8092 h 1836892"/>
              <a:gd name="connsiteX25-105" fmla="*/ 121381 w 1173345"/>
              <a:gd name="connsiteY25-106" fmla="*/ 16184 h 1836892"/>
              <a:gd name="connsiteX0-107" fmla="*/ 121381 w 1173345"/>
              <a:gd name="connsiteY0-108" fmla="*/ 16184 h 1836892"/>
              <a:gd name="connsiteX1-109" fmla="*/ 113289 w 1173345"/>
              <a:gd name="connsiteY1-110" fmla="*/ 1739787 h 1836892"/>
              <a:gd name="connsiteX2-111" fmla="*/ 0 w 1173345"/>
              <a:gd name="connsiteY2-112" fmla="*/ 1747879 h 1836892"/>
              <a:gd name="connsiteX3-113" fmla="*/ 16184 w 1173345"/>
              <a:gd name="connsiteY3-114" fmla="*/ 1828800 h 1836892"/>
              <a:gd name="connsiteX4-115" fmla="*/ 283221 w 1173345"/>
              <a:gd name="connsiteY4-116" fmla="*/ 1836892 h 1836892"/>
              <a:gd name="connsiteX5-117" fmla="*/ 267037 w 1173345"/>
              <a:gd name="connsiteY5-118" fmla="*/ 1747879 h 1836892"/>
              <a:gd name="connsiteX6-119" fmla="*/ 186117 w 1173345"/>
              <a:gd name="connsiteY6-120" fmla="*/ 1747879 h 1836892"/>
              <a:gd name="connsiteX7-121" fmla="*/ 178025 w 1173345"/>
              <a:gd name="connsiteY7-122" fmla="*/ 728283 h 1836892"/>
              <a:gd name="connsiteX8-123" fmla="*/ 356050 w 1173345"/>
              <a:gd name="connsiteY8-124" fmla="*/ 679731 h 1836892"/>
              <a:gd name="connsiteX9-125" fmla="*/ 493614 w 1173345"/>
              <a:gd name="connsiteY9-126" fmla="*/ 687823 h 1836892"/>
              <a:gd name="connsiteX10-127" fmla="*/ 744467 w 1173345"/>
              <a:gd name="connsiteY10-128" fmla="*/ 736375 h 1836892"/>
              <a:gd name="connsiteX11-129" fmla="*/ 954860 w 1173345"/>
              <a:gd name="connsiteY11-130" fmla="*/ 776835 h 1836892"/>
              <a:gd name="connsiteX12-131" fmla="*/ 1173345 w 1173345"/>
              <a:gd name="connsiteY12-132" fmla="*/ 736375 h 1836892"/>
              <a:gd name="connsiteX13-133" fmla="*/ 1165253 w 1173345"/>
              <a:gd name="connsiteY13-134" fmla="*/ 32368 h 1836892"/>
              <a:gd name="connsiteX14-135" fmla="*/ 930584 w 1173345"/>
              <a:gd name="connsiteY14-136" fmla="*/ 97104 h 1836892"/>
              <a:gd name="connsiteX15-137" fmla="*/ 849664 w 1173345"/>
              <a:gd name="connsiteY15-138" fmla="*/ 105196 h 1836892"/>
              <a:gd name="connsiteX16-139" fmla="*/ 744467 w 1173345"/>
              <a:gd name="connsiteY16-140" fmla="*/ 89012 h 1836892"/>
              <a:gd name="connsiteX17-141" fmla="*/ 712099 w 1173345"/>
              <a:gd name="connsiteY17-142" fmla="*/ 64736 h 1836892"/>
              <a:gd name="connsiteX18-143" fmla="*/ 671639 w 1173345"/>
              <a:gd name="connsiteY18-144" fmla="*/ 56644 h 1836892"/>
              <a:gd name="connsiteX19-145" fmla="*/ 558351 w 1173345"/>
              <a:gd name="connsiteY19-146" fmla="*/ 48552 h 1836892"/>
              <a:gd name="connsiteX20-147" fmla="*/ 461246 w 1173345"/>
              <a:gd name="connsiteY20-148" fmla="*/ 16184 h 1836892"/>
              <a:gd name="connsiteX21-149" fmla="*/ 396510 w 1173345"/>
              <a:gd name="connsiteY21-150" fmla="*/ 24276 h 1836892"/>
              <a:gd name="connsiteX22-151" fmla="*/ 186117 w 1173345"/>
              <a:gd name="connsiteY22-152" fmla="*/ 48552 h 1836892"/>
              <a:gd name="connsiteX23-153" fmla="*/ 153749 w 1173345"/>
              <a:gd name="connsiteY23-154" fmla="*/ 8092 h 1836892"/>
              <a:gd name="connsiteX24-155" fmla="*/ 121381 w 1173345"/>
              <a:gd name="connsiteY24-156" fmla="*/ 16184 h 1836892"/>
              <a:gd name="connsiteX0-157" fmla="*/ 121381 w 1173345"/>
              <a:gd name="connsiteY0-158" fmla="*/ 16184 h 1836892"/>
              <a:gd name="connsiteX1-159" fmla="*/ 113289 w 1173345"/>
              <a:gd name="connsiteY1-160" fmla="*/ 1739787 h 1836892"/>
              <a:gd name="connsiteX2-161" fmla="*/ 0 w 1173345"/>
              <a:gd name="connsiteY2-162" fmla="*/ 1747879 h 1836892"/>
              <a:gd name="connsiteX3-163" fmla="*/ 16184 w 1173345"/>
              <a:gd name="connsiteY3-164" fmla="*/ 1828800 h 1836892"/>
              <a:gd name="connsiteX4-165" fmla="*/ 283221 w 1173345"/>
              <a:gd name="connsiteY4-166" fmla="*/ 1836892 h 1836892"/>
              <a:gd name="connsiteX5-167" fmla="*/ 267037 w 1173345"/>
              <a:gd name="connsiteY5-168" fmla="*/ 1747879 h 1836892"/>
              <a:gd name="connsiteX6-169" fmla="*/ 186117 w 1173345"/>
              <a:gd name="connsiteY6-170" fmla="*/ 1747879 h 1836892"/>
              <a:gd name="connsiteX7-171" fmla="*/ 178025 w 1173345"/>
              <a:gd name="connsiteY7-172" fmla="*/ 728283 h 1836892"/>
              <a:gd name="connsiteX8-173" fmla="*/ 356050 w 1173345"/>
              <a:gd name="connsiteY8-174" fmla="*/ 679731 h 1836892"/>
              <a:gd name="connsiteX9-175" fmla="*/ 493614 w 1173345"/>
              <a:gd name="connsiteY9-176" fmla="*/ 687823 h 1836892"/>
              <a:gd name="connsiteX10-177" fmla="*/ 744467 w 1173345"/>
              <a:gd name="connsiteY10-178" fmla="*/ 736375 h 1836892"/>
              <a:gd name="connsiteX11-179" fmla="*/ 954860 w 1173345"/>
              <a:gd name="connsiteY11-180" fmla="*/ 776835 h 1836892"/>
              <a:gd name="connsiteX12-181" fmla="*/ 1173345 w 1173345"/>
              <a:gd name="connsiteY12-182" fmla="*/ 736375 h 1836892"/>
              <a:gd name="connsiteX13-183" fmla="*/ 1165253 w 1173345"/>
              <a:gd name="connsiteY13-184" fmla="*/ 32368 h 1836892"/>
              <a:gd name="connsiteX14-185" fmla="*/ 930584 w 1173345"/>
              <a:gd name="connsiteY14-186" fmla="*/ 97104 h 1836892"/>
              <a:gd name="connsiteX15-187" fmla="*/ 849664 w 1173345"/>
              <a:gd name="connsiteY15-188" fmla="*/ 105196 h 1836892"/>
              <a:gd name="connsiteX16-189" fmla="*/ 744467 w 1173345"/>
              <a:gd name="connsiteY16-190" fmla="*/ 89012 h 1836892"/>
              <a:gd name="connsiteX17-191" fmla="*/ 671639 w 1173345"/>
              <a:gd name="connsiteY17-192" fmla="*/ 56644 h 1836892"/>
              <a:gd name="connsiteX18-193" fmla="*/ 558351 w 1173345"/>
              <a:gd name="connsiteY18-194" fmla="*/ 48552 h 1836892"/>
              <a:gd name="connsiteX19-195" fmla="*/ 461246 w 1173345"/>
              <a:gd name="connsiteY19-196" fmla="*/ 16184 h 1836892"/>
              <a:gd name="connsiteX20-197" fmla="*/ 396510 w 1173345"/>
              <a:gd name="connsiteY20-198" fmla="*/ 24276 h 1836892"/>
              <a:gd name="connsiteX21-199" fmla="*/ 186117 w 1173345"/>
              <a:gd name="connsiteY21-200" fmla="*/ 48552 h 1836892"/>
              <a:gd name="connsiteX22-201" fmla="*/ 153749 w 1173345"/>
              <a:gd name="connsiteY22-202" fmla="*/ 8092 h 1836892"/>
              <a:gd name="connsiteX23-203" fmla="*/ 121381 w 1173345"/>
              <a:gd name="connsiteY23-204" fmla="*/ 16184 h 1836892"/>
              <a:gd name="connsiteX0-205" fmla="*/ 121381 w 1173345"/>
              <a:gd name="connsiteY0-206" fmla="*/ 16184 h 1836892"/>
              <a:gd name="connsiteX1-207" fmla="*/ 113289 w 1173345"/>
              <a:gd name="connsiteY1-208" fmla="*/ 1739787 h 1836892"/>
              <a:gd name="connsiteX2-209" fmla="*/ 0 w 1173345"/>
              <a:gd name="connsiteY2-210" fmla="*/ 1747879 h 1836892"/>
              <a:gd name="connsiteX3-211" fmla="*/ 16184 w 1173345"/>
              <a:gd name="connsiteY3-212" fmla="*/ 1828800 h 1836892"/>
              <a:gd name="connsiteX4-213" fmla="*/ 283221 w 1173345"/>
              <a:gd name="connsiteY4-214" fmla="*/ 1836892 h 1836892"/>
              <a:gd name="connsiteX5-215" fmla="*/ 267037 w 1173345"/>
              <a:gd name="connsiteY5-216" fmla="*/ 1747879 h 1836892"/>
              <a:gd name="connsiteX6-217" fmla="*/ 186117 w 1173345"/>
              <a:gd name="connsiteY6-218" fmla="*/ 1747879 h 1836892"/>
              <a:gd name="connsiteX7-219" fmla="*/ 178025 w 1173345"/>
              <a:gd name="connsiteY7-220" fmla="*/ 728283 h 1836892"/>
              <a:gd name="connsiteX8-221" fmla="*/ 356050 w 1173345"/>
              <a:gd name="connsiteY8-222" fmla="*/ 679731 h 1836892"/>
              <a:gd name="connsiteX9-223" fmla="*/ 493614 w 1173345"/>
              <a:gd name="connsiteY9-224" fmla="*/ 687823 h 1836892"/>
              <a:gd name="connsiteX10-225" fmla="*/ 744467 w 1173345"/>
              <a:gd name="connsiteY10-226" fmla="*/ 736375 h 1836892"/>
              <a:gd name="connsiteX11-227" fmla="*/ 954860 w 1173345"/>
              <a:gd name="connsiteY11-228" fmla="*/ 776835 h 1836892"/>
              <a:gd name="connsiteX12-229" fmla="*/ 1173345 w 1173345"/>
              <a:gd name="connsiteY12-230" fmla="*/ 736375 h 1836892"/>
              <a:gd name="connsiteX13-231" fmla="*/ 1165253 w 1173345"/>
              <a:gd name="connsiteY13-232" fmla="*/ 32368 h 1836892"/>
              <a:gd name="connsiteX14-233" fmla="*/ 930584 w 1173345"/>
              <a:gd name="connsiteY14-234" fmla="*/ 97104 h 1836892"/>
              <a:gd name="connsiteX15-235" fmla="*/ 849664 w 1173345"/>
              <a:gd name="connsiteY15-236" fmla="*/ 105196 h 1836892"/>
              <a:gd name="connsiteX16-237" fmla="*/ 744467 w 1173345"/>
              <a:gd name="connsiteY16-238" fmla="*/ 89012 h 1836892"/>
              <a:gd name="connsiteX17-239" fmla="*/ 558351 w 1173345"/>
              <a:gd name="connsiteY17-240" fmla="*/ 48552 h 1836892"/>
              <a:gd name="connsiteX18-241" fmla="*/ 461246 w 1173345"/>
              <a:gd name="connsiteY18-242" fmla="*/ 16184 h 1836892"/>
              <a:gd name="connsiteX19-243" fmla="*/ 396510 w 1173345"/>
              <a:gd name="connsiteY19-244" fmla="*/ 24276 h 1836892"/>
              <a:gd name="connsiteX20-245" fmla="*/ 186117 w 1173345"/>
              <a:gd name="connsiteY20-246" fmla="*/ 48552 h 1836892"/>
              <a:gd name="connsiteX21-247" fmla="*/ 153749 w 1173345"/>
              <a:gd name="connsiteY21-248" fmla="*/ 8092 h 1836892"/>
              <a:gd name="connsiteX22-249" fmla="*/ 121381 w 1173345"/>
              <a:gd name="connsiteY22-250" fmla="*/ 16184 h 1836892"/>
              <a:gd name="connsiteX0-251" fmla="*/ 121381 w 1173345"/>
              <a:gd name="connsiteY0-252" fmla="*/ 16184 h 1836892"/>
              <a:gd name="connsiteX1-253" fmla="*/ 113289 w 1173345"/>
              <a:gd name="connsiteY1-254" fmla="*/ 1739787 h 1836892"/>
              <a:gd name="connsiteX2-255" fmla="*/ 0 w 1173345"/>
              <a:gd name="connsiteY2-256" fmla="*/ 1747879 h 1836892"/>
              <a:gd name="connsiteX3-257" fmla="*/ 16184 w 1173345"/>
              <a:gd name="connsiteY3-258" fmla="*/ 1828800 h 1836892"/>
              <a:gd name="connsiteX4-259" fmla="*/ 283221 w 1173345"/>
              <a:gd name="connsiteY4-260" fmla="*/ 1836892 h 1836892"/>
              <a:gd name="connsiteX5-261" fmla="*/ 267037 w 1173345"/>
              <a:gd name="connsiteY5-262" fmla="*/ 1747879 h 1836892"/>
              <a:gd name="connsiteX6-263" fmla="*/ 186117 w 1173345"/>
              <a:gd name="connsiteY6-264" fmla="*/ 1747879 h 1836892"/>
              <a:gd name="connsiteX7-265" fmla="*/ 178025 w 1173345"/>
              <a:gd name="connsiteY7-266" fmla="*/ 728283 h 1836892"/>
              <a:gd name="connsiteX8-267" fmla="*/ 356050 w 1173345"/>
              <a:gd name="connsiteY8-268" fmla="*/ 679731 h 1836892"/>
              <a:gd name="connsiteX9-269" fmla="*/ 493614 w 1173345"/>
              <a:gd name="connsiteY9-270" fmla="*/ 687823 h 1836892"/>
              <a:gd name="connsiteX10-271" fmla="*/ 744467 w 1173345"/>
              <a:gd name="connsiteY10-272" fmla="*/ 736375 h 1836892"/>
              <a:gd name="connsiteX11-273" fmla="*/ 954860 w 1173345"/>
              <a:gd name="connsiteY11-274" fmla="*/ 776835 h 1836892"/>
              <a:gd name="connsiteX12-275" fmla="*/ 1173345 w 1173345"/>
              <a:gd name="connsiteY12-276" fmla="*/ 736375 h 1836892"/>
              <a:gd name="connsiteX13-277" fmla="*/ 1165253 w 1173345"/>
              <a:gd name="connsiteY13-278" fmla="*/ 32368 h 1836892"/>
              <a:gd name="connsiteX14-279" fmla="*/ 930584 w 1173345"/>
              <a:gd name="connsiteY14-280" fmla="*/ 97104 h 1836892"/>
              <a:gd name="connsiteX15-281" fmla="*/ 849664 w 1173345"/>
              <a:gd name="connsiteY15-282" fmla="*/ 105196 h 1836892"/>
              <a:gd name="connsiteX16-283" fmla="*/ 744467 w 1173345"/>
              <a:gd name="connsiteY16-284" fmla="*/ 89012 h 1836892"/>
              <a:gd name="connsiteX17-285" fmla="*/ 558351 w 1173345"/>
              <a:gd name="connsiteY17-286" fmla="*/ 48552 h 1836892"/>
              <a:gd name="connsiteX18-287" fmla="*/ 461246 w 1173345"/>
              <a:gd name="connsiteY18-288" fmla="*/ 16184 h 1836892"/>
              <a:gd name="connsiteX19-289" fmla="*/ 186117 w 1173345"/>
              <a:gd name="connsiteY19-290" fmla="*/ 48552 h 1836892"/>
              <a:gd name="connsiteX20-291" fmla="*/ 153749 w 1173345"/>
              <a:gd name="connsiteY20-292" fmla="*/ 8092 h 1836892"/>
              <a:gd name="connsiteX21-293" fmla="*/ 121381 w 1173345"/>
              <a:gd name="connsiteY21-294" fmla="*/ 16184 h 1836892"/>
              <a:gd name="connsiteX0-295" fmla="*/ 121381 w 1173345"/>
              <a:gd name="connsiteY0-296" fmla="*/ 16184 h 1836892"/>
              <a:gd name="connsiteX1-297" fmla="*/ 113289 w 1173345"/>
              <a:gd name="connsiteY1-298" fmla="*/ 1739787 h 1836892"/>
              <a:gd name="connsiteX2-299" fmla="*/ 0 w 1173345"/>
              <a:gd name="connsiteY2-300" fmla="*/ 1747879 h 1836892"/>
              <a:gd name="connsiteX3-301" fmla="*/ 16184 w 1173345"/>
              <a:gd name="connsiteY3-302" fmla="*/ 1828800 h 1836892"/>
              <a:gd name="connsiteX4-303" fmla="*/ 283221 w 1173345"/>
              <a:gd name="connsiteY4-304" fmla="*/ 1836892 h 1836892"/>
              <a:gd name="connsiteX5-305" fmla="*/ 267037 w 1173345"/>
              <a:gd name="connsiteY5-306" fmla="*/ 1747879 h 1836892"/>
              <a:gd name="connsiteX6-307" fmla="*/ 186117 w 1173345"/>
              <a:gd name="connsiteY6-308" fmla="*/ 1747879 h 1836892"/>
              <a:gd name="connsiteX7-309" fmla="*/ 178025 w 1173345"/>
              <a:gd name="connsiteY7-310" fmla="*/ 728283 h 1836892"/>
              <a:gd name="connsiteX8-311" fmla="*/ 356050 w 1173345"/>
              <a:gd name="connsiteY8-312" fmla="*/ 679731 h 1836892"/>
              <a:gd name="connsiteX9-313" fmla="*/ 493614 w 1173345"/>
              <a:gd name="connsiteY9-314" fmla="*/ 687823 h 1836892"/>
              <a:gd name="connsiteX10-315" fmla="*/ 744467 w 1173345"/>
              <a:gd name="connsiteY10-316" fmla="*/ 736375 h 1836892"/>
              <a:gd name="connsiteX11-317" fmla="*/ 954860 w 1173345"/>
              <a:gd name="connsiteY11-318" fmla="*/ 776835 h 1836892"/>
              <a:gd name="connsiteX12-319" fmla="*/ 1173345 w 1173345"/>
              <a:gd name="connsiteY12-320" fmla="*/ 736375 h 1836892"/>
              <a:gd name="connsiteX13-321" fmla="*/ 1165253 w 1173345"/>
              <a:gd name="connsiteY13-322" fmla="*/ 32368 h 1836892"/>
              <a:gd name="connsiteX14-323" fmla="*/ 930584 w 1173345"/>
              <a:gd name="connsiteY14-324" fmla="*/ 97104 h 1836892"/>
              <a:gd name="connsiteX15-325" fmla="*/ 849664 w 1173345"/>
              <a:gd name="connsiteY15-326" fmla="*/ 105196 h 1836892"/>
              <a:gd name="connsiteX16-327" fmla="*/ 744467 w 1173345"/>
              <a:gd name="connsiteY16-328" fmla="*/ 89012 h 1836892"/>
              <a:gd name="connsiteX17-329" fmla="*/ 558351 w 1173345"/>
              <a:gd name="connsiteY17-330" fmla="*/ 48552 h 1836892"/>
              <a:gd name="connsiteX18-331" fmla="*/ 461246 w 1173345"/>
              <a:gd name="connsiteY18-332" fmla="*/ 16184 h 1836892"/>
              <a:gd name="connsiteX19-333" fmla="*/ 186117 w 1173345"/>
              <a:gd name="connsiteY19-334" fmla="*/ 48552 h 1836892"/>
              <a:gd name="connsiteX20-335" fmla="*/ 153749 w 1173345"/>
              <a:gd name="connsiteY20-336" fmla="*/ 8092 h 1836892"/>
              <a:gd name="connsiteX21-337" fmla="*/ 121381 w 1173345"/>
              <a:gd name="connsiteY21-338" fmla="*/ 16184 h 1836892"/>
              <a:gd name="connsiteX0-339" fmla="*/ 121381 w 1173345"/>
              <a:gd name="connsiteY0-340" fmla="*/ 16184 h 1836892"/>
              <a:gd name="connsiteX1-341" fmla="*/ 113289 w 1173345"/>
              <a:gd name="connsiteY1-342" fmla="*/ 1739787 h 1836892"/>
              <a:gd name="connsiteX2-343" fmla="*/ 0 w 1173345"/>
              <a:gd name="connsiteY2-344" fmla="*/ 1747879 h 1836892"/>
              <a:gd name="connsiteX3-345" fmla="*/ 16184 w 1173345"/>
              <a:gd name="connsiteY3-346" fmla="*/ 1828800 h 1836892"/>
              <a:gd name="connsiteX4-347" fmla="*/ 283221 w 1173345"/>
              <a:gd name="connsiteY4-348" fmla="*/ 1836892 h 1836892"/>
              <a:gd name="connsiteX5-349" fmla="*/ 267037 w 1173345"/>
              <a:gd name="connsiteY5-350" fmla="*/ 1747879 h 1836892"/>
              <a:gd name="connsiteX6-351" fmla="*/ 186117 w 1173345"/>
              <a:gd name="connsiteY6-352" fmla="*/ 1747879 h 1836892"/>
              <a:gd name="connsiteX7-353" fmla="*/ 178025 w 1173345"/>
              <a:gd name="connsiteY7-354" fmla="*/ 728283 h 1836892"/>
              <a:gd name="connsiteX8-355" fmla="*/ 356050 w 1173345"/>
              <a:gd name="connsiteY8-356" fmla="*/ 679731 h 1836892"/>
              <a:gd name="connsiteX9-357" fmla="*/ 493614 w 1173345"/>
              <a:gd name="connsiteY9-358" fmla="*/ 687823 h 1836892"/>
              <a:gd name="connsiteX10-359" fmla="*/ 744467 w 1173345"/>
              <a:gd name="connsiteY10-360" fmla="*/ 736375 h 1836892"/>
              <a:gd name="connsiteX11-361" fmla="*/ 954860 w 1173345"/>
              <a:gd name="connsiteY11-362" fmla="*/ 776835 h 1836892"/>
              <a:gd name="connsiteX12-363" fmla="*/ 1173345 w 1173345"/>
              <a:gd name="connsiteY12-364" fmla="*/ 736375 h 1836892"/>
              <a:gd name="connsiteX13-365" fmla="*/ 1165253 w 1173345"/>
              <a:gd name="connsiteY13-366" fmla="*/ 32368 h 1836892"/>
              <a:gd name="connsiteX14-367" fmla="*/ 930584 w 1173345"/>
              <a:gd name="connsiteY14-368" fmla="*/ 97104 h 1836892"/>
              <a:gd name="connsiteX15-369" fmla="*/ 849664 w 1173345"/>
              <a:gd name="connsiteY15-370" fmla="*/ 105196 h 1836892"/>
              <a:gd name="connsiteX16-371" fmla="*/ 744467 w 1173345"/>
              <a:gd name="connsiteY16-372" fmla="*/ 89012 h 1836892"/>
              <a:gd name="connsiteX17-373" fmla="*/ 558351 w 1173345"/>
              <a:gd name="connsiteY17-374" fmla="*/ 48552 h 1836892"/>
              <a:gd name="connsiteX18-375" fmla="*/ 461246 w 1173345"/>
              <a:gd name="connsiteY18-376" fmla="*/ 16184 h 1836892"/>
              <a:gd name="connsiteX19-377" fmla="*/ 186117 w 1173345"/>
              <a:gd name="connsiteY19-378" fmla="*/ 48552 h 1836892"/>
              <a:gd name="connsiteX20-379" fmla="*/ 153749 w 1173345"/>
              <a:gd name="connsiteY20-380" fmla="*/ 8092 h 1836892"/>
              <a:gd name="connsiteX21-381" fmla="*/ 121381 w 1173345"/>
              <a:gd name="connsiteY21-382" fmla="*/ 16184 h 1836892"/>
              <a:gd name="connsiteX0-383" fmla="*/ 121381 w 1173345"/>
              <a:gd name="connsiteY0-384" fmla="*/ 16184 h 1836892"/>
              <a:gd name="connsiteX1-385" fmla="*/ 113289 w 1173345"/>
              <a:gd name="connsiteY1-386" fmla="*/ 1739787 h 1836892"/>
              <a:gd name="connsiteX2-387" fmla="*/ 0 w 1173345"/>
              <a:gd name="connsiteY2-388" fmla="*/ 1747879 h 1836892"/>
              <a:gd name="connsiteX3-389" fmla="*/ 16184 w 1173345"/>
              <a:gd name="connsiteY3-390" fmla="*/ 1828800 h 1836892"/>
              <a:gd name="connsiteX4-391" fmla="*/ 283221 w 1173345"/>
              <a:gd name="connsiteY4-392" fmla="*/ 1836892 h 1836892"/>
              <a:gd name="connsiteX5-393" fmla="*/ 267037 w 1173345"/>
              <a:gd name="connsiteY5-394" fmla="*/ 1747879 h 1836892"/>
              <a:gd name="connsiteX6-395" fmla="*/ 186117 w 1173345"/>
              <a:gd name="connsiteY6-396" fmla="*/ 1747879 h 1836892"/>
              <a:gd name="connsiteX7-397" fmla="*/ 178025 w 1173345"/>
              <a:gd name="connsiteY7-398" fmla="*/ 728283 h 1836892"/>
              <a:gd name="connsiteX8-399" fmla="*/ 356050 w 1173345"/>
              <a:gd name="connsiteY8-400" fmla="*/ 679731 h 1836892"/>
              <a:gd name="connsiteX9-401" fmla="*/ 493614 w 1173345"/>
              <a:gd name="connsiteY9-402" fmla="*/ 687823 h 1836892"/>
              <a:gd name="connsiteX10-403" fmla="*/ 744467 w 1173345"/>
              <a:gd name="connsiteY10-404" fmla="*/ 736375 h 1836892"/>
              <a:gd name="connsiteX11-405" fmla="*/ 954860 w 1173345"/>
              <a:gd name="connsiteY11-406" fmla="*/ 776835 h 1836892"/>
              <a:gd name="connsiteX12-407" fmla="*/ 1173345 w 1173345"/>
              <a:gd name="connsiteY12-408" fmla="*/ 736375 h 1836892"/>
              <a:gd name="connsiteX13-409" fmla="*/ 1165253 w 1173345"/>
              <a:gd name="connsiteY13-410" fmla="*/ 32368 h 1836892"/>
              <a:gd name="connsiteX14-411" fmla="*/ 930584 w 1173345"/>
              <a:gd name="connsiteY14-412" fmla="*/ 97104 h 1836892"/>
              <a:gd name="connsiteX15-413" fmla="*/ 849664 w 1173345"/>
              <a:gd name="connsiteY15-414" fmla="*/ 105196 h 1836892"/>
              <a:gd name="connsiteX16-415" fmla="*/ 558351 w 1173345"/>
              <a:gd name="connsiteY16-416" fmla="*/ 48552 h 1836892"/>
              <a:gd name="connsiteX17-417" fmla="*/ 461246 w 1173345"/>
              <a:gd name="connsiteY17-418" fmla="*/ 16184 h 1836892"/>
              <a:gd name="connsiteX18-419" fmla="*/ 186117 w 1173345"/>
              <a:gd name="connsiteY18-420" fmla="*/ 48552 h 1836892"/>
              <a:gd name="connsiteX19-421" fmla="*/ 153749 w 1173345"/>
              <a:gd name="connsiteY19-422" fmla="*/ 8092 h 1836892"/>
              <a:gd name="connsiteX20-423" fmla="*/ 121381 w 1173345"/>
              <a:gd name="connsiteY20-424" fmla="*/ 16184 h 1836892"/>
              <a:gd name="connsiteX0-425" fmla="*/ 121381 w 1173345"/>
              <a:gd name="connsiteY0-426" fmla="*/ 16184 h 1836892"/>
              <a:gd name="connsiteX1-427" fmla="*/ 113289 w 1173345"/>
              <a:gd name="connsiteY1-428" fmla="*/ 1739787 h 1836892"/>
              <a:gd name="connsiteX2-429" fmla="*/ 0 w 1173345"/>
              <a:gd name="connsiteY2-430" fmla="*/ 1747879 h 1836892"/>
              <a:gd name="connsiteX3-431" fmla="*/ 16184 w 1173345"/>
              <a:gd name="connsiteY3-432" fmla="*/ 1828800 h 1836892"/>
              <a:gd name="connsiteX4-433" fmla="*/ 283221 w 1173345"/>
              <a:gd name="connsiteY4-434" fmla="*/ 1836892 h 1836892"/>
              <a:gd name="connsiteX5-435" fmla="*/ 267037 w 1173345"/>
              <a:gd name="connsiteY5-436" fmla="*/ 1747879 h 1836892"/>
              <a:gd name="connsiteX6-437" fmla="*/ 186117 w 1173345"/>
              <a:gd name="connsiteY6-438" fmla="*/ 1747879 h 1836892"/>
              <a:gd name="connsiteX7-439" fmla="*/ 178025 w 1173345"/>
              <a:gd name="connsiteY7-440" fmla="*/ 728283 h 1836892"/>
              <a:gd name="connsiteX8-441" fmla="*/ 356050 w 1173345"/>
              <a:gd name="connsiteY8-442" fmla="*/ 679731 h 1836892"/>
              <a:gd name="connsiteX9-443" fmla="*/ 493614 w 1173345"/>
              <a:gd name="connsiteY9-444" fmla="*/ 687823 h 1836892"/>
              <a:gd name="connsiteX10-445" fmla="*/ 744467 w 1173345"/>
              <a:gd name="connsiteY10-446" fmla="*/ 736375 h 1836892"/>
              <a:gd name="connsiteX11-447" fmla="*/ 954860 w 1173345"/>
              <a:gd name="connsiteY11-448" fmla="*/ 776835 h 1836892"/>
              <a:gd name="connsiteX12-449" fmla="*/ 1173345 w 1173345"/>
              <a:gd name="connsiteY12-450" fmla="*/ 736375 h 1836892"/>
              <a:gd name="connsiteX13-451" fmla="*/ 1165253 w 1173345"/>
              <a:gd name="connsiteY13-452" fmla="*/ 32368 h 1836892"/>
              <a:gd name="connsiteX14-453" fmla="*/ 930584 w 1173345"/>
              <a:gd name="connsiteY14-454" fmla="*/ 97104 h 1836892"/>
              <a:gd name="connsiteX15-455" fmla="*/ 849664 w 1173345"/>
              <a:gd name="connsiteY15-456" fmla="*/ 105196 h 1836892"/>
              <a:gd name="connsiteX16-457" fmla="*/ 461246 w 1173345"/>
              <a:gd name="connsiteY16-458" fmla="*/ 16184 h 1836892"/>
              <a:gd name="connsiteX17-459" fmla="*/ 186117 w 1173345"/>
              <a:gd name="connsiteY17-460" fmla="*/ 48552 h 1836892"/>
              <a:gd name="connsiteX18-461" fmla="*/ 153749 w 1173345"/>
              <a:gd name="connsiteY18-462" fmla="*/ 8092 h 1836892"/>
              <a:gd name="connsiteX19-463" fmla="*/ 121381 w 1173345"/>
              <a:gd name="connsiteY19-464" fmla="*/ 16184 h 1836892"/>
              <a:gd name="connsiteX0-465" fmla="*/ 121381 w 1173345"/>
              <a:gd name="connsiteY0-466" fmla="*/ 16184 h 1836892"/>
              <a:gd name="connsiteX1-467" fmla="*/ 113289 w 1173345"/>
              <a:gd name="connsiteY1-468" fmla="*/ 1739787 h 1836892"/>
              <a:gd name="connsiteX2-469" fmla="*/ 0 w 1173345"/>
              <a:gd name="connsiteY2-470" fmla="*/ 1747879 h 1836892"/>
              <a:gd name="connsiteX3-471" fmla="*/ 16184 w 1173345"/>
              <a:gd name="connsiteY3-472" fmla="*/ 1828800 h 1836892"/>
              <a:gd name="connsiteX4-473" fmla="*/ 283221 w 1173345"/>
              <a:gd name="connsiteY4-474" fmla="*/ 1836892 h 1836892"/>
              <a:gd name="connsiteX5-475" fmla="*/ 267037 w 1173345"/>
              <a:gd name="connsiteY5-476" fmla="*/ 1747879 h 1836892"/>
              <a:gd name="connsiteX6-477" fmla="*/ 186117 w 1173345"/>
              <a:gd name="connsiteY6-478" fmla="*/ 1747879 h 1836892"/>
              <a:gd name="connsiteX7-479" fmla="*/ 178025 w 1173345"/>
              <a:gd name="connsiteY7-480" fmla="*/ 728283 h 1836892"/>
              <a:gd name="connsiteX8-481" fmla="*/ 356050 w 1173345"/>
              <a:gd name="connsiteY8-482" fmla="*/ 679731 h 1836892"/>
              <a:gd name="connsiteX9-483" fmla="*/ 493614 w 1173345"/>
              <a:gd name="connsiteY9-484" fmla="*/ 687823 h 1836892"/>
              <a:gd name="connsiteX10-485" fmla="*/ 744467 w 1173345"/>
              <a:gd name="connsiteY10-486" fmla="*/ 736375 h 1836892"/>
              <a:gd name="connsiteX11-487" fmla="*/ 954860 w 1173345"/>
              <a:gd name="connsiteY11-488" fmla="*/ 776835 h 1836892"/>
              <a:gd name="connsiteX12-489" fmla="*/ 1173345 w 1173345"/>
              <a:gd name="connsiteY12-490" fmla="*/ 736375 h 1836892"/>
              <a:gd name="connsiteX13-491" fmla="*/ 1165253 w 1173345"/>
              <a:gd name="connsiteY13-492" fmla="*/ 32368 h 1836892"/>
              <a:gd name="connsiteX14-493" fmla="*/ 930584 w 1173345"/>
              <a:gd name="connsiteY14-494" fmla="*/ 97104 h 1836892"/>
              <a:gd name="connsiteX15-495" fmla="*/ 849664 w 1173345"/>
              <a:gd name="connsiteY15-496" fmla="*/ 105196 h 1836892"/>
              <a:gd name="connsiteX16-497" fmla="*/ 461246 w 1173345"/>
              <a:gd name="connsiteY16-498" fmla="*/ 16184 h 1836892"/>
              <a:gd name="connsiteX17-499" fmla="*/ 186117 w 1173345"/>
              <a:gd name="connsiteY17-500" fmla="*/ 48552 h 1836892"/>
              <a:gd name="connsiteX18-501" fmla="*/ 153749 w 1173345"/>
              <a:gd name="connsiteY18-502" fmla="*/ 8092 h 1836892"/>
              <a:gd name="connsiteX19-503" fmla="*/ 121381 w 1173345"/>
              <a:gd name="connsiteY19-504" fmla="*/ 16184 h 1836892"/>
              <a:gd name="connsiteX0-505" fmla="*/ 121381 w 1173345"/>
              <a:gd name="connsiteY0-506" fmla="*/ 16184 h 1836892"/>
              <a:gd name="connsiteX1-507" fmla="*/ 113289 w 1173345"/>
              <a:gd name="connsiteY1-508" fmla="*/ 1739787 h 1836892"/>
              <a:gd name="connsiteX2-509" fmla="*/ 0 w 1173345"/>
              <a:gd name="connsiteY2-510" fmla="*/ 1747879 h 1836892"/>
              <a:gd name="connsiteX3-511" fmla="*/ 16184 w 1173345"/>
              <a:gd name="connsiteY3-512" fmla="*/ 1828800 h 1836892"/>
              <a:gd name="connsiteX4-513" fmla="*/ 283221 w 1173345"/>
              <a:gd name="connsiteY4-514" fmla="*/ 1836892 h 1836892"/>
              <a:gd name="connsiteX5-515" fmla="*/ 267037 w 1173345"/>
              <a:gd name="connsiteY5-516" fmla="*/ 1747879 h 1836892"/>
              <a:gd name="connsiteX6-517" fmla="*/ 186117 w 1173345"/>
              <a:gd name="connsiteY6-518" fmla="*/ 1747879 h 1836892"/>
              <a:gd name="connsiteX7-519" fmla="*/ 178025 w 1173345"/>
              <a:gd name="connsiteY7-520" fmla="*/ 728283 h 1836892"/>
              <a:gd name="connsiteX8-521" fmla="*/ 356050 w 1173345"/>
              <a:gd name="connsiteY8-522" fmla="*/ 679731 h 1836892"/>
              <a:gd name="connsiteX9-523" fmla="*/ 493614 w 1173345"/>
              <a:gd name="connsiteY9-524" fmla="*/ 687823 h 1836892"/>
              <a:gd name="connsiteX10-525" fmla="*/ 744467 w 1173345"/>
              <a:gd name="connsiteY10-526" fmla="*/ 736375 h 1836892"/>
              <a:gd name="connsiteX11-527" fmla="*/ 954860 w 1173345"/>
              <a:gd name="connsiteY11-528" fmla="*/ 776835 h 1836892"/>
              <a:gd name="connsiteX12-529" fmla="*/ 1173345 w 1173345"/>
              <a:gd name="connsiteY12-530" fmla="*/ 736375 h 1836892"/>
              <a:gd name="connsiteX13-531" fmla="*/ 1165253 w 1173345"/>
              <a:gd name="connsiteY13-532" fmla="*/ 32368 h 1836892"/>
              <a:gd name="connsiteX14-533" fmla="*/ 930584 w 1173345"/>
              <a:gd name="connsiteY14-534" fmla="*/ 97104 h 1836892"/>
              <a:gd name="connsiteX15-535" fmla="*/ 849664 w 1173345"/>
              <a:gd name="connsiteY15-536" fmla="*/ 105196 h 1836892"/>
              <a:gd name="connsiteX16-537" fmla="*/ 461246 w 1173345"/>
              <a:gd name="connsiteY16-538" fmla="*/ 16184 h 1836892"/>
              <a:gd name="connsiteX17-539" fmla="*/ 186117 w 1173345"/>
              <a:gd name="connsiteY17-540" fmla="*/ 48552 h 1836892"/>
              <a:gd name="connsiteX18-541" fmla="*/ 153749 w 1173345"/>
              <a:gd name="connsiteY18-542" fmla="*/ 8092 h 1836892"/>
              <a:gd name="connsiteX19-543" fmla="*/ 121381 w 1173345"/>
              <a:gd name="connsiteY19-544" fmla="*/ 16184 h 1836892"/>
              <a:gd name="connsiteX0-545" fmla="*/ 121381 w 1173345"/>
              <a:gd name="connsiteY0-546" fmla="*/ 18429 h 1839137"/>
              <a:gd name="connsiteX1-547" fmla="*/ 113289 w 1173345"/>
              <a:gd name="connsiteY1-548" fmla="*/ 1742032 h 1839137"/>
              <a:gd name="connsiteX2-549" fmla="*/ 0 w 1173345"/>
              <a:gd name="connsiteY2-550" fmla="*/ 1750124 h 1839137"/>
              <a:gd name="connsiteX3-551" fmla="*/ 16184 w 1173345"/>
              <a:gd name="connsiteY3-552" fmla="*/ 1831045 h 1839137"/>
              <a:gd name="connsiteX4-553" fmla="*/ 283221 w 1173345"/>
              <a:gd name="connsiteY4-554" fmla="*/ 1839137 h 1839137"/>
              <a:gd name="connsiteX5-555" fmla="*/ 267037 w 1173345"/>
              <a:gd name="connsiteY5-556" fmla="*/ 1750124 h 1839137"/>
              <a:gd name="connsiteX6-557" fmla="*/ 186117 w 1173345"/>
              <a:gd name="connsiteY6-558" fmla="*/ 1750124 h 1839137"/>
              <a:gd name="connsiteX7-559" fmla="*/ 178025 w 1173345"/>
              <a:gd name="connsiteY7-560" fmla="*/ 730528 h 1839137"/>
              <a:gd name="connsiteX8-561" fmla="*/ 356050 w 1173345"/>
              <a:gd name="connsiteY8-562" fmla="*/ 681976 h 1839137"/>
              <a:gd name="connsiteX9-563" fmla="*/ 493614 w 1173345"/>
              <a:gd name="connsiteY9-564" fmla="*/ 690068 h 1839137"/>
              <a:gd name="connsiteX10-565" fmla="*/ 744467 w 1173345"/>
              <a:gd name="connsiteY10-566" fmla="*/ 738620 h 1839137"/>
              <a:gd name="connsiteX11-567" fmla="*/ 954860 w 1173345"/>
              <a:gd name="connsiteY11-568" fmla="*/ 779080 h 1839137"/>
              <a:gd name="connsiteX12-569" fmla="*/ 1173345 w 1173345"/>
              <a:gd name="connsiteY12-570" fmla="*/ 738620 h 1839137"/>
              <a:gd name="connsiteX13-571" fmla="*/ 1165253 w 1173345"/>
              <a:gd name="connsiteY13-572" fmla="*/ 34613 h 1839137"/>
              <a:gd name="connsiteX14-573" fmla="*/ 930584 w 1173345"/>
              <a:gd name="connsiteY14-574" fmla="*/ 99349 h 1839137"/>
              <a:gd name="connsiteX15-575" fmla="*/ 849664 w 1173345"/>
              <a:gd name="connsiteY15-576" fmla="*/ 107441 h 1839137"/>
              <a:gd name="connsiteX16-577" fmla="*/ 461246 w 1173345"/>
              <a:gd name="connsiteY16-578" fmla="*/ 18429 h 1839137"/>
              <a:gd name="connsiteX17-579" fmla="*/ 186117 w 1173345"/>
              <a:gd name="connsiteY17-580" fmla="*/ 50797 h 1839137"/>
              <a:gd name="connsiteX18-581" fmla="*/ 173437 w 1173345"/>
              <a:gd name="connsiteY18-582" fmla="*/ 6661 h 1839137"/>
              <a:gd name="connsiteX19-583" fmla="*/ 121381 w 1173345"/>
              <a:gd name="connsiteY19-584" fmla="*/ 18429 h 1839137"/>
              <a:gd name="connsiteX0-585" fmla="*/ 121381 w 1173345"/>
              <a:gd name="connsiteY0-586" fmla="*/ 18429 h 1839137"/>
              <a:gd name="connsiteX1-587" fmla="*/ 113289 w 1173345"/>
              <a:gd name="connsiteY1-588" fmla="*/ 1742032 h 1839137"/>
              <a:gd name="connsiteX2-589" fmla="*/ 0 w 1173345"/>
              <a:gd name="connsiteY2-590" fmla="*/ 1750124 h 1839137"/>
              <a:gd name="connsiteX3-591" fmla="*/ 16184 w 1173345"/>
              <a:gd name="connsiteY3-592" fmla="*/ 1831045 h 1839137"/>
              <a:gd name="connsiteX4-593" fmla="*/ 283221 w 1173345"/>
              <a:gd name="connsiteY4-594" fmla="*/ 1839137 h 1839137"/>
              <a:gd name="connsiteX5-595" fmla="*/ 267037 w 1173345"/>
              <a:gd name="connsiteY5-596" fmla="*/ 1750124 h 1839137"/>
              <a:gd name="connsiteX6-597" fmla="*/ 186117 w 1173345"/>
              <a:gd name="connsiteY6-598" fmla="*/ 1750124 h 1839137"/>
              <a:gd name="connsiteX7-599" fmla="*/ 178025 w 1173345"/>
              <a:gd name="connsiteY7-600" fmla="*/ 730528 h 1839137"/>
              <a:gd name="connsiteX8-601" fmla="*/ 356050 w 1173345"/>
              <a:gd name="connsiteY8-602" fmla="*/ 681976 h 1839137"/>
              <a:gd name="connsiteX9-603" fmla="*/ 744467 w 1173345"/>
              <a:gd name="connsiteY9-604" fmla="*/ 738620 h 1839137"/>
              <a:gd name="connsiteX10-605" fmla="*/ 954860 w 1173345"/>
              <a:gd name="connsiteY10-606" fmla="*/ 779080 h 1839137"/>
              <a:gd name="connsiteX11-607" fmla="*/ 1173345 w 1173345"/>
              <a:gd name="connsiteY11-608" fmla="*/ 738620 h 1839137"/>
              <a:gd name="connsiteX12-609" fmla="*/ 1165253 w 1173345"/>
              <a:gd name="connsiteY12-610" fmla="*/ 34613 h 1839137"/>
              <a:gd name="connsiteX13-611" fmla="*/ 930584 w 1173345"/>
              <a:gd name="connsiteY13-612" fmla="*/ 99349 h 1839137"/>
              <a:gd name="connsiteX14-613" fmla="*/ 849664 w 1173345"/>
              <a:gd name="connsiteY14-614" fmla="*/ 107441 h 1839137"/>
              <a:gd name="connsiteX15-615" fmla="*/ 461246 w 1173345"/>
              <a:gd name="connsiteY15-616" fmla="*/ 18429 h 1839137"/>
              <a:gd name="connsiteX16-617" fmla="*/ 186117 w 1173345"/>
              <a:gd name="connsiteY16-618" fmla="*/ 50797 h 1839137"/>
              <a:gd name="connsiteX17-619" fmla="*/ 173437 w 1173345"/>
              <a:gd name="connsiteY17-620" fmla="*/ 6661 h 1839137"/>
              <a:gd name="connsiteX18-621" fmla="*/ 121381 w 1173345"/>
              <a:gd name="connsiteY18-622" fmla="*/ 18429 h 1839137"/>
              <a:gd name="connsiteX0-623" fmla="*/ 121381 w 1173345"/>
              <a:gd name="connsiteY0-624" fmla="*/ 18429 h 1839137"/>
              <a:gd name="connsiteX1-625" fmla="*/ 113289 w 1173345"/>
              <a:gd name="connsiteY1-626" fmla="*/ 1742032 h 1839137"/>
              <a:gd name="connsiteX2-627" fmla="*/ 0 w 1173345"/>
              <a:gd name="connsiteY2-628" fmla="*/ 1750124 h 1839137"/>
              <a:gd name="connsiteX3-629" fmla="*/ 16184 w 1173345"/>
              <a:gd name="connsiteY3-630" fmla="*/ 1831045 h 1839137"/>
              <a:gd name="connsiteX4-631" fmla="*/ 283221 w 1173345"/>
              <a:gd name="connsiteY4-632" fmla="*/ 1839137 h 1839137"/>
              <a:gd name="connsiteX5-633" fmla="*/ 267037 w 1173345"/>
              <a:gd name="connsiteY5-634" fmla="*/ 1750124 h 1839137"/>
              <a:gd name="connsiteX6-635" fmla="*/ 186117 w 1173345"/>
              <a:gd name="connsiteY6-636" fmla="*/ 1750124 h 1839137"/>
              <a:gd name="connsiteX7-637" fmla="*/ 178025 w 1173345"/>
              <a:gd name="connsiteY7-638" fmla="*/ 730528 h 1839137"/>
              <a:gd name="connsiteX8-639" fmla="*/ 356050 w 1173345"/>
              <a:gd name="connsiteY8-640" fmla="*/ 681976 h 1839137"/>
              <a:gd name="connsiteX9-641" fmla="*/ 744467 w 1173345"/>
              <a:gd name="connsiteY9-642" fmla="*/ 738620 h 1839137"/>
              <a:gd name="connsiteX10-643" fmla="*/ 954860 w 1173345"/>
              <a:gd name="connsiteY10-644" fmla="*/ 779080 h 1839137"/>
              <a:gd name="connsiteX11-645" fmla="*/ 1173345 w 1173345"/>
              <a:gd name="connsiteY11-646" fmla="*/ 738620 h 1839137"/>
              <a:gd name="connsiteX12-647" fmla="*/ 1165253 w 1173345"/>
              <a:gd name="connsiteY12-648" fmla="*/ 34613 h 1839137"/>
              <a:gd name="connsiteX13-649" fmla="*/ 930584 w 1173345"/>
              <a:gd name="connsiteY13-650" fmla="*/ 99349 h 1839137"/>
              <a:gd name="connsiteX14-651" fmla="*/ 849664 w 1173345"/>
              <a:gd name="connsiteY14-652" fmla="*/ 107441 h 1839137"/>
              <a:gd name="connsiteX15-653" fmla="*/ 461246 w 1173345"/>
              <a:gd name="connsiteY15-654" fmla="*/ 18429 h 1839137"/>
              <a:gd name="connsiteX16-655" fmla="*/ 186117 w 1173345"/>
              <a:gd name="connsiteY16-656" fmla="*/ 50797 h 1839137"/>
              <a:gd name="connsiteX17-657" fmla="*/ 173437 w 1173345"/>
              <a:gd name="connsiteY17-658" fmla="*/ 6661 h 1839137"/>
              <a:gd name="connsiteX18-659" fmla="*/ 121381 w 1173345"/>
              <a:gd name="connsiteY18-660" fmla="*/ 18429 h 1839137"/>
              <a:gd name="connsiteX0-661" fmla="*/ 121381 w 1173345"/>
              <a:gd name="connsiteY0-662" fmla="*/ 18429 h 1839137"/>
              <a:gd name="connsiteX1-663" fmla="*/ 113289 w 1173345"/>
              <a:gd name="connsiteY1-664" fmla="*/ 1742032 h 1839137"/>
              <a:gd name="connsiteX2-665" fmla="*/ 0 w 1173345"/>
              <a:gd name="connsiteY2-666" fmla="*/ 1750124 h 1839137"/>
              <a:gd name="connsiteX3-667" fmla="*/ 16184 w 1173345"/>
              <a:gd name="connsiteY3-668" fmla="*/ 1831045 h 1839137"/>
              <a:gd name="connsiteX4-669" fmla="*/ 283221 w 1173345"/>
              <a:gd name="connsiteY4-670" fmla="*/ 1839137 h 1839137"/>
              <a:gd name="connsiteX5-671" fmla="*/ 267037 w 1173345"/>
              <a:gd name="connsiteY5-672" fmla="*/ 1750124 h 1839137"/>
              <a:gd name="connsiteX6-673" fmla="*/ 186117 w 1173345"/>
              <a:gd name="connsiteY6-674" fmla="*/ 1750124 h 1839137"/>
              <a:gd name="connsiteX7-675" fmla="*/ 178025 w 1173345"/>
              <a:gd name="connsiteY7-676" fmla="*/ 730528 h 1839137"/>
              <a:gd name="connsiteX8-677" fmla="*/ 461469 w 1173345"/>
              <a:gd name="connsiteY8-678" fmla="*/ 726742 h 1839137"/>
              <a:gd name="connsiteX9-679" fmla="*/ 744467 w 1173345"/>
              <a:gd name="connsiteY9-680" fmla="*/ 738620 h 1839137"/>
              <a:gd name="connsiteX10-681" fmla="*/ 954860 w 1173345"/>
              <a:gd name="connsiteY10-682" fmla="*/ 779080 h 1839137"/>
              <a:gd name="connsiteX11-683" fmla="*/ 1173345 w 1173345"/>
              <a:gd name="connsiteY11-684" fmla="*/ 738620 h 1839137"/>
              <a:gd name="connsiteX12-685" fmla="*/ 1165253 w 1173345"/>
              <a:gd name="connsiteY12-686" fmla="*/ 34613 h 1839137"/>
              <a:gd name="connsiteX13-687" fmla="*/ 930584 w 1173345"/>
              <a:gd name="connsiteY13-688" fmla="*/ 99349 h 1839137"/>
              <a:gd name="connsiteX14-689" fmla="*/ 849664 w 1173345"/>
              <a:gd name="connsiteY14-690" fmla="*/ 107441 h 1839137"/>
              <a:gd name="connsiteX15-691" fmla="*/ 461246 w 1173345"/>
              <a:gd name="connsiteY15-692" fmla="*/ 18429 h 1839137"/>
              <a:gd name="connsiteX16-693" fmla="*/ 186117 w 1173345"/>
              <a:gd name="connsiteY16-694" fmla="*/ 50797 h 1839137"/>
              <a:gd name="connsiteX17-695" fmla="*/ 173437 w 1173345"/>
              <a:gd name="connsiteY17-696" fmla="*/ 6661 h 1839137"/>
              <a:gd name="connsiteX18-697" fmla="*/ 121381 w 1173345"/>
              <a:gd name="connsiteY18-698" fmla="*/ 18429 h 1839137"/>
              <a:gd name="connsiteX0-699" fmla="*/ 121381 w 1173345"/>
              <a:gd name="connsiteY0-700" fmla="*/ 18429 h 1839137"/>
              <a:gd name="connsiteX1-701" fmla="*/ 113289 w 1173345"/>
              <a:gd name="connsiteY1-702" fmla="*/ 1742032 h 1839137"/>
              <a:gd name="connsiteX2-703" fmla="*/ 0 w 1173345"/>
              <a:gd name="connsiteY2-704" fmla="*/ 1750124 h 1839137"/>
              <a:gd name="connsiteX3-705" fmla="*/ 16184 w 1173345"/>
              <a:gd name="connsiteY3-706" fmla="*/ 1831045 h 1839137"/>
              <a:gd name="connsiteX4-707" fmla="*/ 283221 w 1173345"/>
              <a:gd name="connsiteY4-708" fmla="*/ 1839137 h 1839137"/>
              <a:gd name="connsiteX5-709" fmla="*/ 267037 w 1173345"/>
              <a:gd name="connsiteY5-710" fmla="*/ 1750124 h 1839137"/>
              <a:gd name="connsiteX6-711" fmla="*/ 186117 w 1173345"/>
              <a:gd name="connsiteY6-712" fmla="*/ 1750124 h 1839137"/>
              <a:gd name="connsiteX7-713" fmla="*/ 178025 w 1173345"/>
              <a:gd name="connsiteY7-714" fmla="*/ 730528 h 1839137"/>
              <a:gd name="connsiteX8-715" fmla="*/ 461469 w 1173345"/>
              <a:gd name="connsiteY8-716" fmla="*/ 654734 h 1839137"/>
              <a:gd name="connsiteX9-717" fmla="*/ 744467 w 1173345"/>
              <a:gd name="connsiteY9-718" fmla="*/ 738620 h 1839137"/>
              <a:gd name="connsiteX10-719" fmla="*/ 954860 w 1173345"/>
              <a:gd name="connsiteY10-720" fmla="*/ 779080 h 1839137"/>
              <a:gd name="connsiteX11-721" fmla="*/ 1173345 w 1173345"/>
              <a:gd name="connsiteY11-722" fmla="*/ 738620 h 1839137"/>
              <a:gd name="connsiteX12-723" fmla="*/ 1165253 w 1173345"/>
              <a:gd name="connsiteY12-724" fmla="*/ 34613 h 1839137"/>
              <a:gd name="connsiteX13-725" fmla="*/ 930584 w 1173345"/>
              <a:gd name="connsiteY13-726" fmla="*/ 99349 h 1839137"/>
              <a:gd name="connsiteX14-727" fmla="*/ 849664 w 1173345"/>
              <a:gd name="connsiteY14-728" fmla="*/ 107441 h 1839137"/>
              <a:gd name="connsiteX15-729" fmla="*/ 461246 w 1173345"/>
              <a:gd name="connsiteY15-730" fmla="*/ 18429 h 1839137"/>
              <a:gd name="connsiteX16-731" fmla="*/ 186117 w 1173345"/>
              <a:gd name="connsiteY16-732" fmla="*/ 50797 h 1839137"/>
              <a:gd name="connsiteX17-733" fmla="*/ 173437 w 1173345"/>
              <a:gd name="connsiteY17-734" fmla="*/ 6661 h 1839137"/>
              <a:gd name="connsiteX18-735" fmla="*/ 121381 w 1173345"/>
              <a:gd name="connsiteY18-736" fmla="*/ 18429 h 1839137"/>
              <a:gd name="connsiteX0-737" fmla="*/ 121381 w 1173345"/>
              <a:gd name="connsiteY0-738" fmla="*/ 18429 h 1839137"/>
              <a:gd name="connsiteX1-739" fmla="*/ 113289 w 1173345"/>
              <a:gd name="connsiteY1-740" fmla="*/ 1742032 h 1839137"/>
              <a:gd name="connsiteX2-741" fmla="*/ 0 w 1173345"/>
              <a:gd name="connsiteY2-742" fmla="*/ 1750124 h 1839137"/>
              <a:gd name="connsiteX3-743" fmla="*/ 16184 w 1173345"/>
              <a:gd name="connsiteY3-744" fmla="*/ 1831045 h 1839137"/>
              <a:gd name="connsiteX4-745" fmla="*/ 283221 w 1173345"/>
              <a:gd name="connsiteY4-746" fmla="*/ 1839137 h 1839137"/>
              <a:gd name="connsiteX5-747" fmla="*/ 267037 w 1173345"/>
              <a:gd name="connsiteY5-748" fmla="*/ 1750124 h 1839137"/>
              <a:gd name="connsiteX6-749" fmla="*/ 186117 w 1173345"/>
              <a:gd name="connsiteY6-750" fmla="*/ 1750124 h 1839137"/>
              <a:gd name="connsiteX7-751" fmla="*/ 173437 w 1173345"/>
              <a:gd name="connsiteY7-752" fmla="*/ 798750 h 1839137"/>
              <a:gd name="connsiteX8-753" fmla="*/ 461469 w 1173345"/>
              <a:gd name="connsiteY8-754" fmla="*/ 654734 h 1839137"/>
              <a:gd name="connsiteX9-755" fmla="*/ 744467 w 1173345"/>
              <a:gd name="connsiteY9-756" fmla="*/ 738620 h 1839137"/>
              <a:gd name="connsiteX10-757" fmla="*/ 954860 w 1173345"/>
              <a:gd name="connsiteY10-758" fmla="*/ 779080 h 1839137"/>
              <a:gd name="connsiteX11-759" fmla="*/ 1173345 w 1173345"/>
              <a:gd name="connsiteY11-760" fmla="*/ 738620 h 1839137"/>
              <a:gd name="connsiteX12-761" fmla="*/ 1165253 w 1173345"/>
              <a:gd name="connsiteY12-762" fmla="*/ 34613 h 1839137"/>
              <a:gd name="connsiteX13-763" fmla="*/ 930584 w 1173345"/>
              <a:gd name="connsiteY13-764" fmla="*/ 99349 h 1839137"/>
              <a:gd name="connsiteX14-765" fmla="*/ 849664 w 1173345"/>
              <a:gd name="connsiteY14-766" fmla="*/ 107441 h 1839137"/>
              <a:gd name="connsiteX15-767" fmla="*/ 461246 w 1173345"/>
              <a:gd name="connsiteY15-768" fmla="*/ 18429 h 1839137"/>
              <a:gd name="connsiteX16-769" fmla="*/ 186117 w 1173345"/>
              <a:gd name="connsiteY16-770" fmla="*/ 50797 h 1839137"/>
              <a:gd name="connsiteX17-771" fmla="*/ 173437 w 1173345"/>
              <a:gd name="connsiteY17-772" fmla="*/ 6661 h 1839137"/>
              <a:gd name="connsiteX18-773" fmla="*/ 121381 w 1173345"/>
              <a:gd name="connsiteY18-774" fmla="*/ 18429 h 1839137"/>
              <a:gd name="connsiteX0-775" fmla="*/ 121381 w 1173345"/>
              <a:gd name="connsiteY0-776" fmla="*/ 18429 h 1839137"/>
              <a:gd name="connsiteX1-777" fmla="*/ 113289 w 1173345"/>
              <a:gd name="connsiteY1-778" fmla="*/ 1742032 h 1839137"/>
              <a:gd name="connsiteX2-779" fmla="*/ 0 w 1173345"/>
              <a:gd name="connsiteY2-780" fmla="*/ 1750124 h 1839137"/>
              <a:gd name="connsiteX3-781" fmla="*/ 16184 w 1173345"/>
              <a:gd name="connsiteY3-782" fmla="*/ 1831045 h 1839137"/>
              <a:gd name="connsiteX4-783" fmla="*/ 283221 w 1173345"/>
              <a:gd name="connsiteY4-784" fmla="*/ 1839137 h 1839137"/>
              <a:gd name="connsiteX5-785" fmla="*/ 267037 w 1173345"/>
              <a:gd name="connsiteY5-786" fmla="*/ 1750124 h 1839137"/>
              <a:gd name="connsiteX6-787" fmla="*/ 186117 w 1173345"/>
              <a:gd name="connsiteY6-788" fmla="*/ 1750124 h 1839137"/>
              <a:gd name="connsiteX7-789" fmla="*/ 173437 w 1173345"/>
              <a:gd name="connsiteY7-790" fmla="*/ 798750 h 1839137"/>
              <a:gd name="connsiteX8-791" fmla="*/ 461469 w 1173345"/>
              <a:gd name="connsiteY8-792" fmla="*/ 654734 h 1839137"/>
              <a:gd name="connsiteX9-793" fmla="*/ 744467 w 1173345"/>
              <a:gd name="connsiteY9-794" fmla="*/ 738620 h 1839137"/>
              <a:gd name="connsiteX10-795" fmla="*/ 954860 w 1173345"/>
              <a:gd name="connsiteY10-796" fmla="*/ 779080 h 1839137"/>
              <a:gd name="connsiteX11-797" fmla="*/ 1173345 w 1173345"/>
              <a:gd name="connsiteY11-798" fmla="*/ 738620 h 1839137"/>
              <a:gd name="connsiteX12-799" fmla="*/ 1165253 w 1173345"/>
              <a:gd name="connsiteY12-800" fmla="*/ 34613 h 1839137"/>
              <a:gd name="connsiteX13-801" fmla="*/ 930584 w 1173345"/>
              <a:gd name="connsiteY13-802" fmla="*/ 99349 h 1839137"/>
              <a:gd name="connsiteX14-803" fmla="*/ 849664 w 1173345"/>
              <a:gd name="connsiteY14-804" fmla="*/ 107441 h 1839137"/>
              <a:gd name="connsiteX15-805" fmla="*/ 461246 w 1173345"/>
              <a:gd name="connsiteY15-806" fmla="*/ 18429 h 1839137"/>
              <a:gd name="connsiteX16-807" fmla="*/ 186117 w 1173345"/>
              <a:gd name="connsiteY16-808" fmla="*/ 50797 h 1839137"/>
              <a:gd name="connsiteX17-809" fmla="*/ 173437 w 1173345"/>
              <a:gd name="connsiteY17-810" fmla="*/ 6661 h 1839137"/>
              <a:gd name="connsiteX18-811" fmla="*/ 121381 w 1173345"/>
              <a:gd name="connsiteY18-812" fmla="*/ 18429 h 1839137"/>
              <a:gd name="connsiteX0-813" fmla="*/ 121381 w 1173345"/>
              <a:gd name="connsiteY0-814" fmla="*/ 18429 h 1839137"/>
              <a:gd name="connsiteX1-815" fmla="*/ 113289 w 1173345"/>
              <a:gd name="connsiteY1-816" fmla="*/ 1742032 h 1839137"/>
              <a:gd name="connsiteX2-817" fmla="*/ 0 w 1173345"/>
              <a:gd name="connsiteY2-818" fmla="*/ 1750124 h 1839137"/>
              <a:gd name="connsiteX3-819" fmla="*/ 16184 w 1173345"/>
              <a:gd name="connsiteY3-820" fmla="*/ 1831045 h 1839137"/>
              <a:gd name="connsiteX4-821" fmla="*/ 283221 w 1173345"/>
              <a:gd name="connsiteY4-822" fmla="*/ 1839137 h 1839137"/>
              <a:gd name="connsiteX5-823" fmla="*/ 267037 w 1173345"/>
              <a:gd name="connsiteY5-824" fmla="*/ 1750124 h 1839137"/>
              <a:gd name="connsiteX6-825" fmla="*/ 186117 w 1173345"/>
              <a:gd name="connsiteY6-826" fmla="*/ 1750124 h 1839137"/>
              <a:gd name="connsiteX7-827" fmla="*/ 173437 w 1173345"/>
              <a:gd name="connsiteY7-828" fmla="*/ 798750 h 1839137"/>
              <a:gd name="connsiteX8-829" fmla="*/ 461469 w 1173345"/>
              <a:gd name="connsiteY8-830" fmla="*/ 654734 h 1839137"/>
              <a:gd name="connsiteX9-831" fmla="*/ 744467 w 1173345"/>
              <a:gd name="connsiteY9-832" fmla="*/ 738620 h 1839137"/>
              <a:gd name="connsiteX10-833" fmla="*/ 954860 w 1173345"/>
              <a:gd name="connsiteY10-834" fmla="*/ 779080 h 1839137"/>
              <a:gd name="connsiteX11-835" fmla="*/ 1173345 w 1173345"/>
              <a:gd name="connsiteY11-836" fmla="*/ 738620 h 1839137"/>
              <a:gd name="connsiteX12-837" fmla="*/ 1165253 w 1173345"/>
              <a:gd name="connsiteY12-838" fmla="*/ 34613 h 1839137"/>
              <a:gd name="connsiteX13-839" fmla="*/ 930584 w 1173345"/>
              <a:gd name="connsiteY13-840" fmla="*/ 99349 h 1839137"/>
              <a:gd name="connsiteX14-841" fmla="*/ 849664 w 1173345"/>
              <a:gd name="connsiteY14-842" fmla="*/ 107441 h 1839137"/>
              <a:gd name="connsiteX15-843" fmla="*/ 461246 w 1173345"/>
              <a:gd name="connsiteY15-844" fmla="*/ 18429 h 1839137"/>
              <a:gd name="connsiteX16-845" fmla="*/ 186117 w 1173345"/>
              <a:gd name="connsiteY16-846" fmla="*/ 50797 h 1839137"/>
              <a:gd name="connsiteX17-847" fmla="*/ 173437 w 1173345"/>
              <a:gd name="connsiteY17-848" fmla="*/ 6661 h 1839137"/>
              <a:gd name="connsiteX18-849" fmla="*/ 121381 w 1173345"/>
              <a:gd name="connsiteY18-850" fmla="*/ 18429 h 1839137"/>
              <a:gd name="connsiteX0-851" fmla="*/ 121381 w 1173345"/>
              <a:gd name="connsiteY0-852" fmla="*/ 18429 h 1839137"/>
              <a:gd name="connsiteX1-853" fmla="*/ 113289 w 1173345"/>
              <a:gd name="connsiteY1-854" fmla="*/ 1742032 h 1839137"/>
              <a:gd name="connsiteX2-855" fmla="*/ 0 w 1173345"/>
              <a:gd name="connsiteY2-856" fmla="*/ 1750124 h 1839137"/>
              <a:gd name="connsiteX3-857" fmla="*/ 16184 w 1173345"/>
              <a:gd name="connsiteY3-858" fmla="*/ 1831045 h 1839137"/>
              <a:gd name="connsiteX4-859" fmla="*/ 283221 w 1173345"/>
              <a:gd name="connsiteY4-860" fmla="*/ 1839137 h 1839137"/>
              <a:gd name="connsiteX5-861" fmla="*/ 267037 w 1173345"/>
              <a:gd name="connsiteY5-862" fmla="*/ 1750124 h 1839137"/>
              <a:gd name="connsiteX6-863" fmla="*/ 186117 w 1173345"/>
              <a:gd name="connsiteY6-864" fmla="*/ 1750124 h 1839137"/>
              <a:gd name="connsiteX7-865" fmla="*/ 173437 w 1173345"/>
              <a:gd name="connsiteY7-866" fmla="*/ 798750 h 1839137"/>
              <a:gd name="connsiteX8-867" fmla="*/ 461469 w 1173345"/>
              <a:gd name="connsiteY8-868" fmla="*/ 654734 h 1839137"/>
              <a:gd name="connsiteX9-869" fmla="*/ 744467 w 1173345"/>
              <a:gd name="connsiteY9-870" fmla="*/ 738620 h 1839137"/>
              <a:gd name="connsiteX10-871" fmla="*/ 954860 w 1173345"/>
              <a:gd name="connsiteY10-872" fmla="*/ 779080 h 1839137"/>
              <a:gd name="connsiteX11-873" fmla="*/ 1173345 w 1173345"/>
              <a:gd name="connsiteY11-874" fmla="*/ 738620 h 1839137"/>
              <a:gd name="connsiteX12-875" fmla="*/ 1165253 w 1173345"/>
              <a:gd name="connsiteY12-876" fmla="*/ 34613 h 1839137"/>
              <a:gd name="connsiteX13-877" fmla="*/ 930584 w 1173345"/>
              <a:gd name="connsiteY13-878" fmla="*/ 99349 h 1839137"/>
              <a:gd name="connsiteX14-879" fmla="*/ 849664 w 1173345"/>
              <a:gd name="connsiteY14-880" fmla="*/ 107441 h 1839137"/>
              <a:gd name="connsiteX15-881" fmla="*/ 461246 w 1173345"/>
              <a:gd name="connsiteY15-882" fmla="*/ 18429 h 1839137"/>
              <a:gd name="connsiteX16-883" fmla="*/ 186117 w 1173345"/>
              <a:gd name="connsiteY16-884" fmla="*/ 50797 h 1839137"/>
              <a:gd name="connsiteX17-885" fmla="*/ 173437 w 1173345"/>
              <a:gd name="connsiteY17-886" fmla="*/ 6661 h 1839137"/>
              <a:gd name="connsiteX18-887" fmla="*/ 121381 w 1173345"/>
              <a:gd name="connsiteY18-888" fmla="*/ 18429 h 1839137"/>
              <a:gd name="connsiteX0-889" fmla="*/ 121381 w 1173345"/>
              <a:gd name="connsiteY0-890" fmla="*/ 18429 h 1839137"/>
              <a:gd name="connsiteX1-891" fmla="*/ 113289 w 1173345"/>
              <a:gd name="connsiteY1-892" fmla="*/ 1742032 h 1839137"/>
              <a:gd name="connsiteX2-893" fmla="*/ 0 w 1173345"/>
              <a:gd name="connsiteY2-894" fmla="*/ 1750124 h 1839137"/>
              <a:gd name="connsiteX3-895" fmla="*/ 16184 w 1173345"/>
              <a:gd name="connsiteY3-896" fmla="*/ 1831045 h 1839137"/>
              <a:gd name="connsiteX4-897" fmla="*/ 283221 w 1173345"/>
              <a:gd name="connsiteY4-898" fmla="*/ 1839137 h 1839137"/>
              <a:gd name="connsiteX5-899" fmla="*/ 267037 w 1173345"/>
              <a:gd name="connsiteY5-900" fmla="*/ 1750124 h 1839137"/>
              <a:gd name="connsiteX6-901" fmla="*/ 186117 w 1173345"/>
              <a:gd name="connsiteY6-902" fmla="*/ 1750124 h 1839137"/>
              <a:gd name="connsiteX7-903" fmla="*/ 173437 w 1173345"/>
              <a:gd name="connsiteY7-904" fmla="*/ 798750 h 1839137"/>
              <a:gd name="connsiteX8-905" fmla="*/ 461469 w 1173345"/>
              <a:gd name="connsiteY8-906" fmla="*/ 654734 h 1839137"/>
              <a:gd name="connsiteX9-907" fmla="*/ 954860 w 1173345"/>
              <a:gd name="connsiteY9-908" fmla="*/ 779080 h 1839137"/>
              <a:gd name="connsiteX10-909" fmla="*/ 1173345 w 1173345"/>
              <a:gd name="connsiteY10-910" fmla="*/ 738620 h 1839137"/>
              <a:gd name="connsiteX11-911" fmla="*/ 1165253 w 1173345"/>
              <a:gd name="connsiteY11-912" fmla="*/ 34613 h 1839137"/>
              <a:gd name="connsiteX12-913" fmla="*/ 930584 w 1173345"/>
              <a:gd name="connsiteY12-914" fmla="*/ 99349 h 1839137"/>
              <a:gd name="connsiteX13-915" fmla="*/ 849664 w 1173345"/>
              <a:gd name="connsiteY13-916" fmla="*/ 107441 h 1839137"/>
              <a:gd name="connsiteX14-917" fmla="*/ 461246 w 1173345"/>
              <a:gd name="connsiteY14-918" fmla="*/ 18429 h 1839137"/>
              <a:gd name="connsiteX15-919" fmla="*/ 186117 w 1173345"/>
              <a:gd name="connsiteY15-920" fmla="*/ 50797 h 1839137"/>
              <a:gd name="connsiteX16-921" fmla="*/ 173437 w 1173345"/>
              <a:gd name="connsiteY16-922" fmla="*/ 6661 h 1839137"/>
              <a:gd name="connsiteX17-923" fmla="*/ 121381 w 1173345"/>
              <a:gd name="connsiteY17-924" fmla="*/ 18429 h 1839137"/>
              <a:gd name="connsiteX0-925" fmla="*/ 121381 w 1173345"/>
              <a:gd name="connsiteY0-926" fmla="*/ 18429 h 1839137"/>
              <a:gd name="connsiteX1-927" fmla="*/ 113289 w 1173345"/>
              <a:gd name="connsiteY1-928" fmla="*/ 1742032 h 1839137"/>
              <a:gd name="connsiteX2-929" fmla="*/ 0 w 1173345"/>
              <a:gd name="connsiteY2-930" fmla="*/ 1750124 h 1839137"/>
              <a:gd name="connsiteX3-931" fmla="*/ 16184 w 1173345"/>
              <a:gd name="connsiteY3-932" fmla="*/ 1831045 h 1839137"/>
              <a:gd name="connsiteX4-933" fmla="*/ 283221 w 1173345"/>
              <a:gd name="connsiteY4-934" fmla="*/ 1839137 h 1839137"/>
              <a:gd name="connsiteX5-935" fmla="*/ 267037 w 1173345"/>
              <a:gd name="connsiteY5-936" fmla="*/ 1750124 h 1839137"/>
              <a:gd name="connsiteX6-937" fmla="*/ 186117 w 1173345"/>
              <a:gd name="connsiteY6-938" fmla="*/ 1750124 h 1839137"/>
              <a:gd name="connsiteX7-939" fmla="*/ 173437 w 1173345"/>
              <a:gd name="connsiteY7-940" fmla="*/ 798750 h 1839137"/>
              <a:gd name="connsiteX8-941" fmla="*/ 461469 w 1173345"/>
              <a:gd name="connsiteY8-942" fmla="*/ 654734 h 1839137"/>
              <a:gd name="connsiteX9-943" fmla="*/ 954860 w 1173345"/>
              <a:gd name="connsiteY9-944" fmla="*/ 779080 h 1839137"/>
              <a:gd name="connsiteX10-945" fmla="*/ 1173345 w 1173345"/>
              <a:gd name="connsiteY10-946" fmla="*/ 738620 h 1839137"/>
              <a:gd name="connsiteX11-947" fmla="*/ 1165253 w 1173345"/>
              <a:gd name="connsiteY11-948" fmla="*/ 34613 h 1839137"/>
              <a:gd name="connsiteX12-949" fmla="*/ 930584 w 1173345"/>
              <a:gd name="connsiteY12-950" fmla="*/ 99349 h 1839137"/>
              <a:gd name="connsiteX13-951" fmla="*/ 849664 w 1173345"/>
              <a:gd name="connsiteY13-952" fmla="*/ 107441 h 1839137"/>
              <a:gd name="connsiteX14-953" fmla="*/ 461246 w 1173345"/>
              <a:gd name="connsiteY14-954" fmla="*/ 18429 h 1839137"/>
              <a:gd name="connsiteX15-955" fmla="*/ 186117 w 1173345"/>
              <a:gd name="connsiteY15-956" fmla="*/ 50797 h 1839137"/>
              <a:gd name="connsiteX16-957" fmla="*/ 173437 w 1173345"/>
              <a:gd name="connsiteY16-958" fmla="*/ 6661 h 1839137"/>
              <a:gd name="connsiteX17-959" fmla="*/ 121381 w 1173345"/>
              <a:gd name="connsiteY17-960" fmla="*/ 18429 h 1839137"/>
              <a:gd name="connsiteX0-961" fmla="*/ 121381 w 1173345"/>
              <a:gd name="connsiteY0-962" fmla="*/ 18429 h 1839137"/>
              <a:gd name="connsiteX1-963" fmla="*/ 113289 w 1173345"/>
              <a:gd name="connsiteY1-964" fmla="*/ 1742032 h 1839137"/>
              <a:gd name="connsiteX2-965" fmla="*/ 0 w 1173345"/>
              <a:gd name="connsiteY2-966" fmla="*/ 1750124 h 1839137"/>
              <a:gd name="connsiteX3-967" fmla="*/ 16184 w 1173345"/>
              <a:gd name="connsiteY3-968" fmla="*/ 1831045 h 1839137"/>
              <a:gd name="connsiteX4-969" fmla="*/ 283221 w 1173345"/>
              <a:gd name="connsiteY4-970" fmla="*/ 1839137 h 1839137"/>
              <a:gd name="connsiteX5-971" fmla="*/ 267037 w 1173345"/>
              <a:gd name="connsiteY5-972" fmla="*/ 1750124 h 1839137"/>
              <a:gd name="connsiteX6-973" fmla="*/ 186117 w 1173345"/>
              <a:gd name="connsiteY6-974" fmla="*/ 1750124 h 1839137"/>
              <a:gd name="connsiteX7-975" fmla="*/ 173437 w 1173345"/>
              <a:gd name="connsiteY7-976" fmla="*/ 798750 h 1839137"/>
              <a:gd name="connsiteX8-977" fmla="*/ 461469 w 1173345"/>
              <a:gd name="connsiteY8-978" fmla="*/ 654734 h 1839137"/>
              <a:gd name="connsiteX9-979" fmla="*/ 954860 w 1173345"/>
              <a:gd name="connsiteY9-980" fmla="*/ 779080 h 1839137"/>
              <a:gd name="connsiteX10-981" fmla="*/ 1173345 w 1173345"/>
              <a:gd name="connsiteY10-982" fmla="*/ 738620 h 1839137"/>
              <a:gd name="connsiteX11-983" fmla="*/ 1165253 w 1173345"/>
              <a:gd name="connsiteY11-984" fmla="*/ 34613 h 1839137"/>
              <a:gd name="connsiteX12-985" fmla="*/ 930584 w 1173345"/>
              <a:gd name="connsiteY12-986" fmla="*/ 99349 h 1839137"/>
              <a:gd name="connsiteX13-987" fmla="*/ 849664 w 1173345"/>
              <a:gd name="connsiteY13-988" fmla="*/ 107441 h 1839137"/>
              <a:gd name="connsiteX14-989" fmla="*/ 461246 w 1173345"/>
              <a:gd name="connsiteY14-990" fmla="*/ 18429 h 1839137"/>
              <a:gd name="connsiteX15-991" fmla="*/ 186117 w 1173345"/>
              <a:gd name="connsiteY15-992" fmla="*/ 50797 h 1839137"/>
              <a:gd name="connsiteX16-993" fmla="*/ 173437 w 1173345"/>
              <a:gd name="connsiteY16-994" fmla="*/ 6661 h 1839137"/>
              <a:gd name="connsiteX17-995" fmla="*/ 121381 w 1173345"/>
              <a:gd name="connsiteY17-996" fmla="*/ 18429 h 1839137"/>
              <a:gd name="connsiteX0-997" fmla="*/ 121381 w 1173345"/>
              <a:gd name="connsiteY0-998" fmla="*/ 18429 h 1839137"/>
              <a:gd name="connsiteX1-999" fmla="*/ 113289 w 1173345"/>
              <a:gd name="connsiteY1-1000" fmla="*/ 1742032 h 1839137"/>
              <a:gd name="connsiteX2-1001" fmla="*/ 0 w 1173345"/>
              <a:gd name="connsiteY2-1002" fmla="*/ 1750124 h 1839137"/>
              <a:gd name="connsiteX3-1003" fmla="*/ 16184 w 1173345"/>
              <a:gd name="connsiteY3-1004" fmla="*/ 1831045 h 1839137"/>
              <a:gd name="connsiteX4-1005" fmla="*/ 283221 w 1173345"/>
              <a:gd name="connsiteY4-1006" fmla="*/ 1839137 h 1839137"/>
              <a:gd name="connsiteX5-1007" fmla="*/ 267037 w 1173345"/>
              <a:gd name="connsiteY5-1008" fmla="*/ 1750124 h 1839137"/>
              <a:gd name="connsiteX6-1009" fmla="*/ 186117 w 1173345"/>
              <a:gd name="connsiteY6-1010" fmla="*/ 1750124 h 1839137"/>
              <a:gd name="connsiteX7-1011" fmla="*/ 173437 w 1173345"/>
              <a:gd name="connsiteY7-1012" fmla="*/ 798750 h 1839137"/>
              <a:gd name="connsiteX8-1013" fmla="*/ 461469 w 1173345"/>
              <a:gd name="connsiteY8-1014" fmla="*/ 654734 h 1839137"/>
              <a:gd name="connsiteX9-1015" fmla="*/ 954860 w 1173345"/>
              <a:gd name="connsiteY9-1016" fmla="*/ 779080 h 1839137"/>
              <a:gd name="connsiteX10-1017" fmla="*/ 1173345 w 1173345"/>
              <a:gd name="connsiteY10-1018" fmla="*/ 738620 h 1839137"/>
              <a:gd name="connsiteX11-1019" fmla="*/ 1165253 w 1173345"/>
              <a:gd name="connsiteY11-1020" fmla="*/ 34613 h 1839137"/>
              <a:gd name="connsiteX12-1021" fmla="*/ 930584 w 1173345"/>
              <a:gd name="connsiteY12-1022" fmla="*/ 99349 h 1839137"/>
              <a:gd name="connsiteX13-1023" fmla="*/ 849664 w 1173345"/>
              <a:gd name="connsiteY13-1024" fmla="*/ 107441 h 1839137"/>
              <a:gd name="connsiteX14-1025" fmla="*/ 461246 w 1173345"/>
              <a:gd name="connsiteY14-1026" fmla="*/ 18429 h 1839137"/>
              <a:gd name="connsiteX15-1027" fmla="*/ 186117 w 1173345"/>
              <a:gd name="connsiteY15-1028" fmla="*/ 50797 h 1839137"/>
              <a:gd name="connsiteX16-1029" fmla="*/ 173437 w 1173345"/>
              <a:gd name="connsiteY16-1030" fmla="*/ 6661 h 1839137"/>
              <a:gd name="connsiteX17-1031" fmla="*/ 121381 w 1173345"/>
              <a:gd name="connsiteY17-1032" fmla="*/ 18429 h 1839137"/>
              <a:gd name="connsiteX0-1033" fmla="*/ 121381 w 1173345"/>
              <a:gd name="connsiteY0-1034" fmla="*/ 18429 h 1839137"/>
              <a:gd name="connsiteX1-1035" fmla="*/ 113289 w 1173345"/>
              <a:gd name="connsiteY1-1036" fmla="*/ 1742032 h 1839137"/>
              <a:gd name="connsiteX2-1037" fmla="*/ 0 w 1173345"/>
              <a:gd name="connsiteY2-1038" fmla="*/ 1750124 h 1839137"/>
              <a:gd name="connsiteX3-1039" fmla="*/ 16184 w 1173345"/>
              <a:gd name="connsiteY3-1040" fmla="*/ 1831045 h 1839137"/>
              <a:gd name="connsiteX4-1041" fmla="*/ 283221 w 1173345"/>
              <a:gd name="connsiteY4-1042" fmla="*/ 1839137 h 1839137"/>
              <a:gd name="connsiteX5-1043" fmla="*/ 267037 w 1173345"/>
              <a:gd name="connsiteY5-1044" fmla="*/ 1750124 h 1839137"/>
              <a:gd name="connsiteX6-1045" fmla="*/ 186117 w 1173345"/>
              <a:gd name="connsiteY6-1046" fmla="*/ 1750124 h 1839137"/>
              <a:gd name="connsiteX7-1047" fmla="*/ 173437 w 1173345"/>
              <a:gd name="connsiteY7-1048" fmla="*/ 798750 h 1839137"/>
              <a:gd name="connsiteX8-1049" fmla="*/ 461469 w 1173345"/>
              <a:gd name="connsiteY8-1050" fmla="*/ 654734 h 1839137"/>
              <a:gd name="connsiteX9-1051" fmla="*/ 954860 w 1173345"/>
              <a:gd name="connsiteY9-1052" fmla="*/ 779080 h 1839137"/>
              <a:gd name="connsiteX10-1053" fmla="*/ 1173345 w 1173345"/>
              <a:gd name="connsiteY10-1054" fmla="*/ 738620 h 1839137"/>
              <a:gd name="connsiteX11-1055" fmla="*/ 1165253 w 1173345"/>
              <a:gd name="connsiteY11-1056" fmla="*/ 34613 h 1839137"/>
              <a:gd name="connsiteX12-1057" fmla="*/ 849664 w 1173345"/>
              <a:gd name="connsiteY12-1058" fmla="*/ 107441 h 1839137"/>
              <a:gd name="connsiteX13-1059" fmla="*/ 461246 w 1173345"/>
              <a:gd name="connsiteY13-1060" fmla="*/ 18429 h 1839137"/>
              <a:gd name="connsiteX14-1061" fmla="*/ 186117 w 1173345"/>
              <a:gd name="connsiteY14-1062" fmla="*/ 50797 h 1839137"/>
              <a:gd name="connsiteX15-1063" fmla="*/ 173437 w 1173345"/>
              <a:gd name="connsiteY15-1064" fmla="*/ 6661 h 1839137"/>
              <a:gd name="connsiteX16-1065" fmla="*/ 121381 w 1173345"/>
              <a:gd name="connsiteY16-1066" fmla="*/ 18429 h 1839137"/>
              <a:gd name="connsiteX0-1067" fmla="*/ 121381 w 1173345"/>
              <a:gd name="connsiteY0-1068" fmla="*/ 18429 h 1839137"/>
              <a:gd name="connsiteX1-1069" fmla="*/ 113289 w 1173345"/>
              <a:gd name="connsiteY1-1070" fmla="*/ 1742032 h 1839137"/>
              <a:gd name="connsiteX2-1071" fmla="*/ 0 w 1173345"/>
              <a:gd name="connsiteY2-1072" fmla="*/ 1750124 h 1839137"/>
              <a:gd name="connsiteX3-1073" fmla="*/ 16184 w 1173345"/>
              <a:gd name="connsiteY3-1074" fmla="*/ 1831045 h 1839137"/>
              <a:gd name="connsiteX4-1075" fmla="*/ 283221 w 1173345"/>
              <a:gd name="connsiteY4-1076" fmla="*/ 1839137 h 1839137"/>
              <a:gd name="connsiteX5-1077" fmla="*/ 267037 w 1173345"/>
              <a:gd name="connsiteY5-1078" fmla="*/ 1750124 h 1839137"/>
              <a:gd name="connsiteX6-1079" fmla="*/ 186117 w 1173345"/>
              <a:gd name="connsiteY6-1080" fmla="*/ 1750124 h 1839137"/>
              <a:gd name="connsiteX7-1081" fmla="*/ 173437 w 1173345"/>
              <a:gd name="connsiteY7-1082" fmla="*/ 798750 h 1839137"/>
              <a:gd name="connsiteX8-1083" fmla="*/ 461469 w 1173345"/>
              <a:gd name="connsiteY8-1084" fmla="*/ 654734 h 1839137"/>
              <a:gd name="connsiteX9-1085" fmla="*/ 954860 w 1173345"/>
              <a:gd name="connsiteY9-1086" fmla="*/ 779080 h 1839137"/>
              <a:gd name="connsiteX10-1087" fmla="*/ 1173345 w 1173345"/>
              <a:gd name="connsiteY10-1088" fmla="*/ 738620 h 1839137"/>
              <a:gd name="connsiteX11-1089" fmla="*/ 1165253 w 1173345"/>
              <a:gd name="connsiteY11-1090" fmla="*/ 34613 h 1839137"/>
              <a:gd name="connsiteX12-1091" fmla="*/ 849664 w 1173345"/>
              <a:gd name="connsiteY12-1092" fmla="*/ 107441 h 1839137"/>
              <a:gd name="connsiteX13-1093" fmla="*/ 461246 w 1173345"/>
              <a:gd name="connsiteY13-1094" fmla="*/ 18429 h 1839137"/>
              <a:gd name="connsiteX14-1095" fmla="*/ 186117 w 1173345"/>
              <a:gd name="connsiteY14-1096" fmla="*/ 50797 h 1839137"/>
              <a:gd name="connsiteX15-1097" fmla="*/ 173437 w 1173345"/>
              <a:gd name="connsiteY15-1098" fmla="*/ 6661 h 1839137"/>
              <a:gd name="connsiteX16-1099" fmla="*/ 121381 w 1173345"/>
              <a:gd name="connsiteY16-1100" fmla="*/ 18429 h 1839137"/>
              <a:gd name="connsiteX0-1101" fmla="*/ 129799 w 1181763"/>
              <a:gd name="connsiteY0-1102" fmla="*/ 18429 h 1839137"/>
              <a:gd name="connsiteX1-1103" fmla="*/ 121707 w 1181763"/>
              <a:gd name="connsiteY1-1104" fmla="*/ 1742032 h 1839137"/>
              <a:gd name="connsiteX2-1105" fmla="*/ 8418 w 1181763"/>
              <a:gd name="connsiteY2-1106" fmla="*/ 1750124 h 1839137"/>
              <a:gd name="connsiteX3-1107" fmla="*/ 0 w 1181763"/>
              <a:gd name="connsiteY3-1108" fmla="*/ 1835146 h 1839137"/>
              <a:gd name="connsiteX4-1109" fmla="*/ 291639 w 1181763"/>
              <a:gd name="connsiteY4-1110" fmla="*/ 1839137 h 1839137"/>
              <a:gd name="connsiteX5-1111" fmla="*/ 275455 w 1181763"/>
              <a:gd name="connsiteY5-1112" fmla="*/ 1750124 h 1839137"/>
              <a:gd name="connsiteX6-1113" fmla="*/ 194535 w 1181763"/>
              <a:gd name="connsiteY6-1114" fmla="*/ 1750124 h 1839137"/>
              <a:gd name="connsiteX7-1115" fmla="*/ 181855 w 1181763"/>
              <a:gd name="connsiteY7-1116" fmla="*/ 798750 h 1839137"/>
              <a:gd name="connsiteX8-1117" fmla="*/ 469887 w 1181763"/>
              <a:gd name="connsiteY8-1118" fmla="*/ 654734 h 1839137"/>
              <a:gd name="connsiteX9-1119" fmla="*/ 963278 w 1181763"/>
              <a:gd name="connsiteY9-1120" fmla="*/ 779080 h 1839137"/>
              <a:gd name="connsiteX10-1121" fmla="*/ 1181763 w 1181763"/>
              <a:gd name="connsiteY10-1122" fmla="*/ 738620 h 1839137"/>
              <a:gd name="connsiteX11-1123" fmla="*/ 1173671 w 1181763"/>
              <a:gd name="connsiteY11-1124" fmla="*/ 34613 h 1839137"/>
              <a:gd name="connsiteX12-1125" fmla="*/ 858082 w 1181763"/>
              <a:gd name="connsiteY12-1126" fmla="*/ 107441 h 1839137"/>
              <a:gd name="connsiteX13-1127" fmla="*/ 469664 w 1181763"/>
              <a:gd name="connsiteY13-1128" fmla="*/ 18429 h 1839137"/>
              <a:gd name="connsiteX14-1129" fmla="*/ 194535 w 1181763"/>
              <a:gd name="connsiteY14-1130" fmla="*/ 50797 h 1839137"/>
              <a:gd name="connsiteX15-1131" fmla="*/ 181855 w 1181763"/>
              <a:gd name="connsiteY15-1132" fmla="*/ 6661 h 1839137"/>
              <a:gd name="connsiteX16-1133" fmla="*/ 129799 w 1181763"/>
              <a:gd name="connsiteY16-1134" fmla="*/ 18429 h 1839137"/>
              <a:gd name="connsiteX0-1135" fmla="*/ 129799 w 1181763"/>
              <a:gd name="connsiteY0-1136" fmla="*/ 18429 h 1839137"/>
              <a:gd name="connsiteX1-1137" fmla="*/ 121707 w 1181763"/>
              <a:gd name="connsiteY1-1138" fmla="*/ 1742032 h 1839137"/>
              <a:gd name="connsiteX2-1139" fmla="*/ 8418 w 1181763"/>
              <a:gd name="connsiteY2-1140" fmla="*/ 1750124 h 1839137"/>
              <a:gd name="connsiteX3-1141" fmla="*/ 0 w 1181763"/>
              <a:gd name="connsiteY3-1142" fmla="*/ 1835146 h 1839137"/>
              <a:gd name="connsiteX4-1143" fmla="*/ 291639 w 1181763"/>
              <a:gd name="connsiteY4-1144" fmla="*/ 1839137 h 1839137"/>
              <a:gd name="connsiteX5-1145" fmla="*/ 275455 w 1181763"/>
              <a:gd name="connsiteY5-1146" fmla="*/ 1750124 h 1839137"/>
              <a:gd name="connsiteX6-1147" fmla="*/ 194535 w 1181763"/>
              <a:gd name="connsiteY6-1148" fmla="*/ 1750124 h 1839137"/>
              <a:gd name="connsiteX7-1149" fmla="*/ 181855 w 1181763"/>
              <a:gd name="connsiteY7-1150" fmla="*/ 798750 h 1839137"/>
              <a:gd name="connsiteX8-1151" fmla="*/ 469887 w 1181763"/>
              <a:gd name="connsiteY8-1152" fmla="*/ 654734 h 1839137"/>
              <a:gd name="connsiteX9-1153" fmla="*/ 963278 w 1181763"/>
              <a:gd name="connsiteY9-1154" fmla="*/ 779080 h 1839137"/>
              <a:gd name="connsiteX10-1155" fmla="*/ 1181763 w 1181763"/>
              <a:gd name="connsiteY10-1156" fmla="*/ 738620 h 1839137"/>
              <a:gd name="connsiteX11-1157" fmla="*/ 1173671 w 1181763"/>
              <a:gd name="connsiteY11-1158" fmla="*/ 34613 h 1839137"/>
              <a:gd name="connsiteX12-1159" fmla="*/ 858082 w 1181763"/>
              <a:gd name="connsiteY12-1160" fmla="*/ 107441 h 1839137"/>
              <a:gd name="connsiteX13-1161" fmla="*/ 469664 w 1181763"/>
              <a:gd name="connsiteY13-1162" fmla="*/ 18429 h 1839137"/>
              <a:gd name="connsiteX14-1163" fmla="*/ 194535 w 1181763"/>
              <a:gd name="connsiteY14-1164" fmla="*/ 50797 h 1839137"/>
              <a:gd name="connsiteX15-1165" fmla="*/ 181855 w 1181763"/>
              <a:gd name="connsiteY15-1166" fmla="*/ 6661 h 1839137"/>
              <a:gd name="connsiteX16-1167" fmla="*/ 129799 w 1181763"/>
              <a:gd name="connsiteY16-1168" fmla="*/ 18429 h 1839137"/>
              <a:gd name="connsiteX0-1169" fmla="*/ 129799 w 1181763"/>
              <a:gd name="connsiteY0-1170" fmla="*/ 18429 h 1839153"/>
              <a:gd name="connsiteX1-1171" fmla="*/ 121707 w 1181763"/>
              <a:gd name="connsiteY1-1172" fmla="*/ 1742032 h 1839153"/>
              <a:gd name="connsiteX2-1173" fmla="*/ 8418 w 1181763"/>
              <a:gd name="connsiteY2-1174" fmla="*/ 1750124 h 1839153"/>
              <a:gd name="connsiteX3-1175" fmla="*/ 0 w 1181763"/>
              <a:gd name="connsiteY3-1176" fmla="*/ 1835146 h 1839153"/>
              <a:gd name="connsiteX4-1177" fmla="*/ 291639 w 1181763"/>
              <a:gd name="connsiteY4-1178" fmla="*/ 1839137 h 1839153"/>
              <a:gd name="connsiteX5-1179" fmla="*/ 275455 w 1181763"/>
              <a:gd name="connsiteY5-1180" fmla="*/ 1750124 h 1839153"/>
              <a:gd name="connsiteX6-1181" fmla="*/ 194535 w 1181763"/>
              <a:gd name="connsiteY6-1182" fmla="*/ 1750124 h 1839153"/>
              <a:gd name="connsiteX7-1183" fmla="*/ 181855 w 1181763"/>
              <a:gd name="connsiteY7-1184" fmla="*/ 798750 h 1839153"/>
              <a:gd name="connsiteX8-1185" fmla="*/ 469887 w 1181763"/>
              <a:gd name="connsiteY8-1186" fmla="*/ 654734 h 1839153"/>
              <a:gd name="connsiteX9-1187" fmla="*/ 963278 w 1181763"/>
              <a:gd name="connsiteY9-1188" fmla="*/ 779080 h 1839153"/>
              <a:gd name="connsiteX10-1189" fmla="*/ 1181763 w 1181763"/>
              <a:gd name="connsiteY10-1190" fmla="*/ 738620 h 1839153"/>
              <a:gd name="connsiteX11-1191" fmla="*/ 1173671 w 1181763"/>
              <a:gd name="connsiteY11-1192" fmla="*/ 34613 h 1839153"/>
              <a:gd name="connsiteX12-1193" fmla="*/ 858082 w 1181763"/>
              <a:gd name="connsiteY12-1194" fmla="*/ 107441 h 1839153"/>
              <a:gd name="connsiteX13-1195" fmla="*/ 469664 w 1181763"/>
              <a:gd name="connsiteY13-1196" fmla="*/ 18429 h 1839153"/>
              <a:gd name="connsiteX14-1197" fmla="*/ 194535 w 1181763"/>
              <a:gd name="connsiteY14-1198" fmla="*/ 50797 h 1839153"/>
              <a:gd name="connsiteX15-1199" fmla="*/ 181855 w 1181763"/>
              <a:gd name="connsiteY15-1200" fmla="*/ 6661 h 1839153"/>
              <a:gd name="connsiteX16-1201" fmla="*/ 129799 w 1181763"/>
              <a:gd name="connsiteY16-1202" fmla="*/ 18429 h 1839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181763" h="1839153">
                <a:moveTo>
                  <a:pt x="129799" y="18429"/>
                </a:moveTo>
                <a:cubicBezTo>
                  <a:pt x="127102" y="592963"/>
                  <a:pt x="124404" y="1167498"/>
                  <a:pt x="121707" y="1742032"/>
                </a:cubicBezTo>
                <a:lnTo>
                  <a:pt x="8418" y="1750124"/>
                </a:lnTo>
                <a:lnTo>
                  <a:pt x="0" y="1835146"/>
                </a:lnTo>
                <a:cubicBezTo>
                  <a:pt x="1493" y="1839153"/>
                  <a:pt x="194426" y="1837807"/>
                  <a:pt x="291639" y="1839137"/>
                </a:cubicBezTo>
                <a:lnTo>
                  <a:pt x="275455" y="1750124"/>
                </a:lnTo>
                <a:lnTo>
                  <a:pt x="194535" y="1750124"/>
                </a:lnTo>
                <a:cubicBezTo>
                  <a:pt x="191838" y="1410259"/>
                  <a:pt x="184552" y="1138615"/>
                  <a:pt x="181855" y="798750"/>
                </a:cubicBezTo>
                <a:cubicBezTo>
                  <a:pt x="210177" y="620725"/>
                  <a:pt x="375796" y="639232"/>
                  <a:pt x="469887" y="654734"/>
                </a:cubicBezTo>
                <a:cubicBezTo>
                  <a:pt x="632846" y="689001"/>
                  <a:pt x="708235" y="773441"/>
                  <a:pt x="963278" y="779080"/>
                </a:cubicBezTo>
                <a:cubicBezTo>
                  <a:pt x="1091930" y="761633"/>
                  <a:pt x="1108935" y="752107"/>
                  <a:pt x="1181763" y="738620"/>
                </a:cubicBezTo>
                <a:cubicBezTo>
                  <a:pt x="1179066" y="503951"/>
                  <a:pt x="1176368" y="269282"/>
                  <a:pt x="1173671" y="34613"/>
                </a:cubicBezTo>
                <a:cubicBezTo>
                  <a:pt x="1068475" y="58889"/>
                  <a:pt x="1025503" y="126812"/>
                  <a:pt x="858082" y="107441"/>
                </a:cubicBezTo>
                <a:cubicBezTo>
                  <a:pt x="779859" y="93954"/>
                  <a:pt x="642490" y="22087"/>
                  <a:pt x="469664" y="18429"/>
                </a:cubicBezTo>
                <a:cubicBezTo>
                  <a:pt x="298216" y="12327"/>
                  <a:pt x="245784" y="52146"/>
                  <a:pt x="194535" y="50797"/>
                </a:cubicBezTo>
                <a:cubicBezTo>
                  <a:pt x="136329" y="31395"/>
                  <a:pt x="222494" y="57468"/>
                  <a:pt x="181855" y="6661"/>
                </a:cubicBezTo>
                <a:cubicBezTo>
                  <a:pt x="176527" y="0"/>
                  <a:pt x="137891" y="2245"/>
                  <a:pt x="129799" y="18429"/>
                </a:cubicBezTo>
                <a:close/>
              </a:path>
            </a:pathLst>
          </a:custGeom>
          <a:gradFill>
            <a:gsLst>
              <a:gs pos="0">
                <a:schemeClr val="bg1"/>
              </a:gs>
              <a:gs pos="60000">
                <a:srgbClr val="FFC000"/>
              </a:gs>
              <a:gs pos="100000">
                <a:srgbClr val="FFFF00"/>
              </a:gs>
            </a:gsLst>
            <a:lin ang="2700000" scaled="1"/>
          </a:gradFill>
          <a:ln w="6350">
            <a:gradFill flip="none" rotWithShape="1">
              <a:gsLst>
                <a:gs pos="0">
                  <a:srgbClr val="FF0000"/>
                </a:gs>
                <a:gs pos="100000">
                  <a:srgbClr val="FFC000"/>
                </a:gs>
              </a:gsLst>
              <a:lin ang="2700000" scaled="1"/>
              <a:tileRect/>
            </a:gradFill>
          </a:ln>
          <a:effectLst/>
          <a:scene3d>
            <a:camera prst="orthographicFront"/>
            <a:lightRig rig="glow" dir="t"/>
          </a:scene3d>
          <a:sp3d prstMaterial="plastic"/>
        </p:spPr>
        <p:txBody>
          <a:bodyPr vert="horz" wrap="square" lIns="91440" tIns="45720" rIns="91440" bIns="45720" numCol="1" anchor="t" anchorCtr="0" compatLnSpc="1"/>
          <a:lstStyle/>
          <a:p>
            <a:endParaRPr lang="zh-CN" altLang="en-US" sz="1200">
              <a:solidFill>
                <a:srgbClr val="EED822"/>
              </a:solidFill>
            </a:endParaRPr>
          </a:p>
        </p:txBody>
      </p:sp>
      <p:sp>
        <p:nvSpPr>
          <p:cNvPr id="14" name="稻壳儿小白白(http://dwz.cn/Wu2UP)"/>
          <p:cNvSpPr>
            <a:spLocks noChangeAspect="1" noEditPoints="1"/>
          </p:cNvSpPr>
          <p:nvPr/>
        </p:nvSpPr>
        <p:spPr bwMode="auto">
          <a:xfrm>
            <a:off x="5478997" y="3799512"/>
            <a:ext cx="254241" cy="255225"/>
          </a:xfrm>
          <a:custGeom>
            <a:avLst/>
            <a:gdLst>
              <a:gd name="T0" fmla="*/ 2147483647 w 58"/>
              <a:gd name="T1" fmla="*/ 2147483647 h 58"/>
              <a:gd name="T2" fmla="*/ 2147483647 w 58"/>
              <a:gd name="T3" fmla="*/ 2147483647 h 58"/>
              <a:gd name="T4" fmla="*/ 2147483647 w 58"/>
              <a:gd name="T5" fmla="*/ 2147483647 h 58"/>
              <a:gd name="T6" fmla="*/ 2147483647 w 58"/>
              <a:gd name="T7" fmla="*/ 2147483647 h 58"/>
              <a:gd name="T8" fmla="*/ 2147483647 w 58"/>
              <a:gd name="T9" fmla="*/ 2147483647 h 58"/>
              <a:gd name="T10" fmla="*/ 2147483647 w 58"/>
              <a:gd name="T11" fmla="*/ 2147483647 h 58"/>
              <a:gd name="T12" fmla="*/ 2147483647 w 58"/>
              <a:gd name="T13" fmla="*/ 2147483647 h 58"/>
              <a:gd name="T14" fmla="*/ 2147483647 w 58"/>
              <a:gd name="T15" fmla="*/ 2147483647 h 58"/>
              <a:gd name="T16" fmla="*/ 2147483647 w 58"/>
              <a:gd name="T17" fmla="*/ 2147483647 h 58"/>
              <a:gd name="T18" fmla="*/ 2147483647 w 58"/>
              <a:gd name="T19" fmla="*/ 2147483647 h 58"/>
              <a:gd name="T20" fmla="*/ 2147483647 w 58"/>
              <a:gd name="T21" fmla="*/ 2147483647 h 58"/>
              <a:gd name="T22" fmla="*/ 2147483647 w 58"/>
              <a:gd name="T23" fmla="*/ 2147483647 h 58"/>
              <a:gd name="T24" fmla="*/ 2147483647 w 58"/>
              <a:gd name="T25" fmla="*/ 2147483647 h 58"/>
              <a:gd name="T26" fmla="*/ 2147483647 w 58"/>
              <a:gd name="T27" fmla="*/ 2147483647 h 58"/>
              <a:gd name="T28" fmla="*/ 2147483647 w 58"/>
              <a:gd name="T29" fmla="*/ 2147483647 h 58"/>
              <a:gd name="T30" fmla="*/ 2147483647 w 58"/>
              <a:gd name="T31" fmla="*/ 2147483647 h 58"/>
              <a:gd name="T32" fmla="*/ 2147483647 w 58"/>
              <a:gd name="T33" fmla="*/ 2147483647 h 58"/>
              <a:gd name="T34" fmla="*/ 2147483647 w 58"/>
              <a:gd name="T35" fmla="*/ 2147483647 h 58"/>
              <a:gd name="T36" fmla="*/ 2147483647 w 58"/>
              <a:gd name="T37" fmla="*/ 2147483647 h 58"/>
              <a:gd name="T38" fmla="*/ 2147483647 w 58"/>
              <a:gd name="T39" fmla="*/ 2147483647 h 58"/>
              <a:gd name="T40" fmla="*/ 2147483647 w 58"/>
              <a:gd name="T41" fmla="*/ 2147483647 h 58"/>
              <a:gd name="T42" fmla="*/ 2147483647 w 58"/>
              <a:gd name="T43" fmla="*/ 2147483647 h 58"/>
              <a:gd name="T44" fmla="*/ 2147483647 w 58"/>
              <a:gd name="T45" fmla="*/ 2147483647 h 58"/>
              <a:gd name="T46" fmla="*/ 2147483647 w 58"/>
              <a:gd name="T47" fmla="*/ 2147483647 h 58"/>
              <a:gd name="T48" fmla="*/ 2147483647 w 58"/>
              <a:gd name="T49" fmla="*/ 2147483647 h 58"/>
              <a:gd name="T50" fmla="*/ 2147483647 w 58"/>
              <a:gd name="T51" fmla="*/ 2147483647 h 58"/>
              <a:gd name="T52" fmla="*/ 0 w 58"/>
              <a:gd name="T53" fmla="*/ 2147483647 h 58"/>
              <a:gd name="T54" fmla="*/ 0 w 58"/>
              <a:gd name="T55" fmla="*/ 2147483647 h 58"/>
              <a:gd name="T56" fmla="*/ 2147483647 w 58"/>
              <a:gd name="T57" fmla="*/ 2147483647 h 58"/>
              <a:gd name="T58" fmla="*/ 2147483647 w 58"/>
              <a:gd name="T59" fmla="*/ 2147483647 h 58"/>
              <a:gd name="T60" fmla="*/ 2147483647 w 58"/>
              <a:gd name="T61" fmla="*/ 2147483647 h 58"/>
              <a:gd name="T62" fmla="*/ 2147483647 w 58"/>
              <a:gd name="T63" fmla="*/ 2147483647 h 58"/>
              <a:gd name="T64" fmla="*/ 2147483647 w 58"/>
              <a:gd name="T65" fmla="*/ 2147483647 h 58"/>
              <a:gd name="T66" fmla="*/ 2147483647 w 58"/>
              <a:gd name="T67" fmla="*/ 2147483647 h 58"/>
              <a:gd name="T68" fmla="*/ 2147483647 w 58"/>
              <a:gd name="T69" fmla="*/ 2147483647 h 58"/>
              <a:gd name="T70" fmla="*/ 2147483647 w 58"/>
              <a:gd name="T71" fmla="*/ 2147483647 h 58"/>
              <a:gd name="T72" fmla="*/ 2147483647 w 58"/>
              <a:gd name="T73" fmla="*/ 2147483647 h 58"/>
              <a:gd name="T74" fmla="*/ 2147483647 w 58"/>
              <a:gd name="T75" fmla="*/ 2147483647 h 58"/>
              <a:gd name="T76" fmla="*/ 2147483647 w 58"/>
              <a:gd name="T77" fmla="*/ 2147483647 h 58"/>
              <a:gd name="T78" fmla="*/ 2147483647 w 58"/>
              <a:gd name="T79" fmla="*/ 0 h 58"/>
              <a:gd name="T80" fmla="*/ 2147483647 w 58"/>
              <a:gd name="T81" fmla="*/ 0 h 58"/>
              <a:gd name="T82" fmla="*/ 2147483647 w 58"/>
              <a:gd name="T83" fmla="*/ 2147483647 h 58"/>
              <a:gd name="T84" fmla="*/ 2147483647 w 58"/>
              <a:gd name="T85" fmla="*/ 2147483647 h 58"/>
              <a:gd name="T86" fmla="*/ 2147483647 w 58"/>
              <a:gd name="T87" fmla="*/ 2147483647 h 58"/>
              <a:gd name="T88" fmla="*/ 2147483647 w 58"/>
              <a:gd name="T89" fmla="*/ 2147483647 h 58"/>
              <a:gd name="T90" fmla="*/ 2147483647 w 58"/>
              <a:gd name="T91" fmla="*/ 2147483647 h 58"/>
              <a:gd name="T92" fmla="*/ 2147483647 w 58"/>
              <a:gd name="T93" fmla="*/ 2147483647 h 58"/>
              <a:gd name="T94" fmla="*/ 2147483647 w 58"/>
              <a:gd name="T95" fmla="*/ 2147483647 h 58"/>
              <a:gd name="T96" fmla="*/ 2147483647 w 58"/>
              <a:gd name="T97" fmla="*/ 2147483647 h 58"/>
              <a:gd name="T98" fmla="*/ 2147483647 w 58"/>
              <a:gd name="T99" fmla="*/ 2147483647 h 58"/>
              <a:gd name="T100" fmla="*/ 2147483647 w 58"/>
              <a:gd name="T101" fmla="*/ 2147483647 h 58"/>
              <a:gd name="T102" fmla="*/ 2147483647 w 58"/>
              <a:gd name="T103" fmla="*/ 2147483647 h 58"/>
              <a:gd name="T104" fmla="*/ 2147483647 w 58"/>
              <a:gd name="T105" fmla="*/ 2147483647 h 58"/>
              <a:gd name="T106" fmla="*/ 2147483647 w 58"/>
              <a:gd name="T107" fmla="*/ 2147483647 h 58"/>
              <a:gd name="T108" fmla="*/ 2147483647 w 58"/>
              <a:gd name="T109" fmla="*/ 2147483647 h 58"/>
              <a:gd name="T110" fmla="*/ 2147483647 w 58"/>
              <a:gd name="T111" fmla="*/ 2147483647 h 58"/>
              <a:gd name="T112" fmla="*/ 2147483647 w 58"/>
              <a:gd name="T113" fmla="*/ 2147483647 h 58"/>
              <a:gd name="T114" fmla="*/ 2147483647 w 58"/>
              <a:gd name="T115" fmla="*/ 2147483647 h 58"/>
              <a:gd name="T116" fmla="*/ 2147483647 w 58"/>
              <a:gd name="T117" fmla="*/ 2147483647 h 58"/>
              <a:gd name="T118" fmla="*/ 2147483647 w 58"/>
              <a:gd name="T119" fmla="*/ 2147483647 h 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C00000"/>
          </a:solidFill>
          <a:ln w="9525">
            <a:noFill/>
            <a:round/>
          </a:ln>
        </p:spPr>
        <p:txBody>
          <a:bodyPr lIns="121682" tIns="60841" rIns="121682" bIns="60841"/>
          <a:lstStyle/>
          <a:p>
            <a:endParaRPr lang="zh-CN" altLang="en-US" sz="1200">
              <a:solidFill>
                <a:srgbClr val="EED822"/>
              </a:solidFill>
            </a:endParaRPr>
          </a:p>
        </p:txBody>
      </p:sp>
      <p:sp>
        <p:nvSpPr>
          <p:cNvPr id="16" name="淘宝店Chenying0907出品 34"/>
          <p:cNvSpPr/>
          <p:nvPr/>
        </p:nvSpPr>
        <p:spPr>
          <a:xfrm>
            <a:off x="7305327" y="3538886"/>
            <a:ext cx="1042235" cy="1622008"/>
          </a:xfrm>
          <a:custGeom>
            <a:avLst/>
            <a:gdLst>
              <a:gd name="connsiteX0" fmla="*/ 121381 w 1173345"/>
              <a:gd name="connsiteY0" fmla="*/ 16184 h 1836892"/>
              <a:gd name="connsiteX1" fmla="*/ 113289 w 1173345"/>
              <a:gd name="connsiteY1" fmla="*/ 1739787 h 1836892"/>
              <a:gd name="connsiteX2" fmla="*/ 0 w 1173345"/>
              <a:gd name="connsiteY2" fmla="*/ 1747879 h 1836892"/>
              <a:gd name="connsiteX3" fmla="*/ 16184 w 1173345"/>
              <a:gd name="connsiteY3" fmla="*/ 1828800 h 1836892"/>
              <a:gd name="connsiteX4" fmla="*/ 283221 w 1173345"/>
              <a:gd name="connsiteY4" fmla="*/ 1836892 h 1836892"/>
              <a:gd name="connsiteX5" fmla="*/ 267037 w 1173345"/>
              <a:gd name="connsiteY5" fmla="*/ 1747879 h 1836892"/>
              <a:gd name="connsiteX6" fmla="*/ 186117 w 1173345"/>
              <a:gd name="connsiteY6" fmla="*/ 1747879 h 1836892"/>
              <a:gd name="connsiteX7" fmla="*/ 178025 w 1173345"/>
              <a:gd name="connsiteY7" fmla="*/ 728283 h 1836892"/>
              <a:gd name="connsiteX8" fmla="*/ 356050 w 1173345"/>
              <a:gd name="connsiteY8" fmla="*/ 679731 h 1836892"/>
              <a:gd name="connsiteX9" fmla="*/ 493614 w 1173345"/>
              <a:gd name="connsiteY9" fmla="*/ 687823 h 1836892"/>
              <a:gd name="connsiteX10" fmla="*/ 744467 w 1173345"/>
              <a:gd name="connsiteY10" fmla="*/ 736375 h 1836892"/>
              <a:gd name="connsiteX11" fmla="*/ 954860 w 1173345"/>
              <a:gd name="connsiteY11" fmla="*/ 776835 h 1836892"/>
              <a:gd name="connsiteX12" fmla="*/ 1173345 w 1173345"/>
              <a:gd name="connsiteY12" fmla="*/ 736375 h 1836892"/>
              <a:gd name="connsiteX13" fmla="*/ 1165253 w 1173345"/>
              <a:gd name="connsiteY13" fmla="*/ 32368 h 1836892"/>
              <a:gd name="connsiteX14" fmla="*/ 930584 w 1173345"/>
              <a:gd name="connsiteY14" fmla="*/ 97104 h 1836892"/>
              <a:gd name="connsiteX15" fmla="*/ 849664 w 1173345"/>
              <a:gd name="connsiteY15" fmla="*/ 105196 h 1836892"/>
              <a:gd name="connsiteX16" fmla="*/ 744467 w 1173345"/>
              <a:gd name="connsiteY16" fmla="*/ 89012 h 1836892"/>
              <a:gd name="connsiteX17" fmla="*/ 712099 w 1173345"/>
              <a:gd name="connsiteY17" fmla="*/ 64736 h 1836892"/>
              <a:gd name="connsiteX18" fmla="*/ 671639 w 1173345"/>
              <a:gd name="connsiteY18" fmla="*/ 56644 h 1836892"/>
              <a:gd name="connsiteX19" fmla="*/ 558351 w 1173345"/>
              <a:gd name="connsiteY19" fmla="*/ 48552 h 1836892"/>
              <a:gd name="connsiteX20" fmla="*/ 534074 w 1173345"/>
              <a:gd name="connsiteY20" fmla="*/ 32368 h 1836892"/>
              <a:gd name="connsiteX21" fmla="*/ 485522 w 1173345"/>
              <a:gd name="connsiteY21" fmla="*/ 24276 h 1836892"/>
              <a:gd name="connsiteX22" fmla="*/ 461246 w 1173345"/>
              <a:gd name="connsiteY22" fmla="*/ 16184 h 1836892"/>
              <a:gd name="connsiteX23" fmla="*/ 396510 w 1173345"/>
              <a:gd name="connsiteY23" fmla="*/ 24276 h 1836892"/>
              <a:gd name="connsiteX24" fmla="*/ 299405 w 1173345"/>
              <a:gd name="connsiteY24" fmla="*/ 32368 h 1836892"/>
              <a:gd name="connsiteX25" fmla="*/ 186117 w 1173345"/>
              <a:gd name="connsiteY25" fmla="*/ 48552 h 1836892"/>
              <a:gd name="connsiteX26" fmla="*/ 153749 w 1173345"/>
              <a:gd name="connsiteY26" fmla="*/ 8092 h 1836892"/>
              <a:gd name="connsiteX27" fmla="*/ 121381 w 1173345"/>
              <a:gd name="connsiteY27" fmla="*/ 16184 h 1836892"/>
              <a:gd name="connsiteX0-1" fmla="*/ 121381 w 1173345"/>
              <a:gd name="connsiteY0-2" fmla="*/ 16184 h 1836892"/>
              <a:gd name="connsiteX1-3" fmla="*/ 113289 w 1173345"/>
              <a:gd name="connsiteY1-4" fmla="*/ 1739787 h 1836892"/>
              <a:gd name="connsiteX2-5" fmla="*/ 0 w 1173345"/>
              <a:gd name="connsiteY2-6" fmla="*/ 1747879 h 1836892"/>
              <a:gd name="connsiteX3-7" fmla="*/ 16184 w 1173345"/>
              <a:gd name="connsiteY3-8" fmla="*/ 1828800 h 1836892"/>
              <a:gd name="connsiteX4-9" fmla="*/ 283221 w 1173345"/>
              <a:gd name="connsiteY4-10" fmla="*/ 1836892 h 1836892"/>
              <a:gd name="connsiteX5-11" fmla="*/ 267037 w 1173345"/>
              <a:gd name="connsiteY5-12" fmla="*/ 1747879 h 1836892"/>
              <a:gd name="connsiteX6-13" fmla="*/ 186117 w 1173345"/>
              <a:gd name="connsiteY6-14" fmla="*/ 1747879 h 1836892"/>
              <a:gd name="connsiteX7-15" fmla="*/ 178025 w 1173345"/>
              <a:gd name="connsiteY7-16" fmla="*/ 728283 h 1836892"/>
              <a:gd name="connsiteX8-17" fmla="*/ 356050 w 1173345"/>
              <a:gd name="connsiteY8-18" fmla="*/ 679731 h 1836892"/>
              <a:gd name="connsiteX9-19" fmla="*/ 493614 w 1173345"/>
              <a:gd name="connsiteY9-20" fmla="*/ 687823 h 1836892"/>
              <a:gd name="connsiteX10-21" fmla="*/ 744467 w 1173345"/>
              <a:gd name="connsiteY10-22" fmla="*/ 736375 h 1836892"/>
              <a:gd name="connsiteX11-23" fmla="*/ 954860 w 1173345"/>
              <a:gd name="connsiteY11-24" fmla="*/ 776835 h 1836892"/>
              <a:gd name="connsiteX12-25" fmla="*/ 1173345 w 1173345"/>
              <a:gd name="connsiteY12-26" fmla="*/ 736375 h 1836892"/>
              <a:gd name="connsiteX13-27" fmla="*/ 1165253 w 1173345"/>
              <a:gd name="connsiteY13-28" fmla="*/ 32368 h 1836892"/>
              <a:gd name="connsiteX14-29" fmla="*/ 930584 w 1173345"/>
              <a:gd name="connsiteY14-30" fmla="*/ 97104 h 1836892"/>
              <a:gd name="connsiteX15-31" fmla="*/ 849664 w 1173345"/>
              <a:gd name="connsiteY15-32" fmla="*/ 105196 h 1836892"/>
              <a:gd name="connsiteX16-33" fmla="*/ 744467 w 1173345"/>
              <a:gd name="connsiteY16-34" fmla="*/ 89012 h 1836892"/>
              <a:gd name="connsiteX17-35" fmla="*/ 712099 w 1173345"/>
              <a:gd name="connsiteY17-36" fmla="*/ 64736 h 1836892"/>
              <a:gd name="connsiteX18-37" fmla="*/ 671639 w 1173345"/>
              <a:gd name="connsiteY18-38" fmla="*/ 56644 h 1836892"/>
              <a:gd name="connsiteX19-39" fmla="*/ 558351 w 1173345"/>
              <a:gd name="connsiteY19-40" fmla="*/ 48552 h 1836892"/>
              <a:gd name="connsiteX20-41" fmla="*/ 485522 w 1173345"/>
              <a:gd name="connsiteY20-42" fmla="*/ 24276 h 1836892"/>
              <a:gd name="connsiteX21-43" fmla="*/ 461246 w 1173345"/>
              <a:gd name="connsiteY21-44" fmla="*/ 16184 h 1836892"/>
              <a:gd name="connsiteX22-45" fmla="*/ 396510 w 1173345"/>
              <a:gd name="connsiteY22-46" fmla="*/ 24276 h 1836892"/>
              <a:gd name="connsiteX23-47" fmla="*/ 299405 w 1173345"/>
              <a:gd name="connsiteY23-48" fmla="*/ 32368 h 1836892"/>
              <a:gd name="connsiteX24-49" fmla="*/ 186117 w 1173345"/>
              <a:gd name="connsiteY24-50" fmla="*/ 48552 h 1836892"/>
              <a:gd name="connsiteX25-51" fmla="*/ 153749 w 1173345"/>
              <a:gd name="connsiteY25-52" fmla="*/ 8092 h 1836892"/>
              <a:gd name="connsiteX26-53" fmla="*/ 121381 w 1173345"/>
              <a:gd name="connsiteY26-54" fmla="*/ 16184 h 1836892"/>
              <a:gd name="connsiteX0-55" fmla="*/ 121381 w 1173345"/>
              <a:gd name="connsiteY0-56" fmla="*/ 16184 h 1836892"/>
              <a:gd name="connsiteX1-57" fmla="*/ 113289 w 1173345"/>
              <a:gd name="connsiteY1-58" fmla="*/ 1739787 h 1836892"/>
              <a:gd name="connsiteX2-59" fmla="*/ 0 w 1173345"/>
              <a:gd name="connsiteY2-60" fmla="*/ 1747879 h 1836892"/>
              <a:gd name="connsiteX3-61" fmla="*/ 16184 w 1173345"/>
              <a:gd name="connsiteY3-62" fmla="*/ 1828800 h 1836892"/>
              <a:gd name="connsiteX4-63" fmla="*/ 283221 w 1173345"/>
              <a:gd name="connsiteY4-64" fmla="*/ 1836892 h 1836892"/>
              <a:gd name="connsiteX5-65" fmla="*/ 267037 w 1173345"/>
              <a:gd name="connsiteY5-66" fmla="*/ 1747879 h 1836892"/>
              <a:gd name="connsiteX6-67" fmla="*/ 186117 w 1173345"/>
              <a:gd name="connsiteY6-68" fmla="*/ 1747879 h 1836892"/>
              <a:gd name="connsiteX7-69" fmla="*/ 178025 w 1173345"/>
              <a:gd name="connsiteY7-70" fmla="*/ 728283 h 1836892"/>
              <a:gd name="connsiteX8-71" fmla="*/ 356050 w 1173345"/>
              <a:gd name="connsiteY8-72" fmla="*/ 679731 h 1836892"/>
              <a:gd name="connsiteX9-73" fmla="*/ 493614 w 1173345"/>
              <a:gd name="connsiteY9-74" fmla="*/ 687823 h 1836892"/>
              <a:gd name="connsiteX10-75" fmla="*/ 744467 w 1173345"/>
              <a:gd name="connsiteY10-76" fmla="*/ 736375 h 1836892"/>
              <a:gd name="connsiteX11-77" fmla="*/ 954860 w 1173345"/>
              <a:gd name="connsiteY11-78" fmla="*/ 776835 h 1836892"/>
              <a:gd name="connsiteX12-79" fmla="*/ 1173345 w 1173345"/>
              <a:gd name="connsiteY12-80" fmla="*/ 736375 h 1836892"/>
              <a:gd name="connsiteX13-81" fmla="*/ 1165253 w 1173345"/>
              <a:gd name="connsiteY13-82" fmla="*/ 32368 h 1836892"/>
              <a:gd name="connsiteX14-83" fmla="*/ 930584 w 1173345"/>
              <a:gd name="connsiteY14-84" fmla="*/ 97104 h 1836892"/>
              <a:gd name="connsiteX15-85" fmla="*/ 849664 w 1173345"/>
              <a:gd name="connsiteY15-86" fmla="*/ 105196 h 1836892"/>
              <a:gd name="connsiteX16-87" fmla="*/ 744467 w 1173345"/>
              <a:gd name="connsiteY16-88" fmla="*/ 89012 h 1836892"/>
              <a:gd name="connsiteX17-89" fmla="*/ 712099 w 1173345"/>
              <a:gd name="connsiteY17-90" fmla="*/ 64736 h 1836892"/>
              <a:gd name="connsiteX18-91" fmla="*/ 671639 w 1173345"/>
              <a:gd name="connsiteY18-92" fmla="*/ 56644 h 1836892"/>
              <a:gd name="connsiteX19-93" fmla="*/ 558351 w 1173345"/>
              <a:gd name="connsiteY19-94" fmla="*/ 48552 h 1836892"/>
              <a:gd name="connsiteX20-95" fmla="*/ 461246 w 1173345"/>
              <a:gd name="connsiteY20-96" fmla="*/ 16184 h 1836892"/>
              <a:gd name="connsiteX21-97" fmla="*/ 396510 w 1173345"/>
              <a:gd name="connsiteY21-98" fmla="*/ 24276 h 1836892"/>
              <a:gd name="connsiteX22-99" fmla="*/ 299405 w 1173345"/>
              <a:gd name="connsiteY22-100" fmla="*/ 32368 h 1836892"/>
              <a:gd name="connsiteX23-101" fmla="*/ 186117 w 1173345"/>
              <a:gd name="connsiteY23-102" fmla="*/ 48552 h 1836892"/>
              <a:gd name="connsiteX24-103" fmla="*/ 153749 w 1173345"/>
              <a:gd name="connsiteY24-104" fmla="*/ 8092 h 1836892"/>
              <a:gd name="connsiteX25-105" fmla="*/ 121381 w 1173345"/>
              <a:gd name="connsiteY25-106" fmla="*/ 16184 h 1836892"/>
              <a:gd name="connsiteX0-107" fmla="*/ 121381 w 1173345"/>
              <a:gd name="connsiteY0-108" fmla="*/ 16184 h 1836892"/>
              <a:gd name="connsiteX1-109" fmla="*/ 113289 w 1173345"/>
              <a:gd name="connsiteY1-110" fmla="*/ 1739787 h 1836892"/>
              <a:gd name="connsiteX2-111" fmla="*/ 0 w 1173345"/>
              <a:gd name="connsiteY2-112" fmla="*/ 1747879 h 1836892"/>
              <a:gd name="connsiteX3-113" fmla="*/ 16184 w 1173345"/>
              <a:gd name="connsiteY3-114" fmla="*/ 1828800 h 1836892"/>
              <a:gd name="connsiteX4-115" fmla="*/ 283221 w 1173345"/>
              <a:gd name="connsiteY4-116" fmla="*/ 1836892 h 1836892"/>
              <a:gd name="connsiteX5-117" fmla="*/ 267037 w 1173345"/>
              <a:gd name="connsiteY5-118" fmla="*/ 1747879 h 1836892"/>
              <a:gd name="connsiteX6-119" fmla="*/ 186117 w 1173345"/>
              <a:gd name="connsiteY6-120" fmla="*/ 1747879 h 1836892"/>
              <a:gd name="connsiteX7-121" fmla="*/ 178025 w 1173345"/>
              <a:gd name="connsiteY7-122" fmla="*/ 728283 h 1836892"/>
              <a:gd name="connsiteX8-123" fmla="*/ 356050 w 1173345"/>
              <a:gd name="connsiteY8-124" fmla="*/ 679731 h 1836892"/>
              <a:gd name="connsiteX9-125" fmla="*/ 493614 w 1173345"/>
              <a:gd name="connsiteY9-126" fmla="*/ 687823 h 1836892"/>
              <a:gd name="connsiteX10-127" fmla="*/ 744467 w 1173345"/>
              <a:gd name="connsiteY10-128" fmla="*/ 736375 h 1836892"/>
              <a:gd name="connsiteX11-129" fmla="*/ 954860 w 1173345"/>
              <a:gd name="connsiteY11-130" fmla="*/ 776835 h 1836892"/>
              <a:gd name="connsiteX12-131" fmla="*/ 1173345 w 1173345"/>
              <a:gd name="connsiteY12-132" fmla="*/ 736375 h 1836892"/>
              <a:gd name="connsiteX13-133" fmla="*/ 1165253 w 1173345"/>
              <a:gd name="connsiteY13-134" fmla="*/ 32368 h 1836892"/>
              <a:gd name="connsiteX14-135" fmla="*/ 930584 w 1173345"/>
              <a:gd name="connsiteY14-136" fmla="*/ 97104 h 1836892"/>
              <a:gd name="connsiteX15-137" fmla="*/ 849664 w 1173345"/>
              <a:gd name="connsiteY15-138" fmla="*/ 105196 h 1836892"/>
              <a:gd name="connsiteX16-139" fmla="*/ 744467 w 1173345"/>
              <a:gd name="connsiteY16-140" fmla="*/ 89012 h 1836892"/>
              <a:gd name="connsiteX17-141" fmla="*/ 712099 w 1173345"/>
              <a:gd name="connsiteY17-142" fmla="*/ 64736 h 1836892"/>
              <a:gd name="connsiteX18-143" fmla="*/ 671639 w 1173345"/>
              <a:gd name="connsiteY18-144" fmla="*/ 56644 h 1836892"/>
              <a:gd name="connsiteX19-145" fmla="*/ 558351 w 1173345"/>
              <a:gd name="connsiteY19-146" fmla="*/ 48552 h 1836892"/>
              <a:gd name="connsiteX20-147" fmla="*/ 461246 w 1173345"/>
              <a:gd name="connsiteY20-148" fmla="*/ 16184 h 1836892"/>
              <a:gd name="connsiteX21-149" fmla="*/ 396510 w 1173345"/>
              <a:gd name="connsiteY21-150" fmla="*/ 24276 h 1836892"/>
              <a:gd name="connsiteX22-151" fmla="*/ 186117 w 1173345"/>
              <a:gd name="connsiteY22-152" fmla="*/ 48552 h 1836892"/>
              <a:gd name="connsiteX23-153" fmla="*/ 153749 w 1173345"/>
              <a:gd name="connsiteY23-154" fmla="*/ 8092 h 1836892"/>
              <a:gd name="connsiteX24-155" fmla="*/ 121381 w 1173345"/>
              <a:gd name="connsiteY24-156" fmla="*/ 16184 h 1836892"/>
              <a:gd name="connsiteX0-157" fmla="*/ 121381 w 1173345"/>
              <a:gd name="connsiteY0-158" fmla="*/ 16184 h 1836892"/>
              <a:gd name="connsiteX1-159" fmla="*/ 113289 w 1173345"/>
              <a:gd name="connsiteY1-160" fmla="*/ 1739787 h 1836892"/>
              <a:gd name="connsiteX2-161" fmla="*/ 0 w 1173345"/>
              <a:gd name="connsiteY2-162" fmla="*/ 1747879 h 1836892"/>
              <a:gd name="connsiteX3-163" fmla="*/ 16184 w 1173345"/>
              <a:gd name="connsiteY3-164" fmla="*/ 1828800 h 1836892"/>
              <a:gd name="connsiteX4-165" fmla="*/ 283221 w 1173345"/>
              <a:gd name="connsiteY4-166" fmla="*/ 1836892 h 1836892"/>
              <a:gd name="connsiteX5-167" fmla="*/ 267037 w 1173345"/>
              <a:gd name="connsiteY5-168" fmla="*/ 1747879 h 1836892"/>
              <a:gd name="connsiteX6-169" fmla="*/ 186117 w 1173345"/>
              <a:gd name="connsiteY6-170" fmla="*/ 1747879 h 1836892"/>
              <a:gd name="connsiteX7-171" fmla="*/ 178025 w 1173345"/>
              <a:gd name="connsiteY7-172" fmla="*/ 728283 h 1836892"/>
              <a:gd name="connsiteX8-173" fmla="*/ 356050 w 1173345"/>
              <a:gd name="connsiteY8-174" fmla="*/ 679731 h 1836892"/>
              <a:gd name="connsiteX9-175" fmla="*/ 493614 w 1173345"/>
              <a:gd name="connsiteY9-176" fmla="*/ 687823 h 1836892"/>
              <a:gd name="connsiteX10-177" fmla="*/ 744467 w 1173345"/>
              <a:gd name="connsiteY10-178" fmla="*/ 736375 h 1836892"/>
              <a:gd name="connsiteX11-179" fmla="*/ 954860 w 1173345"/>
              <a:gd name="connsiteY11-180" fmla="*/ 776835 h 1836892"/>
              <a:gd name="connsiteX12-181" fmla="*/ 1173345 w 1173345"/>
              <a:gd name="connsiteY12-182" fmla="*/ 736375 h 1836892"/>
              <a:gd name="connsiteX13-183" fmla="*/ 1165253 w 1173345"/>
              <a:gd name="connsiteY13-184" fmla="*/ 32368 h 1836892"/>
              <a:gd name="connsiteX14-185" fmla="*/ 930584 w 1173345"/>
              <a:gd name="connsiteY14-186" fmla="*/ 97104 h 1836892"/>
              <a:gd name="connsiteX15-187" fmla="*/ 849664 w 1173345"/>
              <a:gd name="connsiteY15-188" fmla="*/ 105196 h 1836892"/>
              <a:gd name="connsiteX16-189" fmla="*/ 744467 w 1173345"/>
              <a:gd name="connsiteY16-190" fmla="*/ 89012 h 1836892"/>
              <a:gd name="connsiteX17-191" fmla="*/ 671639 w 1173345"/>
              <a:gd name="connsiteY17-192" fmla="*/ 56644 h 1836892"/>
              <a:gd name="connsiteX18-193" fmla="*/ 558351 w 1173345"/>
              <a:gd name="connsiteY18-194" fmla="*/ 48552 h 1836892"/>
              <a:gd name="connsiteX19-195" fmla="*/ 461246 w 1173345"/>
              <a:gd name="connsiteY19-196" fmla="*/ 16184 h 1836892"/>
              <a:gd name="connsiteX20-197" fmla="*/ 396510 w 1173345"/>
              <a:gd name="connsiteY20-198" fmla="*/ 24276 h 1836892"/>
              <a:gd name="connsiteX21-199" fmla="*/ 186117 w 1173345"/>
              <a:gd name="connsiteY21-200" fmla="*/ 48552 h 1836892"/>
              <a:gd name="connsiteX22-201" fmla="*/ 153749 w 1173345"/>
              <a:gd name="connsiteY22-202" fmla="*/ 8092 h 1836892"/>
              <a:gd name="connsiteX23-203" fmla="*/ 121381 w 1173345"/>
              <a:gd name="connsiteY23-204" fmla="*/ 16184 h 1836892"/>
              <a:gd name="connsiteX0-205" fmla="*/ 121381 w 1173345"/>
              <a:gd name="connsiteY0-206" fmla="*/ 16184 h 1836892"/>
              <a:gd name="connsiteX1-207" fmla="*/ 113289 w 1173345"/>
              <a:gd name="connsiteY1-208" fmla="*/ 1739787 h 1836892"/>
              <a:gd name="connsiteX2-209" fmla="*/ 0 w 1173345"/>
              <a:gd name="connsiteY2-210" fmla="*/ 1747879 h 1836892"/>
              <a:gd name="connsiteX3-211" fmla="*/ 16184 w 1173345"/>
              <a:gd name="connsiteY3-212" fmla="*/ 1828800 h 1836892"/>
              <a:gd name="connsiteX4-213" fmla="*/ 283221 w 1173345"/>
              <a:gd name="connsiteY4-214" fmla="*/ 1836892 h 1836892"/>
              <a:gd name="connsiteX5-215" fmla="*/ 267037 w 1173345"/>
              <a:gd name="connsiteY5-216" fmla="*/ 1747879 h 1836892"/>
              <a:gd name="connsiteX6-217" fmla="*/ 186117 w 1173345"/>
              <a:gd name="connsiteY6-218" fmla="*/ 1747879 h 1836892"/>
              <a:gd name="connsiteX7-219" fmla="*/ 178025 w 1173345"/>
              <a:gd name="connsiteY7-220" fmla="*/ 728283 h 1836892"/>
              <a:gd name="connsiteX8-221" fmla="*/ 356050 w 1173345"/>
              <a:gd name="connsiteY8-222" fmla="*/ 679731 h 1836892"/>
              <a:gd name="connsiteX9-223" fmla="*/ 493614 w 1173345"/>
              <a:gd name="connsiteY9-224" fmla="*/ 687823 h 1836892"/>
              <a:gd name="connsiteX10-225" fmla="*/ 744467 w 1173345"/>
              <a:gd name="connsiteY10-226" fmla="*/ 736375 h 1836892"/>
              <a:gd name="connsiteX11-227" fmla="*/ 954860 w 1173345"/>
              <a:gd name="connsiteY11-228" fmla="*/ 776835 h 1836892"/>
              <a:gd name="connsiteX12-229" fmla="*/ 1173345 w 1173345"/>
              <a:gd name="connsiteY12-230" fmla="*/ 736375 h 1836892"/>
              <a:gd name="connsiteX13-231" fmla="*/ 1165253 w 1173345"/>
              <a:gd name="connsiteY13-232" fmla="*/ 32368 h 1836892"/>
              <a:gd name="connsiteX14-233" fmla="*/ 930584 w 1173345"/>
              <a:gd name="connsiteY14-234" fmla="*/ 97104 h 1836892"/>
              <a:gd name="connsiteX15-235" fmla="*/ 849664 w 1173345"/>
              <a:gd name="connsiteY15-236" fmla="*/ 105196 h 1836892"/>
              <a:gd name="connsiteX16-237" fmla="*/ 744467 w 1173345"/>
              <a:gd name="connsiteY16-238" fmla="*/ 89012 h 1836892"/>
              <a:gd name="connsiteX17-239" fmla="*/ 558351 w 1173345"/>
              <a:gd name="connsiteY17-240" fmla="*/ 48552 h 1836892"/>
              <a:gd name="connsiteX18-241" fmla="*/ 461246 w 1173345"/>
              <a:gd name="connsiteY18-242" fmla="*/ 16184 h 1836892"/>
              <a:gd name="connsiteX19-243" fmla="*/ 396510 w 1173345"/>
              <a:gd name="connsiteY19-244" fmla="*/ 24276 h 1836892"/>
              <a:gd name="connsiteX20-245" fmla="*/ 186117 w 1173345"/>
              <a:gd name="connsiteY20-246" fmla="*/ 48552 h 1836892"/>
              <a:gd name="connsiteX21-247" fmla="*/ 153749 w 1173345"/>
              <a:gd name="connsiteY21-248" fmla="*/ 8092 h 1836892"/>
              <a:gd name="connsiteX22-249" fmla="*/ 121381 w 1173345"/>
              <a:gd name="connsiteY22-250" fmla="*/ 16184 h 1836892"/>
              <a:gd name="connsiteX0-251" fmla="*/ 121381 w 1173345"/>
              <a:gd name="connsiteY0-252" fmla="*/ 16184 h 1836892"/>
              <a:gd name="connsiteX1-253" fmla="*/ 113289 w 1173345"/>
              <a:gd name="connsiteY1-254" fmla="*/ 1739787 h 1836892"/>
              <a:gd name="connsiteX2-255" fmla="*/ 0 w 1173345"/>
              <a:gd name="connsiteY2-256" fmla="*/ 1747879 h 1836892"/>
              <a:gd name="connsiteX3-257" fmla="*/ 16184 w 1173345"/>
              <a:gd name="connsiteY3-258" fmla="*/ 1828800 h 1836892"/>
              <a:gd name="connsiteX4-259" fmla="*/ 283221 w 1173345"/>
              <a:gd name="connsiteY4-260" fmla="*/ 1836892 h 1836892"/>
              <a:gd name="connsiteX5-261" fmla="*/ 267037 w 1173345"/>
              <a:gd name="connsiteY5-262" fmla="*/ 1747879 h 1836892"/>
              <a:gd name="connsiteX6-263" fmla="*/ 186117 w 1173345"/>
              <a:gd name="connsiteY6-264" fmla="*/ 1747879 h 1836892"/>
              <a:gd name="connsiteX7-265" fmla="*/ 178025 w 1173345"/>
              <a:gd name="connsiteY7-266" fmla="*/ 728283 h 1836892"/>
              <a:gd name="connsiteX8-267" fmla="*/ 356050 w 1173345"/>
              <a:gd name="connsiteY8-268" fmla="*/ 679731 h 1836892"/>
              <a:gd name="connsiteX9-269" fmla="*/ 493614 w 1173345"/>
              <a:gd name="connsiteY9-270" fmla="*/ 687823 h 1836892"/>
              <a:gd name="connsiteX10-271" fmla="*/ 744467 w 1173345"/>
              <a:gd name="connsiteY10-272" fmla="*/ 736375 h 1836892"/>
              <a:gd name="connsiteX11-273" fmla="*/ 954860 w 1173345"/>
              <a:gd name="connsiteY11-274" fmla="*/ 776835 h 1836892"/>
              <a:gd name="connsiteX12-275" fmla="*/ 1173345 w 1173345"/>
              <a:gd name="connsiteY12-276" fmla="*/ 736375 h 1836892"/>
              <a:gd name="connsiteX13-277" fmla="*/ 1165253 w 1173345"/>
              <a:gd name="connsiteY13-278" fmla="*/ 32368 h 1836892"/>
              <a:gd name="connsiteX14-279" fmla="*/ 930584 w 1173345"/>
              <a:gd name="connsiteY14-280" fmla="*/ 97104 h 1836892"/>
              <a:gd name="connsiteX15-281" fmla="*/ 849664 w 1173345"/>
              <a:gd name="connsiteY15-282" fmla="*/ 105196 h 1836892"/>
              <a:gd name="connsiteX16-283" fmla="*/ 744467 w 1173345"/>
              <a:gd name="connsiteY16-284" fmla="*/ 89012 h 1836892"/>
              <a:gd name="connsiteX17-285" fmla="*/ 558351 w 1173345"/>
              <a:gd name="connsiteY17-286" fmla="*/ 48552 h 1836892"/>
              <a:gd name="connsiteX18-287" fmla="*/ 461246 w 1173345"/>
              <a:gd name="connsiteY18-288" fmla="*/ 16184 h 1836892"/>
              <a:gd name="connsiteX19-289" fmla="*/ 186117 w 1173345"/>
              <a:gd name="connsiteY19-290" fmla="*/ 48552 h 1836892"/>
              <a:gd name="connsiteX20-291" fmla="*/ 153749 w 1173345"/>
              <a:gd name="connsiteY20-292" fmla="*/ 8092 h 1836892"/>
              <a:gd name="connsiteX21-293" fmla="*/ 121381 w 1173345"/>
              <a:gd name="connsiteY21-294" fmla="*/ 16184 h 1836892"/>
              <a:gd name="connsiteX0-295" fmla="*/ 121381 w 1173345"/>
              <a:gd name="connsiteY0-296" fmla="*/ 16184 h 1836892"/>
              <a:gd name="connsiteX1-297" fmla="*/ 113289 w 1173345"/>
              <a:gd name="connsiteY1-298" fmla="*/ 1739787 h 1836892"/>
              <a:gd name="connsiteX2-299" fmla="*/ 0 w 1173345"/>
              <a:gd name="connsiteY2-300" fmla="*/ 1747879 h 1836892"/>
              <a:gd name="connsiteX3-301" fmla="*/ 16184 w 1173345"/>
              <a:gd name="connsiteY3-302" fmla="*/ 1828800 h 1836892"/>
              <a:gd name="connsiteX4-303" fmla="*/ 283221 w 1173345"/>
              <a:gd name="connsiteY4-304" fmla="*/ 1836892 h 1836892"/>
              <a:gd name="connsiteX5-305" fmla="*/ 267037 w 1173345"/>
              <a:gd name="connsiteY5-306" fmla="*/ 1747879 h 1836892"/>
              <a:gd name="connsiteX6-307" fmla="*/ 186117 w 1173345"/>
              <a:gd name="connsiteY6-308" fmla="*/ 1747879 h 1836892"/>
              <a:gd name="connsiteX7-309" fmla="*/ 178025 w 1173345"/>
              <a:gd name="connsiteY7-310" fmla="*/ 728283 h 1836892"/>
              <a:gd name="connsiteX8-311" fmla="*/ 356050 w 1173345"/>
              <a:gd name="connsiteY8-312" fmla="*/ 679731 h 1836892"/>
              <a:gd name="connsiteX9-313" fmla="*/ 493614 w 1173345"/>
              <a:gd name="connsiteY9-314" fmla="*/ 687823 h 1836892"/>
              <a:gd name="connsiteX10-315" fmla="*/ 744467 w 1173345"/>
              <a:gd name="connsiteY10-316" fmla="*/ 736375 h 1836892"/>
              <a:gd name="connsiteX11-317" fmla="*/ 954860 w 1173345"/>
              <a:gd name="connsiteY11-318" fmla="*/ 776835 h 1836892"/>
              <a:gd name="connsiteX12-319" fmla="*/ 1173345 w 1173345"/>
              <a:gd name="connsiteY12-320" fmla="*/ 736375 h 1836892"/>
              <a:gd name="connsiteX13-321" fmla="*/ 1165253 w 1173345"/>
              <a:gd name="connsiteY13-322" fmla="*/ 32368 h 1836892"/>
              <a:gd name="connsiteX14-323" fmla="*/ 930584 w 1173345"/>
              <a:gd name="connsiteY14-324" fmla="*/ 97104 h 1836892"/>
              <a:gd name="connsiteX15-325" fmla="*/ 849664 w 1173345"/>
              <a:gd name="connsiteY15-326" fmla="*/ 105196 h 1836892"/>
              <a:gd name="connsiteX16-327" fmla="*/ 744467 w 1173345"/>
              <a:gd name="connsiteY16-328" fmla="*/ 89012 h 1836892"/>
              <a:gd name="connsiteX17-329" fmla="*/ 558351 w 1173345"/>
              <a:gd name="connsiteY17-330" fmla="*/ 48552 h 1836892"/>
              <a:gd name="connsiteX18-331" fmla="*/ 461246 w 1173345"/>
              <a:gd name="connsiteY18-332" fmla="*/ 16184 h 1836892"/>
              <a:gd name="connsiteX19-333" fmla="*/ 186117 w 1173345"/>
              <a:gd name="connsiteY19-334" fmla="*/ 48552 h 1836892"/>
              <a:gd name="connsiteX20-335" fmla="*/ 153749 w 1173345"/>
              <a:gd name="connsiteY20-336" fmla="*/ 8092 h 1836892"/>
              <a:gd name="connsiteX21-337" fmla="*/ 121381 w 1173345"/>
              <a:gd name="connsiteY21-338" fmla="*/ 16184 h 1836892"/>
              <a:gd name="connsiteX0-339" fmla="*/ 121381 w 1173345"/>
              <a:gd name="connsiteY0-340" fmla="*/ 16184 h 1836892"/>
              <a:gd name="connsiteX1-341" fmla="*/ 113289 w 1173345"/>
              <a:gd name="connsiteY1-342" fmla="*/ 1739787 h 1836892"/>
              <a:gd name="connsiteX2-343" fmla="*/ 0 w 1173345"/>
              <a:gd name="connsiteY2-344" fmla="*/ 1747879 h 1836892"/>
              <a:gd name="connsiteX3-345" fmla="*/ 16184 w 1173345"/>
              <a:gd name="connsiteY3-346" fmla="*/ 1828800 h 1836892"/>
              <a:gd name="connsiteX4-347" fmla="*/ 283221 w 1173345"/>
              <a:gd name="connsiteY4-348" fmla="*/ 1836892 h 1836892"/>
              <a:gd name="connsiteX5-349" fmla="*/ 267037 w 1173345"/>
              <a:gd name="connsiteY5-350" fmla="*/ 1747879 h 1836892"/>
              <a:gd name="connsiteX6-351" fmla="*/ 186117 w 1173345"/>
              <a:gd name="connsiteY6-352" fmla="*/ 1747879 h 1836892"/>
              <a:gd name="connsiteX7-353" fmla="*/ 178025 w 1173345"/>
              <a:gd name="connsiteY7-354" fmla="*/ 728283 h 1836892"/>
              <a:gd name="connsiteX8-355" fmla="*/ 356050 w 1173345"/>
              <a:gd name="connsiteY8-356" fmla="*/ 679731 h 1836892"/>
              <a:gd name="connsiteX9-357" fmla="*/ 493614 w 1173345"/>
              <a:gd name="connsiteY9-358" fmla="*/ 687823 h 1836892"/>
              <a:gd name="connsiteX10-359" fmla="*/ 744467 w 1173345"/>
              <a:gd name="connsiteY10-360" fmla="*/ 736375 h 1836892"/>
              <a:gd name="connsiteX11-361" fmla="*/ 954860 w 1173345"/>
              <a:gd name="connsiteY11-362" fmla="*/ 776835 h 1836892"/>
              <a:gd name="connsiteX12-363" fmla="*/ 1173345 w 1173345"/>
              <a:gd name="connsiteY12-364" fmla="*/ 736375 h 1836892"/>
              <a:gd name="connsiteX13-365" fmla="*/ 1165253 w 1173345"/>
              <a:gd name="connsiteY13-366" fmla="*/ 32368 h 1836892"/>
              <a:gd name="connsiteX14-367" fmla="*/ 930584 w 1173345"/>
              <a:gd name="connsiteY14-368" fmla="*/ 97104 h 1836892"/>
              <a:gd name="connsiteX15-369" fmla="*/ 849664 w 1173345"/>
              <a:gd name="connsiteY15-370" fmla="*/ 105196 h 1836892"/>
              <a:gd name="connsiteX16-371" fmla="*/ 744467 w 1173345"/>
              <a:gd name="connsiteY16-372" fmla="*/ 89012 h 1836892"/>
              <a:gd name="connsiteX17-373" fmla="*/ 558351 w 1173345"/>
              <a:gd name="connsiteY17-374" fmla="*/ 48552 h 1836892"/>
              <a:gd name="connsiteX18-375" fmla="*/ 461246 w 1173345"/>
              <a:gd name="connsiteY18-376" fmla="*/ 16184 h 1836892"/>
              <a:gd name="connsiteX19-377" fmla="*/ 186117 w 1173345"/>
              <a:gd name="connsiteY19-378" fmla="*/ 48552 h 1836892"/>
              <a:gd name="connsiteX20-379" fmla="*/ 153749 w 1173345"/>
              <a:gd name="connsiteY20-380" fmla="*/ 8092 h 1836892"/>
              <a:gd name="connsiteX21-381" fmla="*/ 121381 w 1173345"/>
              <a:gd name="connsiteY21-382" fmla="*/ 16184 h 1836892"/>
              <a:gd name="connsiteX0-383" fmla="*/ 121381 w 1173345"/>
              <a:gd name="connsiteY0-384" fmla="*/ 16184 h 1836892"/>
              <a:gd name="connsiteX1-385" fmla="*/ 113289 w 1173345"/>
              <a:gd name="connsiteY1-386" fmla="*/ 1739787 h 1836892"/>
              <a:gd name="connsiteX2-387" fmla="*/ 0 w 1173345"/>
              <a:gd name="connsiteY2-388" fmla="*/ 1747879 h 1836892"/>
              <a:gd name="connsiteX3-389" fmla="*/ 16184 w 1173345"/>
              <a:gd name="connsiteY3-390" fmla="*/ 1828800 h 1836892"/>
              <a:gd name="connsiteX4-391" fmla="*/ 283221 w 1173345"/>
              <a:gd name="connsiteY4-392" fmla="*/ 1836892 h 1836892"/>
              <a:gd name="connsiteX5-393" fmla="*/ 267037 w 1173345"/>
              <a:gd name="connsiteY5-394" fmla="*/ 1747879 h 1836892"/>
              <a:gd name="connsiteX6-395" fmla="*/ 186117 w 1173345"/>
              <a:gd name="connsiteY6-396" fmla="*/ 1747879 h 1836892"/>
              <a:gd name="connsiteX7-397" fmla="*/ 178025 w 1173345"/>
              <a:gd name="connsiteY7-398" fmla="*/ 728283 h 1836892"/>
              <a:gd name="connsiteX8-399" fmla="*/ 356050 w 1173345"/>
              <a:gd name="connsiteY8-400" fmla="*/ 679731 h 1836892"/>
              <a:gd name="connsiteX9-401" fmla="*/ 493614 w 1173345"/>
              <a:gd name="connsiteY9-402" fmla="*/ 687823 h 1836892"/>
              <a:gd name="connsiteX10-403" fmla="*/ 744467 w 1173345"/>
              <a:gd name="connsiteY10-404" fmla="*/ 736375 h 1836892"/>
              <a:gd name="connsiteX11-405" fmla="*/ 954860 w 1173345"/>
              <a:gd name="connsiteY11-406" fmla="*/ 776835 h 1836892"/>
              <a:gd name="connsiteX12-407" fmla="*/ 1173345 w 1173345"/>
              <a:gd name="connsiteY12-408" fmla="*/ 736375 h 1836892"/>
              <a:gd name="connsiteX13-409" fmla="*/ 1165253 w 1173345"/>
              <a:gd name="connsiteY13-410" fmla="*/ 32368 h 1836892"/>
              <a:gd name="connsiteX14-411" fmla="*/ 930584 w 1173345"/>
              <a:gd name="connsiteY14-412" fmla="*/ 97104 h 1836892"/>
              <a:gd name="connsiteX15-413" fmla="*/ 849664 w 1173345"/>
              <a:gd name="connsiteY15-414" fmla="*/ 105196 h 1836892"/>
              <a:gd name="connsiteX16-415" fmla="*/ 558351 w 1173345"/>
              <a:gd name="connsiteY16-416" fmla="*/ 48552 h 1836892"/>
              <a:gd name="connsiteX17-417" fmla="*/ 461246 w 1173345"/>
              <a:gd name="connsiteY17-418" fmla="*/ 16184 h 1836892"/>
              <a:gd name="connsiteX18-419" fmla="*/ 186117 w 1173345"/>
              <a:gd name="connsiteY18-420" fmla="*/ 48552 h 1836892"/>
              <a:gd name="connsiteX19-421" fmla="*/ 153749 w 1173345"/>
              <a:gd name="connsiteY19-422" fmla="*/ 8092 h 1836892"/>
              <a:gd name="connsiteX20-423" fmla="*/ 121381 w 1173345"/>
              <a:gd name="connsiteY20-424" fmla="*/ 16184 h 1836892"/>
              <a:gd name="connsiteX0-425" fmla="*/ 121381 w 1173345"/>
              <a:gd name="connsiteY0-426" fmla="*/ 16184 h 1836892"/>
              <a:gd name="connsiteX1-427" fmla="*/ 113289 w 1173345"/>
              <a:gd name="connsiteY1-428" fmla="*/ 1739787 h 1836892"/>
              <a:gd name="connsiteX2-429" fmla="*/ 0 w 1173345"/>
              <a:gd name="connsiteY2-430" fmla="*/ 1747879 h 1836892"/>
              <a:gd name="connsiteX3-431" fmla="*/ 16184 w 1173345"/>
              <a:gd name="connsiteY3-432" fmla="*/ 1828800 h 1836892"/>
              <a:gd name="connsiteX4-433" fmla="*/ 283221 w 1173345"/>
              <a:gd name="connsiteY4-434" fmla="*/ 1836892 h 1836892"/>
              <a:gd name="connsiteX5-435" fmla="*/ 267037 w 1173345"/>
              <a:gd name="connsiteY5-436" fmla="*/ 1747879 h 1836892"/>
              <a:gd name="connsiteX6-437" fmla="*/ 186117 w 1173345"/>
              <a:gd name="connsiteY6-438" fmla="*/ 1747879 h 1836892"/>
              <a:gd name="connsiteX7-439" fmla="*/ 178025 w 1173345"/>
              <a:gd name="connsiteY7-440" fmla="*/ 728283 h 1836892"/>
              <a:gd name="connsiteX8-441" fmla="*/ 356050 w 1173345"/>
              <a:gd name="connsiteY8-442" fmla="*/ 679731 h 1836892"/>
              <a:gd name="connsiteX9-443" fmla="*/ 493614 w 1173345"/>
              <a:gd name="connsiteY9-444" fmla="*/ 687823 h 1836892"/>
              <a:gd name="connsiteX10-445" fmla="*/ 744467 w 1173345"/>
              <a:gd name="connsiteY10-446" fmla="*/ 736375 h 1836892"/>
              <a:gd name="connsiteX11-447" fmla="*/ 954860 w 1173345"/>
              <a:gd name="connsiteY11-448" fmla="*/ 776835 h 1836892"/>
              <a:gd name="connsiteX12-449" fmla="*/ 1173345 w 1173345"/>
              <a:gd name="connsiteY12-450" fmla="*/ 736375 h 1836892"/>
              <a:gd name="connsiteX13-451" fmla="*/ 1165253 w 1173345"/>
              <a:gd name="connsiteY13-452" fmla="*/ 32368 h 1836892"/>
              <a:gd name="connsiteX14-453" fmla="*/ 930584 w 1173345"/>
              <a:gd name="connsiteY14-454" fmla="*/ 97104 h 1836892"/>
              <a:gd name="connsiteX15-455" fmla="*/ 849664 w 1173345"/>
              <a:gd name="connsiteY15-456" fmla="*/ 105196 h 1836892"/>
              <a:gd name="connsiteX16-457" fmla="*/ 461246 w 1173345"/>
              <a:gd name="connsiteY16-458" fmla="*/ 16184 h 1836892"/>
              <a:gd name="connsiteX17-459" fmla="*/ 186117 w 1173345"/>
              <a:gd name="connsiteY17-460" fmla="*/ 48552 h 1836892"/>
              <a:gd name="connsiteX18-461" fmla="*/ 153749 w 1173345"/>
              <a:gd name="connsiteY18-462" fmla="*/ 8092 h 1836892"/>
              <a:gd name="connsiteX19-463" fmla="*/ 121381 w 1173345"/>
              <a:gd name="connsiteY19-464" fmla="*/ 16184 h 1836892"/>
              <a:gd name="connsiteX0-465" fmla="*/ 121381 w 1173345"/>
              <a:gd name="connsiteY0-466" fmla="*/ 16184 h 1836892"/>
              <a:gd name="connsiteX1-467" fmla="*/ 113289 w 1173345"/>
              <a:gd name="connsiteY1-468" fmla="*/ 1739787 h 1836892"/>
              <a:gd name="connsiteX2-469" fmla="*/ 0 w 1173345"/>
              <a:gd name="connsiteY2-470" fmla="*/ 1747879 h 1836892"/>
              <a:gd name="connsiteX3-471" fmla="*/ 16184 w 1173345"/>
              <a:gd name="connsiteY3-472" fmla="*/ 1828800 h 1836892"/>
              <a:gd name="connsiteX4-473" fmla="*/ 283221 w 1173345"/>
              <a:gd name="connsiteY4-474" fmla="*/ 1836892 h 1836892"/>
              <a:gd name="connsiteX5-475" fmla="*/ 267037 w 1173345"/>
              <a:gd name="connsiteY5-476" fmla="*/ 1747879 h 1836892"/>
              <a:gd name="connsiteX6-477" fmla="*/ 186117 w 1173345"/>
              <a:gd name="connsiteY6-478" fmla="*/ 1747879 h 1836892"/>
              <a:gd name="connsiteX7-479" fmla="*/ 178025 w 1173345"/>
              <a:gd name="connsiteY7-480" fmla="*/ 728283 h 1836892"/>
              <a:gd name="connsiteX8-481" fmla="*/ 356050 w 1173345"/>
              <a:gd name="connsiteY8-482" fmla="*/ 679731 h 1836892"/>
              <a:gd name="connsiteX9-483" fmla="*/ 493614 w 1173345"/>
              <a:gd name="connsiteY9-484" fmla="*/ 687823 h 1836892"/>
              <a:gd name="connsiteX10-485" fmla="*/ 744467 w 1173345"/>
              <a:gd name="connsiteY10-486" fmla="*/ 736375 h 1836892"/>
              <a:gd name="connsiteX11-487" fmla="*/ 954860 w 1173345"/>
              <a:gd name="connsiteY11-488" fmla="*/ 776835 h 1836892"/>
              <a:gd name="connsiteX12-489" fmla="*/ 1173345 w 1173345"/>
              <a:gd name="connsiteY12-490" fmla="*/ 736375 h 1836892"/>
              <a:gd name="connsiteX13-491" fmla="*/ 1165253 w 1173345"/>
              <a:gd name="connsiteY13-492" fmla="*/ 32368 h 1836892"/>
              <a:gd name="connsiteX14-493" fmla="*/ 930584 w 1173345"/>
              <a:gd name="connsiteY14-494" fmla="*/ 97104 h 1836892"/>
              <a:gd name="connsiteX15-495" fmla="*/ 849664 w 1173345"/>
              <a:gd name="connsiteY15-496" fmla="*/ 105196 h 1836892"/>
              <a:gd name="connsiteX16-497" fmla="*/ 461246 w 1173345"/>
              <a:gd name="connsiteY16-498" fmla="*/ 16184 h 1836892"/>
              <a:gd name="connsiteX17-499" fmla="*/ 186117 w 1173345"/>
              <a:gd name="connsiteY17-500" fmla="*/ 48552 h 1836892"/>
              <a:gd name="connsiteX18-501" fmla="*/ 153749 w 1173345"/>
              <a:gd name="connsiteY18-502" fmla="*/ 8092 h 1836892"/>
              <a:gd name="connsiteX19-503" fmla="*/ 121381 w 1173345"/>
              <a:gd name="connsiteY19-504" fmla="*/ 16184 h 1836892"/>
              <a:gd name="connsiteX0-505" fmla="*/ 121381 w 1173345"/>
              <a:gd name="connsiteY0-506" fmla="*/ 16184 h 1836892"/>
              <a:gd name="connsiteX1-507" fmla="*/ 113289 w 1173345"/>
              <a:gd name="connsiteY1-508" fmla="*/ 1739787 h 1836892"/>
              <a:gd name="connsiteX2-509" fmla="*/ 0 w 1173345"/>
              <a:gd name="connsiteY2-510" fmla="*/ 1747879 h 1836892"/>
              <a:gd name="connsiteX3-511" fmla="*/ 16184 w 1173345"/>
              <a:gd name="connsiteY3-512" fmla="*/ 1828800 h 1836892"/>
              <a:gd name="connsiteX4-513" fmla="*/ 283221 w 1173345"/>
              <a:gd name="connsiteY4-514" fmla="*/ 1836892 h 1836892"/>
              <a:gd name="connsiteX5-515" fmla="*/ 267037 w 1173345"/>
              <a:gd name="connsiteY5-516" fmla="*/ 1747879 h 1836892"/>
              <a:gd name="connsiteX6-517" fmla="*/ 186117 w 1173345"/>
              <a:gd name="connsiteY6-518" fmla="*/ 1747879 h 1836892"/>
              <a:gd name="connsiteX7-519" fmla="*/ 178025 w 1173345"/>
              <a:gd name="connsiteY7-520" fmla="*/ 728283 h 1836892"/>
              <a:gd name="connsiteX8-521" fmla="*/ 356050 w 1173345"/>
              <a:gd name="connsiteY8-522" fmla="*/ 679731 h 1836892"/>
              <a:gd name="connsiteX9-523" fmla="*/ 493614 w 1173345"/>
              <a:gd name="connsiteY9-524" fmla="*/ 687823 h 1836892"/>
              <a:gd name="connsiteX10-525" fmla="*/ 744467 w 1173345"/>
              <a:gd name="connsiteY10-526" fmla="*/ 736375 h 1836892"/>
              <a:gd name="connsiteX11-527" fmla="*/ 954860 w 1173345"/>
              <a:gd name="connsiteY11-528" fmla="*/ 776835 h 1836892"/>
              <a:gd name="connsiteX12-529" fmla="*/ 1173345 w 1173345"/>
              <a:gd name="connsiteY12-530" fmla="*/ 736375 h 1836892"/>
              <a:gd name="connsiteX13-531" fmla="*/ 1165253 w 1173345"/>
              <a:gd name="connsiteY13-532" fmla="*/ 32368 h 1836892"/>
              <a:gd name="connsiteX14-533" fmla="*/ 930584 w 1173345"/>
              <a:gd name="connsiteY14-534" fmla="*/ 97104 h 1836892"/>
              <a:gd name="connsiteX15-535" fmla="*/ 849664 w 1173345"/>
              <a:gd name="connsiteY15-536" fmla="*/ 105196 h 1836892"/>
              <a:gd name="connsiteX16-537" fmla="*/ 461246 w 1173345"/>
              <a:gd name="connsiteY16-538" fmla="*/ 16184 h 1836892"/>
              <a:gd name="connsiteX17-539" fmla="*/ 186117 w 1173345"/>
              <a:gd name="connsiteY17-540" fmla="*/ 48552 h 1836892"/>
              <a:gd name="connsiteX18-541" fmla="*/ 153749 w 1173345"/>
              <a:gd name="connsiteY18-542" fmla="*/ 8092 h 1836892"/>
              <a:gd name="connsiteX19-543" fmla="*/ 121381 w 1173345"/>
              <a:gd name="connsiteY19-544" fmla="*/ 16184 h 1836892"/>
              <a:gd name="connsiteX0-545" fmla="*/ 121381 w 1173345"/>
              <a:gd name="connsiteY0-546" fmla="*/ 18429 h 1839137"/>
              <a:gd name="connsiteX1-547" fmla="*/ 113289 w 1173345"/>
              <a:gd name="connsiteY1-548" fmla="*/ 1742032 h 1839137"/>
              <a:gd name="connsiteX2-549" fmla="*/ 0 w 1173345"/>
              <a:gd name="connsiteY2-550" fmla="*/ 1750124 h 1839137"/>
              <a:gd name="connsiteX3-551" fmla="*/ 16184 w 1173345"/>
              <a:gd name="connsiteY3-552" fmla="*/ 1831045 h 1839137"/>
              <a:gd name="connsiteX4-553" fmla="*/ 283221 w 1173345"/>
              <a:gd name="connsiteY4-554" fmla="*/ 1839137 h 1839137"/>
              <a:gd name="connsiteX5-555" fmla="*/ 267037 w 1173345"/>
              <a:gd name="connsiteY5-556" fmla="*/ 1750124 h 1839137"/>
              <a:gd name="connsiteX6-557" fmla="*/ 186117 w 1173345"/>
              <a:gd name="connsiteY6-558" fmla="*/ 1750124 h 1839137"/>
              <a:gd name="connsiteX7-559" fmla="*/ 178025 w 1173345"/>
              <a:gd name="connsiteY7-560" fmla="*/ 730528 h 1839137"/>
              <a:gd name="connsiteX8-561" fmla="*/ 356050 w 1173345"/>
              <a:gd name="connsiteY8-562" fmla="*/ 681976 h 1839137"/>
              <a:gd name="connsiteX9-563" fmla="*/ 493614 w 1173345"/>
              <a:gd name="connsiteY9-564" fmla="*/ 690068 h 1839137"/>
              <a:gd name="connsiteX10-565" fmla="*/ 744467 w 1173345"/>
              <a:gd name="connsiteY10-566" fmla="*/ 738620 h 1839137"/>
              <a:gd name="connsiteX11-567" fmla="*/ 954860 w 1173345"/>
              <a:gd name="connsiteY11-568" fmla="*/ 779080 h 1839137"/>
              <a:gd name="connsiteX12-569" fmla="*/ 1173345 w 1173345"/>
              <a:gd name="connsiteY12-570" fmla="*/ 738620 h 1839137"/>
              <a:gd name="connsiteX13-571" fmla="*/ 1165253 w 1173345"/>
              <a:gd name="connsiteY13-572" fmla="*/ 34613 h 1839137"/>
              <a:gd name="connsiteX14-573" fmla="*/ 930584 w 1173345"/>
              <a:gd name="connsiteY14-574" fmla="*/ 99349 h 1839137"/>
              <a:gd name="connsiteX15-575" fmla="*/ 849664 w 1173345"/>
              <a:gd name="connsiteY15-576" fmla="*/ 107441 h 1839137"/>
              <a:gd name="connsiteX16-577" fmla="*/ 461246 w 1173345"/>
              <a:gd name="connsiteY16-578" fmla="*/ 18429 h 1839137"/>
              <a:gd name="connsiteX17-579" fmla="*/ 186117 w 1173345"/>
              <a:gd name="connsiteY17-580" fmla="*/ 50797 h 1839137"/>
              <a:gd name="connsiteX18-581" fmla="*/ 173437 w 1173345"/>
              <a:gd name="connsiteY18-582" fmla="*/ 6661 h 1839137"/>
              <a:gd name="connsiteX19-583" fmla="*/ 121381 w 1173345"/>
              <a:gd name="connsiteY19-584" fmla="*/ 18429 h 1839137"/>
              <a:gd name="connsiteX0-585" fmla="*/ 121381 w 1173345"/>
              <a:gd name="connsiteY0-586" fmla="*/ 18429 h 1839137"/>
              <a:gd name="connsiteX1-587" fmla="*/ 113289 w 1173345"/>
              <a:gd name="connsiteY1-588" fmla="*/ 1742032 h 1839137"/>
              <a:gd name="connsiteX2-589" fmla="*/ 0 w 1173345"/>
              <a:gd name="connsiteY2-590" fmla="*/ 1750124 h 1839137"/>
              <a:gd name="connsiteX3-591" fmla="*/ 16184 w 1173345"/>
              <a:gd name="connsiteY3-592" fmla="*/ 1831045 h 1839137"/>
              <a:gd name="connsiteX4-593" fmla="*/ 283221 w 1173345"/>
              <a:gd name="connsiteY4-594" fmla="*/ 1839137 h 1839137"/>
              <a:gd name="connsiteX5-595" fmla="*/ 267037 w 1173345"/>
              <a:gd name="connsiteY5-596" fmla="*/ 1750124 h 1839137"/>
              <a:gd name="connsiteX6-597" fmla="*/ 186117 w 1173345"/>
              <a:gd name="connsiteY6-598" fmla="*/ 1750124 h 1839137"/>
              <a:gd name="connsiteX7-599" fmla="*/ 178025 w 1173345"/>
              <a:gd name="connsiteY7-600" fmla="*/ 730528 h 1839137"/>
              <a:gd name="connsiteX8-601" fmla="*/ 356050 w 1173345"/>
              <a:gd name="connsiteY8-602" fmla="*/ 681976 h 1839137"/>
              <a:gd name="connsiteX9-603" fmla="*/ 744467 w 1173345"/>
              <a:gd name="connsiteY9-604" fmla="*/ 738620 h 1839137"/>
              <a:gd name="connsiteX10-605" fmla="*/ 954860 w 1173345"/>
              <a:gd name="connsiteY10-606" fmla="*/ 779080 h 1839137"/>
              <a:gd name="connsiteX11-607" fmla="*/ 1173345 w 1173345"/>
              <a:gd name="connsiteY11-608" fmla="*/ 738620 h 1839137"/>
              <a:gd name="connsiteX12-609" fmla="*/ 1165253 w 1173345"/>
              <a:gd name="connsiteY12-610" fmla="*/ 34613 h 1839137"/>
              <a:gd name="connsiteX13-611" fmla="*/ 930584 w 1173345"/>
              <a:gd name="connsiteY13-612" fmla="*/ 99349 h 1839137"/>
              <a:gd name="connsiteX14-613" fmla="*/ 849664 w 1173345"/>
              <a:gd name="connsiteY14-614" fmla="*/ 107441 h 1839137"/>
              <a:gd name="connsiteX15-615" fmla="*/ 461246 w 1173345"/>
              <a:gd name="connsiteY15-616" fmla="*/ 18429 h 1839137"/>
              <a:gd name="connsiteX16-617" fmla="*/ 186117 w 1173345"/>
              <a:gd name="connsiteY16-618" fmla="*/ 50797 h 1839137"/>
              <a:gd name="connsiteX17-619" fmla="*/ 173437 w 1173345"/>
              <a:gd name="connsiteY17-620" fmla="*/ 6661 h 1839137"/>
              <a:gd name="connsiteX18-621" fmla="*/ 121381 w 1173345"/>
              <a:gd name="connsiteY18-622" fmla="*/ 18429 h 1839137"/>
              <a:gd name="connsiteX0-623" fmla="*/ 121381 w 1173345"/>
              <a:gd name="connsiteY0-624" fmla="*/ 18429 h 1839137"/>
              <a:gd name="connsiteX1-625" fmla="*/ 113289 w 1173345"/>
              <a:gd name="connsiteY1-626" fmla="*/ 1742032 h 1839137"/>
              <a:gd name="connsiteX2-627" fmla="*/ 0 w 1173345"/>
              <a:gd name="connsiteY2-628" fmla="*/ 1750124 h 1839137"/>
              <a:gd name="connsiteX3-629" fmla="*/ 16184 w 1173345"/>
              <a:gd name="connsiteY3-630" fmla="*/ 1831045 h 1839137"/>
              <a:gd name="connsiteX4-631" fmla="*/ 283221 w 1173345"/>
              <a:gd name="connsiteY4-632" fmla="*/ 1839137 h 1839137"/>
              <a:gd name="connsiteX5-633" fmla="*/ 267037 w 1173345"/>
              <a:gd name="connsiteY5-634" fmla="*/ 1750124 h 1839137"/>
              <a:gd name="connsiteX6-635" fmla="*/ 186117 w 1173345"/>
              <a:gd name="connsiteY6-636" fmla="*/ 1750124 h 1839137"/>
              <a:gd name="connsiteX7-637" fmla="*/ 178025 w 1173345"/>
              <a:gd name="connsiteY7-638" fmla="*/ 730528 h 1839137"/>
              <a:gd name="connsiteX8-639" fmla="*/ 356050 w 1173345"/>
              <a:gd name="connsiteY8-640" fmla="*/ 681976 h 1839137"/>
              <a:gd name="connsiteX9-641" fmla="*/ 744467 w 1173345"/>
              <a:gd name="connsiteY9-642" fmla="*/ 738620 h 1839137"/>
              <a:gd name="connsiteX10-643" fmla="*/ 954860 w 1173345"/>
              <a:gd name="connsiteY10-644" fmla="*/ 779080 h 1839137"/>
              <a:gd name="connsiteX11-645" fmla="*/ 1173345 w 1173345"/>
              <a:gd name="connsiteY11-646" fmla="*/ 738620 h 1839137"/>
              <a:gd name="connsiteX12-647" fmla="*/ 1165253 w 1173345"/>
              <a:gd name="connsiteY12-648" fmla="*/ 34613 h 1839137"/>
              <a:gd name="connsiteX13-649" fmla="*/ 930584 w 1173345"/>
              <a:gd name="connsiteY13-650" fmla="*/ 99349 h 1839137"/>
              <a:gd name="connsiteX14-651" fmla="*/ 849664 w 1173345"/>
              <a:gd name="connsiteY14-652" fmla="*/ 107441 h 1839137"/>
              <a:gd name="connsiteX15-653" fmla="*/ 461246 w 1173345"/>
              <a:gd name="connsiteY15-654" fmla="*/ 18429 h 1839137"/>
              <a:gd name="connsiteX16-655" fmla="*/ 186117 w 1173345"/>
              <a:gd name="connsiteY16-656" fmla="*/ 50797 h 1839137"/>
              <a:gd name="connsiteX17-657" fmla="*/ 173437 w 1173345"/>
              <a:gd name="connsiteY17-658" fmla="*/ 6661 h 1839137"/>
              <a:gd name="connsiteX18-659" fmla="*/ 121381 w 1173345"/>
              <a:gd name="connsiteY18-660" fmla="*/ 18429 h 1839137"/>
              <a:gd name="connsiteX0-661" fmla="*/ 121381 w 1173345"/>
              <a:gd name="connsiteY0-662" fmla="*/ 18429 h 1839137"/>
              <a:gd name="connsiteX1-663" fmla="*/ 113289 w 1173345"/>
              <a:gd name="connsiteY1-664" fmla="*/ 1742032 h 1839137"/>
              <a:gd name="connsiteX2-665" fmla="*/ 0 w 1173345"/>
              <a:gd name="connsiteY2-666" fmla="*/ 1750124 h 1839137"/>
              <a:gd name="connsiteX3-667" fmla="*/ 16184 w 1173345"/>
              <a:gd name="connsiteY3-668" fmla="*/ 1831045 h 1839137"/>
              <a:gd name="connsiteX4-669" fmla="*/ 283221 w 1173345"/>
              <a:gd name="connsiteY4-670" fmla="*/ 1839137 h 1839137"/>
              <a:gd name="connsiteX5-671" fmla="*/ 267037 w 1173345"/>
              <a:gd name="connsiteY5-672" fmla="*/ 1750124 h 1839137"/>
              <a:gd name="connsiteX6-673" fmla="*/ 186117 w 1173345"/>
              <a:gd name="connsiteY6-674" fmla="*/ 1750124 h 1839137"/>
              <a:gd name="connsiteX7-675" fmla="*/ 178025 w 1173345"/>
              <a:gd name="connsiteY7-676" fmla="*/ 730528 h 1839137"/>
              <a:gd name="connsiteX8-677" fmla="*/ 461469 w 1173345"/>
              <a:gd name="connsiteY8-678" fmla="*/ 726742 h 1839137"/>
              <a:gd name="connsiteX9-679" fmla="*/ 744467 w 1173345"/>
              <a:gd name="connsiteY9-680" fmla="*/ 738620 h 1839137"/>
              <a:gd name="connsiteX10-681" fmla="*/ 954860 w 1173345"/>
              <a:gd name="connsiteY10-682" fmla="*/ 779080 h 1839137"/>
              <a:gd name="connsiteX11-683" fmla="*/ 1173345 w 1173345"/>
              <a:gd name="connsiteY11-684" fmla="*/ 738620 h 1839137"/>
              <a:gd name="connsiteX12-685" fmla="*/ 1165253 w 1173345"/>
              <a:gd name="connsiteY12-686" fmla="*/ 34613 h 1839137"/>
              <a:gd name="connsiteX13-687" fmla="*/ 930584 w 1173345"/>
              <a:gd name="connsiteY13-688" fmla="*/ 99349 h 1839137"/>
              <a:gd name="connsiteX14-689" fmla="*/ 849664 w 1173345"/>
              <a:gd name="connsiteY14-690" fmla="*/ 107441 h 1839137"/>
              <a:gd name="connsiteX15-691" fmla="*/ 461246 w 1173345"/>
              <a:gd name="connsiteY15-692" fmla="*/ 18429 h 1839137"/>
              <a:gd name="connsiteX16-693" fmla="*/ 186117 w 1173345"/>
              <a:gd name="connsiteY16-694" fmla="*/ 50797 h 1839137"/>
              <a:gd name="connsiteX17-695" fmla="*/ 173437 w 1173345"/>
              <a:gd name="connsiteY17-696" fmla="*/ 6661 h 1839137"/>
              <a:gd name="connsiteX18-697" fmla="*/ 121381 w 1173345"/>
              <a:gd name="connsiteY18-698" fmla="*/ 18429 h 1839137"/>
              <a:gd name="connsiteX0-699" fmla="*/ 121381 w 1173345"/>
              <a:gd name="connsiteY0-700" fmla="*/ 18429 h 1839137"/>
              <a:gd name="connsiteX1-701" fmla="*/ 113289 w 1173345"/>
              <a:gd name="connsiteY1-702" fmla="*/ 1742032 h 1839137"/>
              <a:gd name="connsiteX2-703" fmla="*/ 0 w 1173345"/>
              <a:gd name="connsiteY2-704" fmla="*/ 1750124 h 1839137"/>
              <a:gd name="connsiteX3-705" fmla="*/ 16184 w 1173345"/>
              <a:gd name="connsiteY3-706" fmla="*/ 1831045 h 1839137"/>
              <a:gd name="connsiteX4-707" fmla="*/ 283221 w 1173345"/>
              <a:gd name="connsiteY4-708" fmla="*/ 1839137 h 1839137"/>
              <a:gd name="connsiteX5-709" fmla="*/ 267037 w 1173345"/>
              <a:gd name="connsiteY5-710" fmla="*/ 1750124 h 1839137"/>
              <a:gd name="connsiteX6-711" fmla="*/ 186117 w 1173345"/>
              <a:gd name="connsiteY6-712" fmla="*/ 1750124 h 1839137"/>
              <a:gd name="connsiteX7-713" fmla="*/ 178025 w 1173345"/>
              <a:gd name="connsiteY7-714" fmla="*/ 730528 h 1839137"/>
              <a:gd name="connsiteX8-715" fmla="*/ 461469 w 1173345"/>
              <a:gd name="connsiteY8-716" fmla="*/ 654734 h 1839137"/>
              <a:gd name="connsiteX9-717" fmla="*/ 744467 w 1173345"/>
              <a:gd name="connsiteY9-718" fmla="*/ 738620 h 1839137"/>
              <a:gd name="connsiteX10-719" fmla="*/ 954860 w 1173345"/>
              <a:gd name="connsiteY10-720" fmla="*/ 779080 h 1839137"/>
              <a:gd name="connsiteX11-721" fmla="*/ 1173345 w 1173345"/>
              <a:gd name="connsiteY11-722" fmla="*/ 738620 h 1839137"/>
              <a:gd name="connsiteX12-723" fmla="*/ 1165253 w 1173345"/>
              <a:gd name="connsiteY12-724" fmla="*/ 34613 h 1839137"/>
              <a:gd name="connsiteX13-725" fmla="*/ 930584 w 1173345"/>
              <a:gd name="connsiteY13-726" fmla="*/ 99349 h 1839137"/>
              <a:gd name="connsiteX14-727" fmla="*/ 849664 w 1173345"/>
              <a:gd name="connsiteY14-728" fmla="*/ 107441 h 1839137"/>
              <a:gd name="connsiteX15-729" fmla="*/ 461246 w 1173345"/>
              <a:gd name="connsiteY15-730" fmla="*/ 18429 h 1839137"/>
              <a:gd name="connsiteX16-731" fmla="*/ 186117 w 1173345"/>
              <a:gd name="connsiteY16-732" fmla="*/ 50797 h 1839137"/>
              <a:gd name="connsiteX17-733" fmla="*/ 173437 w 1173345"/>
              <a:gd name="connsiteY17-734" fmla="*/ 6661 h 1839137"/>
              <a:gd name="connsiteX18-735" fmla="*/ 121381 w 1173345"/>
              <a:gd name="connsiteY18-736" fmla="*/ 18429 h 1839137"/>
              <a:gd name="connsiteX0-737" fmla="*/ 121381 w 1173345"/>
              <a:gd name="connsiteY0-738" fmla="*/ 18429 h 1839137"/>
              <a:gd name="connsiteX1-739" fmla="*/ 113289 w 1173345"/>
              <a:gd name="connsiteY1-740" fmla="*/ 1742032 h 1839137"/>
              <a:gd name="connsiteX2-741" fmla="*/ 0 w 1173345"/>
              <a:gd name="connsiteY2-742" fmla="*/ 1750124 h 1839137"/>
              <a:gd name="connsiteX3-743" fmla="*/ 16184 w 1173345"/>
              <a:gd name="connsiteY3-744" fmla="*/ 1831045 h 1839137"/>
              <a:gd name="connsiteX4-745" fmla="*/ 283221 w 1173345"/>
              <a:gd name="connsiteY4-746" fmla="*/ 1839137 h 1839137"/>
              <a:gd name="connsiteX5-747" fmla="*/ 267037 w 1173345"/>
              <a:gd name="connsiteY5-748" fmla="*/ 1750124 h 1839137"/>
              <a:gd name="connsiteX6-749" fmla="*/ 186117 w 1173345"/>
              <a:gd name="connsiteY6-750" fmla="*/ 1750124 h 1839137"/>
              <a:gd name="connsiteX7-751" fmla="*/ 173437 w 1173345"/>
              <a:gd name="connsiteY7-752" fmla="*/ 798750 h 1839137"/>
              <a:gd name="connsiteX8-753" fmla="*/ 461469 w 1173345"/>
              <a:gd name="connsiteY8-754" fmla="*/ 654734 h 1839137"/>
              <a:gd name="connsiteX9-755" fmla="*/ 744467 w 1173345"/>
              <a:gd name="connsiteY9-756" fmla="*/ 738620 h 1839137"/>
              <a:gd name="connsiteX10-757" fmla="*/ 954860 w 1173345"/>
              <a:gd name="connsiteY10-758" fmla="*/ 779080 h 1839137"/>
              <a:gd name="connsiteX11-759" fmla="*/ 1173345 w 1173345"/>
              <a:gd name="connsiteY11-760" fmla="*/ 738620 h 1839137"/>
              <a:gd name="connsiteX12-761" fmla="*/ 1165253 w 1173345"/>
              <a:gd name="connsiteY12-762" fmla="*/ 34613 h 1839137"/>
              <a:gd name="connsiteX13-763" fmla="*/ 930584 w 1173345"/>
              <a:gd name="connsiteY13-764" fmla="*/ 99349 h 1839137"/>
              <a:gd name="connsiteX14-765" fmla="*/ 849664 w 1173345"/>
              <a:gd name="connsiteY14-766" fmla="*/ 107441 h 1839137"/>
              <a:gd name="connsiteX15-767" fmla="*/ 461246 w 1173345"/>
              <a:gd name="connsiteY15-768" fmla="*/ 18429 h 1839137"/>
              <a:gd name="connsiteX16-769" fmla="*/ 186117 w 1173345"/>
              <a:gd name="connsiteY16-770" fmla="*/ 50797 h 1839137"/>
              <a:gd name="connsiteX17-771" fmla="*/ 173437 w 1173345"/>
              <a:gd name="connsiteY17-772" fmla="*/ 6661 h 1839137"/>
              <a:gd name="connsiteX18-773" fmla="*/ 121381 w 1173345"/>
              <a:gd name="connsiteY18-774" fmla="*/ 18429 h 1839137"/>
              <a:gd name="connsiteX0-775" fmla="*/ 121381 w 1173345"/>
              <a:gd name="connsiteY0-776" fmla="*/ 18429 h 1839137"/>
              <a:gd name="connsiteX1-777" fmla="*/ 113289 w 1173345"/>
              <a:gd name="connsiteY1-778" fmla="*/ 1742032 h 1839137"/>
              <a:gd name="connsiteX2-779" fmla="*/ 0 w 1173345"/>
              <a:gd name="connsiteY2-780" fmla="*/ 1750124 h 1839137"/>
              <a:gd name="connsiteX3-781" fmla="*/ 16184 w 1173345"/>
              <a:gd name="connsiteY3-782" fmla="*/ 1831045 h 1839137"/>
              <a:gd name="connsiteX4-783" fmla="*/ 283221 w 1173345"/>
              <a:gd name="connsiteY4-784" fmla="*/ 1839137 h 1839137"/>
              <a:gd name="connsiteX5-785" fmla="*/ 267037 w 1173345"/>
              <a:gd name="connsiteY5-786" fmla="*/ 1750124 h 1839137"/>
              <a:gd name="connsiteX6-787" fmla="*/ 186117 w 1173345"/>
              <a:gd name="connsiteY6-788" fmla="*/ 1750124 h 1839137"/>
              <a:gd name="connsiteX7-789" fmla="*/ 173437 w 1173345"/>
              <a:gd name="connsiteY7-790" fmla="*/ 798750 h 1839137"/>
              <a:gd name="connsiteX8-791" fmla="*/ 461469 w 1173345"/>
              <a:gd name="connsiteY8-792" fmla="*/ 654734 h 1839137"/>
              <a:gd name="connsiteX9-793" fmla="*/ 744467 w 1173345"/>
              <a:gd name="connsiteY9-794" fmla="*/ 738620 h 1839137"/>
              <a:gd name="connsiteX10-795" fmla="*/ 954860 w 1173345"/>
              <a:gd name="connsiteY10-796" fmla="*/ 779080 h 1839137"/>
              <a:gd name="connsiteX11-797" fmla="*/ 1173345 w 1173345"/>
              <a:gd name="connsiteY11-798" fmla="*/ 738620 h 1839137"/>
              <a:gd name="connsiteX12-799" fmla="*/ 1165253 w 1173345"/>
              <a:gd name="connsiteY12-800" fmla="*/ 34613 h 1839137"/>
              <a:gd name="connsiteX13-801" fmla="*/ 930584 w 1173345"/>
              <a:gd name="connsiteY13-802" fmla="*/ 99349 h 1839137"/>
              <a:gd name="connsiteX14-803" fmla="*/ 849664 w 1173345"/>
              <a:gd name="connsiteY14-804" fmla="*/ 107441 h 1839137"/>
              <a:gd name="connsiteX15-805" fmla="*/ 461246 w 1173345"/>
              <a:gd name="connsiteY15-806" fmla="*/ 18429 h 1839137"/>
              <a:gd name="connsiteX16-807" fmla="*/ 186117 w 1173345"/>
              <a:gd name="connsiteY16-808" fmla="*/ 50797 h 1839137"/>
              <a:gd name="connsiteX17-809" fmla="*/ 173437 w 1173345"/>
              <a:gd name="connsiteY17-810" fmla="*/ 6661 h 1839137"/>
              <a:gd name="connsiteX18-811" fmla="*/ 121381 w 1173345"/>
              <a:gd name="connsiteY18-812" fmla="*/ 18429 h 1839137"/>
              <a:gd name="connsiteX0-813" fmla="*/ 121381 w 1173345"/>
              <a:gd name="connsiteY0-814" fmla="*/ 18429 h 1839137"/>
              <a:gd name="connsiteX1-815" fmla="*/ 113289 w 1173345"/>
              <a:gd name="connsiteY1-816" fmla="*/ 1742032 h 1839137"/>
              <a:gd name="connsiteX2-817" fmla="*/ 0 w 1173345"/>
              <a:gd name="connsiteY2-818" fmla="*/ 1750124 h 1839137"/>
              <a:gd name="connsiteX3-819" fmla="*/ 16184 w 1173345"/>
              <a:gd name="connsiteY3-820" fmla="*/ 1831045 h 1839137"/>
              <a:gd name="connsiteX4-821" fmla="*/ 283221 w 1173345"/>
              <a:gd name="connsiteY4-822" fmla="*/ 1839137 h 1839137"/>
              <a:gd name="connsiteX5-823" fmla="*/ 267037 w 1173345"/>
              <a:gd name="connsiteY5-824" fmla="*/ 1750124 h 1839137"/>
              <a:gd name="connsiteX6-825" fmla="*/ 186117 w 1173345"/>
              <a:gd name="connsiteY6-826" fmla="*/ 1750124 h 1839137"/>
              <a:gd name="connsiteX7-827" fmla="*/ 173437 w 1173345"/>
              <a:gd name="connsiteY7-828" fmla="*/ 798750 h 1839137"/>
              <a:gd name="connsiteX8-829" fmla="*/ 461469 w 1173345"/>
              <a:gd name="connsiteY8-830" fmla="*/ 654734 h 1839137"/>
              <a:gd name="connsiteX9-831" fmla="*/ 744467 w 1173345"/>
              <a:gd name="connsiteY9-832" fmla="*/ 738620 h 1839137"/>
              <a:gd name="connsiteX10-833" fmla="*/ 954860 w 1173345"/>
              <a:gd name="connsiteY10-834" fmla="*/ 779080 h 1839137"/>
              <a:gd name="connsiteX11-835" fmla="*/ 1173345 w 1173345"/>
              <a:gd name="connsiteY11-836" fmla="*/ 738620 h 1839137"/>
              <a:gd name="connsiteX12-837" fmla="*/ 1165253 w 1173345"/>
              <a:gd name="connsiteY12-838" fmla="*/ 34613 h 1839137"/>
              <a:gd name="connsiteX13-839" fmla="*/ 930584 w 1173345"/>
              <a:gd name="connsiteY13-840" fmla="*/ 99349 h 1839137"/>
              <a:gd name="connsiteX14-841" fmla="*/ 849664 w 1173345"/>
              <a:gd name="connsiteY14-842" fmla="*/ 107441 h 1839137"/>
              <a:gd name="connsiteX15-843" fmla="*/ 461246 w 1173345"/>
              <a:gd name="connsiteY15-844" fmla="*/ 18429 h 1839137"/>
              <a:gd name="connsiteX16-845" fmla="*/ 186117 w 1173345"/>
              <a:gd name="connsiteY16-846" fmla="*/ 50797 h 1839137"/>
              <a:gd name="connsiteX17-847" fmla="*/ 173437 w 1173345"/>
              <a:gd name="connsiteY17-848" fmla="*/ 6661 h 1839137"/>
              <a:gd name="connsiteX18-849" fmla="*/ 121381 w 1173345"/>
              <a:gd name="connsiteY18-850" fmla="*/ 18429 h 1839137"/>
              <a:gd name="connsiteX0-851" fmla="*/ 121381 w 1173345"/>
              <a:gd name="connsiteY0-852" fmla="*/ 18429 h 1839137"/>
              <a:gd name="connsiteX1-853" fmla="*/ 113289 w 1173345"/>
              <a:gd name="connsiteY1-854" fmla="*/ 1742032 h 1839137"/>
              <a:gd name="connsiteX2-855" fmla="*/ 0 w 1173345"/>
              <a:gd name="connsiteY2-856" fmla="*/ 1750124 h 1839137"/>
              <a:gd name="connsiteX3-857" fmla="*/ 16184 w 1173345"/>
              <a:gd name="connsiteY3-858" fmla="*/ 1831045 h 1839137"/>
              <a:gd name="connsiteX4-859" fmla="*/ 283221 w 1173345"/>
              <a:gd name="connsiteY4-860" fmla="*/ 1839137 h 1839137"/>
              <a:gd name="connsiteX5-861" fmla="*/ 267037 w 1173345"/>
              <a:gd name="connsiteY5-862" fmla="*/ 1750124 h 1839137"/>
              <a:gd name="connsiteX6-863" fmla="*/ 186117 w 1173345"/>
              <a:gd name="connsiteY6-864" fmla="*/ 1750124 h 1839137"/>
              <a:gd name="connsiteX7-865" fmla="*/ 173437 w 1173345"/>
              <a:gd name="connsiteY7-866" fmla="*/ 798750 h 1839137"/>
              <a:gd name="connsiteX8-867" fmla="*/ 461469 w 1173345"/>
              <a:gd name="connsiteY8-868" fmla="*/ 654734 h 1839137"/>
              <a:gd name="connsiteX9-869" fmla="*/ 744467 w 1173345"/>
              <a:gd name="connsiteY9-870" fmla="*/ 738620 h 1839137"/>
              <a:gd name="connsiteX10-871" fmla="*/ 954860 w 1173345"/>
              <a:gd name="connsiteY10-872" fmla="*/ 779080 h 1839137"/>
              <a:gd name="connsiteX11-873" fmla="*/ 1173345 w 1173345"/>
              <a:gd name="connsiteY11-874" fmla="*/ 738620 h 1839137"/>
              <a:gd name="connsiteX12-875" fmla="*/ 1165253 w 1173345"/>
              <a:gd name="connsiteY12-876" fmla="*/ 34613 h 1839137"/>
              <a:gd name="connsiteX13-877" fmla="*/ 930584 w 1173345"/>
              <a:gd name="connsiteY13-878" fmla="*/ 99349 h 1839137"/>
              <a:gd name="connsiteX14-879" fmla="*/ 849664 w 1173345"/>
              <a:gd name="connsiteY14-880" fmla="*/ 107441 h 1839137"/>
              <a:gd name="connsiteX15-881" fmla="*/ 461246 w 1173345"/>
              <a:gd name="connsiteY15-882" fmla="*/ 18429 h 1839137"/>
              <a:gd name="connsiteX16-883" fmla="*/ 186117 w 1173345"/>
              <a:gd name="connsiteY16-884" fmla="*/ 50797 h 1839137"/>
              <a:gd name="connsiteX17-885" fmla="*/ 173437 w 1173345"/>
              <a:gd name="connsiteY17-886" fmla="*/ 6661 h 1839137"/>
              <a:gd name="connsiteX18-887" fmla="*/ 121381 w 1173345"/>
              <a:gd name="connsiteY18-888" fmla="*/ 18429 h 1839137"/>
              <a:gd name="connsiteX0-889" fmla="*/ 121381 w 1173345"/>
              <a:gd name="connsiteY0-890" fmla="*/ 18429 h 1839137"/>
              <a:gd name="connsiteX1-891" fmla="*/ 113289 w 1173345"/>
              <a:gd name="connsiteY1-892" fmla="*/ 1742032 h 1839137"/>
              <a:gd name="connsiteX2-893" fmla="*/ 0 w 1173345"/>
              <a:gd name="connsiteY2-894" fmla="*/ 1750124 h 1839137"/>
              <a:gd name="connsiteX3-895" fmla="*/ 16184 w 1173345"/>
              <a:gd name="connsiteY3-896" fmla="*/ 1831045 h 1839137"/>
              <a:gd name="connsiteX4-897" fmla="*/ 283221 w 1173345"/>
              <a:gd name="connsiteY4-898" fmla="*/ 1839137 h 1839137"/>
              <a:gd name="connsiteX5-899" fmla="*/ 267037 w 1173345"/>
              <a:gd name="connsiteY5-900" fmla="*/ 1750124 h 1839137"/>
              <a:gd name="connsiteX6-901" fmla="*/ 186117 w 1173345"/>
              <a:gd name="connsiteY6-902" fmla="*/ 1750124 h 1839137"/>
              <a:gd name="connsiteX7-903" fmla="*/ 173437 w 1173345"/>
              <a:gd name="connsiteY7-904" fmla="*/ 798750 h 1839137"/>
              <a:gd name="connsiteX8-905" fmla="*/ 461469 w 1173345"/>
              <a:gd name="connsiteY8-906" fmla="*/ 654734 h 1839137"/>
              <a:gd name="connsiteX9-907" fmla="*/ 954860 w 1173345"/>
              <a:gd name="connsiteY9-908" fmla="*/ 779080 h 1839137"/>
              <a:gd name="connsiteX10-909" fmla="*/ 1173345 w 1173345"/>
              <a:gd name="connsiteY10-910" fmla="*/ 738620 h 1839137"/>
              <a:gd name="connsiteX11-911" fmla="*/ 1165253 w 1173345"/>
              <a:gd name="connsiteY11-912" fmla="*/ 34613 h 1839137"/>
              <a:gd name="connsiteX12-913" fmla="*/ 930584 w 1173345"/>
              <a:gd name="connsiteY12-914" fmla="*/ 99349 h 1839137"/>
              <a:gd name="connsiteX13-915" fmla="*/ 849664 w 1173345"/>
              <a:gd name="connsiteY13-916" fmla="*/ 107441 h 1839137"/>
              <a:gd name="connsiteX14-917" fmla="*/ 461246 w 1173345"/>
              <a:gd name="connsiteY14-918" fmla="*/ 18429 h 1839137"/>
              <a:gd name="connsiteX15-919" fmla="*/ 186117 w 1173345"/>
              <a:gd name="connsiteY15-920" fmla="*/ 50797 h 1839137"/>
              <a:gd name="connsiteX16-921" fmla="*/ 173437 w 1173345"/>
              <a:gd name="connsiteY16-922" fmla="*/ 6661 h 1839137"/>
              <a:gd name="connsiteX17-923" fmla="*/ 121381 w 1173345"/>
              <a:gd name="connsiteY17-924" fmla="*/ 18429 h 1839137"/>
              <a:gd name="connsiteX0-925" fmla="*/ 121381 w 1173345"/>
              <a:gd name="connsiteY0-926" fmla="*/ 18429 h 1839137"/>
              <a:gd name="connsiteX1-927" fmla="*/ 113289 w 1173345"/>
              <a:gd name="connsiteY1-928" fmla="*/ 1742032 h 1839137"/>
              <a:gd name="connsiteX2-929" fmla="*/ 0 w 1173345"/>
              <a:gd name="connsiteY2-930" fmla="*/ 1750124 h 1839137"/>
              <a:gd name="connsiteX3-931" fmla="*/ 16184 w 1173345"/>
              <a:gd name="connsiteY3-932" fmla="*/ 1831045 h 1839137"/>
              <a:gd name="connsiteX4-933" fmla="*/ 283221 w 1173345"/>
              <a:gd name="connsiteY4-934" fmla="*/ 1839137 h 1839137"/>
              <a:gd name="connsiteX5-935" fmla="*/ 267037 w 1173345"/>
              <a:gd name="connsiteY5-936" fmla="*/ 1750124 h 1839137"/>
              <a:gd name="connsiteX6-937" fmla="*/ 186117 w 1173345"/>
              <a:gd name="connsiteY6-938" fmla="*/ 1750124 h 1839137"/>
              <a:gd name="connsiteX7-939" fmla="*/ 173437 w 1173345"/>
              <a:gd name="connsiteY7-940" fmla="*/ 798750 h 1839137"/>
              <a:gd name="connsiteX8-941" fmla="*/ 461469 w 1173345"/>
              <a:gd name="connsiteY8-942" fmla="*/ 654734 h 1839137"/>
              <a:gd name="connsiteX9-943" fmla="*/ 954860 w 1173345"/>
              <a:gd name="connsiteY9-944" fmla="*/ 779080 h 1839137"/>
              <a:gd name="connsiteX10-945" fmla="*/ 1173345 w 1173345"/>
              <a:gd name="connsiteY10-946" fmla="*/ 738620 h 1839137"/>
              <a:gd name="connsiteX11-947" fmla="*/ 1165253 w 1173345"/>
              <a:gd name="connsiteY11-948" fmla="*/ 34613 h 1839137"/>
              <a:gd name="connsiteX12-949" fmla="*/ 930584 w 1173345"/>
              <a:gd name="connsiteY12-950" fmla="*/ 99349 h 1839137"/>
              <a:gd name="connsiteX13-951" fmla="*/ 849664 w 1173345"/>
              <a:gd name="connsiteY13-952" fmla="*/ 107441 h 1839137"/>
              <a:gd name="connsiteX14-953" fmla="*/ 461246 w 1173345"/>
              <a:gd name="connsiteY14-954" fmla="*/ 18429 h 1839137"/>
              <a:gd name="connsiteX15-955" fmla="*/ 186117 w 1173345"/>
              <a:gd name="connsiteY15-956" fmla="*/ 50797 h 1839137"/>
              <a:gd name="connsiteX16-957" fmla="*/ 173437 w 1173345"/>
              <a:gd name="connsiteY16-958" fmla="*/ 6661 h 1839137"/>
              <a:gd name="connsiteX17-959" fmla="*/ 121381 w 1173345"/>
              <a:gd name="connsiteY17-960" fmla="*/ 18429 h 1839137"/>
              <a:gd name="connsiteX0-961" fmla="*/ 121381 w 1173345"/>
              <a:gd name="connsiteY0-962" fmla="*/ 18429 h 1839137"/>
              <a:gd name="connsiteX1-963" fmla="*/ 113289 w 1173345"/>
              <a:gd name="connsiteY1-964" fmla="*/ 1742032 h 1839137"/>
              <a:gd name="connsiteX2-965" fmla="*/ 0 w 1173345"/>
              <a:gd name="connsiteY2-966" fmla="*/ 1750124 h 1839137"/>
              <a:gd name="connsiteX3-967" fmla="*/ 16184 w 1173345"/>
              <a:gd name="connsiteY3-968" fmla="*/ 1831045 h 1839137"/>
              <a:gd name="connsiteX4-969" fmla="*/ 283221 w 1173345"/>
              <a:gd name="connsiteY4-970" fmla="*/ 1839137 h 1839137"/>
              <a:gd name="connsiteX5-971" fmla="*/ 267037 w 1173345"/>
              <a:gd name="connsiteY5-972" fmla="*/ 1750124 h 1839137"/>
              <a:gd name="connsiteX6-973" fmla="*/ 186117 w 1173345"/>
              <a:gd name="connsiteY6-974" fmla="*/ 1750124 h 1839137"/>
              <a:gd name="connsiteX7-975" fmla="*/ 173437 w 1173345"/>
              <a:gd name="connsiteY7-976" fmla="*/ 798750 h 1839137"/>
              <a:gd name="connsiteX8-977" fmla="*/ 461469 w 1173345"/>
              <a:gd name="connsiteY8-978" fmla="*/ 654734 h 1839137"/>
              <a:gd name="connsiteX9-979" fmla="*/ 954860 w 1173345"/>
              <a:gd name="connsiteY9-980" fmla="*/ 779080 h 1839137"/>
              <a:gd name="connsiteX10-981" fmla="*/ 1173345 w 1173345"/>
              <a:gd name="connsiteY10-982" fmla="*/ 738620 h 1839137"/>
              <a:gd name="connsiteX11-983" fmla="*/ 1165253 w 1173345"/>
              <a:gd name="connsiteY11-984" fmla="*/ 34613 h 1839137"/>
              <a:gd name="connsiteX12-985" fmla="*/ 930584 w 1173345"/>
              <a:gd name="connsiteY12-986" fmla="*/ 99349 h 1839137"/>
              <a:gd name="connsiteX13-987" fmla="*/ 849664 w 1173345"/>
              <a:gd name="connsiteY13-988" fmla="*/ 107441 h 1839137"/>
              <a:gd name="connsiteX14-989" fmla="*/ 461246 w 1173345"/>
              <a:gd name="connsiteY14-990" fmla="*/ 18429 h 1839137"/>
              <a:gd name="connsiteX15-991" fmla="*/ 186117 w 1173345"/>
              <a:gd name="connsiteY15-992" fmla="*/ 50797 h 1839137"/>
              <a:gd name="connsiteX16-993" fmla="*/ 173437 w 1173345"/>
              <a:gd name="connsiteY16-994" fmla="*/ 6661 h 1839137"/>
              <a:gd name="connsiteX17-995" fmla="*/ 121381 w 1173345"/>
              <a:gd name="connsiteY17-996" fmla="*/ 18429 h 1839137"/>
              <a:gd name="connsiteX0-997" fmla="*/ 121381 w 1173345"/>
              <a:gd name="connsiteY0-998" fmla="*/ 18429 h 1839137"/>
              <a:gd name="connsiteX1-999" fmla="*/ 113289 w 1173345"/>
              <a:gd name="connsiteY1-1000" fmla="*/ 1742032 h 1839137"/>
              <a:gd name="connsiteX2-1001" fmla="*/ 0 w 1173345"/>
              <a:gd name="connsiteY2-1002" fmla="*/ 1750124 h 1839137"/>
              <a:gd name="connsiteX3-1003" fmla="*/ 16184 w 1173345"/>
              <a:gd name="connsiteY3-1004" fmla="*/ 1831045 h 1839137"/>
              <a:gd name="connsiteX4-1005" fmla="*/ 283221 w 1173345"/>
              <a:gd name="connsiteY4-1006" fmla="*/ 1839137 h 1839137"/>
              <a:gd name="connsiteX5-1007" fmla="*/ 267037 w 1173345"/>
              <a:gd name="connsiteY5-1008" fmla="*/ 1750124 h 1839137"/>
              <a:gd name="connsiteX6-1009" fmla="*/ 186117 w 1173345"/>
              <a:gd name="connsiteY6-1010" fmla="*/ 1750124 h 1839137"/>
              <a:gd name="connsiteX7-1011" fmla="*/ 173437 w 1173345"/>
              <a:gd name="connsiteY7-1012" fmla="*/ 798750 h 1839137"/>
              <a:gd name="connsiteX8-1013" fmla="*/ 461469 w 1173345"/>
              <a:gd name="connsiteY8-1014" fmla="*/ 654734 h 1839137"/>
              <a:gd name="connsiteX9-1015" fmla="*/ 954860 w 1173345"/>
              <a:gd name="connsiteY9-1016" fmla="*/ 779080 h 1839137"/>
              <a:gd name="connsiteX10-1017" fmla="*/ 1173345 w 1173345"/>
              <a:gd name="connsiteY10-1018" fmla="*/ 738620 h 1839137"/>
              <a:gd name="connsiteX11-1019" fmla="*/ 1165253 w 1173345"/>
              <a:gd name="connsiteY11-1020" fmla="*/ 34613 h 1839137"/>
              <a:gd name="connsiteX12-1021" fmla="*/ 930584 w 1173345"/>
              <a:gd name="connsiteY12-1022" fmla="*/ 99349 h 1839137"/>
              <a:gd name="connsiteX13-1023" fmla="*/ 849664 w 1173345"/>
              <a:gd name="connsiteY13-1024" fmla="*/ 107441 h 1839137"/>
              <a:gd name="connsiteX14-1025" fmla="*/ 461246 w 1173345"/>
              <a:gd name="connsiteY14-1026" fmla="*/ 18429 h 1839137"/>
              <a:gd name="connsiteX15-1027" fmla="*/ 186117 w 1173345"/>
              <a:gd name="connsiteY15-1028" fmla="*/ 50797 h 1839137"/>
              <a:gd name="connsiteX16-1029" fmla="*/ 173437 w 1173345"/>
              <a:gd name="connsiteY16-1030" fmla="*/ 6661 h 1839137"/>
              <a:gd name="connsiteX17-1031" fmla="*/ 121381 w 1173345"/>
              <a:gd name="connsiteY17-1032" fmla="*/ 18429 h 1839137"/>
              <a:gd name="connsiteX0-1033" fmla="*/ 121381 w 1173345"/>
              <a:gd name="connsiteY0-1034" fmla="*/ 18429 h 1839137"/>
              <a:gd name="connsiteX1-1035" fmla="*/ 113289 w 1173345"/>
              <a:gd name="connsiteY1-1036" fmla="*/ 1742032 h 1839137"/>
              <a:gd name="connsiteX2-1037" fmla="*/ 0 w 1173345"/>
              <a:gd name="connsiteY2-1038" fmla="*/ 1750124 h 1839137"/>
              <a:gd name="connsiteX3-1039" fmla="*/ 16184 w 1173345"/>
              <a:gd name="connsiteY3-1040" fmla="*/ 1831045 h 1839137"/>
              <a:gd name="connsiteX4-1041" fmla="*/ 283221 w 1173345"/>
              <a:gd name="connsiteY4-1042" fmla="*/ 1839137 h 1839137"/>
              <a:gd name="connsiteX5-1043" fmla="*/ 267037 w 1173345"/>
              <a:gd name="connsiteY5-1044" fmla="*/ 1750124 h 1839137"/>
              <a:gd name="connsiteX6-1045" fmla="*/ 186117 w 1173345"/>
              <a:gd name="connsiteY6-1046" fmla="*/ 1750124 h 1839137"/>
              <a:gd name="connsiteX7-1047" fmla="*/ 173437 w 1173345"/>
              <a:gd name="connsiteY7-1048" fmla="*/ 798750 h 1839137"/>
              <a:gd name="connsiteX8-1049" fmla="*/ 461469 w 1173345"/>
              <a:gd name="connsiteY8-1050" fmla="*/ 654734 h 1839137"/>
              <a:gd name="connsiteX9-1051" fmla="*/ 954860 w 1173345"/>
              <a:gd name="connsiteY9-1052" fmla="*/ 779080 h 1839137"/>
              <a:gd name="connsiteX10-1053" fmla="*/ 1173345 w 1173345"/>
              <a:gd name="connsiteY10-1054" fmla="*/ 738620 h 1839137"/>
              <a:gd name="connsiteX11-1055" fmla="*/ 1165253 w 1173345"/>
              <a:gd name="connsiteY11-1056" fmla="*/ 34613 h 1839137"/>
              <a:gd name="connsiteX12-1057" fmla="*/ 849664 w 1173345"/>
              <a:gd name="connsiteY12-1058" fmla="*/ 107441 h 1839137"/>
              <a:gd name="connsiteX13-1059" fmla="*/ 461246 w 1173345"/>
              <a:gd name="connsiteY13-1060" fmla="*/ 18429 h 1839137"/>
              <a:gd name="connsiteX14-1061" fmla="*/ 186117 w 1173345"/>
              <a:gd name="connsiteY14-1062" fmla="*/ 50797 h 1839137"/>
              <a:gd name="connsiteX15-1063" fmla="*/ 173437 w 1173345"/>
              <a:gd name="connsiteY15-1064" fmla="*/ 6661 h 1839137"/>
              <a:gd name="connsiteX16-1065" fmla="*/ 121381 w 1173345"/>
              <a:gd name="connsiteY16-1066" fmla="*/ 18429 h 1839137"/>
              <a:gd name="connsiteX0-1067" fmla="*/ 121381 w 1173345"/>
              <a:gd name="connsiteY0-1068" fmla="*/ 18429 h 1839137"/>
              <a:gd name="connsiteX1-1069" fmla="*/ 113289 w 1173345"/>
              <a:gd name="connsiteY1-1070" fmla="*/ 1742032 h 1839137"/>
              <a:gd name="connsiteX2-1071" fmla="*/ 0 w 1173345"/>
              <a:gd name="connsiteY2-1072" fmla="*/ 1750124 h 1839137"/>
              <a:gd name="connsiteX3-1073" fmla="*/ 16184 w 1173345"/>
              <a:gd name="connsiteY3-1074" fmla="*/ 1831045 h 1839137"/>
              <a:gd name="connsiteX4-1075" fmla="*/ 283221 w 1173345"/>
              <a:gd name="connsiteY4-1076" fmla="*/ 1839137 h 1839137"/>
              <a:gd name="connsiteX5-1077" fmla="*/ 267037 w 1173345"/>
              <a:gd name="connsiteY5-1078" fmla="*/ 1750124 h 1839137"/>
              <a:gd name="connsiteX6-1079" fmla="*/ 186117 w 1173345"/>
              <a:gd name="connsiteY6-1080" fmla="*/ 1750124 h 1839137"/>
              <a:gd name="connsiteX7-1081" fmla="*/ 173437 w 1173345"/>
              <a:gd name="connsiteY7-1082" fmla="*/ 798750 h 1839137"/>
              <a:gd name="connsiteX8-1083" fmla="*/ 461469 w 1173345"/>
              <a:gd name="connsiteY8-1084" fmla="*/ 654734 h 1839137"/>
              <a:gd name="connsiteX9-1085" fmla="*/ 954860 w 1173345"/>
              <a:gd name="connsiteY9-1086" fmla="*/ 779080 h 1839137"/>
              <a:gd name="connsiteX10-1087" fmla="*/ 1173345 w 1173345"/>
              <a:gd name="connsiteY10-1088" fmla="*/ 738620 h 1839137"/>
              <a:gd name="connsiteX11-1089" fmla="*/ 1165253 w 1173345"/>
              <a:gd name="connsiteY11-1090" fmla="*/ 34613 h 1839137"/>
              <a:gd name="connsiteX12-1091" fmla="*/ 849664 w 1173345"/>
              <a:gd name="connsiteY12-1092" fmla="*/ 107441 h 1839137"/>
              <a:gd name="connsiteX13-1093" fmla="*/ 461246 w 1173345"/>
              <a:gd name="connsiteY13-1094" fmla="*/ 18429 h 1839137"/>
              <a:gd name="connsiteX14-1095" fmla="*/ 186117 w 1173345"/>
              <a:gd name="connsiteY14-1096" fmla="*/ 50797 h 1839137"/>
              <a:gd name="connsiteX15-1097" fmla="*/ 173437 w 1173345"/>
              <a:gd name="connsiteY15-1098" fmla="*/ 6661 h 1839137"/>
              <a:gd name="connsiteX16-1099" fmla="*/ 121381 w 1173345"/>
              <a:gd name="connsiteY16-1100" fmla="*/ 18429 h 1839137"/>
              <a:gd name="connsiteX0-1101" fmla="*/ 129799 w 1181763"/>
              <a:gd name="connsiteY0-1102" fmla="*/ 18429 h 1839137"/>
              <a:gd name="connsiteX1-1103" fmla="*/ 121707 w 1181763"/>
              <a:gd name="connsiteY1-1104" fmla="*/ 1742032 h 1839137"/>
              <a:gd name="connsiteX2-1105" fmla="*/ 8418 w 1181763"/>
              <a:gd name="connsiteY2-1106" fmla="*/ 1750124 h 1839137"/>
              <a:gd name="connsiteX3-1107" fmla="*/ 0 w 1181763"/>
              <a:gd name="connsiteY3-1108" fmla="*/ 1835146 h 1839137"/>
              <a:gd name="connsiteX4-1109" fmla="*/ 291639 w 1181763"/>
              <a:gd name="connsiteY4-1110" fmla="*/ 1839137 h 1839137"/>
              <a:gd name="connsiteX5-1111" fmla="*/ 275455 w 1181763"/>
              <a:gd name="connsiteY5-1112" fmla="*/ 1750124 h 1839137"/>
              <a:gd name="connsiteX6-1113" fmla="*/ 194535 w 1181763"/>
              <a:gd name="connsiteY6-1114" fmla="*/ 1750124 h 1839137"/>
              <a:gd name="connsiteX7-1115" fmla="*/ 181855 w 1181763"/>
              <a:gd name="connsiteY7-1116" fmla="*/ 798750 h 1839137"/>
              <a:gd name="connsiteX8-1117" fmla="*/ 469887 w 1181763"/>
              <a:gd name="connsiteY8-1118" fmla="*/ 654734 h 1839137"/>
              <a:gd name="connsiteX9-1119" fmla="*/ 963278 w 1181763"/>
              <a:gd name="connsiteY9-1120" fmla="*/ 779080 h 1839137"/>
              <a:gd name="connsiteX10-1121" fmla="*/ 1181763 w 1181763"/>
              <a:gd name="connsiteY10-1122" fmla="*/ 738620 h 1839137"/>
              <a:gd name="connsiteX11-1123" fmla="*/ 1173671 w 1181763"/>
              <a:gd name="connsiteY11-1124" fmla="*/ 34613 h 1839137"/>
              <a:gd name="connsiteX12-1125" fmla="*/ 858082 w 1181763"/>
              <a:gd name="connsiteY12-1126" fmla="*/ 107441 h 1839137"/>
              <a:gd name="connsiteX13-1127" fmla="*/ 469664 w 1181763"/>
              <a:gd name="connsiteY13-1128" fmla="*/ 18429 h 1839137"/>
              <a:gd name="connsiteX14-1129" fmla="*/ 194535 w 1181763"/>
              <a:gd name="connsiteY14-1130" fmla="*/ 50797 h 1839137"/>
              <a:gd name="connsiteX15-1131" fmla="*/ 181855 w 1181763"/>
              <a:gd name="connsiteY15-1132" fmla="*/ 6661 h 1839137"/>
              <a:gd name="connsiteX16-1133" fmla="*/ 129799 w 1181763"/>
              <a:gd name="connsiteY16-1134" fmla="*/ 18429 h 1839137"/>
              <a:gd name="connsiteX0-1135" fmla="*/ 129799 w 1181763"/>
              <a:gd name="connsiteY0-1136" fmla="*/ 18429 h 1839137"/>
              <a:gd name="connsiteX1-1137" fmla="*/ 121707 w 1181763"/>
              <a:gd name="connsiteY1-1138" fmla="*/ 1742032 h 1839137"/>
              <a:gd name="connsiteX2-1139" fmla="*/ 8418 w 1181763"/>
              <a:gd name="connsiteY2-1140" fmla="*/ 1750124 h 1839137"/>
              <a:gd name="connsiteX3-1141" fmla="*/ 0 w 1181763"/>
              <a:gd name="connsiteY3-1142" fmla="*/ 1835146 h 1839137"/>
              <a:gd name="connsiteX4-1143" fmla="*/ 291639 w 1181763"/>
              <a:gd name="connsiteY4-1144" fmla="*/ 1839137 h 1839137"/>
              <a:gd name="connsiteX5-1145" fmla="*/ 275455 w 1181763"/>
              <a:gd name="connsiteY5-1146" fmla="*/ 1750124 h 1839137"/>
              <a:gd name="connsiteX6-1147" fmla="*/ 194535 w 1181763"/>
              <a:gd name="connsiteY6-1148" fmla="*/ 1750124 h 1839137"/>
              <a:gd name="connsiteX7-1149" fmla="*/ 181855 w 1181763"/>
              <a:gd name="connsiteY7-1150" fmla="*/ 798750 h 1839137"/>
              <a:gd name="connsiteX8-1151" fmla="*/ 469887 w 1181763"/>
              <a:gd name="connsiteY8-1152" fmla="*/ 654734 h 1839137"/>
              <a:gd name="connsiteX9-1153" fmla="*/ 963278 w 1181763"/>
              <a:gd name="connsiteY9-1154" fmla="*/ 779080 h 1839137"/>
              <a:gd name="connsiteX10-1155" fmla="*/ 1181763 w 1181763"/>
              <a:gd name="connsiteY10-1156" fmla="*/ 738620 h 1839137"/>
              <a:gd name="connsiteX11-1157" fmla="*/ 1173671 w 1181763"/>
              <a:gd name="connsiteY11-1158" fmla="*/ 34613 h 1839137"/>
              <a:gd name="connsiteX12-1159" fmla="*/ 858082 w 1181763"/>
              <a:gd name="connsiteY12-1160" fmla="*/ 107441 h 1839137"/>
              <a:gd name="connsiteX13-1161" fmla="*/ 469664 w 1181763"/>
              <a:gd name="connsiteY13-1162" fmla="*/ 18429 h 1839137"/>
              <a:gd name="connsiteX14-1163" fmla="*/ 194535 w 1181763"/>
              <a:gd name="connsiteY14-1164" fmla="*/ 50797 h 1839137"/>
              <a:gd name="connsiteX15-1165" fmla="*/ 181855 w 1181763"/>
              <a:gd name="connsiteY15-1166" fmla="*/ 6661 h 1839137"/>
              <a:gd name="connsiteX16-1167" fmla="*/ 129799 w 1181763"/>
              <a:gd name="connsiteY16-1168" fmla="*/ 18429 h 1839137"/>
              <a:gd name="connsiteX0-1169" fmla="*/ 129799 w 1181763"/>
              <a:gd name="connsiteY0-1170" fmla="*/ 18429 h 1839153"/>
              <a:gd name="connsiteX1-1171" fmla="*/ 121707 w 1181763"/>
              <a:gd name="connsiteY1-1172" fmla="*/ 1742032 h 1839153"/>
              <a:gd name="connsiteX2-1173" fmla="*/ 8418 w 1181763"/>
              <a:gd name="connsiteY2-1174" fmla="*/ 1750124 h 1839153"/>
              <a:gd name="connsiteX3-1175" fmla="*/ 0 w 1181763"/>
              <a:gd name="connsiteY3-1176" fmla="*/ 1835146 h 1839153"/>
              <a:gd name="connsiteX4-1177" fmla="*/ 291639 w 1181763"/>
              <a:gd name="connsiteY4-1178" fmla="*/ 1839137 h 1839153"/>
              <a:gd name="connsiteX5-1179" fmla="*/ 275455 w 1181763"/>
              <a:gd name="connsiteY5-1180" fmla="*/ 1750124 h 1839153"/>
              <a:gd name="connsiteX6-1181" fmla="*/ 194535 w 1181763"/>
              <a:gd name="connsiteY6-1182" fmla="*/ 1750124 h 1839153"/>
              <a:gd name="connsiteX7-1183" fmla="*/ 181855 w 1181763"/>
              <a:gd name="connsiteY7-1184" fmla="*/ 798750 h 1839153"/>
              <a:gd name="connsiteX8-1185" fmla="*/ 469887 w 1181763"/>
              <a:gd name="connsiteY8-1186" fmla="*/ 654734 h 1839153"/>
              <a:gd name="connsiteX9-1187" fmla="*/ 963278 w 1181763"/>
              <a:gd name="connsiteY9-1188" fmla="*/ 779080 h 1839153"/>
              <a:gd name="connsiteX10-1189" fmla="*/ 1181763 w 1181763"/>
              <a:gd name="connsiteY10-1190" fmla="*/ 738620 h 1839153"/>
              <a:gd name="connsiteX11-1191" fmla="*/ 1173671 w 1181763"/>
              <a:gd name="connsiteY11-1192" fmla="*/ 34613 h 1839153"/>
              <a:gd name="connsiteX12-1193" fmla="*/ 858082 w 1181763"/>
              <a:gd name="connsiteY12-1194" fmla="*/ 107441 h 1839153"/>
              <a:gd name="connsiteX13-1195" fmla="*/ 469664 w 1181763"/>
              <a:gd name="connsiteY13-1196" fmla="*/ 18429 h 1839153"/>
              <a:gd name="connsiteX14-1197" fmla="*/ 194535 w 1181763"/>
              <a:gd name="connsiteY14-1198" fmla="*/ 50797 h 1839153"/>
              <a:gd name="connsiteX15-1199" fmla="*/ 181855 w 1181763"/>
              <a:gd name="connsiteY15-1200" fmla="*/ 6661 h 1839153"/>
              <a:gd name="connsiteX16-1201" fmla="*/ 129799 w 1181763"/>
              <a:gd name="connsiteY16-1202" fmla="*/ 18429 h 1839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181763" h="1839153">
                <a:moveTo>
                  <a:pt x="129799" y="18429"/>
                </a:moveTo>
                <a:cubicBezTo>
                  <a:pt x="127102" y="592963"/>
                  <a:pt x="124404" y="1167498"/>
                  <a:pt x="121707" y="1742032"/>
                </a:cubicBezTo>
                <a:lnTo>
                  <a:pt x="8418" y="1750124"/>
                </a:lnTo>
                <a:lnTo>
                  <a:pt x="0" y="1835146"/>
                </a:lnTo>
                <a:cubicBezTo>
                  <a:pt x="1493" y="1839153"/>
                  <a:pt x="194426" y="1837807"/>
                  <a:pt x="291639" y="1839137"/>
                </a:cubicBezTo>
                <a:lnTo>
                  <a:pt x="275455" y="1750124"/>
                </a:lnTo>
                <a:lnTo>
                  <a:pt x="194535" y="1750124"/>
                </a:lnTo>
                <a:cubicBezTo>
                  <a:pt x="191838" y="1410259"/>
                  <a:pt x="184552" y="1138615"/>
                  <a:pt x="181855" y="798750"/>
                </a:cubicBezTo>
                <a:cubicBezTo>
                  <a:pt x="210177" y="620725"/>
                  <a:pt x="375796" y="639232"/>
                  <a:pt x="469887" y="654734"/>
                </a:cubicBezTo>
                <a:cubicBezTo>
                  <a:pt x="632846" y="689001"/>
                  <a:pt x="708235" y="773441"/>
                  <a:pt x="963278" y="779080"/>
                </a:cubicBezTo>
                <a:cubicBezTo>
                  <a:pt x="1091930" y="761633"/>
                  <a:pt x="1108935" y="752107"/>
                  <a:pt x="1181763" y="738620"/>
                </a:cubicBezTo>
                <a:cubicBezTo>
                  <a:pt x="1179066" y="503951"/>
                  <a:pt x="1176368" y="269282"/>
                  <a:pt x="1173671" y="34613"/>
                </a:cubicBezTo>
                <a:cubicBezTo>
                  <a:pt x="1068475" y="58889"/>
                  <a:pt x="1025503" y="126812"/>
                  <a:pt x="858082" y="107441"/>
                </a:cubicBezTo>
                <a:cubicBezTo>
                  <a:pt x="779859" y="93954"/>
                  <a:pt x="642490" y="22087"/>
                  <a:pt x="469664" y="18429"/>
                </a:cubicBezTo>
                <a:cubicBezTo>
                  <a:pt x="298216" y="12327"/>
                  <a:pt x="245784" y="52146"/>
                  <a:pt x="194535" y="50797"/>
                </a:cubicBezTo>
                <a:cubicBezTo>
                  <a:pt x="136329" y="31395"/>
                  <a:pt x="222494" y="57468"/>
                  <a:pt x="181855" y="6661"/>
                </a:cubicBezTo>
                <a:cubicBezTo>
                  <a:pt x="176527" y="0"/>
                  <a:pt x="137891" y="2245"/>
                  <a:pt x="129799" y="18429"/>
                </a:cubicBezTo>
                <a:close/>
              </a:path>
            </a:pathLst>
          </a:custGeom>
          <a:gradFill>
            <a:gsLst>
              <a:gs pos="0">
                <a:schemeClr val="bg1"/>
              </a:gs>
              <a:gs pos="60000">
                <a:srgbClr val="FFC000"/>
              </a:gs>
              <a:gs pos="100000">
                <a:srgbClr val="FFFF00"/>
              </a:gs>
            </a:gsLst>
            <a:lin ang="2700000" scaled="1"/>
          </a:gradFill>
          <a:ln w="6350">
            <a:gradFill flip="none" rotWithShape="1">
              <a:gsLst>
                <a:gs pos="0">
                  <a:srgbClr val="FF0000"/>
                </a:gs>
                <a:gs pos="100000">
                  <a:srgbClr val="FFC000"/>
                </a:gs>
              </a:gsLst>
              <a:lin ang="2700000" scaled="1"/>
              <a:tileRect/>
            </a:gradFill>
          </a:ln>
          <a:effectLst/>
          <a:scene3d>
            <a:camera prst="orthographicFront"/>
            <a:lightRig rig="glow" dir="t"/>
          </a:scene3d>
          <a:sp3d prstMaterial="plastic"/>
        </p:spPr>
        <p:txBody>
          <a:bodyPr vert="horz" wrap="square" lIns="91440" tIns="45720" rIns="91440" bIns="45720" numCol="1" anchor="t" anchorCtr="0" compatLnSpc="1"/>
          <a:lstStyle/>
          <a:p>
            <a:endParaRPr lang="zh-CN" altLang="en-US" sz="1200">
              <a:solidFill>
                <a:srgbClr val="EED822"/>
              </a:solidFill>
            </a:endParaRPr>
          </a:p>
        </p:txBody>
      </p:sp>
      <p:sp>
        <p:nvSpPr>
          <p:cNvPr id="17" name="稻壳儿小白白(http://dwz.cn/Wu2UP)"/>
          <p:cNvSpPr>
            <a:spLocks noEditPoints="1"/>
          </p:cNvSpPr>
          <p:nvPr/>
        </p:nvSpPr>
        <p:spPr bwMode="auto">
          <a:xfrm>
            <a:off x="7805491" y="3770601"/>
            <a:ext cx="211186" cy="211186"/>
          </a:xfrm>
          <a:custGeom>
            <a:avLst/>
            <a:gdLst>
              <a:gd name="T0" fmla="*/ 2147483647 w 55"/>
              <a:gd name="T1" fmla="*/ 2147483647 h 55"/>
              <a:gd name="T2" fmla="*/ 0 w 55"/>
              <a:gd name="T3" fmla="*/ 2147483647 h 55"/>
              <a:gd name="T4" fmla="*/ 2147483647 w 55"/>
              <a:gd name="T5" fmla="*/ 0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2147483647 h 55"/>
              <a:gd name="T20" fmla="*/ 2147483647 w 55"/>
              <a:gd name="T21" fmla="*/ 2147483647 h 55"/>
              <a:gd name="T22" fmla="*/ 2147483647 w 55"/>
              <a:gd name="T23" fmla="*/ 2147483647 h 55"/>
              <a:gd name="T24" fmla="*/ 2147483647 w 55"/>
              <a:gd name="T25" fmla="*/ 2147483647 h 55"/>
              <a:gd name="T26" fmla="*/ 2147483647 w 55"/>
              <a:gd name="T27" fmla="*/ 2147483647 h 55"/>
              <a:gd name="T28" fmla="*/ 2147483647 w 55"/>
              <a:gd name="T29" fmla="*/ 2147483647 h 55"/>
              <a:gd name="T30" fmla="*/ 2147483647 w 55"/>
              <a:gd name="T31" fmla="*/ 2147483647 h 55"/>
              <a:gd name="T32" fmla="*/ 2147483647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C00000"/>
          </a:solidFill>
          <a:ln w="9525">
            <a:noFill/>
            <a:round/>
          </a:ln>
        </p:spPr>
        <p:txBody>
          <a:bodyPr lIns="121682" tIns="60841" rIns="121682" bIns="60841"/>
          <a:lstStyle/>
          <a:p>
            <a:endParaRPr lang="zh-CN" altLang="en-US" sz="1200">
              <a:solidFill>
                <a:srgbClr val="EED822"/>
              </a:solidFill>
            </a:endParaRPr>
          </a:p>
        </p:txBody>
      </p:sp>
      <p:grpSp>
        <p:nvGrpSpPr>
          <p:cNvPr id="18" name="淘宝店Chenying0907出品 83"/>
          <p:cNvGrpSpPr/>
          <p:nvPr/>
        </p:nvGrpSpPr>
        <p:grpSpPr>
          <a:xfrm>
            <a:off x="6570592" y="2024491"/>
            <a:ext cx="1776970" cy="891183"/>
            <a:chOff x="6959749" y="2091126"/>
            <a:chExt cx="2592288" cy="1300081"/>
          </a:xfrm>
        </p:grpSpPr>
        <p:sp>
          <p:nvSpPr>
            <p:cNvPr id="19" name="稻壳儿小白白(http://dwz.cn/Wu2UP)"/>
            <p:cNvSpPr txBox="1">
              <a:spLocks noChangeArrowheads="1"/>
            </p:cNvSpPr>
            <p:nvPr/>
          </p:nvSpPr>
          <p:spPr bwMode="auto">
            <a:xfrm>
              <a:off x="7066404" y="2091126"/>
              <a:ext cx="1292231" cy="394553"/>
            </a:xfrm>
            <a:prstGeom prst="rect">
              <a:avLst/>
            </a:prstGeom>
            <a:noFill/>
            <a:ln w="9525">
              <a:noFill/>
              <a:miter lim="800000"/>
            </a:ln>
          </p:spPr>
          <p:txBody>
            <a:bodyPr lIns="0" tIns="0" rIns="0" bIns="0">
              <a:spAutoFit/>
            </a:bodyPr>
            <a:lstStyle/>
            <a:p>
              <a:pPr>
                <a:lnSpc>
                  <a:spcPct val="120000"/>
                </a:lnSpc>
                <a:spcBef>
                  <a:spcPct val="20000"/>
                </a:spcBef>
              </a:pPr>
              <a:r>
                <a:rPr lang="zh-CN" altLang="en-US" sz="1600" b="1">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rPr>
                <a:t>第二季度</a:t>
              </a:r>
              <a:endParaRPr lang="en-US" altLang="en-US" sz="1600" b="1" dirty="0">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endParaRPr>
            </a:p>
          </p:txBody>
        </p:sp>
        <p:sp>
          <p:nvSpPr>
            <p:cNvPr id="20" name="淘宝店Chenying0907出品 1"/>
            <p:cNvSpPr>
              <a:spLocks noChangeArrowheads="1"/>
            </p:cNvSpPr>
            <p:nvPr/>
          </p:nvSpPr>
          <p:spPr bwMode="auto">
            <a:xfrm>
              <a:off x="6959749" y="2448323"/>
              <a:ext cx="2592288" cy="94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000" b="0">
                  <a:solidFill>
                    <a:srgbClr val="EED822"/>
                  </a:solidFill>
                  <a:latin typeface="微软雅黑" panose="020B0503020204020204" pitchFamily="34" charset="-122"/>
                  <a:ea typeface="微软雅黑" panose="020B0503020204020204" pitchFamily="34" charset="-122"/>
                </a:rPr>
                <a:t>此处添加标题内容点击此处添加内容点击此处添加内容此处添加标题内容</a:t>
              </a:r>
              <a:endParaRPr lang="zh-CN" altLang="zh-CN" sz="1000" b="0" dirty="0">
                <a:solidFill>
                  <a:srgbClr val="EED822"/>
                </a:solidFill>
                <a:latin typeface="微软雅黑" panose="020B0503020204020204" pitchFamily="34" charset="-122"/>
                <a:ea typeface="微软雅黑" panose="020B0503020204020204" pitchFamily="34" charset="-122"/>
              </a:endParaRPr>
            </a:p>
          </p:txBody>
        </p:sp>
      </p:grpSp>
      <p:grpSp>
        <p:nvGrpSpPr>
          <p:cNvPr id="21" name="淘宝店Chenying0907出品 84"/>
          <p:cNvGrpSpPr/>
          <p:nvPr/>
        </p:nvGrpSpPr>
        <p:grpSpPr>
          <a:xfrm>
            <a:off x="2369299" y="3108467"/>
            <a:ext cx="1727608" cy="888177"/>
            <a:chOff x="911077" y="3672458"/>
            <a:chExt cx="2520279" cy="1295695"/>
          </a:xfrm>
        </p:grpSpPr>
        <p:sp>
          <p:nvSpPr>
            <p:cNvPr id="22" name="稻壳儿小白白(http://dwz.cn/Wu2UP)"/>
            <p:cNvSpPr txBox="1">
              <a:spLocks noChangeArrowheads="1"/>
            </p:cNvSpPr>
            <p:nvPr/>
          </p:nvSpPr>
          <p:spPr bwMode="auto">
            <a:xfrm>
              <a:off x="2126026" y="3672458"/>
              <a:ext cx="1292232" cy="394552"/>
            </a:xfrm>
            <a:prstGeom prst="rect">
              <a:avLst/>
            </a:prstGeom>
            <a:noFill/>
            <a:ln w="9525">
              <a:noFill/>
              <a:miter lim="800000"/>
            </a:ln>
          </p:spPr>
          <p:txBody>
            <a:bodyPr lIns="0" tIns="0" rIns="0" bIns="0">
              <a:spAutoFit/>
            </a:bodyPr>
            <a:lstStyle/>
            <a:p>
              <a:pPr>
                <a:lnSpc>
                  <a:spcPct val="120000"/>
                </a:lnSpc>
                <a:spcBef>
                  <a:spcPct val="20000"/>
                </a:spcBef>
              </a:pPr>
              <a:r>
                <a:rPr lang="zh-CN" altLang="en-US" sz="1600" b="1">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rPr>
                <a:t>第三季度</a:t>
              </a:r>
              <a:endParaRPr lang="en-US" altLang="en-US" sz="1600" b="1" dirty="0">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endParaRPr>
            </a:p>
          </p:txBody>
        </p:sp>
        <p:sp>
          <p:nvSpPr>
            <p:cNvPr id="23" name="淘宝店Chenying0907出品 1"/>
            <p:cNvSpPr>
              <a:spLocks noChangeArrowheads="1"/>
            </p:cNvSpPr>
            <p:nvPr/>
          </p:nvSpPr>
          <p:spPr bwMode="auto">
            <a:xfrm>
              <a:off x="911077" y="4025270"/>
              <a:ext cx="2520279" cy="94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000" b="0">
                  <a:solidFill>
                    <a:srgbClr val="EED822"/>
                  </a:solidFill>
                  <a:latin typeface="微软雅黑" panose="020B0503020204020204" pitchFamily="34" charset="-122"/>
                  <a:ea typeface="微软雅黑" panose="020B0503020204020204" pitchFamily="34" charset="-122"/>
                </a:rPr>
                <a:t>此处添加标题内容点击此处添加内容点击此处添加内容此处添加标题内容</a:t>
              </a:r>
              <a:endParaRPr lang="zh-CN" altLang="zh-CN" sz="1000" b="0" dirty="0">
                <a:solidFill>
                  <a:srgbClr val="EED822"/>
                </a:solidFill>
                <a:latin typeface="微软雅黑" panose="020B0503020204020204" pitchFamily="34" charset="-122"/>
                <a:ea typeface="微软雅黑" panose="020B0503020204020204" pitchFamily="34" charset="-122"/>
              </a:endParaRPr>
            </a:p>
          </p:txBody>
        </p:sp>
      </p:grpSp>
      <p:grpSp>
        <p:nvGrpSpPr>
          <p:cNvPr id="24" name="淘宝店Chenying0907出品 85"/>
          <p:cNvGrpSpPr/>
          <p:nvPr/>
        </p:nvGrpSpPr>
        <p:grpSpPr>
          <a:xfrm>
            <a:off x="6030405" y="3479597"/>
            <a:ext cx="1332728" cy="1102809"/>
            <a:chOff x="6251990" y="4213874"/>
            <a:chExt cx="1944216" cy="1608806"/>
          </a:xfrm>
        </p:grpSpPr>
        <p:sp>
          <p:nvSpPr>
            <p:cNvPr id="25" name="稻壳儿小白白(http://dwz.cn/Wu2UP)"/>
            <p:cNvSpPr txBox="1">
              <a:spLocks noChangeArrowheads="1"/>
            </p:cNvSpPr>
            <p:nvPr/>
          </p:nvSpPr>
          <p:spPr bwMode="auto">
            <a:xfrm>
              <a:off x="6346323" y="4213874"/>
              <a:ext cx="1292232" cy="394553"/>
            </a:xfrm>
            <a:prstGeom prst="rect">
              <a:avLst/>
            </a:prstGeom>
            <a:noFill/>
            <a:ln w="9525">
              <a:noFill/>
              <a:miter lim="800000"/>
            </a:ln>
          </p:spPr>
          <p:txBody>
            <a:bodyPr lIns="0" tIns="0" rIns="0" bIns="0">
              <a:spAutoFit/>
            </a:bodyPr>
            <a:lstStyle/>
            <a:p>
              <a:pPr>
                <a:lnSpc>
                  <a:spcPct val="120000"/>
                </a:lnSpc>
                <a:spcBef>
                  <a:spcPct val="20000"/>
                </a:spcBef>
              </a:pPr>
              <a:r>
                <a:rPr lang="zh-CN" altLang="en-US" sz="1600" b="1">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rPr>
                <a:t>第四季度</a:t>
              </a:r>
              <a:endParaRPr lang="en-US" altLang="en-US" sz="1600" b="1" dirty="0">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endParaRPr>
            </a:p>
          </p:txBody>
        </p:sp>
        <p:sp>
          <p:nvSpPr>
            <p:cNvPr id="26" name="淘宝店Chenying0907出品 1"/>
            <p:cNvSpPr>
              <a:spLocks noChangeArrowheads="1"/>
            </p:cNvSpPr>
            <p:nvPr/>
          </p:nvSpPr>
          <p:spPr bwMode="auto">
            <a:xfrm>
              <a:off x="6251990" y="4610401"/>
              <a:ext cx="1944216" cy="1212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000" b="0">
                  <a:solidFill>
                    <a:srgbClr val="EED822"/>
                  </a:solidFill>
                  <a:latin typeface="微软雅黑" panose="020B0503020204020204" pitchFamily="34" charset="-122"/>
                  <a:ea typeface="微软雅黑" panose="020B0503020204020204" pitchFamily="34" charset="-122"/>
                </a:rPr>
                <a:t>此处添加标题内容点击此处添加内容点击此处添加内容此处添加标题内容点</a:t>
              </a:r>
              <a:endParaRPr lang="zh-CN" altLang="zh-CN" sz="1000" b="0" dirty="0">
                <a:solidFill>
                  <a:srgbClr val="EED822"/>
                </a:solidFill>
                <a:latin typeface="微软雅黑" panose="020B0503020204020204" pitchFamily="34" charset="-122"/>
                <a:ea typeface="微软雅黑" panose="020B0503020204020204" pitchFamily="34" charset="-122"/>
              </a:endParaRPr>
            </a:p>
          </p:txBody>
        </p:sp>
      </p:grpSp>
      <p:grpSp>
        <p:nvGrpSpPr>
          <p:cNvPr id="27" name="淘宝店Chenying0907出品 82"/>
          <p:cNvGrpSpPr/>
          <p:nvPr/>
        </p:nvGrpSpPr>
        <p:grpSpPr>
          <a:xfrm>
            <a:off x="4053218" y="1665143"/>
            <a:ext cx="1581189" cy="720341"/>
            <a:chOff x="3287341" y="1566902"/>
            <a:chExt cx="2306678" cy="1050853"/>
          </a:xfrm>
        </p:grpSpPr>
        <p:sp>
          <p:nvSpPr>
            <p:cNvPr id="28" name="稻壳儿小白白(http://dwz.cn/Wu2UP)"/>
            <p:cNvSpPr txBox="1">
              <a:spLocks noChangeArrowheads="1"/>
            </p:cNvSpPr>
            <p:nvPr/>
          </p:nvSpPr>
          <p:spPr bwMode="auto">
            <a:xfrm>
              <a:off x="3411319" y="1566902"/>
              <a:ext cx="1293722" cy="394553"/>
            </a:xfrm>
            <a:prstGeom prst="rect">
              <a:avLst/>
            </a:prstGeom>
            <a:noFill/>
            <a:ln w="9525">
              <a:noFill/>
              <a:miter lim="800000"/>
            </a:ln>
          </p:spPr>
          <p:txBody>
            <a:bodyPr lIns="0" tIns="0" rIns="0" bIns="0">
              <a:spAutoFit/>
            </a:bodyPr>
            <a:lstStyle/>
            <a:p>
              <a:pPr>
                <a:lnSpc>
                  <a:spcPct val="120000"/>
                </a:lnSpc>
                <a:spcBef>
                  <a:spcPct val="20000"/>
                </a:spcBef>
              </a:pPr>
              <a:r>
                <a:rPr lang="zh-CN" altLang="en-US" sz="1600" b="1">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rPr>
                <a:t>第一季度</a:t>
              </a:r>
              <a:endParaRPr lang="en-US" altLang="en-US" sz="1600" b="1" dirty="0">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endParaRPr>
            </a:p>
          </p:txBody>
        </p:sp>
        <p:sp>
          <p:nvSpPr>
            <p:cNvPr id="29" name="淘宝店Chenying0907出品 1"/>
            <p:cNvSpPr>
              <a:spLocks noChangeArrowheads="1"/>
            </p:cNvSpPr>
            <p:nvPr/>
          </p:nvSpPr>
          <p:spPr bwMode="auto">
            <a:xfrm>
              <a:off x="3287341" y="1944266"/>
              <a:ext cx="2306678" cy="673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000" b="0">
                  <a:solidFill>
                    <a:srgbClr val="EED822"/>
                  </a:solidFill>
                  <a:latin typeface="微软雅黑" panose="020B0503020204020204" pitchFamily="34" charset="-122"/>
                  <a:ea typeface="微软雅黑" panose="020B0503020204020204" pitchFamily="34" charset="-122"/>
                </a:rPr>
                <a:t>此处添加标题内容点击此处添加内容点击此处</a:t>
              </a:r>
              <a:endParaRPr lang="zh-CN" altLang="zh-CN" sz="1000" b="0" dirty="0">
                <a:solidFill>
                  <a:srgbClr val="EED822"/>
                </a:solidFill>
                <a:latin typeface="微软雅黑" panose="020B0503020204020204" pitchFamily="34" charset="-122"/>
                <a:ea typeface="微软雅黑" panose="020B0503020204020204" pitchFamily="34" charset="-122"/>
              </a:endParaRPr>
            </a:p>
          </p:txBody>
        </p:sp>
      </p:grpSp>
      <p:grpSp>
        <p:nvGrpSpPr>
          <p:cNvPr id="30" name="淘宝店Chenying0907出品 86"/>
          <p:cNvGrpSpPr/>
          <p:nvPr/>
        </p:nvGrpSpPr>
        <p:grpSpPr>
          <a:xfrm>
            <a:off x="8391253" y="3442116"/>
            <a:ext cx="1639872" cy="891184"/>
            <a:chOff x="9696053" y="4159190"/>
            <a:chExt cx="2392286" cy="1300081"/>
          </a:xfrm>
        </p:grpSpPr>
        <p:sp>
          <p:nvSpPr>
            <p:cNvPr id="31" name="稻壳儿小白白(http://dwz.cn/Wu2UP)"/>
            <p:cNvSpPr txBox="1">
              <a:spLocks noChangeArrowheads="1"/>
            </p:cNvSpPr>
            <p:nvPr/>
          </p:nvSpPr>
          <p:spPr bwMode="auto">
            <a:xfrm>
              <a:off x="9802708" y="4159190"/>
              <a:ext cx="1293722" cy="394552"/>
            </a:xfrm>
            <a:prstGeom prst="rect">
              <a:avLst/>
            </a:prstGeom>
            <a:noFill/>
            <a:ln w="9525">
              <a:noFill/>
              <a:miter lim="800000"/>
            </a:ln>
          </p:spPr>
          <p:txBody>
            <a:bodyPr lIns="0" tIns="0" rIns="0" bIns="0">
              <a:spAutoFit/>
            </a:bodyPr>
            <a:lstStyle/>
            <a:p>
              <a:pPr>
                <a:lnSpc>
                  <a:spcPct val="120000"/>
                </a:lnSpc>
                <a:spcBef>
                  <a:spcPct val="20000"/>
                </a:spcBef>
              </a:pPr>
              <a:r>
                <a:rPr lang="zh-CN" altLang="en-US" sz="1600" b="1">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rPr>
                <a:t>总结</a:t>
              </a:r>
              <a:endParaRPr lang="zh-CN" altLang="en-US" sz="1600" b="1" dirty="0">
                <a:solidFill>
                  <a:srgbClr val="EED822"/>
                </a:solidFill>
                <a:latin typeface="微软雅黑" panose="020B0503020204020204" pitchFamily="34" charset="-122"/>
                <a:ea typeface="微软雅黑" panose="020B0503020204020204" pitchFamily="34" charset="-122"/>
                <a:cs typeface="华文黑体" pitchFamily="2" charset="-122"/>
                <a:sym typeface="Arial" panose="020B0604020202020204" pitchFamily="34" charset="0"/>
              </a:endParaRPr>
            </a:p>
          </p:txBody>
        </p:sp>
        <p:sp>
          <p:nvSpPr>
            <p:cNvPr id="32" name="淘宝店Chenying0907出品 1"/>
            <p:cNvSpPr>
              <a:spLocks noChangeArrowheads="1"/>
            </p:cNvSpPr>
            <p:nvPr/>
          </p:nvSpPr>
          <p:spPr bwMode="auto">
            <a:xfrm>
              <a:off x="9696053" y="4516387"/>
              <a:ext cx="2392286" cy="94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000" b="0">
                  <a:solidFill>
                    <a:srgbClr val="EED822"/>
                  </a:solidFill>
                  <a:latin typeface="微软雅黑" panose="020B0503020204020204" pitchFamily="34" charset="-122"/>
                  <a:ea typeface="微软雅黑" panose="020B0503020204020204" pitchFamily="34" charset="-122"/>
                </a:rPr>
                <a:t>此处添加标题内容点击此处添加内容点击此处添加内容此处添加标题</a:t>
              </a:r>
              <a:endParaRPr lang="zh-CN" altLang="zh-CN" sz="1000" b="0" dirty="0">
                <a:solidFill>
                  <a:srgbClr val="EED822"/>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par>
                          <p:cTn id="61" fill="hold">
                            <p:stCondLst>
                              <p:cond delay="2000"/>
                            </p:stCondLst>
                            <p:childTnLst>
                              <p:par>
                                <p:cTn id="62" presetID="53" presetClass="entr" presetSubtype="16"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par>
                          <p:cTn id="73" fill="hold">
                            <p:stCondLst>
                              <p:cond delay="3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500" fill="hold"/>
                                        <p:tgtEl>
                                          <p:spTgt spid="21"/>
                                        </p:tgtEl>
                                        <p:attrNameLst>
                                          <p:attrName>ppt_w</p:attrName>
                                        </p:attrNameLst>
                                      </p:cBhvr>
                                      <p:tavLst>
                                        <p:tav tm="0">
                                          <p:val>
                                            <p:fltVal val="0"/>
                                          </p:val>
                                        </p:tav>
                                        <p:tav tm="100000">
                                          <p:val>
                                            <p:strVal val="#ppt_w"/>
                                          </p:val>
                                        </p:tav>
                                      </p:tavLst>
                                    </p:anim>
                                    <p:anim calcmode="lin" valueType="num">
                                      <p:cBhvr>
                                        <p:cTn id="77" dur="500" fill="hold"/>
                                        <p:tgtEl>
                                          <p:spTgt spid="21"/>
                                        </p:tgtEl>
                                        <p:attrNameLst>
                                          <p:attrName>ppt_h</p:attrName>
                                        </p:attrNameLst>
                                      </p:cBhvr>
                                      <p:tavLst>
                                        <p:tav tm="0">
                                          <p:val>
                                            <p:fltVal val="0"/>
                                          </p:val>
                                        </p:tav>
                                        <p:tav tm="100000">
                                          <p:val>
                                            <p:strVal val="#ppt_h"/>
                                          </p:val>
                                        </p:tav>
                                      </p:tavLst>
                                    </p:anim>
                                    <p:animEffect transition="in" filter="fade">
                                      <p:cBhvr>
                                        <p:cTn id="78" dur="500"/>
                                        <p:tgtEl>
                                          <p:spTgt spid="21"/>
                                        </p:tgtEl>
                                      </p:cBhvr>
                                    </p:animEffect>
                                  </p:childTnLst>
                                </p:cTn>
                              </p:par>
                            </p:childTnLst>
                          </p:cTn>
                        </p:par>
                        <p:par>
                          <p:cTn id="79" fill="hold">
                            <p:stCondLst>
                              <p:cond delay="3500"/>
                            </p:stCondLst>
                            <p:childTnLst>
                              <p:par>
                                <p:cTn id="80" presetID="53" presetClass="entr" presetSubtype="16" fill="hold"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fltVal val="0"/>
                                          </p:val>
                                        </p:tav>
                                        <p:tav tm="100000">
                                          <p:val>
                                            <p:strVal val="#ppt_h"/>
                                          </p:val>
                                        </p:tav>
                                      </p:tavLst>
                                    </p:anim>
                                    <p:animEffect transition="in" filter="fade">
                                      <p:cBhvr>
                                        <p:cTn id="84" dur="500"/>
                                        <p:tgtEl>
                                          <p:spTgt spid="24"/>
                                        </p:tgtEl>
                                      </p:cBhvr>
                                    </p:animEffect>
                                  </p:childTnLst>
                                </p:cTn>
                              </p:par>
                            </p:childTnLst>
                          </p:cTn>
                        </p:par>
                        <p:par>
                          <p:cTn id="85" fill="hold">
                            <p:stCondLst>
                              <p:cond delay="4000"/>
                            </p:stCondLst>
                            <p:childTnLst>
                              <p:par>
                                <p:cTn id="86" presetID="53" presetClass="entr" presetSubtype="16"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500" fill="hold"/>
                                        <p:tgtEl>
                                          <p:spTgt spid="30"/>
                                        </p:tgtEl>
                                        <p:attrNameLst>
                                          <p:attrName>ppt_w</p:attrName>
                                        </p:attrNameLst>
                                      </p:cBhvr>
                                      <p:tavLst>
                                        <p:tav tm="0">
                                          <p:val>
                                            <p:fltVal val="0"/>
                                          </p:val>
                                        </p:tav>
                                        <p:tav tm="100000">
                                          <p:val>
                                            <p:strVal val="#ppt_w"/>
                                          </p:val>
                                        </p:tav>
                                      </p:tavLst>
                                    </p:anim>
                                    <p:anim calcmode="lin" valueType="num">
                                      <p:cBhvr>
                                        <p:cTn id="89" dur="500" fill="hold"/>
                                        <p:tgtEl>
                                          <p:spTgt spid="30"/>
                                        </p:tgtEl>
                                        <p:attrNameLst>
                                          <p:attrName>ppt_h</p:attrName>
                                        </p:attrNameLst>
                                      </p:cBhvr>
                                      <p:tavLst>
                                        <p:tav tm="0">
                                          <p:val>
                                            <p:fltVal val="0"/>
                                          </p:val>
                                        </p:tav>
                                        <p:tav tm="100000">
                                          <p:val>
                                            <p:strVal val="#ppt_h"/>
                                          </p:val>
                                        </p:tav>
                                      </p:tavLst>
                                    </p:anim>
                                    <p:animEffect transition="in" filter="fade">
                                      <p:cBhvr>
                                        <p:cTn id="9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nimBg="1"/>
      <p:bldP spid="10" grpId="0" animBg="1"/>
      <p:bldP spid="11" grpId="0" animBg="1"/>
      <p:bldP spid="13" grpId="0" animBg="1"/>
      <p:bldP spid="14"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店Chenying0907出品 6" descr="E:\我图PPT\00001PNG素材\战士战鼓png\大鼓旗2452.pn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31000"/>
                    </a14:imgEffect>
                  </a14:imgLayer>
                </a14:imgProps>
              </a:ext>
            </a:extLst>
          </a:blip>
          <a:srcRect/>
          <a:stretch>
            <a:fillRect/>
          </a:stretch>
        </p:blipFill>
        <p:spPr bwMode="auto">
          <a:xfrm>
            <a:off x="3046965" y="1422318"/>
            <a:ext cx="6098070" cy="5435682"/>
          </a:xfrm>
          <a:prstGeom prst="rect">
            <a:avLst/>
          </a:prstGeom>
          <a:noFill/>
          <a:effectLst>
            <a:outerShdw blurRad="444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淘宝店Chenying0907出品 2"/>
          <p:cNvSpPr txBox="1"/>
          <p:nvPr/>
        </p:nvSpPr>
        <p:spPr>
          <a:xfrm>
            <a:off x="4034971" y="3760335"/>
            <a:ext cx="4122058" cy="646331"/>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3600" kern="0">
                <a:ln w="15875">
                  <a:noFill/>
                </a:ln>
                <a:gradFill flip="none" rotWithShape="1">
                  <a:gsLst>
                    <a:gs pos="0">
                      <a:srgbClr val="C00000"/>
                    </a:gs>
                    <a:gs pos="48000">
                      <a:srgbClr val="920000"/>
                    </a:gs>
                    <a:gs pos="100000">
                      <a:srgbClr val="FF0000"/>
                    </a:gs>
                  </a:gsLst>
                  <a:lin ang="2700000" scaled="1"/>
                  <a:tileRect/>
                </a:gradFill>
                <a:effectLst/>
              </a:rPr>
              <a:t>年终颁奖盛典</a:t>
            </a:r>
            <a:endParaRPr lang="zh-CN" altLang="en-US" sz="3600" kern="0" dirty="0">
              <a:ln w="15875">
                <a:noFill/>
              </a:ln>
              <a:gradFill flip="none" rotWithShape="1">
                <a:gsLst>
                  <a:gs pos="0">
                    <a:srgbClr val="C00000"/>
                  </a:gs>
                  <a:gs pos="48000">
                    <a:srgbClr val="920000"/>
                  </a:gs>
                  <a:gs pos="100000">
                    <a:srgbClr val="FF0000"/>
                  </a:gs>
                </a:gsLst>
                <a:lin ang="2700000" scaled="1"/>
                <a:tileRect/>
              </a:gradFill>
              <a:effectLst/>
            </a:endParaRPr>
          </a:p>
        </p:txBody>
      </p:sp>
      <p:sp>
        <p:nvSpPr>
          <p:cNvPr id="4" name="淘宝店Chenying0907出品 2"/>
          <p:cNvSpPr txBox="1"/>
          <p:nvPr/>
        </p:nvSpPr>
        <p:spPr>
          <a:xfrm>
            <a:off x="4034971" y="2715306"/>
            <a:ext cx="4122058" cy="923330"/>
          </a:xfrm>
          <a:prstGeom prst="rect">
            <a:avLst/>
          </a:prstGeom>
          <a:noFill/>
        </p:spPr>
        <p:txBody>
          <a:bodyPr wrap="square" rtlCol="0">
            <a:spAutoFit/>
            <a:scene3d>
              <a:camera prst="orthographicFront"/>
              <a:lightRig rig="threePt" dir="t"/>
            </a:scene3d>
            <a:sp3d contourW="12700"/>
          </a:bodyPr>
          <a:lstStyle>
            <a:defPPr>
              <a:defRPr lang="zh-CN"/>
            </a:defPPr>
            <a:lvl1pPr algn="ctr">
              <a:defRPr sz="8800" b="1">
                <a:gradFill flip="none" rotWithShape="1">
                  <a:gsLst>
                    <a:gs pos="50000">
                      <a:srgbClr val="FFFF00"/>
                    </a:gs>
                    <a:gs pos="74000">
                      <a:schemeClr val="accent6">
                        <a:lumMod val="0"/>
                        <a:lumOff val="100000"/>
                      </a:schemeClr>
                    </a:gs>
                    <a:gs pos="7000">
                      <a:srgbClr val="FFC000"/>
                    </a:gs>
                  </a:gsLst>
                  <a:lin ang="16200000" scaled="1"/>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stStyle>
          <a:p>
            <a:pPr lvl="0"/>
            <a:r>
              <a:rPr lang="zh-CN" altLang="en-US" sz="5400" kern="0">
                <a:ln w="15875">
                  <a:noFill/>
                </a:ln>
                <a:gradFill flip="none" rotWithShape="1">
                  <a:gsLst>
                    <a:gs pos="0">
                      <a:srgbClr val="C00000"/>
                    </a:gs>
                    <a:gs pos="48000">
                      <a:srgbClr val="920000"/>
                    </a:gs>
                    <a:gs pos="100000">
                      <a:srgbClr val="FF0000"/>
                    </a:gs>
                  </a:gsLst>
                  <a:lin ang="2700000" scaled="1"/>
                  <a:tileRect/>
                </a:gradFill>
                <a:effectLst/>
              </a:rPr>
              <a:t>第二章</a:t>
            </a:r>
            <a:endParaRPr lang="zh-CN" altLang="en-US" sz="5400" kern="0" dirty="0">
              <a:ln w="15875">
                <a:noFill/>
              </a:ln>
              <a:gradFill flip="none" rotWithShape="1">
                <a:gsLst>
                  <a:gs pos="0">
                    <a:srgbClr val="C00000"/>
                  </a:gs>
                  <a:gs pos="48000">
                    <a:srgbClr val="920000"/>
                  </a:gs>
                  <a:gs pos="100000">
                    <a:srgbClr val="FF0000"/>
                  </a:gs>
                </a:gsLst>
                <a:lin ang="2700000" scaled="1"/>
                <a:tileRect/>
              </a:gradFill>
              <a:effectLst/>
            </a:endParaRPr>
          </a:p>
        </p:txBody>
      </p:sp>
    </p:spTree>
  </p:cSld>
  <p:clrMapOvr>
    <a:masterClrMapping/>
  </p:clrMapOvr>
  <mc:AlternateContent xmlns:mc="http://schemas.openxmlformats.org/markup-compatibility/2006" xmlns:p14="http://schemas.microsoft.com/office/powerpoint/2010/main">
    <mc:Choice Requires="p14">
      <p:transition spd="slow" advTm="0">
        <p14:fla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www.2ppt.com">
  <a:themeElements>
    <a:clrScheme name="自定义 22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C000"/>
      </a:hlink>
      <a:folHlink>
        <a:srgbClr val="FFFF0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499</Words>
  <Application>Microsoft Office PowerPoint</Application>
  <PresentationFormat>宽屏</PresentationFormat>
  <Paragraphs>105</Paragraphs>
  <Slides>25</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汉仪大黑简</vt:lpstr>
      <vt:lpstr>华文黑体</vt:lpstr>
      <vt:lpstr>宋体</vt:lpstr>
      <vt:lpstr>微软雅黑</vt:lpstr>
      <vt:lpstr>印品粗朗体</vt:lpstr>
      <vt:lpstr>造字工房力黑（非商用）常规体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2022-03-04T06:06:28Z</dcterms:created>
  <dcterms:modified xsi:type="dcterms:W3CDTF">2023-01-10T07:04:44Z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B1541B4EEB8D4C5C839CF81541BC7D3D</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