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90" r:id="rId2"/>
    <p:sldId id="460" r:id="rId3"/>
    <p:sldId id="461" r:id="rId4"/>
    <p:sldId id="503" r:id="rId5"/>
    <p:sldId id="501" r:id="rId6"/>
    <p:sldId id="508" r:id="rId7"/>
    <p:sldId id="510" r:id="rId8"/>
    <p:sldId id="500" r:id="rId9"/>
    <p:sldId id="489" r:id="rId10"/>
    <p:sldId id="504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467"/>
    <a:srgbClr val="E58987"/>
    <a:srgbClr val="E99C9B"/>
    <a:srgbClr val="E9CFD5"/>
    <a:srgbClr val="CE665F"/>
    <a:srgbClr val="E6E5E4"/>
    <a:srgbClr val="78A48C"/>
    <a:srgbClr val="5AB5E2"/>
    <a:srgbClr val="627C1C"/>
    <a:srgbClr val="437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2" autoAdjust="0"/>
    <p:restoredTop sz="96030" autoAdjust="0"/>
  </p:normalViewPr>
  <p:slideViewPr>
    <p:cSldViewPr>
      <p:cViewPr>
        <p:scale>
          <a:sx n="66" d="100"/>
          <a:sy n="66" d="100"/>
        </p:scale>
        <p:origin x="-264" y="-16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84" y="108"/>
      </p:cViewPr>
      <p:guideLst>
        <p:guide orient="horz" pos="2929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656825" y="13084918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0" y="-49162"/>
            <a:ext cx="9144001" cy="5192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5508109" y="699542"/>
            <a:ext cx="49244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defTabSz="685800">
              <a:defRPr/>
            </a:pP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设计师</a:t>
            </a:r>
            <a:r>
              <a:rPr lang="zh-CN" altLang="en-US" sz="3200" b="1" dirty="0" smtClean="0">
                <a:solidFill>
                  <a:prstClr val="black"/>
                </a:solidFill>
                <a:cs typeface="+mn-ea"/>
                <a:sym typeface="+mn-lt"/>
              </a:rPr>
              <a:t>求职简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144808" y="806009"/>
            <a:ext cx="707621" cy="1713049"/>
            <a:chOff x="8356354" y="1280115"/>
            <a:chExt cx="943496" cy="2284066"/>
          </a:xfrm>
        </p:grpSpPr>
        <p:sp>
          <p:nvSpPr>
            <p:cNvPr id="20" name="矩形 19"/>
            <p:cNvSpPr/>
            <p:nvPr/>
          </p:nvSpPr>
          <p:spPr>
            <a:xfrm>
              <a:off x="8356354" y="1310838"/>
              <a:ext cx="943496" cy="2253343"/>
            </a:xfrm>
            <a:prstGeom prst="rect">
              <a:avLst/>
            </a:prstGeom>
            <a:solidFill>
              <a:srgbClr val="B5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8371511" y="1280115"/>
              <a:ext cx="902812" cy="225831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685800"/>
              <a:r>
                <a:rPr lang="zh-CN" altLang="en-US" sz="3200" dirty="0">
                  <a:solidFill>
                    <a:prstClr val="white"/>
                  </a:solidFill>
                  <a:cs typeface="+mn-ea"/>
                  <a:sym typeface="+mn-lt"/>
                </a:rPr>
                <a:t>文艺风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449553" y="1449745"/>
              <a:ext cx="766531" cy="19833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5"/>
          <p:cNvSpPr txBox="1"/>
          <p:nvPr/>
        </p:nvSpPr>
        <p:spPr>
          <a:xfrm>
            <a:off x="4760458" y="799555"/>
            <a:ext cx="807913" cy="26227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defTabSz="685800"/>
            <a:r>
              <a:rPr lang="zh-CN" altLang="en-US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应聘人：</a:t>
            </a:r>
            <a:r>
              <a:rPr lang="en-US" altLang="zh-CN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PPT818  </a:t>
            </a:r>
            <a:r>
              <a:rPr lang="zh-CN" altLang="en-US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应聘职位：设计师</a:t>
            </a:r>
          </a:p>
          <a:p>
            <a:pPr defTabSz="685800"/>
            <a:r>
              <a:rPr lang="zh-CN" altLang="en-US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座右铭：展现自己价值最好的方法就是去创造！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460479" y="799555"/>
            <a:ext cx="5989" cy="16128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248140" y="799554"/>
            <a:ext cx="8778" cy="23639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7260" y="538545"/>
            <a:ext cx="1893717" cy="37644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7260" y="538545"/>
            <a:ext cx="1893717" cy="37644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5737447" y="772134"/>
            <a:ext cx="430887" cy="42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defTabSz="685800">
              <a:defRPr/>
            </a:pPr>
            <a:r>
              <a:rPr lang="zh-CN" altLang="en-US" sz="2800" b="1" spc="-300" dirty="0">
                <a:solidFill>
                  <a:prstClr val="black"/>
                </a:solidFill>
                <a:cs typeface="+mn-ea"/>
                <a:sym typeface="+mn-lt"/>
              </a:rPr>
              <a:t>剑鸣以匣，期之以声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75939" y="771550"/>
            <a:ext cx="644333" cy="1685346"/>
            <a:chOff x="8402880" y="1310839"/>
            <a:chExt cx="859110" cy="2247128"/>
          </a:xfrm>
        </p:grpSpPr>
        <p:sp>
          <p:nvSpPr>
            <p:cNvPr id="14" name="矩形 13"/>
            <p:cNvSpPr/>
            <p:nvPr/>
          </p:nvSpPr>
          <p:spPr>
            <a:xfrm>
              <a:off x="8402880" y="1310839"/>
              <a:ext cx="859110" cy="2247128"/>
            </a:xfrm>
            <a:prstGeom prst="rect">
              <a:avLst/>
            </a:prstGeom>
            <a:solidFill>
              <a:srgbClr val="B5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8493908" y="1406850"/>
              <a:ext cx="656590" cy="190137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685800"/>
              <a:r>
                <a:rPr lang="zh-CN" altLang="en-US" sz="2000" dirty="0">
                  <a:solidFill>
                    <a:prstClr val="white"/>
                  </a:solidFill>
                  <a:cs typeface="+mn-ea"/>
                  <a:sym typeface="+mn-lt"/>
                </a:rPr>
                <a:t>感谢观看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18317" y="1449746"/>
              <a:ext cx="629003" cy="19721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 flipH="1">
            <a:off x="5634010" y="871194"/>
            <a:ext cx="1" cy="10667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424665" y="871194"/>
            <a:ext cx="0" cy="15881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3347864" y="573250"/>
            <a:ext cx="4094003" cy="4094003"/>
          </a:xfrm>
          <a:prstGeom prst="ellipse">
            <a:avLst/>
          </a:prstGeom>
          <a:noFill/>
          <a:ln>
            <a:solidFill>
              <a:srgbClr val="B5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3405" y="1880383"/>
            <a:ext cx="2550085" cy="2097783"/>
            <a:chOff x="4277281" y="1880383"/>
            <a:chExt cx="2550085" cy="2097783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4645476" y="3413245"/>
              <a:ext cx="1990931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165"/>
              <a:r>
                <a:rPr lang="zh-CN" altLang="en-US" sz="1350" b="1">
                  <a:solidFill>
                    <a:prstClr val="black"/>
                  </a:solidFill>
                  <a:cs typeface="+mn-ea"/>
                  <a:sym typeface="+mn-lt"/>
                </a:rPr>
                <a:t>毕业院校</a:t>
              </a:r>
              <a:r>
                <a:rPr lang="zh-CN" altLang="en-US" sz="1350">
                  <a:solidFill>
                    <a:prstClr val="black"/>
                  </a:solidFill>
                  <a:cs typeface="+mn-ea"/>
                  <a:sym typeface="+mn-lt"/>
                </a:rPr>
                <a:t>：工艺美术学院 </a:t>
              </a:r>
              <a:endParaRPr lang="zh-CN" altLang="en-US" sz="135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277281" y="1880383"/>
              <a:ext cx="2548480" cy="207749"/>
              <a:chOff x="5629363" y="2374910"/>
              <a:chExt cx="3397975" cy="27699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5629363" y="2374910"/>
                <a:ext cx="1615827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zh-CN" sz="1350" b="1" dirty="0">
                    <a:solidFill>
                      <a:prstClr val="black"/>
                    </a:solidFill>
                    <a:cs typeface="+mn-ea"/>
                    <a:sym typeface="+mn-lt"/>
                  </a:rPr>
                  <a:t>姓名</a:t>
                </a:r>
                <a:r>
                  <a:rPr lang="zh-CN" altLang="en-US" sz="1350" dirty="0" smtClean="0">
                    <a:solidFill>
                      <a:prstClr val="black"/>
                    </a:solidFill>
                    <a:cs typeface="+mn-ea"/>
                    <a:sym typeface="+mn-lt"/>
                  </a:rPr>
                  <a:t>：第一</a:t>
                </a:r>
                <a:r>
                  <a:rPr lang="en-US" altLang="zh-CN" sz="1350" dirty="0" smtClean="0">
                    <a:solidFill>
                      <a:prstClr val="black"/>
                    </a:solidFill>
                    <a:cs typeface="+mn-ea"/>
                    <a:sym typeface="+mn-lt"/>
                  </a:rPr>
                  <a:t>PPT</a:t>
                </a:r>
                <a:endParaRPr lang="en-US" altLang="zh-CN" sz="135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757757" y="2374910"/>
                <a:ext cx="1269581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en-US" sz="1350" b="1" dirty="0">
                    <a:solidFill>
                      <a:prstClr val="black"/>
                    </a:solidFill>
                    <a:cs typeface="+mn-ea"/>
                    <a:sym typeface="+mn-lt"/>
                  </a:rPr>
                  <a:t>民族</a:t>
                </a:r>
                <a:r>
                  <a:rPr lang="zh-CN" altLang="en-US" sz="1350" dirty="0">
                    <a:solidFill>
                      <a:prstClr val="black"/>
                    </a:solidFill>
                    <a:cs typeface="+mn-ea"/>
                    <a:sym typeface="+mn-lt"/>
                  </a:rPr>
                  <a:t>：汉族 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438090" y="2270212"/>
              <a:ext cx="2389276" cy="207749"/>
              <a:chOff x="5867818" y="2851137"/>
              <a:chExt cx="3185700" cy="276997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867818" y="2851137"/>
                <a:ext cx="1269580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en-US" sz="1350" b="1">
                    <a:solidFill>
                      <a:prstClr val="black"/>
                    </a:solidFill>
                    <a:cs typeface="+mn-ea"/>
                    <a:sym typeface="+mn-lt"/>
                  </a:rPr>
                  <a:t>籍贯</a:t>
                </a:r>
                <a:r>
                  <a:rPr lang="zh-CN" altLang="en-US" sz="1350">
                    <a:solidFill>
                      <a:prstClr val="black"/>
                    </a:solidFill>
                    <a:cs typeface="+mn-ea"/>
                    <a:sym typeface="+mn-lt"/>
                  </a:rPr>
                  <a:t>：湖南 </a:t>
                </a:r>
                <a:endParaRPr lang="zh-CN" altLang="en-US" sz="135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7779665" y="2851137"/>
                <a:ext cx="1273853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en-US" sz="1350" b="1">
                    <a:solidFill>
                      <a:prstClr val="black"/>
                    </a:solidFill>
                    <a:cs typeface="+mn-ea"/>
                    <a:sym typeface="+mn-lt"/>
                  </a:rPr>
                  <a:t>年龄</a:t>
                </a:r>
                <a:r>
                  <a:rPr lang="zh-CN" altLang="en-US" sz="1350">
                    <a:solidFill>
                      <a:prstClr val="black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1350">
                    <a:solidFill>
                      <a:prstClr val="black"/>
                    </a:solidFill>
                    <a:cs typeface="+mn-ea"/>
                    <a:sym typeface="+mn-lt"/>
                  </a:rPr>
                  <a:t>22</a:t>
                </a:r>
                <a:r>
                  <a:rPr lang="zh-CN" altLang="en-US" sz="1350">
                    <a:solidFill>
                      <a:prstClr val="black"/>
                    </a:solidFill>
                    <a:cs typeface="+mn-ea"/>
                    <a:sym typeface="+mn-lt"/>
                  </a:rPr>
                  <a:t>岁 </a:t>
                </a:r>
                <a:endParaRPr lang="zh-CN" altLang="en-US" sz="135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4462734" y="3049859"/>
              <a:ext cx="2356414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165"/>
              <a:r>
                <a:rPr lang="zh-CN" altLang="en-US" sz="1350" b="1" dirty="0">
                  <a:solidFill>
                    <a:prstClr val="black"/>
                  </a:solidFill>
                  <a:cs typeface="+mn-ea"/>
                  <a:sym typeface="+mn-lt"/>
                </a:rPr>
                <a:t>出生年月</a:t>
              </a:r>
              <a:r>
                <a:rPr lang="zh-CN" altLang="en-US" sz="1350" dirty="0">
                  <a:solidFill>
                    <a:prstClr val="black"/>
                  </a:solidFill>
                  <a:cs typeface="+mn-ea"/>
                  <a:sym typeface="+mn-lt"/>
                </a:rPr>
                <a:t>： </a:t>
              </a:r>
              <a:r>
                <a:rPr lang="en-US" altLang="zh-CN" sz="1350" dirty="0">
                  <a:solidFill>
                    <a:prstClr val="black"/>
                  </a:solidFill>
                  <a:cs typeface="+mn-ea"/>
                  <a:sym typeface="+mn-lt"/>
                </a:rPr>
                <a:t>2018</a:t>
              </a:r>
              <a:r>
                <a:rPr lang="zh-CN" altLang="en-US" sz="1350" dirty="0">
                  <a:solidFill>
                    <a:prstClr val="black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350" dirty="0">
                  <a:solidFill>
                    <a:prstClr val="black"/>
                  </a:solidFill>
                  <a:cs typeface="+mn-ea"/>
                  <a:sym typeface="+mn-lt"/>
                </a:rPr>
                <a:t>12</a:t>
              </a:r>
              <a:r>
                <a:rPr lang="zh-CN" altLang="en-US" sz="1350" dirty="0">
                  <a:solidFill>
                    <a:prstClr val="black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350" dirty="0">
                  <a:solidFill>
                    <a:prstClr val="black"/>
                  </a:solidFill>
                  <a:cs typeface="+mn-ea"/>
                  <a:sym typeface="+mn-lt"/>
                </a:rPr>
                <a:t>03</a:t>
              </a:r>
              <a:r>
                <a:rPr lang="zh-CN" altLang="en-US" sz="1350" dirty="0">
                  <a:solidFill>
                    <a:prstClr val="black"/>
                  </a:solidFill>
                  <a:cs typeface="+mn-ea"/>
                  <a:sym typeface="+mn-lt"/>
                </a:rPr>
                <a:t>日 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456150" y="2670925"/>
              <a:ext cx="2369612" cy="207749"/>
              <a:chOff x="5871060" y="3327364"/>
              <a:chExt cx="3159482" cy="276997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871060" y="3327364"/>
                <a:ext cx="1166987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350" b="1">
                    <a:solidFill>
                      <a:prstClr val="black"/>
                    </a:solidFill>
                    <a:cs typeface="+mn-ea"/>
                    <a:sym typeface="+mn-lt"/>
                  </a:rPr>
                  <a:t>面貌</a:t>
                </a:r>
                <a:r>
                  <a:rPr lang="zh-CN" altLang="en-US" sz="1350" dirty="0">
                    <a:solidFill>
                      <a:prstClr val="black"/>
                    </a:solidFill>
                    <a:cs typeface="+mn-ea"/>
                    <a:sym typeface="+mn-lt"/>
                  </a:rPr>
                  <a:t>：团员</a:t>
                </a:r>
                <a:endParaRPr lang="zh-CN" altLang="en-US" sz="21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760964" y="3327364"/>
                <a:ext cx="1269578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350" b="1">
                    <a:solidFill>
                      <a:prstClr val="black"/>
                    </a:solidFill>
                    <a:cs typeface="+mn-ea"/>
                    <a:sym typeface="+mn-lt"/>
                  </a:rPr>
                  <a:t>学历</a:t>
                </a:r>
                <a:r>
                  <a:rPr lang="zh-CN" altLang="en-US" sz="1350">
                    <a:solidFill>
                      <a:prstClr val="black"/>
                    </a:solidFill>
                    <a:cs typeface="+mn-ea"/>
                    <a:sym typeface="+mn-lt"/>
                  </a:rPr>
                  <a:t>：大专</a:t>
                </a:r>
                <a:r>
                  <a:rPr lang="zh-CN" altLang="en-US" sz="1350" b="1">
                    <a:solidFill>
                      <a:prstClr val="black"/>
                    </a:solidFill>
                    <a:cs typeface="+mn-ea"/>
                    <a:sym typeface="+mn-lt"/>
                  </a:rPr>
                  <a:t> </a:t>
                </a:r>
                <a:endParaRPr lang="zh-CN" altLang="en-US" sz="1350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4563725" y="3770417"/>
              <a:ext cx="2154436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165"/>
              <a:r>
                <a:rPr lang="zh-CN" altLang="en-US" sz="1350" b="1" dirty="0">
                  <a:solidFill>
                    <a:prstClr val="black"/>
                  </a:solidFill>
                  <a:cs typeface="+mn-ea"/>
                  <a:sym typeface="+mn-lt"/>
                </a:rPr>
                <a:t>联系电话</a:t>
              </a:r>
              <a:r>
                <a:rPr lang="zh-CN" altLang="en-US" sz="1350" dirty="0">
                  <a:solidFill>
                    <a:prstClr val="black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350" dirty="0">
                  <a:solidFill>
                    <a:prstClr val="black"/>
                  </a:solidFill>
                  <a:cs typeface="+mn-ea"/>
                  <a:sym typeface="+mn-lt"/>
                </a:rPr>
                <a:t>123456789123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98164" y="1189061"/>
            <a:ext cx="1417455" cy="446585"/>
            <a:chOff x="5609181" y="468056"/>
            <a:chExt cx="967439" cy="2089998"/>
          </a:xfrm>
        </p:grpSpPr>
        <p:sp>
          <p:nvSpPr>
            <p:cNvPr id="60" name="矩形 59"/>
            <p:cNvSpPr/>
            <p:nvPr/>
          </p:nvSpPr>
          <p:spPr>
            <a:xfrm>
              <a:off x="5609181" y="468056"/>
              <a:ext cx="967439" cy="1866015"/>
            </a:xfrm>
            <a:prstGeom prst="rect">
              <a:avLst/>
            </a:prstGeom>
            <a:solidFill>
              <a:srgbClr val="B5A46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670512" y="613542"/>
              <a:ext cx="870473" cy="1944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165">
                <a:defRPr/>
              </a:pPr>
              <a:r>
                <a:rPr lang="zh-CN" altLang="en-US" sz="2100" dirty="0">
                  <a:solidFill>
                    <a:prstClr val="white"/>
                  </a:solidFill>
                  <a:cs typeface="+mn-ea"/>
                  <a:sym typeface="+mn-lt"/>
                </a:rPr>
                <a:t>个人信息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5662612" y="750533"/>
              <a:ext cx="866775" cy="136841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 descr="c7d05aec95501827989e2f5ee4695cb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9677" y="-102910"/>
            <a:ext cx="3192554" cy="2170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4664" y="679351"/>
            <a:ext cx="2081682" cy="464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2357" y="-34478"/>
            <a:ext cx="3715175" cy="5177978"/>
          </a:xfrm>
          <a:prstGeom prst="rect">
            <a:avLst/>
          </a:prstGeom>
        </p:spPr>
      </p:pic>
      <p:sp>
        <p:nvSpPr>
          <p:cNvPr id="25" name="圆角矩形 4"/>
          <p:cNvSpPr/>
          <p:nvPr/>
        </p:nvSpPr>
        <p:spPr>
          <a:xfrm>
            <a:off x="4417038" y="-236562"/>
            <a:ext cx="309925" cy="164492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工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作经历</a:t>
            </a:r>
            <a:endParaRPr lang="zh-CN" altLang="en-US" sz="21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Shape 17974"/>
          <p:cNvSpPr/>
          <p:nvPr/>
        </p:nvSpPr>
        <p:spPr>
          <a:xfrm>
            <a:off x="0" y="2067830"/>
            <a:ext cx="9144000" cy="800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74" extrusionOk="0">
                <a:moveTo>
                  <a:pt x="0" y="6287"/>
                </a:moveTo>
                <a:cubicBezTo>
                  <a:pt x="560" y="2595"/>
                  <a:pt x="1120" y="-1096"/>
                  <a:pt x="1931" y="750"/>
                </a:cubicBezTo>
                <a:cubicBezTo>
                  <a:pt x="2742" y="2595"/>
                  <a:pt x="3301" y="17486"/>
                  <a:pt x="4865" y="17361"/>
                </a:cubicBezTo>
                <a:cubicBezTo>
                  <a:pt x="6429" y="17237"/>
                  <a:pt x="9360" y="-198"/>
                  <a:pt x="11316" y="1"/>
                </a:cubicBezTo>
                <a:cubicBezTo>
                  <a:pt x="13272" y="201"/>
                  <a:pt x="14886" y="16613"/>
                  <a:pt x="16600" y="18559"/>
                </a:cubicBezTo>
                <a:cubicBezTo>
                  <a:pt x="18314" y="20504"/>
                  <a:pt x="20779" y="12847"/>
                  <a:pt x="21600" y="11674"/>
                </a:cubicBezTo>
              </a:path>
            </a:pathLst>
          </a:custGeom>
          <a:ln w="12700">
            <a:solidFill>
              <a:srgbClr val="B5A467"/>
            </a:solidFill>
            <a:prstDash val="dash"/>
            <a:round/>
            <a:headEnd type="none" w="med" len="med"/>
            <a:tailEnd type="arrow" w="med" len="med"/>
          </a:ln>
        </p:spPr>
        <p:txBody>
          <a:bodyPr lIns="0" tIns="0" rIns="0" bIns="0" anchor="ctr"/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hape 17975"/>
          <p:cNvSpPr/>
          <p:nvPr/>
        </p:nvSpPr>
        <p:spPr>
          <a:xfrm>
            <a:off x="5001540" y="2665786"/>
            <a:ext cx="11561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hape 17976"/>
          <p:cNvSpPr/>
          <p:nvPr/>
        </p:nvSpPr>
        <p:spPr>
          <a:xfrm>
            <a:off x="5044971" y="3014750"/>
            <a:ext cx="1471245" cy="421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此处添加详细文本描述建议与标题相关并符合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hape 17978"/>
          <p:cNvSpPr/>
          <p:nvPr/>
        </p:nvSpPr>
        <p:spPr>
          <a:xfrm>
            <a:off x="3091832" y="2879093"/>
            <a:ext cx="11561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Shape 17979"/>
          <p:cNvSpPr/>
          <p:nvPr/>
        </p:nvSpPr>
        <p:spPr>
          <a:xfrm>
            <a:off x="3135264" y="3228058"/>
            <a:ext cx="1436736" cy="387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此处添加详细文本描述建议与标题相关并符合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hape 17981"/>
          <p:cNvSpPr/>
          <p:nvPr/>
        </p:nvSpPr>
        <p:spPr>
          <a:xfrm>
            <a:off x="7148590" y="3325215"/>
            <a:ext cx="11561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Shape 17982"/>
          <p:cNvSpPr/>
          <p:nvPr/>
        </p:nvSpPr>
        <p:spPr>
          <a:xfrm>
            <a:off x="7192022" y="3674179"/>
            <a:ext cx="1484434" cy="409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此处添加详细文本描述建议与标题相关并符合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hape 17984"/>
          <p:cNvSpPr/>
          <p:nvPr/>
        </p:nvSpPr>
        <p:spPr>
          <a:xfrm>
            <a:off x="899592" y="3003069"/>
            <a:ext cx="115610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sz="16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Shape 17985"/>
          <p:cNvSpPr/>
          <p:nvPr/>
        </p:nvSpPr>
        <p:spPr>
          <a:xfrm>
            <a:off x="943023" y="3352033"/>
            <a:ext cx="1406225" cy="443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文本描述建议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与标题相关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124"/>
          <p:cNvSpPr/>
          <p:nvPr/>
        </p:nvSpPr>
        <p:spPr bwMode="auto">
          <a:xfrm>
            <a:off x="981097" y="2289457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124"/>
          <p:cNvSpPr/>
          <p:nvPr/>
        </p:nvSpPr>
        <p:spPr bwMode="auto">
          <a:xfrm>
            <a:off x="3091831" y="2067694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124"/>
          <p:cNvSpPr/>
          <p:nvPr/>
        </p:nvSpPr>
        <p:spPr bwMode="auto">
          <a:xfrm>
            <a:off x="5219551" y="1945708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24"/>
          <p:cNvSpPr/>
          <p:nvPr/>
        </p:nvSpPr>
        <p:spPr bwMode="auto">
          <a:xfrm>
            <a:off x="7170617" y="2572949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81095" y="238383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2014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99253" y="219072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2016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38173" y="267492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2030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90696" y="205108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2020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417038" y="-153299"/>
            <a:ext cx="309925" cy="164492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专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业能力</a:t>
            </a:r>
          </a:p>
        </p:txBody>
      </p:sp>
      <p:sp>
        <p:nvSpPr>
          <p:cNvPr id="19" name="TextBox 3073"/>
          <p:cNvSpPr txBox="1"/>
          <p:nvPr/>
        </p:nvSpPr>
        <p:spPr>
          <a:xfrm>
            <a:off x="6011710" y="1912099"/>
            <a:ext cx="1593662" cy="252438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just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点击输入简要的文字介绍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073"/>
          <p:cNvSpPr txBox="1"/>
          <p:nvPr/>
        </p:nvSpPr>
        <p:spPr>
          <a:xfrm>
            <a:off x="6011710" y="2518813"/>
            <a:ext cx="1593662" cy="252438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just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点击输入简要的文字介绍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073"/>
          <p:cNvSpPr txBox="1"/>
          <p:nvPr/>
        </p:nvSpPr>
        <p:spPr>
          <a:xfrm>
            <a:off x="6011711" y="3061335"/>
            <a:ext cx="1593662" cy="252438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just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点击输入简要的文字介绍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073"/>
          <p:cNvSpPr txBox="1"/>
          <p:nvPr/>
        </p:nvSpPr>
        <p:spPr>
          <a:xfrm>
            <a:off x="1951685" y="3890924"/>
            <a:ext cx="5240630" cy="460188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ctr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点击输入简要的文字介绍，文字内容需概括精炼，不用多余的文字修饰，点击输入简要的文字介绍，文字内容需概括精炼，不用多余的文字修饰，点击输入简要的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文字介绍</a:t>
            </a:r>
            <a:endParaRPr kumimoji="0" lang="zh-CN" altLang="en-US" sz="825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ounded Rectangle 4"/>
          <p:cNvSpPr/>
          <p:nvPr/>
        </p:nvSpPr>
        <p:spPr>
          <a:xfrm rot="16200000">
            <a:off x="4361131" y="556576"/>
            <a:ext cx="178527" cy="29294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 39"/>
          <p:cNvSpPr/>
          <p:nvPr/>
        </p:nvSpPr>
        <p:spPr>
          <a:xfrm>
            <a:off x="2834885" y="1931263"/>
            <a:ext cx="1676099" cy="17930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72326" tIns="36164" rIns="72326" bIns="36164" numCol="1" anchor="t" anchorCtr="0" compatLnSpc="1"/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A3B1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ounded Rectangle 4"/>
          <p:cNvSpPr/>
          <p:nvPr/>
        </p:nvSpPr>
        <p:spPr>
          <a:xfrm rot="16200000">
            <a:off x="4361132" y="1176841"/>
            <a:ext cx="178526" cy="29294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 50"/>
          <p:cNvSpPr/>
          <p:nvPr/>
        </p:nvSpPr>
        <p:spPr>
          <a:xfrm>
            <a:off x="2834876" y="2552311"/>
            <a:ext cx="2661927" cy="179308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72326" tIns="36164" rIns="72326" bIns="36164" numCol="1" anchor="t" anchorCtr="0" compatLnSpc="1"/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ounded Rectangle 4"/>
          <p:cNvSpPr/>
          <p:nvPr/>
        </p:nvSpPr>
        <p:spPr>
          <a:xfrm rot="16200000">
            <a:off x="4372951" y="1763637"/>
            <a:ext cx="178526" cy="290582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圆角矩形 53"/>
          <p:cNvSpPr/>
          <p:nvPr/>
        </p:nvSpPr>
        <p:spPr>
          <a:xfrm>
            <a:off x="2834876" y="3130193"/>
            <a:ext cx="1020780" cy="179308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72326" tIns="36164" rIns="72326" bIns="36164" numCol="1" anchor="t" anchorCtr="0" compatLnSpc="1"/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158383" y="1855263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uLnTx/>
                <a:uFillTx/>
                <a:cs typeface="+mn-ea"/>
                <a:sym typeface="+mn-lt"/>
              </a:rPr>
              <a:t>PS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158382" y="2462431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uLnTx/>
                <a:uFillTx/>
                <a:cs typeface="+mn-ea"/>
                <a:sym typeface="+mn-lt"/>
              </a:rPr>
              <a:t>AI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76408" y="302405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uLnTx/>
                <a:uFillTx/>
                <a:cs typeface="+mn-ea"/>
                <a:sym typeface="+mn-lt"/>
              </a:rPr>
              <a:t>CDR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7271" y="-34478"/>
            <a:ext cx="3715175" cy="517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417038" y="-153299"/>
            <a:ext cx="309925" cy="164492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荣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誉奖项</a:t>
            </a:r>
          </a:p>
        </p:txBody>
      </p:sp>
      <p:sp>
        <p:nvSpPr>
          <p:cNvPr id="26" name="Rectangle 26"/>
          <p:cNvSpPr/>
          <p:nvPr/>
        </p:nvSpPr>
        <p:spPr>
          <a:xfrm>
            <a:off x="1148352" y="2629751"/>
            <a:ext cx="106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cs typeface="+mn-ea"/>
                <a:sym typeface="+mn-lt"/>
              </a:rPr>
              <a:t>奖项一</a:t>
            </a:r>
          </a:p>
        </p:txBody>
      </p:sp>
      <p:sp>
        <p:nvSpPr>
          <p:cNvPr id="29" name="Freeform 143"/>
          <p:cNvSpPr>
            <a:spLocks noEditPoints="1"/>
          </p:cNvSpPr>
          <p:nvPr/>
        </p:nvSpPr>
        <p:spPr bwMode="auto">
          <a:xfrm>
            <a:off x="1327597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26"/>
          <p:cNvSpPr/>
          <p:nvPr/>
        </p:nvSpPr>
        <p:spPr>
          <a:xfrm>
            <a:off x="5015446" y="2629751"/>
            <a:ext cx="107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defTabSz="6851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cs typeface="+mn-ea"/>
                <a:sym typeface="+mn-lt"/>
              </a:rPr>
              <a:t>奖项三</a:t>
            </a:r>
          </a:p>
        </p:txBody>
      </p:sp>
      <p:sp>
        <p:nvSpPr>
          <p:cNvPr id="31" name="Freeform 143"/>
          <p:cNvSpPr>
            <a:spLocks noEditPoints="1"/>
          </p:cNvSpPr>
          <p:nvPr/>
        </p:nvSpPr>
        <p:spPr bwMode="auto">
          <a:xfrm>
            <a:off x="5198376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26"/>
          <p:cNvSpPr/>
          <p:nvPr/>
        </p:nvSpPr>
        <p:spPr>
          <a:xfrm>
            <a:off x="3077818" y="2629751"/>
            <a:ext cx="106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165">
              <a:defRPr/>
            </a:pPr>
            <a:r>
              <a:rPr lang="zh-CN" altLang="en-US" sz="1600" b="1" dirty="0">
                <a:cs typeface="+mn-ea"/>
                <a:sym typeface="+mn-lt"/>
              </a:rPr>
              <a:t>奖项二</a:t>
            </a:r>
          </a:p>
        </p:txBody>
      </p:sp>
      <p:sp>
        <p:nvSpPr>
          <p:cNvPr id="33" name="Freeform 143"/>
          <p:cNvSpPr>
            <a:spLocks noEditPoints="1"/>
          </p:cNvSpPr>
          <p:nvPr/>
        </p:nvSpPr>
        <p:spPr bwMode="auto">
          <a:xfrm>
            <a:off x="3251039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7019287" y="2629751"/>
            <a:ext cx="1060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165">
              <a:defRPr/>
            </a:pPr>
            <a:r>
              <a:rPr lang="zh-CN" altLang="en-US" sz="1600" b="1" dirty="0">
                <a:cs typeface="+mn-ea"/>
                <a:sym typeface="+mn-lt"/>
              </a:rPr>
              <a:t>奖项四</a:t>
            </a:r>
          </a:p>
        </p:txBody>
      </p:sp>
      <p:sp>
        <p:nvSpPr>
          <p:cNvPr id="35" name="Freeform 143"/>
          <p:cNvSpPr>
            <a:spLocks noEditPoints="1"/>
          </p:cNvSpPr>
          <p:nvPr/>
        </p:nvSpPr>
        <p:spPr bwMode="auto">
          <a:xfrm>
            <a:off x="7197716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hape 541"/>
          <p:cNvSpPr/>
          <p:nvPr/>
        </p:nvSpPr>
        <p:spPr>
          <a:xfrm>
            <a:off x="968072" y="3255306"/>
            <a:ext cx="1341593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Shape 546"/>
          <p:cNvSpPr/>
          <p:nvPr/>
        </p:nvSpPr>
        <p:spPr>
          <a:xfrm>
            <a:off x="2994528" y="3255306"/>
            <a:ext cx="1505464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551"/>
          <p:cNvSpPr/>
          <p:nvPr/>
        </p:nvSpPr>
        <p:spPr>
          <a:xfrm>
            <a:off x="4935368" y="3262213"/>
            <a:ext cx="1580847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Shape 557"/>
          <p:cNvSpPr/>
          <p:nvPr/>
        </p:nvSpPr>
        <p:spPr>
          <a:xfrm>
            <a:off x="6920760" y="3255306"/>
            <a:ext cx="1539672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42589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3072054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cxnSp>
        <p:nvCxnSpPr>
          <p:cNvPr id="48" name="直接连接符 47"/>
          <p:cNvCxnSpPr/>
          <p:nvPr/>
        </p:nvCxnSpPr>
        <p:spPr>
          <a:xfrm>
            <a:off x="5012373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cxnSp>
        <p:nvCxnSpPr>
          <p:cNvPr id="49" name="直接连接符 48"/>
          <p:cNvCxnSpPr/>
          <p:nvPr/>
        </p:nvCxnSpPr>
        <p:spPr>
          <a:xfrm>
            <a:off x="7005324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9728" y="3594376"/>
            <a:ext cx="9173728" cy="1549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9728" y="3594376"/>
            <a:ext cx="9173728" cy="1549151"/>
          </a:xfrm>
          <a:prstGeom prst="rect">
            <a:avLst/>
          </a:prstGeom>
        </p:spPr>
      </p:pic>
      <p:sp>
        <p:nvSpPr>
          <p:cNvPr id="25" name="圆角矩形 4"/>
          <p:cNvSpPr/>
          <p:nvPr/>
        </p:nvSpPr>
        <p:spPr>
          <a:xfrm>
            <a:off x="4417038" y="-92546"/>
            <a:ext cx="309925" cy="149489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100" b="1" dirty="0">
                <a:solidFill>
                  <a:prstClr val="white"/>
                </a:solidFill>
                <a:cs typeface="+mn-ea"/>
                <a:sym typeface="+mn-lt"/>
              </a:rPr>
              <a:t>教育背景</a:t>
            </a:r>
          </a:p>
        </p:txBody>
      </p:sp>
      <p:sp>
        <p:nvSpPr>
          <p:cNvPr id="30" name="任意多边形 3"/>
          <p:cNvSpPr/>
          <p:nvPr/>
        </p:nvSpPr>
        <p:spPr>
          <a:xfrm>
            <a:off x="1110985" y="1162335"/>
            <a:ext cx="6281453" cy="2353502"/>
          </a:xfrm>
          <a:custGeom>
            <a:avLst/>
            <a:gdLst>
              <a:gd name="connsiteX0" fmla="*/ 0 w 10668000"/>
              <a:gd name="connsiteY0" fmla="*/ 3746500 h 3746500"/>
              <a:gd name="connsiteX1" fmla="*/ 2527300 w 10668000"/>
              <a:gd name="connsiteY1" fmla="*/ 2349500 h 3746500"/>
              <a:gd name="connsiteX2" fmla="*/ 4953000 w 10668000"/>
              <a:gd name="connsiteY2" fmla="*/ 2946400 h 3746500"/>
              <a:gd name="connsiteX3" fmla="*/ 6781800 w 10668000"/>
              <a:gd name="connsiteY3" fmla="*/ 1892300 h 3746500"/>
              <a:gd name="connsiteX4" fmla="*/ 9220200 w 10668000"/>
              <a:gd name="connsiteY4" fmla="*/ 1435100 h 3746500"/>
              <a:gd name="connsiteX5" fmla="*/ 10668000 w 10668000"/>
              <a:gd name="connsiteY5" fmla="*/ 0 h 3746500"/>
              <a:gd name="connsiteX0-1" fmla="*/ 0 w 10103802"/>
              <a:gd name="connsiteY0-2" fmla="*/ 3383430 h 3383430"/>
              <a:gd name="connsiteX1-3" fmla="*/ 1963102 w 10103802"/>
              <a:gd name="connsiteY1-4" fmla="*/ 2349500 h 3383430"/>
              <a:gd name="connsiteX2-5" fmla="*/ 4388802 w 10103802"/>
              <a:gd name="connsiteY2-6" fmla="*/ 2946400 h 3383430"/>
              <a:gd name="connsiteX3-7" fmla="*/ 6217602 w 10103802"/>
              <a:gd name="connsiteY3-8" fmla="*/ 1892300 h 3383430"/>
              <a:gd name="connsiteX4-9" fmla="*/ 8656002 w 10103802"/>
              <a:gd name="connsiteY4-10" fmla="*/ 1435100 h 3383430"/>
              <a:gd name="connsiteX5-11" fmla="*/ 10103802 w 10103802"/>
              <a:gd name="connsiteY5-12" fmla="*/ 0 h 3383430"/>
              <a:gd name="connsiteX0-13" fmla="*/ 0 w 9863185"/>
              <a:gd name="connsiteY0-14" fmla="*/ 3082166 h 3082166"/>
              <a:gd name="connsiteX1-15" fmla="*/ 1963102 w 9863185"/>
              <a:gd name="connsiteY1-16" fmla="*/ 2048236 h 3082166"/>
              <a:gd name="connsiteX2-17" fmla="*/ 4388802 w 9863185"/>
              <a:gd name="connsiteY2-18" fmla="*/ 2645136 h 3082166"/>
              <a:gd name="connsiteX3-19" fmla="*/ 6217602 w 9863185"/>
              <a:gd name="connsiteY3-20" fmla="*/ 1591036 h 3082166"/>
              <a:gd name="connsiteX4-21" fmla="*/ 8656002 w 9863185"/>
              <a:gd name="connsiteY4-22" fmla="*/ 1133836 h 3082166"/>
              <a:gd name="connsiteX5-23" fmla="*/ 9863185 w 9863185"/>
              <a:gd name="connsiteY5-24" fmla="*/ 0 h 3082166"/>
              <a:gd name="connsiteX0-25" fmla="*/ 0 w 9760064"/>
              <a:gd name="connsiteY0-26" fmla="*/ 3101603 h 3101603"/>
              <a:gd name="connsiteX1-27" fmla="*/ 1963102 w 9760064"/>
              <a:gd name="connsiteY1-28" fmla="*/ 2067673 h 3101603"/>
              <a:gd name="connsiteX2-29" fmla="*/ 4388802 w 9760064"/>
              <a:gd name="connsiteY2-30" fmla="*/ 2664573 h 3101603"/>
              <a:gd name="connsiteX3-31" fmla="*/ 6217602 w 9760064"/>
              <a:gd name="connsiteY3-32" fmla="*/ 1610473 h 3101603"/>
              <a:gd name="connsiteX4-33" fmla="*/ 8656002 w 9760064"/>
              <a:gd name="connsiteY4-34" fmla="*/ 1153273 h 3101603"/>
              <a:gd name="connsiteX5-35" fmla="*/ 9760064 w 9760064"/>
              <a:gd name="connsiteY5-36" fmla="*/ 0 h 3101603"/>
              <a:gd name="connsiteX0-37" fmla="*/ 0 w 9760064"/>
              <a:gd name="connsiteY0-38" fmla="*/ 3101603 h 3101603"/>
              <a:gd name="connsiteX1-39" fmla="*/ 1963102 w 9760064"/>
              <a:gd name="connsiteY1-40" fmla="*/ 2067673 h 3101603"/>
              <a:gd name="connsiteX2-41" fmla="*/ 4388802 w 9760064"/>
              <a:gd name="connsiteY2-42" fmla="*/ 2664573 h 3101603"/>
              <a:gd name="connsiteX3-43" fmla="*/ 6217602 w 9760064"/>
              <a:gd name="connsiteY3-44" fmla="*/ 1610473 h 3101603"/>
              <a:gd name="connsiteX4-45" fmla="*/ 8656002 w 9760064"/>
              <a:gd name="connsiteY4-46" fmla="*/ 1153273 h 3101603"/>
              <a:gd name="connsiteX5-47" fmla="*/ 9760064 w 9760064"/>
              <a:gd name="connsiteY5-48" fmla="*/ 0 h 3101603"/>
              <a:gd name="connsiteX0-49" fmla="*/ 0 w 9760064"/>
              <a:gd name="connsiteY0-50" fmla="*/ 3101603 h 3101603"/>
              <a:gd name="connsiteX1-51" fmla="*/ 1963102 w 9760064"/>
              <a:gd name="connsiteY1-52" fmla="*/ 2067673 h 3101603"/>
              <a:gd name="connsiteX2-53" fmla="*/ 4388802 w 9760064"/>
              <a:gd name="connsiteY2-54" fmla="*/ 2664573 h 3101603"/>
              <a:gd name="connsiteX3-55" fmla="*/ 6217602 w 9760064"/>
              <a:gd name="connsiteY3-56" fmla="*/ 1610473 h 3101603"/>
              <a:gd name="connsiteX4-57" fmla="*/ 8656002 w 9760064"/>
              <a:gd name="connsiteY4-58" fmla="*/ 1153273 h 3101603"/>
              <a:gd name="connsiteX5-59" fmla="*/ 9760064 w 9760064"/>
              <a:gd name="connsiteY5-60" fmla="*/ 0 h 3101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760064" h="3101603">
                <a:moveTo>
                  <a:pt x="0" y="3101603"/>
                </a:moveTo>
                <a:cubicBezTo>
                  <a:pt x="850900" y="2469778"/>
                  <a:pt x="1231635" y="2140511"/>
                  <a:pt x="1963102" y="2067673"/>
                </a:cubicBezTo>
                <a:cubicBezTo>
                  <a:pt x="2694569" y="1994835"/>
                  <a:pt x="3679719" y="2740773"/>
                  <a:pt x="4388802" y="2664573"/>
                </a:cubicBezTo>
                <a:cubicBezTo>
                  <a:pt x="5097885" y="2588373"/>
                  <a:pt x="5506402" y="1862356"/>
                  <a:pt x="6217602" y="1610473"/>
                </a:cubicBezTo>
                <a:cubicBezTo>
                  <a:pt x="6928802" y="1358590"/>
                  <a:pt x="8008302" y="1468656"/>
                  <a:pt x="8656002" y="1153273"/>
                </a:cubicBezTo>
                <a:cubicBezTo>
                  <a:pt x="9303702" y="837890"/>
                  <a:pt x="8924613" y="103101"/>
                  <a:pt x="9760064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标题 1"/>
          <p:cNvSpPr txBox="1"/>
          <p:nvPr/>
        </p:nvSpPr>
        <p:spPr>
          <a:xfrm>
            <a:off x="518017" y="3614173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cs typeface="+mn-ea"/>
                <a:sym typeface="+mn-lt"/>
              </a:rPr>
              <a:t>2014</a:t>
            </a:r>
            <a:r>
              <a:rPr lang="zh-CN" altLang="en-US" sz="1600" b="1">
                <a:cs typeface="+mn-ea"/>
                <a:sym typeface="+mn-lt"/>
              </a:rPr>
              <a:t>年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943217" y="2799125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2255967" y="3113756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cs typeface="+mn-ea"/>
                <a:sym typeface="+mn-lt"/>
              </a:rPr>
              <a:t>2015</a:t>
            </a:r>
            <a:r>
              <a:rPr lang="zh-CN" altLang="en-US" sz="1600" b="1">
                <a:cs typeface="+mn-ea"/>
                <a:sym typeface="+mn-lt"/>
              </a:rPr>
              <a:t>年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4146961" y="2929847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cs typeface="+mn-ea"/>
                <a:sym typeface="+mn-lt"/>
              </a:rPr>
              <a:t>2016</a:t>
            </a:r>
            <a:r>
              <a:rPr lang="zh-CN" altLang="en-US" sz="1600" b="1">
                <a:cs typeface="+mn-ea"/>
                <a:sym typeface="+mn-lt"/>
              </a:rPr>
              <a:t>年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100542" y="2091510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5625044" y="2333939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cs typeface="+mn-ea"/>
                <a:sym typeface="+mn-lt"/>
              </a:rPr>
              <a:t>2017</a:t>
            </a:r>
            <a:r>
              <a:rPr lang="zh-CN" altLang="en-US" sz="1600" b="1">
                <a:cs typeface="+mn-ea"/>
                <a:sym typeface="+mn-lt"/>
              </a:rPr>
              <a:t>年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8" name="标题 1"/>
          <p:cNvSpPr txBox="1"/>
          <p:nvPr/>
        </p:nvSpPr>
        <p:spPr>
          <a:xfrm>
            <a:off x="6831174" y="1307150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 dirty="0">
                <a:cs typeface="+mn-ea"/>
                <a:sym typeface="+mn-lt"/>
              </a:rPr>
              <a:t>2018</a:t>
            </a:r>
            <a:r>
              <a:rPr lang="zh-CN" altLang="en-US" sz="1600" b="1" dirty="0">
                <a:cs typeface="+mn-ea"/>
                <a:sym typeface="+mn-lt"/>
              </a:rPr>
              <a:t>年</a:t>
            </a:r>
          </a:p>
        </p:txBody>
      </p:sp>
      <p:sp>
        <p:nvSpPr>
          <p:cNvPr id="59" name="椭圆 58"/>
          <p:cNvSpPr/>
          <p:nvPr/>
        </p:nvSpPr>
        <p:spPr>
          <a:xfrm>
            <a:off x="1093729" y="3399640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609011" y="2623287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309231" y="1059578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Shape 541"/>
          <p:cNvSpPr/>
          <p:nvPr/>
        </p:nvSpPr>
        <p:spPr>
          <a:xfrm>
            <a:off x="940540" y="3838277"/>
            <a:ext cx="1367225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Shape 541"/>
          <p:cNvSpPr/>
          <p:nvPr/>
        </p:nvSpPr>
        <p:spPr>
          <a:xfrm>
            <a:off x="2643515" y="3350537"/>
            <a:ext cx="1367225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Shape 541"/>
          <p:cNvSpPr/>
          <p:nvPr/>
        </p:nvSpPr>
        <p:spPr>
          <a:xfrm>
            <a:off x="4599486" y="3160209"/>
            <a:ext cx="1367225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Shape 541"/>
          <p:cNvSpPr/>
          <p:nvPr/>
        </p:nvSpPr>
        <p:spPr>
          <a:xfrm>
            <a:off x="6094104" y="2549824"/>
            <a:ext cx="1367225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Shape 541"/>
          <p:cNvSpPr/>
          <p:nvPr/>
        </p:nvSpPr>
        <p:spPr>
          <a:xfrm>
            <a:off x="7309231" y="1542797"/>
            <a:ext cx="1367225" cy="438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4"/>
          <p:cNvSpPr/>
          <p:nvPr/>
        </p:nvSpPr>
        <p:spPr>
          <a:xfrm>
            <a:off x="4355976" y="-267599"/>
            <a:ext cx="309925" cy="1572921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个人能力</a:t>
            </a:r>
          </a:p>
        </p:txBody>
      </p:sp>
      <p:sp>
        <p:nvSpPr>
          <p:cNvPr id="24" name="矩形 23"/>
          <p:cNvSpPr/>
          <p:nvPr/>
        </p:nvSpPr>
        <p:spPr>
          <a:xfrm>
            <a:off x="2796516" y="1903284"/>
            <a:ext cx="4023044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692470" y="189460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96516" y="2341524"/>
            <a:ext cx="1577664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46474" y="233284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96516" y="2779764"/>
            <a:ext cx="2497968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67394" y="277108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96516" y="3218004"/>
            <a:ext cx="930564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599990" y="320932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82626" y="1872598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cs typeface="+mn-ea"/>
                <a:sym typeface="+mn-lt"/>
              </a:rPr>
              <a:t>人际交往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82626" y="2332848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cs typeface="+mn-ea"/>
                <a:sym typeface="+mn-lt"/>
              </a:rPr>
              <a:t>语言表达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82626" y="2738847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cs typeface="+mn-ea"/>
                <a:sym typeface="+mn-lt"/>
              </a:rPr>
              <a:t>管理能力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82626" y="3163399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cs typeface="+mn-ea"/>
                <a:sym typeface="+mn-lt"/>
              </a:rPr>
              <a:t>动手能力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82184" y="3740034"/>
            <a:ext cx="5232586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55299" y="1752312"/>
            <a:ext cx="9290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85%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57108" y="2207607"/>
            <a:ext cx="9290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cs typeface="+mn-ea"/>
                <a:sym typeface="+mn-lt"/>
              </a:rPr>
              <a:t>45%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486177" y="2652257"/>
            <a:ext cx="9290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cs typeface="+mn-ea"/>
                <a:sym typeface="+mn-lt"/>
              </a:rPr>
              <a:t>65%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11408" y="3077879"/>
            <a:ext cx="9290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cs typeface="+mn-ea"/>
                <a:sym typeface="+mn-lt"/>
              </a:rPr>
              <a:t>30%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7271" y="-34478"/>
            <a:ext cx="3715175" cy="517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9728" y="3594376"/>
            <a:ext cx="9173728" cy="1549151"/>
          </a:xfrm>
          <a:prstGeom prst="rect">
            <a:avLst/>
          </a:prstGeom>
        </p:spPr>
      </p:pic>
      <p:sp>
        <p:nvSpPr>
          <p:cNvPr id="25" name="圆角矩形 4"/>
          <p:cNvSpPr/>
          <p:nvPr/>
        </p:nvSpPr>
        <p:spPr>
          <a:xfrm>
            <a:off x="4355976" y="-267599"/>
            <a:ext cx="309925" cy="1572921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作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品展示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44298" y="1779662"/>
            <a:ext cx="400110" cy="1916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cs typeface="+mn-ea"/>
                <a:sym typeface="+mn-lt"/>
              </a:rPr>
              <a:t>添加标题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847178" y="1821166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3" name="文本框 22"/>
          <p:cNvSpPr txBox="1"/>
          <p:nvPr/>
        </p:nvSpPr>
        <p:spPr>
          <a:xfrm>
            <a:off x="7318846" y="1871632"/>
            <a:ext cx="523220" cy="199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cs typeface="+mn-ea"/>
                <a:sym typeface="+mn-lt"/>
              </a:rPr>
              <a:t>点击此处添加你所需要的</a:t>
            </a:r>
            <a:r>
              <a:rPr lang="zh-CN" altLang="en-US" sz="1100">
                <a:solidFill>
                  <a:prstClr val="black"/>
                </a:solidFill>
                <a:cs typeface="+mn-ea"/>
                <a:sym typeface="+mn-lt"/>
              </a:rPr>
              <a:t>文字！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569442" y="1821166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6" name="文本框 25"/>
          <p:cNvSpPr txBox="1"/>
          <p:nvPr/>
        </p:nvSpPr>
        <p:spPr>
          <a:xfrm>
            <a:off x="6710055" y="1887156"/>
            <a:ext cx="523220" cy="2037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>
                <a:solidFill>
                  <a:prstClr val="black"/>
                </a:solidFill>
                <a:cs typeface="+mn-ea"/>
                <a:sym typeface="+mn-lt"/>
              </a:rPr>
              <a:t>点击此处添加你所需要的文字！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951357" y="1821166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8" name="文本框 27"/>
          <p:cNvSpPr txBox="1"/>
          <p:nvPr/>
        </p:nvSpPr>
        <p:spPr>
          <a:xfrm>
            <a:off x="6259543" y="1877728"/>
            <a:ext cx="523220" cy="2156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cs typeface="+mn-ea"/>
                <a:sym typeface="+mn-lt"/>
              </a:rPr>
              <a:t>点击此处添加你所需要</a:t>
            </a:r>
            <a:r>
              <a:rPr lang="zh-CN" altLang="en-US" sz="1100">
                <a:solidFill>
                  <a:prstClr val="black"/>
                </a:solidFill>
                <a:cs typeface="+mn-ea"/>
                <a:sym typeface="+mn-lt"/>
              </a:rPr>
              <a:t>的文字！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497322" y="1806951"/>
            <a:ext cx="0" cy="206020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0" name="文本框 29"/>
          <p:cNvSpPr txBox="1"/>
          <p:nvPr/>
        </p:nvSpPr>
        <p:spPr>
          <a:xfrm>
            <a:off x="2412921" y="1779662"/>
            <a:ext cx="430887" cy="1916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b="1">
                <a:cs typeface="+mn-ea"/>
                <a:sym typeface="+mn-lt"/>
              </a:rPr>
              <a:t>添加标题</a:t>
            </a:r>
            <a:endParaRPr lang="zh-CN" altLang="en-US" sz="1600" b="1" dirty="0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707654"/>
            <a:ext cx="1441953" cy="23963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0207" y="1707654"/>
            <a:ext cx="1441953" cy="23963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3" name="直接连接符 32"/>
          <p:cNvCxnSpPr/>
          <p:nvPr/>
        </p:nvCxnSpPr>
        <p:spPr>
          <a:xfrm>
            <a:off x="2245057" y="1836691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1973995" y="1887157"/>
            <a:ext cx="523220" cy="199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cs typeface="+mn-ea"/>
                <a:sym typeface="+mn-lt"/>
              </a:rPr>
              <a:t>点击此处添加你所需要的</a:t>
            </a:r>
            <a:r>
              <a:rPr lang="zh-CN" altLang="en-US" sz="1100">
                <a:solidFill>
                  <a:prstClr val="black"/>
                </a:solidFill>
                <a:cs typeface="+mn-ea"/>
                <a:sym typeface="+mn-lt"/>
              </a:rPr>
              <a:t>文字！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912477" y="1836691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6" name="文本框 35"/>
          <p:cNvSpPr txBox="1"/>
          <p:nvPr/>
        </p:nvSpPr>
        <p:spPr>
          <a:xfrm>
            <a:off x="1285582" y="1902681"/>
            <a:ext cx="523220" cy="2037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cs typeface="+mn-ea"/>
                <a:sym typeface="+mn-lt"/>
              </a:rPr>
              <a:t>点击此处添加你所需要的文字！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1565260" y="1836691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611560" y="1893253"/>
            <a:ext cx="523220" cy="2156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cs typeface="+mn-ea"/>
                <a:sym typeface="+mn-lt"/>
              </a:rPr>
              <a:t>点击此处添加你所需要</a:t>
            </a:r>
            <a:r>
              <a:rPr lang="zh-CN" altLang="en-US" sz="1100">
                <a:solidFill>
                  <a:prstClr val="black"/>
                </a:solidFill>
                <a:cs typeface="+mn-ea"/>
                <a:sym typeface="+mn-lt"/>
              </a:rPr>
              <a:t>的文字！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306072" y="1822476"/>
            <a:ext cx="0" cy="206020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2671610" y="616049"/>
            <a:ext cx="3971925" cy="3971925"/>
          </a:xfrm>
          <a:prstGeom prst="ellipse">
            <a:avLst/>
          </a:prstGeom>
          <a:noFill/>
          <a:ln w="9525">
            <a:solidFill>
              <a:srgbClr val="B5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63184" y="1509710"/>
            <a:ext cx="3300904" cy="1948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sz="9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真实是昨日的路，期盼是我脚下延伸的根，我用年轻而诚挚的心，叩响期望之门，而您愿为我打开这扇门吗</a:t>
            </a:r>
            <a:r>
              <a:rPr lang="en-US" altLang="zh-CN" sz="9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?</a:t>
            </a:r>
            <a:r>
              <a:rPr lang="zh-CN" altLang="en-US" sz="9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　诚信、严谨、负责、好学、进取是我的个性，不断完善自我，发挥自我的特长，执著追求我的目标。我坚信透过自我的努力和勤奋必须不会辜负大家对我的期望。如有机会成为贵公司的一员，我将尽己所能地为学校添砖加瓦，创造佳绩。</a:t>
            </a:r>
          </a:p>
          <a:p>
            <a:pPr algn="just" defTabSz="685800">
              <a:lnSpc>
                <a:spcPct val="150000"/>
              </a:lnSpc>
            </a:pPr>
            <a:r>
              <a:rPr lang="zh-CN" altLang="en-US" sz="9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　　                                 静盼回音。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44897" y="1286887"/>
            <a:ext cx="51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2800">
                <a:solidFill>
                  <a:srgbClr val="000000"/>
                </a:solidFill>
                <a:cs typeface="+mn-ea"/>
                <a:sym typeface="+mn-lt"/>
              </a:rPr>
              <a:t>我</a:t>
            </a:r>
            <a:endParaRPr lang="zh-CN" altLang="en-US" sz="2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20410" y="1481731"/>
            <a:ext cx="515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4400">
                <a:solidFill>
                  <a:srgbClr val="000000"/>
                </a:solidFill>
                <a:cs typeface="+mn-ea"/>
                <a:sym typeface="+mn-lt"/>
              </a:rPr>
              <a:t>的</a:t>
            </a:r>
            <a:endParaRPr lang="zh-CN" altLang="en-US" sz="4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26164" y="1969877"/>
            <a:ext cx="51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2800">
                <a:solidFill>
                  <a:srgbClr val="000000"/>
                </a:solidFill>
                <a:cs typeface="+mn-ea"/>
                <a:sym typeface="+mn-lt"/>
              </a:rPr>
              <a:t>优</a:t>
            </a:r>
            <a:endParaRPr lang="zh-CN" altLang="en-US" sz="2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44253" y="2047673"/>
            <a:ext cx="51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3200">
                <a:solidFill>
                  <a:srgbClr val="000000"/>
                </a:solidFill>
                <a:cs typeface="+mn-ea"/>
                <a:sym typeface="+mn-lt"/>
              </a:rPr>
              <a:t>势</a:t>
            </a:r>
            <a:endParaRPr lang="zh-CN" altLang="en-US" sz="3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圆角矩形 4"/>
          <p:cNvSpPr/>
          <p:nvPr/>
        </p:nvSpPr>
        <p:spPr>
          <a:xfrm>
            <a:off x="4502930" y="-267599"/>
            <a:ext cx="309925" cy="1572921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cs typeface="+mn-ea"/>
                <a:sym typeface="+mn-lt"/>
              </a:rPr>
              <a:t>自我推荐</a:t>
            </a:r>
          </a:p>
        </p:txBody>
      </p:sp>
      <p:pic>
        <p:nvPicPr>
          <p:cNvPr id="19" name="图片 18" descr="c7d05aec95501827989e2f5ee4695cbe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436580" y="2841375"/>
            <a:ext cx="3092728" cy="2102733"/>
          </a:xfrm>
          <a:custGeom>
            <a:avLst/>
            <a:gdLst>
              <a:gd name="connsiteX0" fmla="*/ 0 w 3092728"/>
              <a:gd name="connsiteY0" fmla="*/ 0 h 2102733"/>
              <a:gd name="connsiteX1" fmla="*/ 3092728 w 3092728"/>
              <a:gd name="connsiteY1" fmla="*/ 0 h 2102733"/>
              <a:gd name="connsiteX2" fmla="*/ 3092728 w 3092728"/>
              <a:gd name="connsiteY2" fmla="*/ 450455 h 2102733"/>
              <a:gd name="connsiteX3" fmla="*/ 3079636 w 3092728"/>
              <a:gd name="connsiteY3" fmla="*/ 450455 h 2102733"/>
              <a:gd name="connsiteX4" fmla="*/ 3079636 w 3092728"/>
              <a:gd name="connsiteY4" fmla="*/ 457838 h 2102733"/>
              <a:gd name="connsiteX5" fmla="*/ 3078520 w 3092728"/>
              <a:gd name="connsiteY5" fmla="*/ 457450 h 2102733"/>
              <a:gd name="connsiteX6" fmla="*/ 3005495 w 3092728"/>
              <a:gd name="connsiteY6" fmla="*/ 625725 h 2102733"/>
              <a:gd name="connsiteX7" fmla="*/ 2926120 w 3092728"/>
              <a:gd name="connsiteY7" fmla="*/ 778125 h 2102733"/>
              <a:gd name="connsiteX8" fmla="*/ 2748320 w 3092728"/>
              <a:gd name="connsiteY8" fmla="*/ 1028950 h 2102733"/>
              <a:gd name="connsiteX9" fmla="*/ 2830870 w 3092728"/>
              <a:gd name="connsiteY9" fmla="*/ 1101975 h 2102733"/>
              <a:gd name="connsiteX10" fmla="*/ 3079636 w 3092728"/>
              <a:gd name="connsiteY10" fmla="*/ 1126330 h 2102733"/>
              <a:gd name="connsiteX11" fmla="*/ 3079636 w 3092728"/>
              <a:gd name="connsiteY11" fmla="*/ 1222697 h 2102733"/>
              <a:gd name="connsiteX12" fmla="*/ 3092728 w 3092728"/>
              <a:gd name="connsiteY12" fmla="*/ 1222697 h 2102733"/>
              <a:gd name="connsiteX13" fmla="*/ 3092728 w 3092728"/>
              <a:gd name="connsiteY13" fmla="*/ 2102733 h 2102733"/>
              <a:gd name="connsiteX14" fmla="*/ 0 w 3092728"/>
              <a:gd name="connsiteY14" fmla="*/ 2102733 h 21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2728" h="2102733">
                <a:moveTo>
                  <a:pt x="0" y="0"/>
                </a:moveTo>
                <a:lnTo>
                  <a:pt x="3092728" y="0"/>
                </a:lnTo>
                <a:lnTo>
                  <a:pt x="3092728" y="450455"/>
                </a:lnTo>
                <a:lnTo>
                  <a:pt x="3079636" y="450455"/>
                </a:lnTo>
                <a:lnTo>
                  <a:pt x="3079636" y="457838"/>
                </a:lnTo>
                <a:lnTo>
                  <a:pt x="3078520" y="457450"/>
                </a:lnTo>
                <a:lnTo>
                  <a:pt x="3005495" y="625725"/>
                </a:lnTo>
                <a:lnTo>
                  <a:pt x="2926120" y="778125"/>
                </a:lnTo>
                <a:lnTo>
                  <a:pt x="2748320" y="1028950"/>
                </a:lnTo>
                <a:lnTo>
                  <a:pt x="2830870" y="1101975"/>
                </a:lnTo>
                <a:lnTo>
                  <a:pt x="3079636" y="1126330"/>
                </a:lnTo>
                <a:lnTo>
                  <a:pt x="3079636" y="1222697"/>
                </a:lnTo>
                <a:lnTo>
                  <a:pt x="3092728" y="1222697"/>
                </a:lnTo>
                <a:lnTo>
                  <a:pt x="3092728" y="2102733"/>
                </a:lnTo>
                <a:lnTo>
                  <a:pt x="0" y="210273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自定义 237">
      <a:dk1>
        <a:srgbClr val="000000"/>
      </a:dk1>
      <a:lt1>
        <a:srgbClr val="FFFFFF"/>
      </a:lt1>
      <a:dk2>
        <a:srgbClr val="7B8989"/>
      </a:dk2>
      <a:lt2>
        <a:srgbClr val="F0F0F0"/>
      </a:lt2>
      <a:accent1>
        <a:srgbClr val="78A48C"/>
      </a:accent1>
      <a:accent2>
        <a:srgbClr val="7B8989"/>
      </a:accent2>
      <a:accent3>
        <a:srgbClr val="78A48C"/>
      </a:accent3>
      <a:accent4>
        <a:srgbClr val="7B8989"/>
      </a:accent4>
      <a:accent5>
        <a:srgbClr val="78A48C"/>
      </a:accent5>
      <a:accent6>
        <a:srgbClr val="7B8989"/>
      </a:accent6>
      <a:hlink>
        <a:srgbClr val="78A48C"/>
      </a:hlink>
      <a:folHlink>
        <a:srgbClr val="7B8989"/>
      </a:folHlink>
    </a:clrScheme>
    <a:fontScheme name="hwlwzvup">
      <a:majorFont>
        <a:latin typeface="微软雅黑"/>
        <a:ea typeface="华文宋体"/>
        <a:cs typeface=""/>
      </a:majorFont>
      <a:minorFont>
        <a:latin typeface="微软雅黑"/>
        <a:ea typeface="华文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9C9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全屏显示(16:9)</PresentationFormat>
  <Paragraphs>98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华文宋体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2015-12-11T17:46:00Z</dcterms:created>
  <dcterms:modified xsi:type="dcterms:W3CDTF">2023-01-11T01:48:46Z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215B2CF161D649BB894748D5DDAE309C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