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7"/>
  </p:notesMasterIdLst>
  <p:sldIdLst>
    <p:sldId id="261" r:id="rId3"/>
    <p:sldId id="263" r:id="rId4"/>
    <p:sldId id="262" r:id="rId5"/>
    <p:sldId id="268" r:id="rId6"/>
    <p:sldId id="269" r:id="rId7"/>
    <p:sldId id="270" r:id="rId8"/>
    <p:sldId id="271" r:id="rId9"/>
    <p:sldId id="264" r:id="rId10"/>
    <p:sldId id="272" r:id="rId11"/>
    <p:sldId id="273" r:id="rId12"/>
    <p:sldId id="274" r:id="rId13"/>
    <p:sldId id="275" r:id="rId14"/>
    <p:sldId id="265" r:id="rId15"/>
    <p:sldId id="278" r:id="rId16"/>
    <p:sldId id="277" r:id="rId17"/>
    <p:sldId id="280" r:id="rId18"/>
    <p:sldId id="276" r:id="rId19"/>
    <p:sldId id="266" r:id="rId20"/>
    <p:sldId id="281" r:id="rId21"/>
    <p:sldId id="282" r:id="rId22"/>
    <p:sldId id="279" r:id="rId23"/>
    <p:sldId id="283" r:id="rId24"/>
    <p:sldId id="284" r:id="rId25"/>
    <p:sldId id="267"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CD7"/>
    <a:srgbClr val="F4EFDB"/>
    <a:srgbClr val="FFFFFF"/>
    <a:srgbClr val="F0EDED"/>
    <a:srgbClr val="FFFFFE"/>
    <a:srgbClr val="EEDDE5"/>
    <a:srgbClr val="F3E4EE"/>
    <a:srgbClr val="DDD7DD"/>
    <a:srgbClr val="BB94AB"/>
    <a:srgbClr val="E4D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4" autoAdjust="0"/>
    <p:restoredTop sz="87666" autoAdjust="0"/>
  </p:normalViewPr>
  <p:slideViewPr>
    <p:cSldViewPr snapToGrid="0">
      <p:cViewPr varScale="1">
        <p:scale>
          <a:sx n="97" d="100"/>
          <a:sy n="97" d="100"/>
        </p:scale>
        <p:origin x="654" y="84"/>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l="-3000" r="-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5.xml"/><Relationship Id="rId16" Type="http://schemas.openxmlformats.org/officeDocument/2006/relationships/tags" Target="../tags/tag6.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tags" Target="../tags/tag5.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24004" y="0"/>
            <a:ext cx="12143991" cy="6858000"/>
          </a:xfrm>
          <a:prstGeom prst="rect">
            <a:avLst/>
          </a:prstGeom>
        </p:spPr>
      </p:pic>
      <p:pic>
        <p:nvPicPr>
          <p:cNvPr id="4" name="图片 3"/>
          <p:cNvPicPr>
            <a:picLocks noChangeAspect="1"/>
          </p:cNvPicPr>
          <p:nvPr/>
        </p:nvPicPr>
        <p:blipFill>
          <a:blip r:embed="rId4" cstate="email"/>
          <a:stretch>
            <a:fillRect/>
          </a:stretch>
        </p:blipFill>
        <p:spPr>
          <a:xfrm>
            <a:off x="1207682" y="2129580"/>
            <a:ext cx="4415073" cy="414204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文本框 4"/>
          <p:cNvSpPr txBox="1"/>
          <p:nvPr/>
        </p:nvSpPr>
        <p:spPr>
          <a:xfrm>
            <a:off x="6537628" y="2324399"/>
            <a:ext cx="1292662" cy="2772228"/>
          </a:xfrm>
          <a:prstGeom prst="rect">
            <a:avLst/>
          </a:prstGeom>
          <a:noFill/>
        </p:spPr>
        <p:txBody>
          <a:bodyPr vert="eaVert"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樱花花瓣随风飘洒，落于水面，犹如樱花做成的木筏，顺水漂流</a:t>
            </a:r>
            <a:r>
              <a:rPr lang="en-US" altLang="zh-CN" sz="1600" dirty="0">
                <a:latin typeface="微软雅黑" panose="020B0503020204020204" pitchFamily="34" charset="-122"/>
                <a:ea typeface="微软雅黑" panose="020B0503020204020204" pitchFamily="34" charset="-122"/>
              </a:rPr>
              <a:t>……</a:t>
            </a:r>
            <a:endParaRPr lang="zh-CN" altLang="en-US" sz="1600" dirty="0">
              <a:solidFill>
                <a:srgbClr val="25252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830292" y="2324399"/>
            <a:ext cx="492443" cy="1746995"/>
          </a:xfrm>
          <a:prstGeom prst="rect">
            <a:avLst/>
          </a:prstGeom>
          <a:noFill/>
        </p:spPr>
        <p:txBody>
          <a:bodyPr vert="eaVert" wrap="square" rtlCol="0">
            <a:spAutoFit/>
          </a:bodyPr>
          <a:lstStyle/>
          <a:p>
            <a:pPr algn="dist"/>
            <a:r>
              <a:rPr lang="zh-CN" altLang="en-US" sz="2000" b="1" dirty="0">
                <a:solidFill>
                  <a:srgbClr val="D41A42"/>
                </a:solidFill>
                <a:latin typeface="微软雅黑" panose="020B0503020204020204" pitchFamily="34" charset="-122"/>
                <a:ea typeface="微软雅黑" panose="020B0503020204020204" pitchFamily="34" charset="-122"/>
              </a:rPr>
              <a:t>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节</a:t>
            </a:r>
            <a:r>
              <a:rPr lang="en-US" altLang="zh-CN" sz="2000" b="1" dirty="0">
                <a:solidFill>
                  <a:srgbClr val="D41A42"/>
                </a:solidFill>
                <a:latin typeface="微软雅黑" panose="020B0503020204020204" pitchFamily="34" charset="-122"/>
                <a:ea typeface="微软雅黑" panose="020B0503020204020204" pitchFamily="34" charset="-122"/>
              </a:rPr>
              <a:t>/</a:t>
            </a:r>
            <a:endParaRPr lang="zh-CN" altLang="en-US" sz="2000" b="1" dirty="0">
              <a:solidFill>
                <a:srgbClr val="D41A4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4" name="文本框 3"/>
          <p:cNvSpPr txBox="1"/>
          <p:nvPr/>
        </p:nvSpPr>
        <p:spPr>
          <a:xfrm>
            <a:off x="9953690" y="1536174"/>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5" name="直线连接符 14"/>
          <p:cNvCxnSpPr/>
          <p:nvPr/>
        </p:nvCxnSpPr>
        <p:spPr>
          <a:xfrm>
            <a:off x="9238317" y="1640771"/>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549792" y="1640771"/>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7" name="文本框 6"/>
          <p:cNvSpPr txBox="1"/>
          <p:nvPr/>
        </p:nvSpPr>
        <p:spPr>
          <a:xfrm>
            <a:off x="9460830" y="1640771"/>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8" name="图片 7"/>
          <p:cNvPicPr>
            <a:picLocks noChangeAspect="1"/>
          </p:cNvPicPr>
          <p:nvPr/>
        </p:nvPicPr>
        <p:blipFill>
          <a:blip r:embed="rId4" cstate="email"/>
          <a:stretch>
            <a:fillRect/>
          </a:stretch>
        </p:blipFill>
        <p:spPr>
          <a:xfrm>
            <a:off x="9479937" y="3740031"/>
            <a:ext cx="340345" cy="350593"/>
          </a:xfrm>
          <a:prstGeom prst="rect">
            <a:avLst/>
          </a:prstGeom>
        </p:spPr>
      </p:pic>
      <p:pic>
        <p:nvPicPr>
          <p:cNvPr id="13" name="图片 12"/>
          <p:cNvPicPr>
            <a:picLocks noChangeAspect="1"/>
          </p:cNvPicPr>
          <p:nvPr/>
        </p:nvPicPr>
        <p:blipFill>
          <a:blip r:embed="rId5" cstate="email">
            <a:extLst>
              <a:ext uri="{BEBA8EAE-BF5A-486C-A8C5-ECC9F3942E4B}">
                <a14:imgProps xmlns:a14="http://schemas.microsoft.com/office/drawing/2010/main">
                  <a14:imgLayer r:embed="rId6">
                    <a14:imgEffect>
                      <a14:backgroundRemoval t="2273" b="100000" l="1524" r="96952">
                        <a14:foregroundMark x1="25905" y1="26653" x2="19048" y2="39463"/>
                        <a14:foregroundMark x1="30286" y1="32851" x2="64000" y2="17355"/>
                        <a14:foregroundMark x1="28571" y1="23347" x2="29143" y2="30579"/>
                        <a14:foregroundMark x1="27619" y1="21488" x2="32381" y2="32025"/>
                        <a14:foregroundMark x1="56381" y1="29339" x2="63810" y2="33058"/>
                        <a14:foregroundMark x1="54667" y1="29959" x2="62857" y2="30785"/>
                        <a14:foregroundMark x1="57143" y1="30372" x2="58286" y2="34091"/>
                        <a14:foregroundMark x1="87429" y1="41322" x2="80381" y2="69835"/>
                        <a14:foregroundMark x1="79429" y1="37810" x2="85143" y2="56198"/>
                        <a14:foregroundMark x1="74667" y1="45868" x2="79619" y2="52066"/>
                        <a14:foregroundMark x1="68952" y1="63843" x2="82667" y2="64463"/>
                        <a14:foregroundMark x1="78476" y1="76653" x2="83429" y2="53099"/>
                        <a14:foregroundMark x1="76571" y1="75413" x2="74857" y2="73347"/>
                        <a14:foregroundMark x1="76000" y1="79339" x2="80381" y2="72521"/>
                        <a14:foregroundMark x1="62286" y1="5165" x2="60571" y2="23760"/>
                        <a14:foregroundMark x1="63810" y1="22521" x2="76381" y2="16736"/>
                        <a14:foregroundMark x1="66095" y1="17975" x2="70857" y2="5579"/>
                        <a14:foregroundMark x1="53714" y1="38430" x2="53143" y2="45868"/>
                        <a14:foregroundMark x1="51619" y1="38430" x2="52571" y2="45455"/>
                        <a14:foregroundMark x1="18286" y1="44421" x2="11048" y2="47934"/>
                        <a14:foregroundMark x1="9143" y1="51446" x2="5714" y2="84298"/>
                        <a14:foregroundMark x1="4000" y1="86157" x2="6857" y2="99174"/>
                        <a14:foregroundMark x1="86857" y1="65289" x2="96952" y2="66942"/>
                        <a14:foregroundMark x1="89333" y1="58678" x2="92762" y2="75000"/>
                        <a14:foregroundMark x1="91048" y1="56198" x2="93905" y2="58884"/>
                        <a14:foregroundMark x1="89143" y1="73347" x2="93143" y2="71074"/>
                        <a14:foregroundMark x1="74286" y1="68802" x2="75619" y2="60744"/>
                        <a14:foregroundMark x1="50286" y1="43802" x2="56190" y2="41529"/>
                        <a14:foregroundMark x1="42286" y1="24174" x2="45143" y2="20455"/>
                        <a14:foregroundMark x1="42476" y1="20868" x2="43619" y2="29132"/>
                        <a14:foregroundMark x1="28381" y1="20455" x2="32762" y2="30579"/>
                        <a14:foregroundMark x1="25905" y1="21074" x2="32190" y2="25000"/>
                        <a14:foregroundMark x1="33714" y1="42149" x2="34857" y2="31198"/>
                        <a14:foregroundMark x1="42476" y1="37810" x2="41143" y2="30785"/>
                        <a14:foregroundMark x1="78857" y1="36570" x2="77524" y2="44835"/>
                        <a14:foregroundMark x1="81524" y1="34298" x2="84190" y2="39669"/>
                        <a14:foregroundMark x1="90857" y1="35331" x2="85714" y2="49587"/>
                        <a14:foregroundMark x1="2857" y1="32231" x2="8571" y2="36364"/>
                        <a14:foregroundMark x1="4571" y1="28512" x2="8952" y2="40702"/>
                      </a14:backgroundRemoval>
                    </a14:imgEffect>
                  </a14:imgLayer>
                </a14:imgProps>
              </a:ext>
            </a:extLst>
          </a:blip>
          <a:stretch>
            <a:fillRect/>
          </a:stretch>
        </p:blipFill>
        <p:spPr>
          <a:xfrm>
            <a:off x="-1" y="2895599"/>
            <a:ext cx="4314825" cy="3962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ppt_x</p:attrName>
                                        </p:attrNameLst>
                                      </p:cBhvr>
                                      <p:tavLst>
                                        <p:tav tm="0">
                                          <p:val>
                                            <p:strVal val="#ppt_x"/>
                                          </p:val>
                                        </p:tav>
                                        <p:tav tm="100000">
                                          <p:val>
                                            <p:strVal val="#ppt_x"/>
                                          </p:val>
                                        </p:tav>
                                      </p:tavLst>
                                    </p:anim>
                                    <p:anim calcmode="lin" valueType="num">
                                      <p:cBhvr>
                                        <p:cTn id="19" dur="75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ppt_w</p:attrName>
                                        </p:attrNameLst>
                                      </p:cBhvr>
                                      <p:tavLst>
                                        <p:tav tm="0" fmla="#ppt_w*sin(2.5*pi*$)">
                                          <p:val>
                                            <p:fltVal val="0"/>
                                          </p:val>
                                        </p:tav>
                                        <p:tav tm="100000">
                                          <p:val>
                                            <p:fltVal val="1"/>
                                          </p:val>
                                        </p:tav>
                                      </p:tavLst>
                                    </p:anim>
                                    <p:anim calcmode="lin" valueType="num">
                                      <p:cBhvr>
                                        <p:cTn id="31" dur="7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grpSp>
        <p:nvGrpSpPr>
          <p:cNvPr id="12" name="组合 11"/>
          <p:cNvGrpSpPr/>
          <p:nvPr/>
        </p:nvGrpSpPr>
        <p:grpSpPr>
          <a:xfrm>
            <a:off x="8061018" y="1904369"/>
            <a:ext cx="621770" cy="3706281"/>
            <a:chOff x="9827680" y="1709678"/>
            <a:chExt cx="621770" cy="3706281"/>
          </a:xfrm>
        </p:grpSpPr>
        <p:sp>
          <p:nvSpPr>
            <p:cNvPr id="13" name="文本框 12"/>
            <p:cNvSpPr txBox="1"/>
            <p:nvPr/>
          </p:nvSpPr>
          <p:spPr>
            <a:xfrm>
              <a:off x="9895452" y="1709678"/>
              <a:ext cx="553998" cy="3170099"/>
            </a:xfrm>
            <a:prstGeom prst="rect">
              <a:avLst/>
            </a:prstGeom>
            <a:noFill/>
          </p:spPr>
          <p:txBody>
            <a:bodyPr vert="eaVert" wrap="none" rtlCol="0">
              <a:spAutoFit/>
            </a:bodyPr>
            <a:lstStyle/>
            <a:p>
              <a:r>
                <a:rPr lang="zh-CN" altLang="en-US" sz="2400" spc="600" dirty="0">
                  <a:latin typeface="微软雅黑" panose="020B0503020204020204" pitchFamily="34" charset="-122"/>
                  <a:ea typeface="微软雅黑" panose="020B0503020204020204" pitchFamily="34" charset="-122"/>
                  <a:sym typeface="WenYue GuDianMingChaoTi (Non-Commercial Use)" pitchFamily="50" charset="-122"/>
                </a:rPr>
                <a:t>请在这里输入标题</a:t>
              </a:r>
            </a:p>
          </p:txBody>
        </p:sp>
        <p:cxnSp>
          <p:nvCxnSpPr>
            <p:cNvPr id="14" name="直接连接符 13"/>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5" name="文本框 14"/>
          <p:cNvSpPr txBox="1"/>
          <p:nvPr/>
        </p:nvSpPr>
        <p:spPr>
          <a:xfrm>
            <a:off x="6903720" y="2909951"/>
            <a:ext cx="1292662" cy="2331575"/>
          </a:xfrm>
          <a:prstGeom prst="rect">
            <a:avLst/>
          </a:prstGeom>
          <a:noFill/>
        </p:spPr>
        <p:txBody>
          <a:bodyPr vert="eaVert"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grpSp>
        <p:nvGrpSpPr>
          <p:cNvPr id="16" name="组合 15"/>
          <p:cNvGrpSpPr/>
          <p:nvPr/>
        </p:nvGrpSpPr>
        <p:grpSpPr>
          <a:xfrm>
            <a:off x="10705158" y="1904369"/>
            <a:ext cx="621770" cy="3706281"/>
            <a:chOff x="9827680" y="1709678"/>
            <a:chExt cx="621770" cy="3706281"/>
          </a:xfrm>
        </p:grpSpPr>
        <p:sp>
          <p:nvSpPr>
            <p:cNvPr id="17" name="文本框 16"/>
            <p:cNvSpPr txBox="1"/>
            <p:nvPr/>
          </p:nvSpPr>
          <p:spPr>
            <a:xfrm>
              <a:off x="9895452" y="1709678"/>
              <a:ext cx="553998" cy="3170099"/>
            </a:xfrm>
            <a:prstGeom prst="rect">
              <a:avLst/>
            </a:prstGeom>
            <a:noFill/>
          </p:spPr>
          <p:txBody>
            <a:bodyPr vert="eaVert" wrap="none" rtlCol="0">
              <a:spAutoFit/>
            </a:bodyPr>
            <a:lstStyle/>
            <a:p>
              <a:r>
                <a:rPr lang="zh-CN" altLang="en-US" sz="2400" spc="600" dirty="0">
                  <a:latin typeface="微软雅黑" panose="020B0503020204020204" pitchFamily="34" charset="-122"/>
                  <a:ea typeface="微软雅黑" panose="020B0503020204020204" pitchFamily="34" charset="-122"/>
                  <a:sym typeface="WenYue GuDianMingChaoTi (Non-Commercial Use)" pitchFamily="50" charset="-122"/>
                </a:rPr>
                <a:t>请在这里输入标题</a:t>
              </a:r>
            </a:p>
          </p:txBody>
        </p:sp>
        <p:cxnSp>
          <p:nvCxnSpPr>
            <p:cNvPr id="18" name="直接连接符 17"/>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9" name="文本框 18"/>
          <p:cNvSpPr txBox="1"/>
          <p:nvPr/>
        </p:nvSpPr>
        <p:spPr>
          <a:xfrm>
            <a:off x="9547860" y="2909951"/>
            <a:ext cx="1292662" cy="2331575"/>
          </a:xfrm>
          <a:prstGeom prst="rect">
            <a:avLst/>
          </a:prstGeom>
          <a:noFill/>
        </p:spPr>
        <p:txBody>
          <a:bodyPr vert="eaVert"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pic>
        <p:nvPicPr>
          <p:cNvPr id="4" name="图片 3"/>
          <p:cNvPicPr>
            <a:picLocks noChangeAspect="1"/>
          </p:cNvPicPr>
          <p:nvPr/>
        </p:nvPicPr>
        <p:blipFill rotWithShape="1">
          <a:blip r:embed="rId4" cstate="email"/>
          <a:srcRect/>
          <a:stretch>
            <a:fillRect/>
          </a:stretch>
        </p:blipFill>
        <p:spPr>
          <a:xfrm>
            <a:off x="-314652" y="0"/>
            <a:ext cx="6010602" cy="7162800"/>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5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a:ln>
            <a:solidFill>
              <a:srgbClr val="EEDDE5"/>
            </a:solidFill>
          </a:ln>
        </p:spPr>
      </p:pic>
      <p:sp>
        <p:nvSpPr>
          <p:cNvPr id="4" name="文本框 3"/>
          <p:cNvSpPr txBox="1"/>
          <p:nvPr/>
        </p:nvSpPr>
        <p:spPr>
          <a:xfrm>
            <a:off x="4741297" y="1764774"/>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5" name="直线连接符 14"/>
          <p:cNvCxnSpPr/>
          <p:nvPr/>
        </p:nvCxnSpPr>
        <p:spPr>
          <a:xfrm>
            <a:off x="4025924" y="1869371"/>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37399" y="1869371"/>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7" name="文本框 6"/>
          <p:cNvSpPr txBox="1"/>
          <p:nvPr/>
        </p:nvSpPr>
        <p:spPr>
          <a:xfrm>
            <a:off x="4218426" y="1928038"/>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8" name="图片 7"/>
          <p:cNvPicPr>
            <a:picLocks noChangeAspect="1"/>
          </p:cNvPicPr>
          <p:nvPr/>
        </p:nvPicPr>
        <p:blipFill>
          <a:blip r:embed="rId4" cstate="email"/>
          <a:stretch>
            <a:fillRect/>
          </a:stretch>
        </p:blipFill>
        <p:spPr>
          <a:xfrm>
            <a:off x="4267544" y="3968631"/>
            <a:ext cx="340345" cy="350593"/>
          </a:xfrm>
          <a:prstGeom prst="rect">
            <a:avLst/>
          </a:prstGeom>
        </p:spPr>
      </p:pic>
      <p:pic>
        <p:nvPicPr>
          <p:cNvPr id="9" name="图片 8"/>
          <p:cNvPicPr>
            <a:picLocks noChangeAspect="1"/>
          </p:cNvPicPr>
          <p:nvPr/>
        </p:nvPicPr>
        <p:blipFill>
          <a:blip r:embed="rId5" cstate="email"/>
          <a:stretch>
            <a:fillRect/>
          </a:stretch>
        </p:blipFill>
        <p:spPr>
          <a:xfrm>
            <a:off x="7049393" y="362708"/>
            <a:ext cx="4697824" cy="313065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softEdge rad="127000"/>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214">
                                          <p:stCondLst>
                                            <p:cond delay="0"/>
                                          </p:stCondLst>
                                        </p:cTn>
                                        <p:tgtEl>
                                          <p:spTgt spid="6"/>
                                        </p:tgtEl>
                                      </p:cBhvr>
                                    </p:animEffect>
                                    <p:anim calcmode="lin" valueType="num">
                                      <p:cBhvr>
                                        <p:cTn id="35" dur="67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24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245" tmFilter="0, 0; 0.125,0.2665; 0.25,0.4; 0.375,0.465; 0.5,0.5;  0.625,0.535; 0.75,0.6; 0.875,0.7335; 1,1">
                                          <p:stCondLst>
                                            <p:cond delay="245"/>
                                          </p:stCondLst>
                                        </p:cTn>
                                        <p:tgtEl>
                                          <p:spTgt spid="6"/>
                                        </p:tgtEl>
                                        <p:attrNameLst>
                                          <p:attrName>ppt_y</p:attrName>
                                        </p:attrNameLst>
                                      </p:cBhvr>
                                      <p:tavLst>
                                        <p:tav tm="0" fmla="#ppt_y-sin(pi*$)/9">
                                          <p:val>
                                            <p:fltVal val="0"/>
                                          </p:val>
                                        </p:tav>
                                        <p:tav tm="100000">
                                          <p:val>
                                            <p:fltVal val="1"/>
                                          </p:val>
                                        </p:tav>
                                      </p:tavLst>
                                    </p:anim>
                                    <p:anim calcmode="lin" valueType="num">
                                      <p:cBhvr>
                                        <p:cTn id="38" dur="2" tmFilter="0, 0; 0.125,0.2665; 0.25,0.4; 0.375,0.465; 0.5,0.5;  0.625,0.535; 0.75,0.6; 0.875,0.7335; 1,1">
                                          <p:stCondLst>
                                            <p:cond delay="488"/>
                                          </p:stCondLst>
                                        </p:cTn>
                                        <p:tgtEl>
                                          <p:spTgt spid="6"/>
                                        </p:tgtEl>
                                        <p:attrNameLst>
                                          <p:attrName>ppt_y</p:attrName>
                                        </p:attrNameLst>
                                      </p:cBhvr>
                                      <p:tavLst>
                                        <p:tav tm="0" fmla="#ppt_y-sin(pi*$)/27">
                                          <p:val>
                                            <p:fltVal val="0"/>
                                          </p:val>
                                        </p:tav>
                                        <p:tav tm="100000">
                                          <p:val>
                                            <p:fltVal val="1"/>
                                          </p:val>
                                        </p:tav>
                                      </p:tavLst>
                                    </p:anim>
                                    <p:anim calcmode="lin" valueType="num">
                                      <p:cBhvr>
                                        <p:cTn id="39" dur="1" tmFilter="0, 0; 0.125,0.2665; 0.25,0.4; 0.375,0.465; 0.5,0.5;  0.625,0.535; 0.75,0.6; 0.875,0.7335; 1,1">
                                          <p:stCondLst>
                                            <p:cond delay="749"/>
                                          </p:stCondLst>
                                        </p:cTn>
                                        <p:tgtEl>
                                          <p:spTgt spid="6"/>
                                        </p:tgtEl>
                                        <p:attrNameLst>
                                          <p:attrName>ppt_y</p:attrName>
                                        </p:attrNameLst>
                                      </p:cBhvr>
                                      <p:tavLst>
                                        <p:tav tm="0" fmla="#ppt_y-sin(pi*$)/81">
                                          <p:val>
                                            <p:fltVal val="0"/>
                                          </p:val>
                                        </p:tav>
                                        <p:tav tm="100000">
                                          <p:val>
                                            <p:fltVal val="1"/>
                                          </p:val>
                                        </p:tav>
                                      </p:tavLst>
                                    </p:anim>
                                    <p:animScale>
                                      <p:cBhvr>
                                        <p:cTn id="40" dur="1">
                                          <p:stCondLst>
                                            <p:cond delay="240"/>
                                          </p:stCondLst>
                                        </p:cTn>
                                        <p:tgtEl>
                                          <p:spTgt spid="6"/>
                                        </p:tgtEl>
                                      </p:cBhvr>
                                      <p:to x="100000" y="60000"/>
                                    </p:animScale>
                                    <p:animScale>
                                      <p:cBhvr>
                                        <p:cTn id="41" dur="1" decel="50000">
                                          <p:stCondLst>
                                            <p:cond delay="249"/>
                                          </p:stCondLst>
                                        </p:cTn>
                                        <p:tgtEl>
                                          <p:spTgt spid="6"/>
                                        </p:tgtEl>
                                      </p:cBhvr>
                                      <p:to x="100000" y="100000"/>
                                    </p:animScale>
                                    <p:animScale>
                                      <p:cBhvr>
                                        <p:cTn id="42" dur="1">
                                          <p:stCondLst>
                                            <p:cond delay="484"/>
                                          </p:stCondLst>
                                        </p:cTn>
                                        <p:tgtEl>
                                          <p:spTgt spid="6"/>
                                        </p:tgtEl>
                                      </p:cBhvr>
                                      <p:to x="100000" y="80000"/>
                                    </p:animScale>
                                    <p:animScale>
                                      <p:cBhvr>
                                        <p:cTn id="43" dur="1" decel="50000">
                                          <p:stCondLst>
                                            <p:cond delay="493"/>
                                          </p:stCondLst>
                                        </p:cTn>
                                        <p:tgtEl>
                                          <p:spTgt spid="6"/>
                                        </p:tgtEl>
                                      </p:cBhvr>
                                      <p:to x="100000" y="100000"/>
                                    </p:animScale>
                                    <p:animScale>
                                      <p:cBhvr>
                                        <p:cTn id="44" dur="1">
                                          <p:stCondLst>
                                            <p:cond delay="749"/>
                                          </p:stCondLst>
                                        </p:cTn>
                                        <p:tgtEl>
                                          <p:spTgt spid="6"/>
                                        </p:tgtEl>
                                      </p:cBhvr>
                                      <p:to x="100000" y="90000"/>
                                    </p:animScale>
                                    <p:animScale>
                                      <p:cBhvr>
                                        <p:cTn id="45" dur="1" decel="50000">
                                          <p:stCondLst>
                                            <p:cond delay="749"/>
                                          </p:stCondLst>
                                        </p:cTn>
                                        <p:tgtEl>
                                          <p:spTgt spid="6"/>
                                        </p:tgtEl>
                                      </p:cBhvr>
                                      <p:to x="100000" y="100000"/>
                                    </p:animScale>
                                    <p:animScale>
                                      <p:cBhvr>
                                        <p:cTn id="46" dur="1">
                                          <p:stCondLst>
                                            <p:cond delay="749"/>
                                          </p:stCondLst>
                                        </p:cTn>
                                        <p:tgtEl>
                                          <p:spTgt spid="6"/>
                                        </p:tgtEl>
                                      </p:cBhvr>
                                      <p:to x="100000" y="95000"/>
                                    </p:animScale>
                                    <p:animScale>
                                      <p:cBhvr>
                                        <p:cTn id="47" dur="1" decel="50000">
                                          <p:stCondLst>
                                            <p:cond delay="749"/>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27976"/>
            <a:ext cx="12192000" cy="6802046"/>
          </a:xfrm>
          <a:prstGeom prst="rect">
            <a:avLst/>
          </a:prstGeom>
        </p:spPr>
      </p:pic>
      <p:cxnSp>
        <p:nvCxnSpPr>
          <p:cNvPr id="4" name="直接连接符 3"/>
          <p:cNvCxnSpPr/>
          <p:nvPr/>
        </p:nvCxnSpPr>
        <p:spPr>
          <a:xfrm flipV="1">
            <a:off x="8706285" y="1085145"/>
            <a:ext cx="0" cy="2306237"/>
          </a:xfrm>
          <a:prstGeom prst="line">
            <a:avLst/>
          </a:prstGeom>
          <a:ln>
            <a:gradFill flip="none" rotWithShape="1">
              <a:gsLst>
                <a:gs pos="0">
                  <a:schemeClr val="tx1"/>
                </a:gs>
                <a:gs pos="100000">
                  <a:schemeClr val="tx1">
                    <a:alpha val="23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549204" y="1085145"/>
            <a:ext cx="1292662" cy="2772228"/>
          </a:xfrm>
          <a:prstGeom prst="rect">
            <a:avLst/>
          </a:prstGeom>
          <a:noFill/>
        </p:spPr>
        <p:txBody>
          <a:bodyPr vert="eaVert"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樱花花瓣随风飘洒，落于水面，犹如樱花做成的木筏，顺水漂流</a:t>
            </a:r>
            <a:r>
              <a:rPr lang="en-US" altLang="zh-CN" sz="1600" dirty="0">
                <a:latin typeface="微软雅黑" panose="020B0503020204020204" pitchFamily="34" charset="-122"/>
                <a:ea typeface="微软雅黑" panose="020B0503020204020204" pitchFamily="34" charset="-122"/>
              </a:rPr>
              <a:t>……</a:t>
            </a:r>
            <a:endParaRPr lang="zh-CN" altLang="en-US" sz="1600" dirty="0">
              <a:solidFill>
                <a:srgbClr val="25252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841867" y="1085145"/>
            <a:ext cx="492443" cy="1746995"/>
          </a:xfrm>
          <a:prstGeom prst="rect">
            <a:avLst/>
          </a:prstGeom>
          <a:noFill/>
        </p:spPr>
        <p:txBody>
          <a:bodyPr vert="eaVert" wrap="square" rtlCol="0">
            <a:spAutoFit/>
          </a:bodyPr>
          <a:lstStyle/>
          <a:p>
            <a:pPr algn="dist"/>
            <a:r>
              <a:rPr lang="zh-CN" altLang="en-US" sz="2000" b="1" dirty="0">
                <a:solidFill>
                  <a:srgbClr val="D41A42"/>
                </a:solidFill>
                <a:latin typeface="微软雅黑" panose="020B0503020204020204" pitchFamily="34" charset="-122"/>
                <a:ea typeface="微软雅黑" panose="020B0503020204020204" pitchFamily="34" charset="-122"/>
              </a:rPr>
              <a:t>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节</a:t>
            </a:r>
            <a:r>
              <a:rPr lang="en-US" altLang="zh-CN" sz="2000" b="1" dirty="0">
                <a:solidFill>
                  <a:srgbClr val="D41A42"/>
                </a:solidFill>
                <a:latin typeface="微软雅黑" panose="020B0503020204020204" pitchFamily="34" charset="-122"/>
                <a:ea typeface="微软雅黑" panose="020B0503020204020204" pitchFamily="34" charset="-122"/>
              </a:rPr>
              <a:t>/</a:t>
            </a:r>
            <a:endParaRPr lang="zh-CN" altLang="en-US" sz="2000" b="1" dirty="0">
              <a:solidFill>
                <a:srgbClr val="D41A4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936428" y="817263"/>
            <a:ext cx="1966925" cy="4524315"/>
          </a:xfrm>
          <a:prstGeom prst="rect">
            <a:avLst/>
          </a:prstGeom>
          <a:noFill/>
        </p:spPr>
        <p:txBody>
          <a:bodyPr wrap="square" rtlCol="0">
            <a:spAutoFit/>
          </a:bodyPr>
          <a:lstStyle/>
          <a:p>
            <a:r>
              <a:rPr lang="zh-CN" altLang="en-US" sz="9600" b="1" dirty="0">
                <a:solidFill>
                  <a:srgbClr val="383431"/>
                </a:solidFill>
                <a:latin typeface="微软雅黑" panose="020B0503020204020204" pitchFamily="34" charset="-122"/>
                <a:ea typeface="微软雅黑" panose="020B0503020204020204" pitchFamily="34" charset="-122"/>
              </a:rPr>
              <a:t>第叁章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5" name="文本框 4"/>
          <p:cNvSpPr txBox="1"/>
          <p:nvPr/>
        </p:nvSpPr>
        <p:spPr>
          <a:xfrm>
            <a:off x="5518850" y="1688574"/>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6" name="直线连接符 14"/>
          <p:cNvCxnSpPr/>
          <p:nvPr/>
        </p:nvCxnSpPr>
        <p:spPr>
          <a:xfrm>
            <a:off x="4803477" y="1793171"/>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14952" y="1793171"/>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8" name="文本框 7"/>
          <p:cNvSpPr txBox="1"/>
          <p:nvPr/>
        </p:nvSpPr>
        <p:spPr>
          <a:xfrm>
            <a:off x="4995979" y="1851838"/>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9" name="图片 8"/>
          <p:cNvPicPr>
            <a:picLocks noChangeAspect="1"/>
          </p:cNvPicPr>
          <p:nvPr/>
        </p:nvPicPr>
        <p:blipFill>
          <a:blip r:embed="rId4" cstate="email"/>
          <a:stretch>
            <a:fillRect/>
          </a:stretch>
        </p:blipFill>
        <p:spPr>
          <a:xfrm>
            <a:off x="5045097" y="3892431"/>
            <a:ext cx="340345" cy="350593"/>
          </a:xfrm>
          <a:prstGeom prst="rect">
            <a:avLst/>
          </a:prstGeom>
        </p:spPr>
      </p:pic>
      <p:pic>
        <p:nvPicPr>
          <p:cNvPr id="10" name="图片 9"/>
          <p:cNvPicPr>
            <a:picLocks noChangeAspect="1"/>
          </p:cNvPicPr>
          <p:nvPr/>
        </p:nvPicPr>
        <p:blipFill>
          <a:blip r:embed="rId5" cstate="email"/>
          <a:stretch>
            <a:fillRect/>
          </a:stretch>
        </p:blipFill>
        <p:spPr>
          <a:xfrm>
            <a:off x="6716445" y="1456569"/>
            <a:ext cx="5475555" cy="375698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anim calcmode="lin" valueType="num">
                                      <p:cBhvr>
                                        <p:cTn id="19" dur="750" fill="hold"/>
                                        <p:tgtEl>
                                          <p:spTgt spid="6"/>
                                        </p:tgtEl>
                                        <p:attrNameLst>
                                          <p:attrName>ppt_x</p:attrName>
                                        </p:attrNameLst>
                                      </p:cBhvr>
                                      <p:tavLst>
                                        <p:tav tm="0">
                                          <p:val>
                                            <p:strVal val="#ppt_x"/>
                                          </p:val>
                                        </p:tav>
                                        <p:tav tm="100000">
                                          <p:val>
                                            <p:strVal val="#ppt_x"/>
                                          </p:val>
                                        </p:tav>
                                      </p:tavLst>
                                    </p:anim>
                                    <p:anim calcmode="lin" valueType="num">
                                      <p:cBhvr>
                                        <p:cTn id="20" dur="75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4" name="文本框 3"/>
          <p:cNvSpPr txBox="1"/>
          <p:nvPr/>
        </p:nvSpPr>
        <p:spPr>
          <a:xfrm>
            <a:off x="10258490" y="1671797"/>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5" name="直线连接符 14"/>
          <p:cNvCxnSpPr/>
          <p:nvPr/>
        </p:nvCxnSpPr>
        <p:spPr>
          <a:xfrm>
            <a:off x="9543117" y="1776394"/>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854592" y="1776394"/>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7" name="文本框 6"/>
          <p:cNvSpPr txBox="1"/>
          <p:nvPr/>
        </p:nvSpPr>
        <p:spPr>
          <a:xfrm>
            <a:off x="9735619" y="1835061"/>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8" name="图片 7"/>
          <p:cNvPicPr>
            <a:picLocks noChangeAspect="1"/>
          </p:cNvPicPr>
          <p:nvPr/>
        </p:nvPicPr>
        <p:blipFill>
          <a:blip r:embed="rId4" cstate="email"/>
          <a:stretch>
            <a:fillRect/>
          </a:stretch>
        </p:blipFill>
        <p:spPr>
          <a:xfrm>
            <a:off x="9784737" y="3875654"/>
            <a:ext cx="340345" cy="350593"/>
          </a:xfrm>
          <a:prstGeom prst="rect">
            <a:avLst/>
          </a:prstGeom>
        </p:spPr>
      </p:pic>
      <p:pic>
        <p:nvPicPr>
          <p:cNvPr id="9" name="图片 8"/>
          <p:cNvPicPr>
            <a:picLocks noChangeAspect="1"/>
          </p:cNvPicPr>
          <p:nvPr/>
        </p:nvPicPr>
        <p:blipFill>
          <a:blip r:embed="rId5" cstate="email"/>
          <a:stretch>
            <a:fillRect/>
          </a:stretch>
        </p:blipFill>
        <p:spPr>
          <a:xfrm>
            <a:off x="85725" y="1412993"/>
            <a:ext cx="4869679" cy="324564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reflection blurRad="6350" stA="52000" endA="300" endPos="3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plus(in)">
                                      <p:cBhvr>
                                        <p:cTn id="3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grpSp>
        <p:nvGrpSpPr>
          <p:cNvPr id="4" name="组合 3"/>
          <p:cNvGrpSpPr/>
          <p:nvPr/>
        </p:nvGrpSpPr>
        <p:grpSpPr>
          <a:xfrm>
            <a:off x="2569640" y="1807463"/>
            <a:ext cx="621770" cy="3706281"/>
            <a:chOff x="9827680" y="1709678"/>
            <a:chExt cx="621770" cy="3706281"/>
          </a:xfrm>
        </p:grpSpPr>
        <p:sp>
          <p:nvSpPr>
            <p:cNvPr id="5" name="文本框 4"/>
            <p:cNvSpPr txBox="1"/>
            <p:nvPr/>
          </p:nvSpPr>
          <p:spPr>
            <a:xfrm>
              <a:off x="9895452" y="1709678"/>
              <a:ext cx="553998" cy="3170099"/>
            </a:xfrm>
            <a:prstGeom prst="rect">
              <a:avLst/>
            </a:prstGeom>
            <a:noFill/>
          </p:spPr>
          <p:txBody>
            <a:bodyPr vert="eaVert" wrap="none" rtlCol="0">
              <a:spAutoFit/>
            </a:bodyPr>
            <a:lstStyle/>
            <a:p>
              <a:r>
                <a:rPr lang="zh-CN" altLang="en-US" sz="2400" spc="600" dirty="0">
                  <a:latin typeface="微软雅黑" panose="020B0503020204020204" pitchFamily="34" charset="-122"/>
                  <a:ea typeface="微软雅黑" panose="020B0503020204020204" pitchFamily="34" charset="-122"/>
                  <a:sym typeface="WenYue GuDianMingChaoTi (Non-Commercial Use)" pitchFamily="50" charset="-122"/>
                </a:rPr>
                <a:t>请在这里输入标题</a:t>
              </a:r>
            </a:p>
          </p:txBody>
        </p:sp>
        <p:cxnSp>
          <p:nvCxnSpPr>
            <p:cNvPr id="6" name="直接连接符 5"/>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7" name="文本框 6"/>
          <p:cNvSpPr txBox="1"/>
          <p:nvPr/>
        </p:nvSpPr>
        <p:spPr>
          <a:xfrm>
            <a:off x="1412342" y="2813045"/>
            <a:ext cx="1292662" cy="2331575"/>
          </a:xfrm>
          <a:prstGeom prst="rect">
            <a:avLst/>
          </a:prstGeom>
          <a:noFill/>
        </p:spPr>
        <p:txBody>
          <a:bodyPr vert="eaVert"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grpSp>
        <p:nvGrpSpPr>
          <p:cNvPr id="8" name="组合 7"/>
          <p:cNvGrpSpPr/>
          <p:nvPr/>
        </p:nvGrpSpPr>
        <p:grpSpPr>
          <a:xfrm>
            <a:off x="5399607" y="1807463"/>
            <a:ext cx="621770" cy="3706281"/>
            <a:chOff x="9827680" y="1709678"/>
            <a:chExt cx="621770" cy="3706281"/>
          </a:xfrm>
        </p:grpSpPr>
        <p:sp>
          <p:nvSpPr>
            <p:cNvPr id="9" name="文本框 8"/>
            <p:cNvSpPr txBox="1"/>
            <p:nvPr/>
          </p:nvSpPr>
          <p:spPr>
            <a:xfrm>
              <a:off x="9895452" y="1709678"/>
              <a:ext cx="553998" cy="3170099"/>
            </a:xfrm>
            <a:prstGeom prst="rect">
              <a:avLst/>
            </a:prstGeom>
            <a:noFill/>
          </p:spPr>
          <p:txBody>
            <a:bodyPr vert="eaVert" wrap="none" rtlCol="0">
              <a:spAutoFit/>
            </a:bodyPr>
            <a:lstStyle/>
            <a:p>
              <a:r>
                <a:rPr lang="zh-CN" altLang="en-US" sz="2400" spc="600" dirty="0">
                  <a:latin typeface="微软雅黑" panose="020B0503020204020204" pitchFamily="34" charset="-122"/>
                  <a:ea typeface="微软雅黑" panose="020B0503020204020204" pitchFamily="34" charset="-122"/>
                  <a:sym typeface="WenYue GuDianMingChaoTi (Non-Commercial Use)" pitchFamily="50" charset="-122"/>
                </a:rPr>
                <a:t>请在这里输入标题</a:t>
              </a:r>
            </a:p>
          </p:txBody>
        </p:sp>
        <p:cxnSp>
          <p:nvCxnSpPr>
            <p:cNvPr id="10" name="直接连接符 9"/>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1" name="文本框 10"/>
          <p:cNvSpPr txBox="1"/>
          <p:nvPr/>
        </p:nvSpPr>
        <p:spPr>
          <a:xfrm>
            <a:off x="4242309" y="2813045"/>
            <a:ext cx="1292662" cy="2331575"/>
          </a:xfrm>
          <a:prstGeom prst="rect">
            <a:avLst/>
          </a:prstGeom>
          <a:noFill/>
        </p:spPr>
        <p:txBody>
          <a:bodyPr vert="eaVert"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pic>
        <p:nvPicPr>
          <p:cNvPr id="13" name="图片 12"/>
          <p:cNvPicPr>
            <a:picLocks noChangeAspect="1"/>
          </p:cNvPicPr>
          <p:nvPr/>
        </p:nvPicPr>
        <p:blipFill>
          <a:blip r:embed="rId4" cstate="email"/>
          <a:stretch>
            <a:fillRect/>
          </a:stretch>
        </p:blipFill>
        <p:spPr>
          <a:xfrm>
            <a:off x="6423497" y="1023357"/>
            <a:ext cx="5366382" cy="3579376"/>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backgroundRemoval t="1951" b="100000" l="4154" r="100000">
                        <a14:foregroundMark x1="52000" y1="44146" x2="63077" y2="65122"/>
                        <a14:foregroundMark x1="56308" y1="34390" x2="48923" y2="55854"/>
                        <a14:foregroundMark x1="49846" y1="40000" x2="58000" y2="33659"/>
                        <a14:foregroundMark x1="76462" y1="32927" x2="77538" y2="82683"/>
                        <a14:foregroundMark x1="71692" y1="32927" x2="78462" y2="43659"/>
                        <a14:foregroundMark x1="71077" y1="30976" x2="75077" y2="40488"/>
                        <a14:foregroundMark x1="76615" y1="35854" x2="81846" y2="25366"/>
                        <a14:foregroundMark x1="56308" y1="31951" x2="50154" y2="36585"/>
                        <a14:foregroundMark x1="18769" y1="37317" x2="17385" y2="62195"/>
                        <a14:foregroundMark x1="16308" y1="48293" x2="33692" y2="34390"/>
                        <a14:foregroundMark x1="37385" y1="10488" x2="44000" y2="7073"/>
                        <a14:foregroundMark x1="92615" y1="5366" x2="84154" y2="14634"/>
                        <a14:foregroundMark x1="87692" y1="6341" x2="88769" y2="16341"/>
                        <a14:foregroundMark x1="92154" y1="14390" x2="95538" y2="9512"/>
                        <a14:foregroundMark x1="85077" y1="17805" x2="90000" y2="18293"/>
                        <a14:foregroundMark x1="38769" y1="12927" x2="42769" y2="12439"/>
                        <a14:foregroundMark x1="36000" y1="10976" x2="39538" y2="10244"/>
                        <a14:foregroundMark x1="90923" y1="54390" x2="95231" y2="53902"/>
                        <a14:foregroundMark x1="90154" y1="55854" x2="94769" y2="55854"/>
                        <a14:foregroundMark x1="91846" y1="57561" x2="93538" y2="57073"/>
                        <a14:foregroundMark x1="97385" y1="87805" x2="99231" y2="92195"/>
                        <a14:foregroundMark x1="94462" y1="91707" x2="99385" y2="92439"/>
                        <a14:foregroundMark x1="66923" y1="88049" x2="70615" y2="85366"/>
                        <a14:foregroundMark x1="64154" y1="87561" x2="70462" y2="83171"/>
                        <a14:foregroundMark x1="64923" y1="84878" x2="70923" y2="89268"/>
                        <a14:foregroundMark x1="6462" y1="99268" x2="12769" y2="95854"/>
                        <a14:foregroundMark x1="70154" y1="35610" x2="75077" y2="38537"/>
                      </a14:backgroundRemoval>
                    </a14:imgEffect>
                  </a14:imgLayer>
                </a14:imgProps>
              </a:ext>
            </a:extLst>
          </a:blip>
          <a:stretch>
            <a:fillRect/>
          </a:stretch>
        </p:blipFill>
        <p:spPr>
          <a:xfrm>
            <a:off x="5181600" y="0"/>
            <a:ext cx="6681088" cy="4214225"/>
          </a:xfrm>
          <a:prstGeom prst="rect">
            <a:avLst/>
          </a:prstGeom>
        </p:spPr>
      </p:pic>
      <p:sp>
        <p:nvSpPr>
          <p:cNvPr id="4" name="文本框 3"/>
          <p:cNvSpPr txBox="1"/>
          <p:nvPr/>
        </p:nvSpPr>
        <p:spPr>
          <a:xfrm>
            <a:off x="1441120" y="3893740"/>
            <a:ext cx="5539978" cy="228608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27977"/>
            <a:ext cx="12192000" cy="6802046"/>
          </a:xfrm>
          <a:prstGeom prst="rect">
            <a:avLst/>
          </a:prstGeom>
        </p:spPr>
      </p:pic>
      <p:sp>
        <p:nvSpPr>
          <p:cNvPr id="3" name="文本框 2"/>
          <p:cNvSpPr txBox="1"/>
          <p:nvPr/>
        </p:nvSpPr>
        <p:spPr>
          <a:xfrm>
            <a:off x="8936428" y="817263"/>
            <a:ext cx="1966925" cy="4524315"/>
          </a:xfrm>
          <a:prstGeom prst="rect">
            <a:avLst/>
          </a:prstGeom>
          <a:noFill/>
        </p:spPr>
        <p:txBody>
          <a:bodyPr wrap="square" rtlCol="0">
            <a:spAutoFit/>
          </a:bodyPr>
          <a:lstStyle/>
          <a:p>
            <a:r>
              <a:rPr lang="zh-CN" altLang="en-US" sz="9600" b="1" dirty="0">
                <a:solidFill>
                  <a:srgbClr val="383431"/>
                </a:solidFill>
                <a:latin typeface="微软雅黑" panose="020B0503020204020204" pitchFamily="34" charset="-122"/>
                <a:ea typeface="微软雅黑" panose="020B0503020204020204" pitchFamily="34" charset="-122"/>
              </a:rPr>
              <a:t>第肆章</a:t>
            </a:r>
          </a:p>
        </p:txBody>
      </p:sp>
      <p:cxnSp>
        <p:nvCxnSpPr>
          <p:cNvPr id="4" name="直接连接符 3"/>
          <p:cNvCxnSpPr/>
          <p:nvPr/>
        </p:nvCxnSpPr>
        <p:spPr>
          <a:xfrm flipV="1">
            <a:off x="8706285" y="1085145"/>
            <a:ext cx="0" cy="2306237"/>
          </a:xfrm>
          <a:prstGeom prst="line">
            <a:avLst/>
          </a:prstGeom>
          <a:ln>
            <a:gradFill flip="none" rotWithShape="1">
              <a:gsLst>
                <a:gs pos="0">
                  <a:schemeClr val="tx1"/>
                </a:gs>
                <a:gs pos="100000">
                  <a:schemeClr val="tx1">
                    <a:alpha val="23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549204" y="1085145"/>
            <a:ext cx="1292662" cy="2772228"/>
          </a:xfrm>
          <a:prstGeom prst="rect">
            <a:avLst/>
          </a:prstGeom>
          <a:noFill/>
        </p:spPr>
        <p:txBody>
          <a:bodyPr vert="eaVert"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樱花花瓣随风飘洒，落于水面，犹如樱花做成的木筏，顺水漂流</a:t>
            </a:r>
            <a:r>
              <a:rPr lang="en-US" altLang="zh-CN" sz="1600" dirty="0">
                <a:latin typeface="微软雅黑" panose="020B0503020204020204" pitchFamily="34" charset="-122"/>
                <a:ea typeface="微软雅黑" panose="020B0503020204020204" pitchFamily="34" charset="-122"/>
              </a:rPr>
              <a:t>……</a:t>
            </a:r>
            <a:endParaRPr lang="zh-CN" altLang="en-US" sz="1600" dirty="0">
              <a:solidFill>
                <a:srgbClr val="25252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841867" y="1085145"/>
            <a:ext cx="492443" cy="1746995"/>
          </a:xfrm>
          <a:prstGeom prst="rect">
            <a:avLst/>
          </a:prstGeom>
          <a:noFill/>
        </p:spPr>
        <p:txBody>
          <a:bodyPr vert="eaVert" wrap="square" rtlCol="0">
            <a:spAutoFit/>
          </a:bodyPr>
          <a:lstStyle/>
          <a:p>
            <a:pPr algn="dist"/>
            <a:r>
              <a:rPr lang="zh-CN" altLang="en-US" sz="2000" b="1" dirty="0">
                <a:solidFill>
                  <a:srgbClr val="D41A42"/>
                </a:solidFill>
                <a:latin typeface="微软雅黑" panose="020B0503020204020204" pitchFamily="34" charset="-122"/>
                <a:ea typeface="微软雅黑" panose="020B0503020204020204" pitchFamily="34" charset="-122"/>
              </a:rPr>
              <a:t>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节</a:t>
            </a:r>
            <a:r>
              <a:rPr lang="en-US" altLang="zh-CN" sz="2000" b="1" dirty="0">
                <a:solidFill>
                  <a:srgbClr val="D41A42"/>
                </a:solidFill>
                <a:latin typeface="微软雅黑" panose="020B0503020204020204" pitchFamily="34" charset="-122"/>
                <a:ea typeface="微软雅黑" panose="020B0503020204020204" pitchFamily="34" charset="-122"/>
              </a:rPr>
              <a:t>/</a:t>
            </a:r>
            <a:endParaRPr lang="zh-CN" altLang="en-US" sz="2000" b="1" dirty="0">
              <a:solidFill>
                <a:srgbClr val="D41A4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4" name="文本框 3"/>
          <p:cNvSpPr txBox="1"/>
          <p:nvPr/>
        </p:nvSpPr>
        <p:spPr>
          <a:xfrm>
            <a:off x="1563040" y="3913420"/>
            <a:ext cx="5539978" cy="228608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5" name="文本框 4"/>
          <p:cNvSpPr txBox="1"/>
          <p:nvPr/>
        </p:nvSpPr>
        <p:spPr>
          <a:xfrm>
            <a:off x="9755262" y="1536174"/>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pic>
        <p:nvPicPr>
          <p:cNvPr id="6" name="图片 5"/>
          <p:cNvPicPr>
            <a:picLocks noChangeAspect="1"/>
          </p:cNvPicPr>
          <p:nvPr/>
        </p:nvPicPr>
        <p:blipFill>
          <a:blip r:embed="rId4" cstate="email"/>
          <a:stretch>
            <a:fillRect/>
          </a:stretch>
        </p:blipFill>
        <p:spPr>
          <a:xfrm>
            <a:off x="2456163" y="0"/>
            <a:ext cx="5884419" cy="361033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59" y="0"/>
            <a:ext cx="12189641" cy="6858000"/>
          </a:xfrm>
          <a:prstGeom prst="rect">
            <a:avLst/>
          </a:prstGeom>
        </p:spPr>
      </p:pic>
      <p:sp>
        <p:nvSpPr>
          <p:cNvPr id="12" name="文本框 11"/>
          <p:cNvSpPr txBox="1"/>
          <p:nvPr/>
        </p:nvSpPr>
        <p:spPr>
          <a:xfrm>
            <a:off x="1145374" y="1919453"/>
            <a:ext cx="4563752" cy="769441"/>
          </a:xfrm>
          <a:prstGeom prst="rect">
            <a:avLst/>
          </a:prstGeom>
          <a:noFill/>
        </p:spPr>
        <p:txBody>
          <a:bodyPr vert="horz" wrap="square" rtlCol="0">
            <a:spAutoFit/>
          </a:bodyPr>
          <a:lstStyle/>
          <a:p>
            <a:pPr algn="ctr"/>
            <a:r>
              <a:rPr lang="zh-CN" altLang="en-US" sz="4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壹</a:t>
            </a:r>
            <a:r>
              <a:rPr lang="zh-CN" altLang="en-US" sz="4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  请输入标题</a:t>
            </a:r>
          </a:p>
        </p:txBody>
      </p:sp>
      <p:sp>
        <p:nvSpPr>
          <p:cNvPr id="13" name="文本框 12"/>
          <p:cNvSpPr txBox="1"/>
          <p:nvPr/>
        </p:nvSpPr>
        <p:spPr>
          <a:xfrm>
            <a:off x="1145374" y="2918398"/>
            <a:ext cx="4563752" cy="707886"/>
          </a:xfrm>
          <a:prstGeom prst="rect">
            <a:avLst/>
          </a:prstGeom>
          <a:noFill/>
        </p:spPr>
        <p:txBody>
          <a:bodyPr vert="horz" wrap="square" rtlCol="0">
            <a:spAutoFit/>
          </a:bodyPr>
          <a:lstStyle/>
          <a:p>
            <a:pPr algn="ctr"/>
            <a:r>
              <a:rPr lang="zh-CN" altLang="en-US" sz="4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贰  请输入标题</a:t>
            </a:r>
          </a:p>
        </p:txBody>
      </p:sp>
      <p:sp>
        <p:nvSpPr>
          <p:cNvPr id="14" name="文本框 13"/>
          <p:cNvSpPr txBox="1"/>
          <p:nvPr/>
        </p:nvSpPr>
        <p:spPr>
          <a:xfrm>
            <a:off x="1145374" y="3917343"/>
            <a:ext cx="4563752" cy="707886"/>
          </a:xfrm>
          <a:prstGeom prst="rect">
            <a:avLst/>
          </a:prstGeom>
          <a:noFill/>
        </p:spPr>
        <p:txBody>
          <a:bodyPr vert="horz" wrap="square" rtlCol="0">
            <a:spAutoFit/>
          </a:bodyPr>
          <a:lstStyle/>
          <a:p>
            <a:pPr algn="ctr"/>
            <a:r>
              <a:rPr lang="zh-CN" altLang="en-US" sz="4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叁  请输入标题</a:t>
            </a:r>
          </a:p>
        </p:txBody>
      </p:sp>
      <p:sp>
        <p:nvSpPr>
          <p:cNvPr id="15" name="文本框 14"/>
          <p:cNvSpPr txBox="1"/>
          <p:nvPr/>
        </p:nvSpPr>
        <p:spPr>
          <a:xfrm>
            <a:off x="1145374" y="4890730"/>
            <a:ext cx="4563752" cy="707886"/>
          </a:xfrm>
          <a:prstGeom prst="rect">
            <a:avLst/>
          </a:prstGeom>
          <a:noFill/>
        </p:spPr>
        <p:txBody>
          <a:bodyPr vert="horz" wrap="square" rtlCol="0">
            <a:spAutoFit/>
          </a:bodyPr>
          <a:lstStyle/>
          <a:p>
            <a:pPr algn="ctr"/>
            <a:r>
              <a:rPr lang="zh-CN" altLang="en-US" sz="4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肆  请输入标题</a:t>
            </a:r>
          </a:p>
        </p:txBody>
      </p:sp>
      <p:pic>
        <p:nvPicPr>
          <p:cNvPr id="17" name="图片 16" descr="图片包含 鲜花, 植物&#10;&#10;描述已自动生成"/>
          <p:cNvPicPr>
            <a:picLocks noChangeAspect="1"/>
          </p:cNvPicPr>
          <p:nvPr/>
        </p:nvPicPr>
        <p:blipFill>
          <a:blip r:embed="rId4" cstate="email"/>
          <a:stretch>
            <a:fillRect/>
          </a:stretch>
        </p:blipFill>
        <p:spPr>
          <a:xfrm>
            <a:off x="8227192" y="4407190"/>
            <a:ext cx="2451400" cy="1930821"/>
          </a:xfrm>
          <a:prstGeom prst="rect">
            <a:avLst/>
          </a:prstGeom>
        </p:spPr>
      </p:pic>
      <p:pic>
        <p:nvPicPr>
          <p:cNvPr id="18" name="图片 17" descr="图片包含 鲜花, 植物&#10;&#10;描述已自动生成"/>
          <p:cNvPicPr>
            <a:picLocks noChangeAspect="1"/>
          </p:cNvPicPr>
          <p:nvPr/>
        </p:nvPicPr>
        <p:blipFill>
          <a:blip r:embed="rId5" cstate="email"/>
          <a:stretch>
            <a:fillRect/>
          </a:stretch>
        </p:blipFill>
        <p:spPr>
          <a:xfrm>
            <a:off x="180472" y="608474"/>
            <a:ext cx="1560261" cy="1228924"/>
          </a:xfrm>
          <a:prstGeom prst="rect">
            <a:avLst/>
          </a:prstGeom>
        </p:spPr>
      </p:pic>
      <p:pic>
        <p:nvPicPr>
          <p:cNvPr id="19" name="图片 18" descr="图片包含 鲜花, 植物&#10;&#10;描述已自动生成"/>
          <p:cNvPicPr>
            <a:picLocks noChangeAspect="1"/>
          </p:cNvPicPr>
          <p:nvPr/>
        </p:nvPicPr>
        <p:blipFill>
          <a:blip r:embed="rId6" cstate="email"/>
          <a:stretch>
            <a:fillRect/>
          </a:stretch>
        </p:blipFill>
        <p:spPr>
          <a:xfrm>
            <a:off x="5709126" y="1259384"/>
            <a:ext cx="1467710" cy="1156027"/>
          </a:xfrm>
          <a:prstGeom prst="rect">
            <a:avLst/>
          </a:prstGeom>
        </p:spPr>
      </p:pic>
      <p:sp>
        <p:nvSpPr>
          <p:cNvPr id="20" name="文本框 19"/>
          <p:cNvSpPr txBox="1"/>
          <p:nvPr/>
        </p:nvSpPr>
        <p:spPr>
          <a:xfrm>
            <a:off x="6664644" y="1937523"/>
            <a:ext cx="1966925" cy="3046988"/>
          </a:xfrm>
          <a:prstGeom prst="rect">
            <a:avLst/>
          </a:prstGeom>
          <a:noFill/>
        </p:spPr>
        <p:txBody>
          <a:bodyPr wrap="square" rtlCol="0">
            <a:spAutoFit/>
          </a:bodyPr>
          <a:lstStyle/>
          <a:p>
            <a:r>
              <a:rPr lang="zh-CN" altLang="en-US" sz="9600" b="1" dirty="0">
                <a:solidFill>
                  <a:srgbClr val="383431"/>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 calcmode="lin" valueType="num">
                                      <p:cBhvr>
                                        <p:cTn id="16" dur="750" fill="hold"/>
                                        <p:tgtEl>
                                          <p:spTgt spid="12"/>
                                        </p:tgtEl>
                                        <p:attrNameLst>
                                          <p:attrName>style.rotation</p:attrName>
                                        </p:attrNameLst>
                                      </p:cBhvr>
                                      <p:tavLst>
                                        <p:tav tm="0">
                                          <p:val>
                                            <p:fltVal val="90"/>
                                          </p:val>
                                        </p:tav>
                                        <p:tav tm="100000">
                                          <p:val>
                                            <p:fltVal val="0"/>
                                          </p:val>
                                        </p:tav>
                                      </p:tavLst>
                                    </p:anim>
                                    <p:animEffect transition="in" filter="fade">
                                      <p:cBhvr>
                                        <p:cTn id="17" dur="750"/>
                                        <p:tgtEl>
                                          <p:spTgt spid="12"/>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 calcmode="lin" valueType="num">
                                      <p:cBhvr>
                                        <p:cTn id="23" dur="750" fill="hold"/>
                                        <p:tgtEl>
                                          <p:spTgt spid="13"/>
                                        </p:tgtEl>
                                        <p:attrNameLst>
                                          <p:attrName>style.rotation</p:attrName>
                                        </p:attrNameLst>
                                      </p:cBhvr>
                                      <p:tavLst>
                                        <p:tav tm="0">
                                          <p:val>
                                            <p:fltVal val="90"/>
                                          </p:val>
                                        </p:tav>
                                        <p:tav tm="100000">
                                          <p:val>
                                            <p:fltVal val="0"/>
                                          </p:val>
                                        </p:tav>
                                      </p:tavLst>
                                    </p:anim>
                                    <p:animEffect transition="in" filter="fade">
                                      <p:cBhvr>
                                        <p:cTn id="24" dur="750"/>
                                        <p:tgtEl>
                                          <p:spTgt spid="13"/>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90"/>
                                          </p:val>
                                        </p:tav>
                                        <p:tav tm="100000">
                                          <p:val>
                                            <p:fltVal val="0"/>
                                          </p:val>
                                        </p:tav>
                                      </p:tavLst>
                                    </p:anim>
                                    <p:animEffect transition="in" filter="fade">
                                      <p:cBhvr>
                                        <p:cTn id="31" dur="750"/>
                                        <p:tgtEl>
                                          <p:spTgt spid="14"/>
                                        </p:tgtEl>
                                      </p:cBhvr>
                                    </p:animEffect>
                                  </p:childTnLst>
                                </p:cTn>
                              </p:par>
                            </p:childTnLst>
                          </p:cTn>
                        </p:par>
                        <p:par>
                          <p:cTn id="32" fill="hold">
                            <p:stCondLst>
                              <p:cond delay="3000"/>
                            </p:stCondLst>
                            <p:childTnLst>
                              <p:par>
                                <p:cTn id="33" presetID="3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750" fill="hold"/>
                                        <p:tgtEl>
                                          <p:spTgt spid="15"/>
                                        </p:tgtEl>
                                        <p:attrNameLst>
                                          <p:attrName>ppt_w</p:attrName>
                                        </p:attrNameLst>
                                      </p:cBhvr>
                                      <p:tavLst>
                                        <p:tav tm="0">
                                          <p:val>
                                            <p:fltVal val="0"/>
                                          </p:val>
                                        </p:tav>
                                        <p:tav tm="100000">
                                          <p:val>
                                            <p:strVal val="#ppt_w"/>
                                          </p:val>
                                        </p:tav>
                                      </p:tavLst>
                                    </p:anim>
                                    <p:anim calcmode="lin" valueType="num">
                                      <p:cBhvr>
                                        <p:cTn id="36" dur="750" fill="hold"/>
                                        <p:tgtEl>
                                          <p:spTgt spid="15"/>
                                        </p:tgtEl>
                                        <p:attrNameLst>
                                          <p:attrName>ppt_h</p:attrName>
                                        </p:attrNameLst>
                                      </p:cBhvr>
                                      <p:tavLst>
                                        <p:tav tm="0">
                                          <p:val>
                                            <p:fltVal val="0"/>
                                          </p:val>
                                        </p:tav>
                                        <p:tav tm="100000">
                                          <p:val>
                                            <p:strVal val="#ppt_h"/>
                                          </p:val>
                                        </p:tav>
                                      </p:tavLst>
                                    </p:anim>
                                    <p:anim calcmode="lin" valueType="num">
                                      <p:cBhvr>
                                        <p:cTn id="37" dur="750" fill="hold"/>
                                        <p:tgtEl>
                                          <p:spTgt spid="15"/>
                                        </p:tgtEl>
                                        <p:attrNameLst>
                                          <p:attrName>style.rotation</p:attrName>
                                        </p:attrNameLst>
                                      </p:cBhvr>
                                      <p:tavLst>
                                        <p:tav tm="0">
                                          <p:val>
                                            <p:fltVal val="90"/>
                                          </p:val>
                                        </p:tav>
                                        <p:tav tm="100000">
                                          <p:val>
                                            <p:fltVal val="0"/>
                                          </p:val>
                                        </p:tav>
                                      </p:tavLst>
                                    </p:anim>
                                    <p:animEffect transition="in" filter="fade">
                                      <p:cBhvr>
                                        <p:cTn id="3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4" name="文本框 3"/>
          <p:cNvSpPr txBox="1"/>
          <p:nvPr/>
        </p:nvSpPr>
        <p:spPr>
          <a:xfrm>
            <a:off x="4869369" y="1703814"/>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5" name="直线连接符 14"/>
          <p:cNvCxnSpPr/>
          <p:nvPr/>
        </p:nvCxnSpPr>
        <p:spPr>
          <a:xfrm>
            <a:off x="4153996" y="1808411"/>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5471" y="1808411"/>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7" name="文本框 6"/>
          <p:cNvSpPr txBox="1"/>
          <p:nvPr/>
        </p:nvSpPr>
        <p:spPr>
          <a:xfrm>
            <a:off x="4346498" y="1867078"/>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8" name="图片 7"/>
          <p:cNvPicPr>
            <a:picLocks noChangeAspect="1"/>
          </p:cNvPicPr>
          <p:nvPr/>
        </p:nvPicPr>
        <p:blipFill>
          <a:blip r:embed="rId4" cstate="email"/>
          <a:stretch>
            <a:fillRect/>
          </a:stretch>
        </p:blipFill>
        <p:spPr>
          <a:xfrm>
            <a:off x="4395616" y="3907671"/>
            <a:ext cx="340345" cy="350593"/>
          </a:xfrm>
          <a:prstGeom prst="rect">
            <a:avLst/>
          </a:prstGeom>
        </p:spPr>
      </p:pic>
      <p:pic>
        <p:nvPicPr>
          <p:cNvPr id="9" name="图片 8"/>
          <p:cNvPicPr>
            <a:picLocks noChangeAspect="1"/>
          </p:cNvPicPr>
          <p:nvPr/>
        </p:nvPicPr>
        <p:blipFill>
          <a:blip r:embed="rId5" cstate="email"/>
          <a:stretch>
            <a:fillRect/>
          </a:stretch>
        </p:blipFill>
        <p:spPr>
          <a:xfrm>
            <a:off x="7235816" y="-339365"/>
            <a:ext cx="3857625" cy="6858000"/>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9"/>
                                        </p:tgtEl>
                                        <p:attrNameLst>
                                          <p:attrName>ppt_x</p:attrName>
                                          <p:attrName>ppt_y</p:attrName>
                                        </p:attrNameLst>
                                      </p:cBhvr>
                                    </p:animMotion>
                                    <p:animEffect transition="in" filter="fade">
                                      <p:cBhvr>
                                        <p:cTn id="9" dur="7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ppt_x</p:attrName>
                                        </p:attrNameLst>
                                      </p:cBhvr>
                                      <p:tavLst>
                                        <p:tav tm="0">
                                          <p:val>
                                            <p:strVal val="#ppt_x"/>
                                          </p:val>
                                        </p:tav>
                                        <p:tav tm="100000">
                                          <p:val>
                                            <p:strVal val="#ppt_x"/>
                                          </p:val>
                                        </p:tav>
                                      </p:tavLst>
                                    </p:anim>
                                    <p:anim calcmode="lin" valueType="num">
                                      <p:cBhvr>
                                        <p:cTn id="26" dur="75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anim calcmode="lin" valueType="num">
                                      <p:cBhvr>
                                        <p:cTn id="30" dur="750" fill="hold"/>
                                        <p:tgtEl>
                                          <p:spTgt spid="8"/>
                                        </p:tgtEl>
                                        <p:attrNameLst>
                                          <p:attrName>ppt_x</p:attrName>
                                        </p:attrNameLst>
                                      </p:cBhvr>
                                      <p:tavLst>
                                        <p:tav tm="0">
                                          <p:val>
                                            <p:strVal val="#ppt_x"/>
                                          </p:val>
                                        </p:tav>
                                        <p:tav tm="100000">
                                          <p:val>
                                            <p:strVal val="#ppt_x"/>
                                          </p:val>
                                        </p:tav>
                                      </p:tavLst>
                                    </p:anim>
                                    <p:anim calcmode="lin" valueType="num">
                                      <p:cBhvr>
                                        <p:cTn id="31" dur="75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750"/>
                                        <p:tgtEl>
                                          <p:spTgt spid="6"/>
                                        </p:tgtEl>
                                      </p:cBhvr>
                                    </p:animEffect>
                                    <p:anim calcmode="lin" valueType="num">
                                      <p:cBhvr>
                                        <p:cTn id="36" dur="750" fill="hold"/>
                                        <p:tgtEl>
                                          <p:spTgt spid="6"/>
                                        </p:tgtEl>
                                        <p:attrNameLst>
                                          <p:attrName>ppt_x</p:attrName>
                                        </p:attrNameLst>
                                      </p:cBhvr>
                                      <p:tavLst>
                                        <p:tav tm="0">
                                          <p:val>
                                            <p:strVal val="#ppt_x"/>
                                          </p:val>
                                        </p:tav>
                                        <p:tav tm="100000">
                                          <p:val>
                                            <p:strVal val="#ppt_x"/>
                                          </p:val>
                                        </p:tav>
                                      </p:tavLst>
                                    </p:anim>
                                    <p:anim calcmode="lin" valueType="num">
                                      <p:cBhvr>
                                        <p:cTn id="37"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4" name="文本框 3"/>
          <p:cNvSpPr txBox="1"/>
          <p:nvPr/>
        </p:nvSpPr>
        <p:spPr>
          <a:xfrm>
            <a:off x="10060370" y="1688574"/>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5" name="直线连接符 14"/>
          <p:cNvCxnSpPr/>
          <p:nvPr/>
        </p:nvCxnSpPr>
        <p:spPr>
          <a:xfrm>
            <a:off x="9344997" y="1793171"/>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656472" y="1793171"/>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7" name="文本框 6"/>
          <p:cNvSpPr txBox="1"/>
          <p:nvPr/>
        </p:nvSpPr>
        <p:spPr>
          <a:xfrm>
            <a:off x="9537499" y="1851838"/>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8" name="图片 7"/>
          <p:cNvPicPr>
            <a:picLocks noChangeAspect="1"/>
          </p:cNvPicPr>
          <p:nvPr/>
        </p:nvPicPr>
        <p:blipFill>
          <a:blip r:embed="rId4" cstate="email"/>
          <a:stretch>
            <a:fillRect/>
          </a:stretch>
        </p:blipFill>
        <p:spPr>
          <a:xfrm>
            <a:off x="9586617" y="3892431"/>
            <a:ext cx="340345" cy="350593"/>
          </a:xfrm>
          <a:prstGeom prst="rect">
            <a:avLst/>
          </a:prstGeom>
        </p:spPr>
      </p:pic>
      <p:pic>
        <p:nvPicPr>
          <p:cNvPr id="9" name="图片 8"/>
          <p:cNvPicPr>
            <a:picLocks noChangeAspect="1"/>
          </p:cNvPicPr>
          <p:nvPr/>
        </p:nvPicPr>
        <p:blipFill>
          <a:blip r:embed="rId5"/>
          <a:stretch>
            <a:fillRect/>
          </a:stretch>
        </p:blipFill>
        <p:spPr>
          <a:xfrm>
            <a:off x="29509" y="3205113"/>
            <a:ext cx="5566908" cy="31333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ppt_x</p:attrName>
                                        </p:attrNameLst>
                                      </p:cBhvr>
                                      <p:tavLst>
                                        <p:tav tm="0">
                                          <p:val>
                                            <p:strVal val="#ppt_x"/>
                                          </p:val>
                                        </p:tav>
                                        <p:tav tm="100000">
                                          <p:val>
                                            <p:strVal val="#ppt_x"/>
                                          </p:val>
                                        </p:tav>
                                      </p:tavLst>
                                    </p:anim>
                                    <p:anim calcmode="lin" valueType="num">
                                      <p:cBhvr>
                                        <p:cTn id="26" dur="75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anim calcmode="lin" valueType="num">
                                      <p:cBhvr>
                                        <p:cTn id="30" dur="750" fill="hold"/>
                                        <p:tgtEl>
                                          <p:spTgt spid="8"/>
                                        </p:tgtEl>
                                        <p:attrNameLst>
                                          <p:attrName>ppt_x</p:attrName>
                                        </p:attrNameLst>
                                      </p:cBhvr>
                                      <p:tavLst>
                                        <p:tav tm="0">
                                          <p:val>
                                            <p:strVal val="#ppt_x"/>
                                          </p:val>
                                        </p:tav>
                                        <p:tav tm="100000">
                                          <p:val>
                                            <p:strVal val="#ppt_x"/>
                                          </p:val>
                                        </p:tav>
                                      </p:tavLst>
                                    </p:anim>
                                    <p:anim calcmode="lin" valueType="num">
                                      <p:cBhvr>
                                        <p:cTn id="31"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750" fill="hold"/>
                                        <p:tgtEl>
                                          <p:spTgt spid="6"/>
                                        </p:tgtEl>
                                        <p:attrNameLst>
                                          <p:attrName>ppt_w</p:attrName>
                                        </p:attrNameLst>
                                      </p:cBhvr>
                                      <p:tavLst>
                                        <p:tav tm="0">
                                          <p:val>
                                            <p:strVal val="#ppt_w+.3"/>
                                          </p:val>
                                        </p:tav>
                                        <p:tav tm="100000">
                                          <p:val>
                                            <p:strVal val="#ppt_w"/>
                                          </p:val>
                                        </p:tav>
                                      </p:tavLst>
                                    </p:anim>
                                    <p:anim calcmode="lin" valueType="num">
                                      <p:cBhvr>
                                        <p:cTn id="37" dur="750" fill="hold"/>
                                        <p:tgtEl>
                                          <p:spTgt spid="6"/>
                                        </p:tgtEl>
                                        <p:attrNameLst>
                                          <p:attrName>ppt_h</p:attrName>
                                        </p:attrNameLst>
                                      </p:cBhvr>
                                      <p:tavLst>
                                        <p:tav tm="0">
                                          <p:val>
                                            <p:strVal val="#ppt_h"/>
                                          </p:val>
                                        </p:tav>
                                        <p:tav tm="100000">
                                          <p:val>
                                            <p:strVal val="#ppt_h"/>
                                          </p:val>
                                        </p:tav>
                                      </p:tavLst>
                                    </p:anim>
                                    <p:animEffect transition="in" filter="fade">
                                      <p:cBhvr>
                                        <p:cTn id="3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grpSp>
        <p:nvGrpSpPr>
          <p:cNvPr id="4" name="组合 3"/>
          <p:cNvGrpSpPr/>
          <p:nvPr/>
        </p:nvGrpSpPr>
        <p:grpSpPr>
          <a:xfrm>
            <a:off x="2257505" y="1889226"/>
            <a:ext cx="621770" cy="3706281"/>
            <a:chOff x="9827680" y="1709678"/>
            <a:chExt cx="621770" cy="3706281"/>
          </a:xfrm>
        </p:grpSpPr>
        <p:sp>
          <p:nvSpPr>
            <p:cNvPr id="5" name="文本框 4"/>
            <p:cNvSpPr txBox="1"/>
            <p:nvPr/>
          </p:nvSpPr>
          <p:spPr>
            <a:xfrm>
              <a:off x="9895452" y="1709678"/>
              <a:ext cx="553998" cy="3170099"/>
            </a:xfrm>
            <a:prstGeom prst="rect">
              <a:avLst/>
            </a:prstGeom>
            <a:noFill/>
          </p:spPr>
          <p:txBody>
            <a:bodyPr vert="eaVert" wrap="none" rtlCol="0">
              <a:spAutoFit/>
            </a:bodyPr>
            <a:lstStyle/>
            <a:p>
              <a:r>
                <a:rPr lang="zh-CN" altLang="en-US" sz="2400" spc="600" dirty="0">
                  <a:latin typeface="微软雅黑" panose="020B0503020204020204" pitchFamily="34" charset="-122"/>
                  <a:ea typeface="微软雅黑" panose="020B0503020204020204" pitchFamily="34" charset="-122"/>
                  <a:sym typeface="WenYue GuDianMingChaoTi (Non-Commercial Use)" pitchFamily="50" charset="-122"/>
                </a:rPr>
                <a:t>请在这里输入标题</a:t>
              </a:r>
            </a:p>
          </p:txBody>
        </p:sp>
        <p:cxnSp>
          <p:nvCxnSpPr>
            <p:cNvPr id="6" name="直接连接符 5"/>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7" name="文本框 6"/>
          <p:cNvSpPr txBox="1"/>
          <p:nvPr/>
        </p:nvSpPr>
        <p:spPr>
          <a:xfrm>
            <a:off x="1100207" y="2894808"/>
            <a:ext cx="1292662" cy="2331575"/>
          </a:xfrm>
          <a:prstGeom prst="rect">
            <a:avLst/>
          </a:prstGeom>
          <a:noFill/>
        </p:spPr>
        <p:txBody>
          <a:bodyPr vert="eaVert"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grpSp>
        <p:nvGrpSpPr>
          <p:cNvPr id="8" name="组合 7"/>
          <p:cNvGrpSpPr/>
          <p:nvPr/>
        </p:nvGrpSpPr>
        <p:grpSpPr>
          <a:xfrm>
            <a:off x="4911953" y="1889226"/>
            <a:ext cx="621770" cy="3706281"/>
            <a:chOff x="9827680" y="1709678"/>
            <a:chExt cx="621770" cy="3706281"/>
          </a:xfrm>
        </p:grpSpPr>
        <p:sp>
          <p:nvSpPr>
            <p:cNvPr id="9" name="文本框 8"/>
            <p:cNvSpPr txBox="1"/>
            <p:nvPr/>
          </p:nvSpPr>
          <p:spPr>
            <a:xfrm>
              <a:off x="9895452" y="1709678"/>
              <a:ext cx="553998" cy="3170099"/>
            </a:xfrm>
            <a:prstGeom prst="rect">
              <a:avLst/>
            </a:prstGeom>
            <a:noFill/>
          </p:spPr>
          <p:txBody>
            <a:bodyPr vert="eaVert" wrap="none" rtlCol="0">
              <a:spAutoFit/>
            </a:bodyPr>
            <a:lstStyle/>
            <a:p>
              <a:r>
                <a:rPr lang="zh-CN" altLang="en-US" sz="2400" spc="600" dirty="0">
                  <a:latin typeface="微软雅黑" panose="020B0503020204020204" pitchFamily="34" charset="-122"/>
                  <a:ea typeface="微软雅黑" panose="020B0503020204020204" pitchFamily="34" charset="-122"/>
                  <a:sym typeface="WenYue GuDianMingChaoTi (Non-Commercial Use)" pitchFamily="50" charset="-122"/>
                </a:rPr>
                <a:t>请在这里输入标题</a:t>
              </a:r>
            </a:p>
          </p:txBody>
        </p:sp>
        <p:cxnSp>
          <p:nvCxnSpPr>
            <p:cNvPr id="10" name="直接连接符 9"/>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4" name="云形 13"/>
          <p:cNvSpPr/>
          <p:nvPr/>
        </p:nvSpPr>
        <p:spPr>
          <a:xfrm>
            <a:off x="6204616" y="1159498"/>
            <a:ext cx="5446914" cy="3355942"/>
          </a:xfrm>
          <a:prstGeom prst="cloud">
            <a:avLst/>
          </a:prstGeom>
          <a:blipFill dpi="0" rotWithShape="1">
            <a:blip r:embed="rId4" cstate="email"/>
            <a:srcRec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zh-CN" altLang="en-US">
              <a:blipFill dpi="0" rotWithShape="1">
                <a:blip r:embed="rId5">
                  <a:extLst>
                    <a:ext uri="{28A0092B-C50C-407E-A947-70E740481C1C}">
                      <a14:useLocalDpi xmlns:a14="http://schemas.microsoft.com/office/drawing/2010/main" val="0"/>
                    </a:ext>
                  </a:extLst>
                </a:blip>
                <a:srcRect/>
                <a:stretch>
                  <a:fillRect/>
                </a:stretch>
              </a:blipFill>
            </a:endParaRPr>
          </a:p>
        </p:txBody>
      </p:sp>
      <p:sp>
        <p:nvSpPr>
          <p:cNvPr id="11" name="文本框 10"/>
          <p:cNvSpPr txBox="1"/>
          <p:nvPr/>
        </p:nvSpPr>
        <p:spPr>
          <a:xfrm>
            <a:off x="3754655" y="2894808"/>
            <a:ext cx="1292662" cy="2331575"/>
          </a:xfrm>
          <a:prstGeom prst="rect">
            <a:avLst/>
          </a:prstGeom>
          <a:noFill/>
        </p:spPr>
        <p:txBody>
          <a:bodyPr vert="eaVert"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4" name="文本框 3"/>
          <p:cNvSpPr txBox="1"/>
          <p:nvPr/>
        </p:nvSpPr>
        <p:spPr>
          <a:xfrm>
            <a:off x="1586622" y="3060174"/>
            <a:ext cx="1354703" cy="31393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6600" dirty="0">
                <a:latin typeface="微软雅黑" panose="020B0503020204020204" pitchFamily="34" charset="-122"/>
                <a:ea typeface="微软雅黑" panose="020B0503020204020204" pitchFamily="34" charset="-122"/>
                <a:cs typeface="FZQingKeBenYueSongS-R-GB" charset="-122"/>
              </a:rPr>
              <a:t>樱花节</a:t>
            </a:r>
          </a:p>
        </p:txBody>
      </p:sp>
      <p:pic>
        <p:nvPicPr>
          <p:cNvPr id="11" name="图片 10"/>
          <p:cNvPicPr>
            <a:picLocks noChangeAspect="1"/>
          </p:cNvPicPr>
          <p:nvPr/>
        </p:nvPicPr>
        <p:blipFill>
          <a:blip r:embed="rId4" cstate="email"/>
          <a:stretch>
            <a:fillRect/>
          </a:stretch>
        </p:blipFill>
        <p:spPr>
          <a:xfrm>
            <a:off x="7194632" y="931465"/>
            <a:ext cx="4603422" cy="282348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文本框 4"/>
          <p:cNvSpPr txBox="1"/>
          <p:nvPr/>
        </p:nvSpPr>
        <p:spPr>
          <a:xfrm>
            <a:off x="2325528" y="3754948"/>
            <a:ext cx="5539978" cy="228608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14">
                                          <p:stCondLst>
                                            <p:cond delay="0"/>
                                          </p:stCondLst>
                                        </p:cTn>
                                        <p:tgtEl>
                                          <p:spTgt spid="11"/>
                                        </p:tgtEl>
                                      </p:cBhvr>
                                    </p:animEffect>
                                    <p:anim calcmode="lin" valueType="num">
                                      <p:cBhvr>
                                        <p:cTn id="8" dur="67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24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245" tmFilter="0, 0; 0.125,0.2665; 0.25,0.4; 0.375,0.465; 0.5,0.5;  0.625,0.535; 0.75,0.6; 0.875,0.7335; 1,1">
                                          <p:stCondLst>
                                            <p:cond delay="245"/>
                                          </p:stCondLst>
                                        </p:cTn>
                                        <p:tgtEl>
                                          <p:spTgt spid="11"/>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488"/>
                                          </p:stCondLst>
                                        </p:cTn>
                                        <p:tgtEl>
                                          <p:spTgt spid="11"/>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749"/>
                                          </p:stCondLst>
                                        </p:cTn>
                                        <p:tgtEl>
                                          <p:spTgt spid="11"/>
                                        </p:tgtEl>
                                        <p:attrNameLst>
                                          <p:attrName>ppt_y</p:attrName>
                                        </p:attrNameLst>
                                      </p:cBhvr>
                                      <p:tavLst>
                                        <p:tav tm="0" fmla="#ppt_y-sin(pi*$)/81">
                                          <p:val>
                                            <p:fltVal val="0"/>
                                          </p:val>
                                        </p:tav>
                                        <p:tav tm="100000">
                                          <p:val>
                                            <p:fltVal val="1"/>
                                          </p:val>
                                        </p:tav>
                                      </p:tavLst>
                                    </p:anim>
                                    <p:animScale>
                                      <p:cBhvr>
                                        <p:cTn id="13" dur="1">
                                          <p:stCondLst>
                                            <p:cond delay="240"/>
                                          </p:stCondLst>
                                        </p:cTn>
                                        <p:tgtEl>
                                          <p:spTgt spid="11"/>
                                        </p:tgtEl>
                                      </p:cBhvr>
                                      <p:to x="100000" y="60000"/>
                                    </p:animScale>
                                    <p:animScale>
                                      <p:cBhvr>
                                        <p:cTn id="14" dur="1" decel="50000">
                                          <p:stCondLst>
                                            <p:cond delay="249"/>
                                          </p:stCondLst>
                                        </p:cTn>
                                        <p:tgtEl>
                                          <p:spTgt spid="11"/>
                                        </p:tgtEl>
                                      </p:cBhvr>
                                      <p:to x="100000" y="100000"/>
                                    </p:animScale>
                                    <p:animScale>
                                      <p:cBhvr>
                                        <p:cTn id="15" dur="1">
                                          <p:stCondLst>
                                            <p:cond delay="484"/>
                                          </p:stCondLst>
                                        </p:cTn>
                                        <p:tgtEl>
                                          <p:spTgt spid="11"/>
                                        </p:tgtEl>
                                      </p:cBhvr>
                                      <p:to x="100000" y="80000"/>
                                    </p:animScale>
                                    <p:animScale>
                                      <p:cBhvr>
                                        <p:cTn id="16" dur="1" decel="50000">
                                          <p:stCondLst>
                                            <p:cond delay="493"/>
                                          </p:stCondLst>
                                        </p:cTn>
                                        <p:tgtEl>
                                          <p:spTgt spid="11"/>
                                        </p:tgtEl>
                                      </p:cBhvr>
                                      <p:to x="100000" y="100000"/>
                                    </p:animScale>
                                    <p:animScale>
                                      <p:cBhvr>
                                        <p:cTn id="17" dur="1">
                                          <p:stCondLst>
                                            <p:cond delay="749"/>
                                          </p:stCondLst>
                                        </p:cTn>
                                        <p:tgtEl>
                                          <p:spTgt spid="11"/>
                                        </p:tgtEl>
                                      </p:cBhvr>
                                      <p:to x="100000" y="90000"/>
                                    </p:animScale>
                                    <p:animScale>
                                      <p:cBhvr>
                                        <p:cTn id="18" dur="1" decel="50000">
                                          <p:stCondLst>
                                            <p:cond delay="749"/>
                                          </p:stCondLst>
                                        </p:cTn>
                                        <p:tgtEl>
                                          <p:spTgt spid="11"/>
                                        </p:tgtEl>
                                      </p:cBhvr>
                                      <p:to x="100000" y="100000"/>
                                    </p:animScale>
                                    <p:animScale>
                                      <p:cBhvr>
                                        <p:cTn id="19" dur="1">
                                          <p:stCondLst>
                                            <p:cond delay="749"/>
                                          </p:stCondLst>
                                        </p:cTn>
                                        <p:tgtEl>
                                          <p:spTgt spid="11"/>
                                        </p:tgtEl>
                                      </p:cBhvr>
                                      <p:to x="100000" y="95000"/>
                                    </p:animScale>
                                    <p:animScale>
                                      <p:cBhvr>
                                        <p:cTn id="20" dur="1" decel="50000">
                                          <p:stCondLst>
                                            <p:cond delay="749"/>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anim calcmode="lin" valueType="num">
                                      <p:cBhvr>
                                        <p:cTn id="26" dur="750" fill="hold"/>
                                        <p:tgtEl>
                                          <p:spTgt spid="4"/>
                                        </p:tgtEl>
                                        <p:attrNameLst>
                                          <p:attrName>ppt_x</p:attrName>
                                        </p:attrNameLst>
                                      </p:cBhvr>
                                      <p:tavLst>
                                        <p:tav tm="0">
                                          <p:val>
                                            <p:strVal val="#ppt_x"/>
                                          </p:val>
                                        </p:tav>
                                        <p:tav tm="100000">
                                          <p:val>
                                            <p:strVal val="#ppt_x"/>
                                          </p:val>
                                        </p:tav>
                                      </p:tavLst>
                                    </p:anim>
                                    <p:anim calcmode="lin" valueType="num">
                                      <p:cBhvr>
                                        <p:cTn id="27"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750"/>
                                        <p:tgtEl>
                                          <p:spTgt spid="5"/>
                                        </p:tgtEl>
                                      </p:cBhvr>
                                    </p:animEffect>
                                    <p:anim calcmode="lin" valueType="num">
                                      <p:cBhvr>
                                        <p:cTn id="33" dur="750" fill="hold"/>
                                        <p:tgtEl>
                                          <p:spTgt spid="5"/>
                                        </p:tgtEl>
                                        <p:attrNameLst>
                                          <p:attrName>ppt_x</p:attrName>
                                        </p:attrNameLst>
                                      </p:cBhvr>
                                      <p:tavLst>
                                        <p:tav tm="0">
                                          <p:val>
                                            <p:strVal val="#ppt_x"/>
                                          </p:val>
                                        </p:tav>
                                        <p:tav tm="100000">
                                          <p:val>
                                            <p:strVal val="#ppt_x"/>
                                          </p:val>
                                        </p:tav>
                                      </p:tavLst>
                                    </p:anim>
                                    <p:anim calcmode="lin" valueType="num">
                                      <p:cBhvr>
                                        <p:cTn id="3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24004" y="0"/>
            <a:ext cx="12143991" cy="6858000"/>
          </a:xfrm>
          <a:prstGeom prst="rect">
            <a:avLst/>
          </a:prstGeom>
        </p:spPr>
      </p:pic>
      <p:sp>
        <p:nvSpPr>
          <p:cNvPr id="5" name="文本框 4"/>
          <p:cNvSpPr txBox="1"/>
          <p:nvPr/>
        </p:nvSpPr>
        <p:spPr>
          <a:xfrm>
            <a:off x="5685168" y="2442166"/>
            <a:ext cx="1292662" cy="2772228"/>
          </a:xfrm>
          <a:prstGeom prst="rect">
            <a:avLst/>
          </a:prstGeom>
          <a:noFill/>
        </p:spPr>
        <p:txBody>
          <a:bodyPr vert="eaVert"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樱花花瓣随风飘洒，落于水面，犹如樱花做成的木筏，顺水漂流</a:t>
            </a:r>
            <a:r>
              <a:rPr lang="en-US" altLang="zh-CN" sz="1600" dirty="0">
                <a:latin typeface="微软雅黑" panose="020B0503020204020204" pitchFamily="34" charset="-122"/>
                <a:ea typeface="微软雅黑" panose="020B0503020204020204" pitchFamily="34" charset="-122"/>
              </a:rPr>
              <a:t>……</a:t>
            </a:r>
            <a:endParaRPr lang="zh-CN" altLang="en-US" sz="1600" dirty="0">
              <a:solidFill>
                <a:srgbClr val="25252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77831" y="2442166"/>
            <a:ext cx="492443" cy="1746995"/>
          </a:xfrm>
          <a:prstGeom prst="rect">
            <a:avLst/>
          </a:prstGeom>
          <a:noFill/>
        </p:spPr>
        <p:txBody>
          <a:bodyPr vert="eaVert" wrap="square" rtlCol="0">
            <a:spAutoFit/>
          </a:bodyPr>
          <a:lstStyle/>
          <a:p>
            <a:pPr algn="dist"/>
            <a:r>
              <a:rPr lang="zh-CN" altLang="en-US" sz="2000" b="1" dirty="0">
                <a:solidFill>
                  <a:srgbClr val="D41A42"/>
                </a:solidFill>
                <a:latin typeface="微软雅黑" panose="020B0503020204020204" pitchFamily="34" charset="-122"/>
                <a:ea typeface="微软雅黑" panose="020B0503020204020204" pitchFamily="34" charset="-122"/>
              </a:rPr>
              <a:t>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节</a:t>
            </a:r>
            <a:r>
              <a:rPr lang="en-US" altLang="zh-CN" sz="2000" b="1" dirty="0">
                <a:solidFill>
                  <a:srgbClr val="D41A42"/>
                </a:solidFill>
                <a:latin typeface="微软雅黑" panose="020B0503020204020204" pitchFamily="34" charset="-122"/>
                <a:ea typeface="微软雅黑" panose="020B0503020204020204" pitchFamily="34" charset="-122"/>
              </a:rPr>
              <a:t>/</a:t>
            </a:r>
            <a:endParaRPr lang="zh-CN" altLang="en-US" sz="2000" b="1" dirty="0">
              <a:solidFill>
                <a:srgbClr val="D41A42"/>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570575" y="1808545"/>
            <a:ext cx="1979271" cy="2646878"/>
          </a:xfrm>
          <a:prstGeom prst="rect">
            <a:avLst/>
          </a:prstGeom>
          <a:noFill/>
        </p:spPr>
        <p:txBody>
          <a:bodyPr wrap="square" rtlCol="0">
            <a:spAutoFit/>
          </a:bodyPr>
          <a:lstStyle/>
          <a:p>
            <a:r>
              <a:rPr lang="zh-CN" altLang="en-US" sz="16600" dirty="0">
                <a:latin typeface="微软雅黑" panose="020B0503020204020204" pitchFamily="34" charset="-122"/>
                <a:ea typeface="微软雅黑" panose="020B0503020204020204" pitchFamily="34" charset="-122"/>
              </a:rPr>
              <a:t>再</a:t>
            </a:r>
          </a:p>
        </p:txBody>
      </p:sp>
      <p:sp>
        <p:nvSpPr>
          <p:cNvPr id="10" name="文本框 9"/>
          <p:cNvSpPr txBox="1"/>
          <p:nvPr/>
        </p:nvSpPr>
        <p:spPr>
          <a:xfrm>
            <a:off x="2789855" y="2865722"/>
            <a:ext cx="1979271" cy="2646878"/>
          </a:xfrm>
          <a:prstGeom prst="rect">
            <a:avLst/>
          </a:prstGeom>
          <a:noFill/>
        </p:spPr>
        <p:txBody>
          <a:bodyPr wrap="square" rtlCol="0">
            <a:spAutoFit/>
          </a:bodyPr>
          <a:lstStyle/>
          <a:p>
            <a:r>
              <a:rPr lang="zh-CN" altLang="en-US" sz="16600" dirty="0">
                <a:latin typeface="微软雅黑" panose="020B0503020204020204" pitchFamily="34" charset="-122"/>
                <a:ea typeface="微软雅黑" panose="020B0503020204020204" pitchFamily="34" charset="-122"/>
              </a:rPr>
              <a:t>会</a:t>
            </a:r>
          </a:p>
        </p:txBody>
      </p:sp>
      <p:sp>
        <p:nvSpPr>
          <p:cNvPr id="11" name="椭圆 10"/>
          <p:cNvSpPr/>
          <p:nvPr/>
        </p:nvSpPr>
        <p:spPr>
          <a:xfrm>
            <a:off x="1353947" y="1611775"/>
            <a:ext cx="4004840" cy="4004840"/>
          </a:xfrm>
          <a:prstGeom prst="ellipse">
            <a:avLst/>
          </a:prstGeom>
          <a:noFill/>
          <a:ln>
            <a:gradFill>
              <a:gsLst>
                <a:gs pos="0">
                  <a:srgbClr val="3C567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7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 calcmode="lin" valueType="num">
                                      <p:cBhvr>
                                        <p:cTn id="28" dur="750" fill="hold"/>
                                        <p:tgtEl>
                                          <p:spTgt spid="9"/>
                                        </p:tgtEl>
                                        <p:attrNameLst>
                                          <p:attrName>style.rotation</p:attrName>
                                        </p:attrNameLst>
                                      </p:cBhvr>
                                      <p:tavLst>
                                        <p:tav tm="0">
                                          <p:val>
                                            <p:fltVal val="90"/>
                                          </p:val>
                                        </p:tav>
                                        <p:tav tm="100000">
                                          <p:val>
                                            <p:fltVal val="0"/>
                                          </p:val>
                                        </p:tav>
                                      </p:tavLst>
                                    </p:anim>
                                    <p:animEffect transition="in" filter="fade">
                                      <p:cBhvr>
                                        <p:cTn id="29" dur="75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750" fill="hold"/>
                                        <p:tgtEl>
                                          <p:spTgt spid="10"/>
                                        </p:tgtEl>
                                        <p:attrNameLst>
                                          <p:attrName>ppt_w</p:attrName>
                                        </p:attrNameLst>
                                      </p:cBhvr>
                                      <p:tavLst>
                                        <p:tav tm="0">
                                          <p:val>
                                            <p:fltVal val="0"/>
                                          </p:val>
                                        </p:tav>
                                        <p:tav tm="100000">
                                          <p:val>
                                            <p:strVal val="#ppt_w"/>
                                          </p:val>
                                        </p:tav>
                                      </p:tavLst>
                                    </p:anim>
                                    <p:anim calcmode="lin" valueType="num">
                                      <p:cBhvr>
                                        <p:cTn id="35" dur="750" fill="hold"/>
                                        <p:tgtEl>
                                          <p:spTgt spid="10"/>
                                        </p:tgtEl>
                                        <p:attrNameLst>
                                          <p:attrName>ppt_h</p:attrName>
                                        </p:attrNameLst>
                                      </p:cBhvr>
                                      <p:tavLst>
                                        <p:tav tm="0">
                                          <p:val>
                                            <p:fltVal val="0"/>
                                          </p:val>
                                        </p:tav>
                                        <p:tav tm="100000">
                                          <p:val>
                                            <p:strVal val="#ppt_h"/>
                                          </p:val>
                                        </p:tav>
                                      </p:tavLst>
                                    </p:anim>
                                    <p:anim calcmode="lin" valueType="num">
                                      <p:cBhvr>
                                        <p:cTn id="36" dur="750" fill="hold"/>
                                        <p:tgtEl>
                                          <p:spTgt spid="10"/>
                                        </p:tgtEl>
                                        <p:attrNameLst>
                                          <p:attrName>style.rotation</p:attrName>
                                        </p:attrNameLst>
                                      </p:cBhvr>
                                      <p:tavLst>
                                        <p:tav tm="0">
                                          <p:val>
                                            <p:fltVal val="90"/>
                                          </p:val>
                                        </p:tav>
                                        <p:tav tm="100000">
                                          <p:val>
                                            <p:fltVal val="0"/>
                                          </p:val>
                                        </p:tav>
                                      </p:tavLst>
                                    </p:anim>
                                    <p:animEffect transition="in" filter="fade">
                                      <p:cBhvr>
                                        <p:cTn id="3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27976"/>
            <a:ext cx="12192000" cy="6802046"/>
          </a:xfrm>
          <a:prstGeom prst="rect">
            <a:avLst/>
          </a:prstGeom>
        </p:spPr>
      </p:pic>
      <p:sp>
        <p:nvSpPr>
          <p:cNvPr id="3" name="文本框 2"/>
          <p:cNvSpPr txBox="1"/>
          <p:nvPr/>
        </p:nvSpPr>
        <p:spPr>
          <a:xfrm>
            <a:off x="8936428" y="817263"/>
            <a:ext cx="1966925" cy="4524315"/>
          </a:xfrm>
          <a:prstGeom prst="rect">
            <a:avLst/>
          </a:prstGeom>
          <a:noFill/>
        </p:spPr>
        <p:txBody>
          <a:bodyPr wrap="square" rtlCol="0">
            <a:spAutoFit/>
          </a:bodyPr>
          <a:lstStyle/>
          <a:p>
            <a:r>
              <a:rPr lang="zh-CN" altLang="en-US" sz="9600" b="1" dirty="0">
                <a:solidFill>
                  <a:srgbClr val="383431"/>
                </a:solidFill>
                <a:latin typeface="微软雅黑" panose="020B0503020204020204" pitchFamily="34" charset="-122"/>
                <a:ea typeface="微软雅黑" panose="020B0503020204020204" pitchFamily="34" charset="-122"/>
              </a:rPr>
              <a:t>第壹章</a:t>
            </a:r>
          </a:p>
        </p:txBody>
      </p:sp>
      <p:cxnSp>
        <p:nvCxnSpPr>
          <p:cNvPr id="4" name="直接连接符 3"/>
          <p:cNvCxnSpPr/>
          <p:nvPr/>
        </p:nvCxnSpPr>
        <p:spPr>
          <a:xfrm flipV="1">
            <a:off x="8706285" y="1085145"/>
            <a:ext cx="0" cy="2306237"/>
          </a:xfrm>
          <a:prstGeom prst="line">
            <a:avLst/>
          </a:prstGeom>
          <a:ln>
            <a:gradFill flip="none" rotWithShape="1">
              <a:gsLst>
                <a:gs pos="0">
                  <a:schemeClr val="tx1"/>
                </a:gs>
                <a:gs pos="100000">
                  <a:schemeClr val="tx1">
                    <a:alpha val="23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549204" y="1085145"/>
            <a:ext cx="1292662" cy="2772228"/>
          </a:xfrm>
          <a:prstGeom prst="rect">
            <a:avLst/>
          </a:prstGeom>
          <a:noFill/>
        </p:spPr>
        <p:txBody>
          <a:bodyPr vert="eaVert"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樱花花瓣随风飘洒，落于水面，犹如樱花做成的木筏，顺水漂流</a:t>
            </a:r>
            <a:r>
              <a:rPr lang="en-US" altLang="zh-CN" sz="1600" dirty="0">
                <a:latin typeface="微软雅黑" panose="020B0503020204020204" pitchFamily="34" charset="-122"/>
                <a:ea typeface="微软雅黑" panose="020B0503020204020204" pitchFamily="34" charset="-122"/>
              </a:rPr>
              <a:t>……</a:t>
            </a:r>
            <a:endParaRPr lang="zh-CN" altLang="en-US" sz="1600" dirty="0">
              <a:solidFill>
                <a:srgbClr val="25252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841867" y="1085145"/>
            <a:ext cx="492443" cy="1746995"/>
          </a:xfrm>
          <a:prstGeom prst="rect">
            <a:avLst/>
          </a:prstGeom>
          <a:noFill/>
        </p:spPr>
        <p:txBody>
          <a:bodyPr vert="eaVert" wrap="square" rtlCol="0">
            <a:spAutoFit/>
          </a:bodyPr>
          <a:lstStyle/>
          <a:p>
            <a:pPr algn="dist"/>
            <a:r>
              <a:rPr lang="zh-CN" altLang="en-US" sz="2000" b="1" dirty="0">
                <a:solidFill>
                  <a:srgbClr val="D41A42"/>
                </a:solidFill>
                <a:latin typeface="微软雅黑" panose="020B0503020204020204" pitchFamily="34" charset="-122"/>
                <a:ea typeface="微软雅黑" panose="020B0503020204020204" pitchFamily="34" charset="-122"/>
              </a:rPr>
              <a:t>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节</a:t>
            </a:r>
            <a:r>
              <a:rPr lang="en-US" altLang="zh-CN" sz="2000" b="1" dirty="0">
                <a:solidFill>
                  <a:srgbClr val="D41A42"/>
                </a:solidFill>
                <a:latin typeface="微软雅黑" panose="020B0503020204020204" pitchFamily="34" charset="-122"/>
                <a:ea typeface="微软雅黑" panose="020B0503020204020204" pitchFamily="34" charset="-122"/>
              </a:rPr>
              <a:t>/</a:t>
            </a:r>
            <a:endParaRPr lang="zh-CN" altLang="en-US" sz="2000" b="1" dirty="0">
              <a:solidFill>
                <a:srgbClr val="D41A4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4" name="文本框 3"/>
          <p:cNvSpPr txBox="1"/>
          <p:nvPr/>
        </p:nvSpPr>
        <p:spPr>
          <a:xfrm>
            <a:off x="6174170" y="1651168"/>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5" name="直线连接符 14"/>
          <p:cNvCxnSpPr/>
          <p:nvPr/>
        </p:nvCxnSpPr>
        <p:spPr>
          <a:xfrm>
            <a:off x="5458797" y="1755765"/>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770272" y="1755765"/>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7" name="文本框 6"/>
          <p:cNvSpPr txBox="1"/>
          <p:nvPr/>
        </p:nvSpPr>
        <p:spPr>
          <a:xfrm>
            <a:off x="5651299" y="1814432"/>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8" name="图片 7"/>
          <p:cNvPicPr>
            <a:picLocks noChangeAspect="1"/>
          </p:cNvPicPr>
          <p:nvPr/>
        </p:nvPicPr>
        <p:blipFill>
          <a:blip r:embed="rId4" cstate="email"/>
          <a:stretch>
            <a:fillRect/>
          </a:stretch>
        </p:blipFill>
        <p:spPr>
          <a:xfrm>
            <a:off x="5700417" y="3855025"/>
            <a:ext cx="340345" cy="350593"/>
          </a:xfrm>
          <a:prstGeom prst="rect">
            <a:avLst/>
          </a:prstGeom>
        </p:spPr>
      </p:pic>
      <p:pic>
        <p:nvPicPr>
          <p:cNvPr id="10" name="图片 9"/>
          <p:cNvPicPr>
            <a:picLocks noChangeAspect="1"/>
          </p:cNvPicPr>
          <p:nvPr/>
        </p:nvPicPr>
        <p:blipFill>
          <a:blip r:embed="rId5" cstate="email"/>
          <a:stretch>
            <a:fillRect/>
          </a:stretch>
        </p:blipFill>
        <p:spPr>
          <a:xfrm>
            <a:off x="7560566" y="11622"/>
            <a:ext cx="4599740" cy="3061701"/>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360"/>
                                          </p:val>
                                        </p:tav>
                                        <p:tav tm="100000">
                                          <p:val>
                                            <p:fltVal val="0"/>
                                          </p:val>
                                        </p:tav>
                                      </p:tavLst>
                                    </p:anim>
                                    <p:animEffect transition="in" filter="fade">
                                      <p:cBhvr>
                                        <p:cTn id="10" dur="7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anim calcmode="lin" valueType="num">
                                      <p:cBhvr>
                                        <p:cTn id="16" dur="750" fill="hold"/>
                                        <p:tgtEl>
                                          <p:spTgt spid="4"/>
                                        </p:tgtEl>
                                        <p:attrNameLst>
                                          <p:attrName>ppt_x</p:attrName>
                                        </p:attrNameLst>
                                      </p:cBhvr>
                                      <p:tavLst>
                                        <p:tav tm="0">
                                          <p:val>
                                            <p:strVal val="#ppt_x"/>
                                          </p:val>
                                        </p:tav>
                                        <p:tav tm="100000">
                                          <p:val>
                                            <p:strVal val="#ppt_x"/>
                                          </p:val>
                                        </p:tav>
                                      </p:tavLst>
                                    </p:anim>
                                    <p:anim calcmode="lin" valueType="num">
                                      <p:cBhvr>
                                        <p:cTn id="17" dur="75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ppt_x</p:attrName>
                                        </p:attrNameLst>
                                      </p:cBhvr>
                                      <p:tavLst>
                                        <p:tav tm="0">
                                          <p:val>
                                            <p:strVal val="#ppt_x"/>
                                          </p:val>
                                        </p:tav>
                                        <p:tav tm="100000">
                                          <p:val>
                                            <p:strVal val="#ppt_x"/>
                                          </p:val>
                                        </p:tav>
                                      </p:tavLst>
                                    </p:anim>
                                    <p:anim calcmode="lin" valueType="num">
                                      <p:cBhvr>
                                        <p:cTn id="32"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4" name="文本框 3"/>
          <p:cNvSpPr txBox="1"/>
          <p:nvPr/>
        </p:nvSpPr>
        <p:spPr>
          <a:xfrm>
            <a:off x="7260790" y="2997349"/>
            <a:ext cx="1292662" cy="2331575"/>
          </a:xfrm>
          <a:prstGeom prst="rect">
            <a:avLst/>
          </a:prstGeom>
          <a:noFill/>
        </p:spPr>
        <p:txBody>
          <a:bodyPr vert="eaVert"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pic>
        <p:nvPicPr>
          <p:cNvPr id="5" name="图片 4"/>
          <p:cNvPicPr>
            <a:picLocks noChangeAspect="1"/>
          </p:cNvPicPr>
          <p:nvPr/>
        </p:nvPicPr>
        <p:blipFill>
          <a:blip r:embed="rId4" cstate="email"/>
          <a:stretch>
            <a:fillRect/>
          </a:stretch>
        </p:blipFill>
        <p:spPr>
          <a:xfrm>
            <a:off x="7983163" y="2441582"/>
            <a:ext cx="340345" cy="350593"/>
          </a:xfrm>
          <a:prstGeom prst="rect">
            <a:avLst/>
          </a:prstGeom>
        </p:spPr>
      </p:pic>
      <p:sp>
        <p:nvSpPr>
          <p:cNvPr id="6" name="文本框 5"/>
          <p:cNvSpPr txBox="1"/>
          <p:nvPr/>
        </p:nvSpPr>
        <p:spPr>
          <a:xfrm>
            <a:off x="8553452" y="1883539"/>
            <a:ext cx="882268" cy="28623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6000" dirty="0">
                <a:latin typeface="微软雅黑" panose="020B0503020204020204" pitchFamily="34" charset="-122"/>
                <a:ea typeface="微软雅黑" panose="020B0503020204020204" pitchFamily="34" charset="-122"/>
                <a:cs typeface="FZQingKeBenYueSongS-R-GB" charset="-122"/>
              </a:rPr>
              <a:t>樱花节</a:t>
            </a:r>
          </a:p>
        </p:txBody>
      </p:sp>
      <p:pic>
        <p:nvPicPr>
          <p:cNvPr id="7" name="图片 6"/>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5410" b="100000" l="0" r="99016">
                        <a14:foregroundMark x1="77541" y1="41475" x2="78525" y2="45082"/>
                        <a14:foregroundMark x1="79016" y1="24590" x2="81475" y2="22459"/>
                        <a14:foregroundMark x1="69672" y1="25902" x2="73934" y2="27049"/>
                        <a14:foregroundMark x1="75410" y1="26557" x2="78689" y2="24754"/>
                        <a14:foregroundMark x1="74098" y1="27213" x2="77049" y2="25902"/>
                        <a14:foregroundMark x1="71475" y1="89344" x2="72459" y2="93770"/>
                        <a14:foregroundMark x1="72951" y1="93770" x2="78361" y2="97541"/>
                        <a14:foregroundMark x1="62787" y1="93770" x2="63934" y2="99180"/>
                        <a14:foregroundMark x1="78852" y1="96885" x2="78852" y2="96885"/>
                      </a14:backgroundRemoval>
                    </a14:imgEffect>
                  </a14:imgLayer>
                </a14:imgProps>
              </a:ext>
            </a:extLst>
          </a:blip>
          <a:srcRect t="6473" r="2101"/>
          <a:stretch>
            <a:fillRect/>
          </a:stretch>
        </p:blipFill>
        <p:spPr>
          <a:xfrm>
            <a:off x="0" y="1372154"/>
            <a:ext cx="6123708" cy="5485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文字, 地图&#10;&#10;描述已自动生成"/>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9" name="文本框 8"/>
          <p:cNvSpPr txBox="1"/>
          <p:nvPr/>
        </p:nvSpPr>
        <p:spPr>
          <a:xfrm>
            <a:off x="5177091" y="1361608"/>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10" name="直线连接符 14"/>
          <p:cNvCxnSpPr/>
          <p:nvPr/>
        </p:nvCxnSpPr>
        <p:spPr>
          <a:xfrm>
            <a:off x="4461718" y="1466205"/>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73193" y="1466205"/>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12" name="文本框 11"/>
          <p:cNvSpPr txBox="1"/>
          <p:nvPr/>
        </p:nvSpPr>
        <p:spPr>
          <a:xfrm>
            <a:off x="4654220" y="1524872"/>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13" name="图片 12"/>
          <p:cNvPicPr>
            <a:picLocks noChangeAspect="1"/>
          </p:cNvPicPr>
          <p:nvPr/>
        </p:nvPicPr>
        <p:blipFill>
          <a:blip r:embed="rId4" cstate="email"/>
          <a:stretch>
            <a:fillRect/>
          </a:stretch>
        </p:blipFill>
        <p:spPr>
          <a:xfrm>
            <a:off x="4703338" y="3565465"/>
            <a:ext cx="340345" cy="350593"/>
          </a:xfrm>
          <a:prstGeom prst="rect">
            <a:avLst/>
          </a:prstGeom>
        </p:spPr>
      </p:pic>
      <p:pic>
        <p:nvPicPr>
          <p:cNvPr id="4" name="图片 3"/>
          <p:cNvPicPr>
            <a:picLocks noChangeAspect="1"/>
          </p:cNvPicPr>
          <p:nvPr/>
        </p:nvPicPr>
        <p:blipFill>
          <a:blip r:embed="rId5" cstate="email"/>
          <a:stretch>
            <a:fillRect/>
          </a:stretch>
        </p:blipFill>
        <p:spPr>
          <a:xfrm flipH="1">
            <a:off x="6307307" y="2676524"/>
            <a:ext cx="6107772" cy="4181475"/>
          </a:xfrm>
          <a:prstGeom prst="rect">
            <a:avLst/>
          </a:prstGeom>
          <a:effectLst>
            <a:softEdge rad="6350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anim calcmode="lin" valueType="num">
                                      <p:cBhvr>
                                        <p:cTn id="23" dur="750" fill="hold"/>
                                        <p:tgtEl>
                                          <p:spTgt spid="12"/>
                                        </p:tgtEl>
                                        <p:attrNameLst>
                                          <p:attrName>ppt_x</p:attrName>
                                        </p:attrNameLst>
                                      </p:cBhvr>
                                      <p:tavLst>
                                        <p:tav tm="0">
                                          <p:val>
                                            <p:strVal val="#ppt_x"/>
                                          </p:val>
                                        </p:tav>
                                        <p:tav tm="100000">
                                          <p:val>
                                            <p:strVal val="#ppt_x"/>
                                          </p:val>
                                        </p:tav>
                                      </p:tavLst>
                                    </p:anim>
                                    <p:anim calcmode="lin" valueType="num">
                                      <p:cBhvr>
                                        <p:cTn id="24" dur="7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 calcmode="lin" valueType="num">
                                      <p:cBhvr>
                                        <p:cTn id="36" dur="750" fill="hold"/>
                                        <p:tgtEl>
                                          <p:spTgt spid="11"/>
                                        </p:tgtEl>
                                        <p:attrNameLst>
                                          <p:attrName>style.rotation</p:attrName>
                                        </p:attrNameLst>
                                      </p:cBhvr>
                                      <p:tavLst>
                                        <p:tav tm="0">
                                          <p:val>
                                            <p:fltVal val="90"/>
                                          </p:val>
                                        </p:tav>
                                        <p:tav tm="100000">
                                          <p:val>
                                            <p:fltVal val="0"/>
                                          </p:val>
                                        </p:tav>
                                      </p:tavLst>
                                    </p:anim>
                                    <p:animEffect transition="in" filter="fade">
                                      <p:cBhvr>
                                        <p:cTn id="3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cstate="email">
            <a:biLevel thresh="75000"/>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4874836" y="2595525"/>
            <a:ext cx="1582995" cy="1739868"/>
          </a:xfrm>
          <a:prstGeom prst="rect">
            <a:avLst/>
          </a:prstGeom>
        </p:spPr>
      </p:pic>
      <p:sp>
        <p:nvSpPr>
          <p:cNvPr id="6" name="文本框 5"/>
          <p:cNvSpPr txBox="1"/>
          <p:nvPr/>
        </p:nvSpPr>
        <p:spPr>
          <a:xfrm>
            <a:off x="5177671" y="2985584"/>
            <a:ext cx="697627" cy="707886"/>
          </a:xfrm>
          <a:prstGeom prst="rect">
            <a:avLst/>
          </a:prstGeom>
          <a:noFill/>
        </p:spPr>
        <p:txBody>
          <a:bodyPr wrap="none" rtlCol="0">
            <a:spAutoFit/>
          </a:bodyPr>
          <a:lstStyle/>
          <a:p>
            <a:r>
              <a:rPr lang="zh-CN" altLang="en-US" sz="4000" b="1" dirty="0">
                <a:latin typeface="微软雅黑" panose="020B0503020204020204" pitchFamily="34" charset="-122"/>
                <a:ea typeface="微软雅黑" panose="020B0503020204020204" pitchFamily="34" charset="-122"/>
              </a:rPr>
              <a:t>壹</a:t>
            </a:r>
          </a:p>
        </p:txBody>
      </p:sp>
      <p:cxnSp>
        <p:nvCxnSpPr>
          <p:cNvPr id="7" name="直接连接符 6"/>
          <p:cNvCxnSpPr/>
          <p:nvPr/>
        </p:nvCxnSpPr>
        <p:spPr>
          <a:xfrm>
            <a:off x="6309360" y="3077947"/>
            <a:ext cx="0" cy="2743733"/>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5016698" y="4080983"/>
            <a:ext cx="1292662" cy="2331575"/>
          </a:xfrm>
          <a:prstGeom prst="rect">
            <a:avLst/>
          </a:prstGeom>
          <a:noFill/>
        </p:spPr>
        <p:txBody>
          <a:bodyPr vert="eaVert" wrap="square" rtlCol="0">
            <a:spAutoFit/>
          </a:bodyPr>
          <a:lstStyle/>
          <a:p>
            <a:pPr>
              <a:lnSpc>
                <a:spcPct val="200000"/>
              </a:lnSpc>
            </a:pPr>
            <a:r>
              <a:rPr lang="zh-CN" altLang="en-US" sz="1200" dirty="0">
                <a:solidFill>
                  <a:srgbClr val="1F2020"/>
                </a:solidFill>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pic>
        <p:nvPicPr>
          <p:cNvPr id="10" name="图片 9"/>
          <p:cNvPicPr>
            <a:picLocks noChangeAspect="1"/>
          </p:cNvPicPr>
          <p:nvPr/>
        </p:nvPicPr>
        <p:blipFill rotWithShape="1">
          <a:blip r:embed="rId4" cstate="email">
            <a:biLevel thresh="75000"/>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7203971" y="1897822"/>
            <a:ext cx="1582995" cy="1739868"/>
          </a:xfrm>
          <a:prstGeom prst="rect">
            <a:avLst/>
          </a:prstGeom>
        </p:spPr>
      </p:pic>
      <p:sp>
        <p:nvSpPr>
          <p:cNvPr id="11" name="文本框 10"/>
          <p:cNvSpPr txBox="1"/>
          <p:nvPr/>
        </p:nvSpPr>
        <p:spPr>
          <a:xfrm>
            <a:off x="7506806" y="2287881"/>
            <a:ext cx="697627" cy="707886"/>
          </a:xfrm>
          <a:prstGeom prst="rect">
            <a:avLst/>
          </a:prstGeom>
          <a:noFill/>
        </p:spPr>
        <p:txBody>
          <a:bodyPr wrap="none" rtlCol="0">
            <a:spAutoFit/>
          </a:bodyPr>
          <a:lstStyle/>
          <a:p>
            <a:r>
              <a:rPr lang="zh-CN" altLang="en-US" sz="4000" b="1" dirty="0">
                <a:latin typeface="微软雅黑" panose="020B0503020204020204" pitchFamily="34" charset="-122"/>
                <a:ea typeface="微软雅黑" panose="020B0503020204020204" pitchFamily="34" charset="-122"/>
              </a:rPr>
              <a:t>贰</a:t>
            </a:r>
          </a:p>
        </p:txBody>
      </p:sp>
      <p:cxnSp>
        <p:nvCxnSpPr>
          <p:cNvPr id="12" name="直接连接符 11"/>
          <p:cNvCxnSpPr/>
          <p:nvPr/>
        </p:nvCxnSpPr>
        <p:spPr>
          <a:xfrm>
            <a:off x="8638495" y="2471902"/>
            <a:ext cx="0" cy="2743733"/>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7345833" y="3383280"/>
            <a:ext cx="1292662" cy="2331575"/>
          </a:xfrm>
          <a:prstGeom prst="rect">
            <a:avLst/>
          </a:prstGeom>
          <a:noFill/>
        </p:spPr>
        <p:txBody>
          <a:bodyPr vert="eaVert" wrap="square" rtlCol="0">
            <a:spAutoFit/>
          </a:bodyPr>
          <a:lstStyle/>
          <a:p>
            <a:pPr>
              <a:lnSpc>
                <a:spcPct val="200000"/>
              </a:lnSpc>
            </a:pPr>
            <a:r>
              <a:rPr lang="zh-CN" altLang="en-US" sz="1200" dirty="0">
                <a:solidFill>
                  <a:srgbClr val="1F2020"/>
                </a:solidFill>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pic>
        <p:nvPicPr>
          <p:cNvPr id="14" name="图片 13"/>
          <p:cNvPicPr>
            <a:picLocks noChangeAspect="1"/>
          </p:cNvPicPr>
          <p:nvPr/>
        </p:nvPicPr>
        <p:blipFill rotWithShape="1">
          <a:blip r:embed="rId4" cstate="email">
            <a:biLevel thresh="75000"/>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9545608" y="986444"/>
            <a:ext cx="1582995" cy="1739868"/>
          </a:xfrm>
          <a:prstGeom prst="rect">
            <a:avLst/>
          </a:prstGeom>
        </p:spPr>
      </p:pic>
      <p:sp>
        <p:nvSpPr>
          <p:cNvPr id="15" name="文本框 14"/>
          <p:cNvSpPr txBox="1"/>
          <p:nvPr/>
        </p:nvSpPr>
        <p:spPr>
          <a:xfrm>
            <a:off x="9848443" y="1376503"/>
            <a:ext cx="697627" cy="707886"/>
          </a:xfrm>
          <a:prstGeom prst="rect">
            <a:avLst/>
          </a:prstGeom>
          <a:noFill/>
        </p:spPr>
        <p:txBody>
          <a:bodyPr wrap="none" rtlCol="0">
            <a:spAutoFit/>
          </a:bodyPr>
          <a:lstStyle/>
          <a:p>
            <a:r>
              <a:rPr lang="zh-CN" altLang="en-US" sz="4000" b="1" dirty="0">
                <a:latin typeface="微软雅黑" panose="020B0503020204020204" pitchFamily="34" charset="-122"/>
                <a:ea typeface="微软雅黑" panose="020B0503020204020204" pitchFamily="34" charset="-122"/>
              </a:rPr>
              <a:t>叁</a:t>
            </a:r>
          </a:p>
        </p:txBody>
      </p:sp>
      <p:cxnSp>
        <p:nvCxnSpPr>
          <p:cNvPr id="16" name="直接连接符 15"/>
          <p:cNvCxnSpPr/>
          <p:nvPr/>
        </p:nvCxnSpPr>
        <p:spPr>
          <a:xfrm>
            <a:off x="10980132" y="1468866"/>
            <a:ext cx="0" cy="2743733"/>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9687470" y="2471902"/>
            <a:ext cx="1292662" cy="2331575"/>
          </a:xfrm>
          <a:prstGeom prst="rect">
            <a:avLst/>
          </a:prstGeom>
          <a:noFill/>
        </p:spPr>
        <p:txBody>
          <a:bodyPr vert="eaVert" wrap="square" rtlCol="0">
            <a:spAutoFit/>
          </a:bodyPr>
          <a:lstStyle/>
          <a:p>
            <a:pPr>
              <a:lnSpc>
                <a:spcPct val="200000"/>
              </a:lnSpc>
            </a:pPr>
            <a:r>
              <a:rPr lang="zh-CN" altLang="en-US" sz="1200" dirty="0">
                <a:solidFill>
                  <a:srgbClr val="1F2020"/>
                </a:solidFill>
                <a:latin typeface="微软雅黑" panose="020B0503020204020204" pitchFamily="34" charset="-122"/>
                <a:ea typeface="微软雅黑" panose="020B0503020204020204" pitchFamily="34" charset="-122"/>
                <a:cs typeface="Hiragino Sans GB W3" charset="-122"/>
                <a:sym typeface="+mn-lt"/>
              </a:rPr>
              <a:t>单击此处输入文本内容单击此处输入文本内容输入文本内容单击此处输入文本内容。</a:t>
            </a:r>
          </a:p>
        </p:txBody>
      </p:sp>
      <p:pic>
        <p:nvPicPr>
          <p:cNvPr id="3" name="图片 2"/>
          <p:cNvPicPr>
            <a:picLocks noChangeAspect="1"/>
          </p:cNvPicPr>
          <p:nvPr/>
        </p:nvPicPr>
        <p:blipFill>
          <a:blip r:embed="rId6"/>
          <a:stretch>
            <a:fillRect/>
          </a:stretch>
        </p:blipFill>
        <p:spPr>
          <a:xfrm>
            <a:off x="-106544" y="3693471"/>
            <a:ext cx="4927050" cy="3193870"/>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3"/>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750"/>
                                        <p:tgtEl>
                                          <p:spTgt spid="11"/>
                                        </p:tgtEl>
                                      </p:cBhvr>
                                    </p:animEffect>
                                    <p:anim calcmode="lin" valueType="num">
                                      <p:cBhvr>
                                        <p:cTn id="43" dur="750" fill="hold"/>
                                        <p:tgtEl>
                                          <p:spTgt spid="11"/>
                                        </p:tgtEl>
                                        <p:attrNameLst>
                                          <p:attrName>ppt_x</p:attrName>
                                        </p:attrNameLst>
                                      </p:cBhvr>
                                      <p:tavLst>
                                        <p:tav tm="0">
                                          <p:val>
                                            <p:strVal val="#ppt_x"/>
                                          </p:val>
                                        </p:tav>
                                        <p:tav tm="100000">
                                          <p:val>
                                            <p:strVal val="#ppt_x"/>
                                          </p:val>
                                        </p:tav>
                                      </p:tavLst>
                                    </p:anim>
                                    <p:anim calcmode="lin" valueType="num">
                                      <p:cBhvr>
                                        <p:cTn id="44" dur="750" fill="hold"/>
                                        <p:tgtEl>
                                          <p:spTgt spid="11"/>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750"/>
                                        <p:tgtEl>
                                          <p:spTgt spid="13"/>
                                        </p:tgtEl>
                                      </p:cBhvr>
                                    </p:animEffect>
                                  </p:childTnLst>
                                </p:cTn>
                              </p:par>
                              <p:par>
                                <p:cTn id="48" presetID="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750" fill="hold"/>
                                        <p:tgtEl>
                                          <p:spTgt spid="12"/>
                                        </p:tgtEl>
                                        <p:attrNameLst>
                                          <p:attrName>ppt_x</p:attrName>
                                        </p:attrNameLst>
                                      </p:cBhvr>
                                      <p:tavLst>
                                        <p:tav tm="0">
                                          <p:val>
                                            <p:strVal val="#ppt_x"/>
                                          </p:val>
                                        </p:tav>
                                        <p:tav tm="100000">
                                          <p:val>
                                            <p:strVal val="#ppt_x"/>
                                          </p:val>
                                        </p:tav>
                                      </p:tavLst>
                                    </p:anim>
                                    <p:anim calcmode="lin" valueType="num">
                                      <p:cBhvr additive="base">
                                        <p:cTn id="51"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750"/>
                                        <p:tgtEl>
                                          <p:spTgt spid="14"/>
                                        </p:tgtEl>
                                      </p:cBhvr>
                                    </p:animEffect>
                                    <p:anim calcmode="lin" valueType="num">
                                      <p:cBhvr>
                                        <p:cTn id="57" dur="750" fill="hold"/>
                                        <p:tgtEl>
                                          <p:spTgt spid="14"/>
                                        </p:tgtEl>
                                        <p:attrNameLst>
                                          <p:attrName>ppt_x</p:attrName>
                                        </p:attrNameLst>
                                      </p:cBhvr>
                                      <p:tavLst>
                                        <p:tav tm="0">
                                          <p:val>
                                            <p:strVal val="#ppt_x"/>
                                          </p:val>
                                        </p:tav>
                                        <p:tav tm="100000">
                                          <p:val>
                                            <p:strVal val="#ppt_x"/>
                                          </p:val>
                                        </p:tav>
                                      </p:tavLst>
                                    </p:anim>
                                    <p:anim calcmode="lin" valueType="num">
                                      <p:cBhvr>
                                        <p:cTn id="58" dur="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750"/>
                                        <p:tgtEl>
                                          <p:spTgt spid="15"/>
                                        </p:tgtEl>
                                      </p:cBhvr>
                                    </p:animEffect>
                                    <p:anim calcmode="lin" valueType="num">
                                      <p:cBhvr>
                                        <p:cTn id="64" dur="750" fill="hold"/>
                                        <p:tgtEl>
                                          <p:spTgt spid="15"/>
                                        </p:tgtEl>
                                        <p:attrNameLst>
                                          <p:attrName>ppt_x</p:attrName>
                                        </p:attrNameLst>
                                      </p:cBhvr>
                                      <p:tavLst>
                                        <p:tav tm="0">
                                          <p:val>
                                            <p:strVal val="#ppt_x"/>
                                          </p:val>
                                        </p:tav>
                                        <p:tav tm="100000">
                                          <p:val>
                                            <p:strVal val="#ppt_x"/>
                                          </p:val>
                                        </p:tav>
                                      </p:tavLst>
                                    </p:anim>
                                    <p:anim calcmode="lin" valueType="num">
                                      <p:cBhvr>
                                        <p:cTn id="65" dur="750" fill="hold"/>
                                        <p:tgtEl>
                                          <p:spTgt spid="15"/>
                                        </p:tgtEl>
                                        <p:attrNameLst>
                                          <p:attrName>ppt_y</p:attrName>
                                        </p:attrNameLst>
                                      </p:cBhvr>
                                      <p:tavLst>
                                        <p:tav tm="0">
                                          <p:val>
                                            <p:strVal val="#ppt_y+.1"/>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750"/>
                                        <p:tgtEl>
                                          <p:spTgt spid="17"/>
                                        </p:tgtEl>
                                      </p:cBhvr>
                                    </p:animEffect>
                                  </p:childTnLst>
                                </p:cTn>
                              </p:par>
                              <p:par>
                                <p:cTn id="69" presetID="2" presetClass="entr" presetSubtype="4"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27976"/>
            <a:ext cx="12192000" cy="6802046"/>
          </a:xfrm>
          <a:prstGeom prst="rect">
            <a:avLst/>
          </a:prstGeom>
          <a:effectLst/>
        </p:spPr>
      </p:pic>
      <p:cxnSp>
        <p:nvCxnSpPr>
          <p:cNvPr id="4" name="直接连接符 3"/>
          <p:cNvCxnSpPr/>
          <p:nvPr/>
        </p:nvCxnSpPr>
        <p:spPr>
          <a:xfrm flipV="1">
            <a:off x="8706285" y="1085145"/>
            <a:ext cx="0" cy="2306237"/>
          </a:xfrm>
          <a:prstGeom prst="line">
            <a:avLst/>
          </a:prstGeom>
          <a:ln>
            <a:gradFill flip="none" rotWithShape="1">
              <a:gsLst>
                <a:gs pos="0">
                  <a:schemeClr val="tx1"/>
                </a:gs>
                <a:gs pos="100000">
                  <a:schemeClr val="tx1">
                    <a:alpha val="23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549204" y="1085145"/>
            <a:ext cx="1292662" cy="2772228"/>
          </a:xfrm>
          <a:prstGeom prst="rect">
            <a:avLst/>
          </a:prstGeom>
          <a:noFill/>
        </p:spPr>
        <p:txBody>
          <a:bodyPr vert="eaVert"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樱花花瓣随风飘洒，落于水面，犹如樱花做成的木筏，顺水漂流</a:t>
            </a:r>
            <a:r>
              <a:rPr lang="en-US" altLang="zh-CN" sz="1600" dirty="0">
                <a:latin typeface="微软雅黑" panose="020B0503020204020204" pitchFamily="34" charset="-122"/>
                <a:ea typeface="微软雅黑" panose="020B0503020204020204" pitchFamily="34" charset="-122"/>
              </a:rPr>
              <a:t>……</a:t>
            </a:r>
            <a:endParaRPr lang="zh-CN" altLang="en-US" sz="1600" dirty="0">
              <a:solidFill>
                <a:srgbClr val="25252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841867" y="1085145"/>
            <a:ext cx="492443" cy="1746995"/>
          </a:xfrm>
          <a:prstGeom prst="rect">
            <a:avLst/>
          </a:prstGeom>
          <a:noFill/>
        </p:spPr>
        <p:txBody>
          <a:bodyPr vert="eaVert" wrap="square" rtlCol="0">
            <a:spAutoFit/>
          </a:bodyPr>
          <a:lstStyle/>
          <a:p>
            <a:pPr algn="dist"/>
            <a:r>
              <a:rPr lang="zh-CN" altLang="en-US" sz="2000" b="1" dirty="0">
                <a:solidFill>
                  <a:srgbClr val="D41A42"/>
                </a:solidFill>
                <a:latin typeface="微软雅黑" panose="020B0503020204020204" pitchFamily="34" charset="-122"/>
                <a:ea typeface="微软雅黑" panose="020B0503020204020204" pitchFamily="34" charset="-122"/>
              </a:rPr>
              <a:t>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花</a:t>
            </a:r>
            <a:r>
              <a:rPr lang="en-US" altLang="zh-CN" sz="2000" b="1" dirty="0">
                <a:solidFill>
                  <a:srgbClr val="D41A42"/>
                </a:solidFill>
                <a:latin typeface="微软雅黑" panose="020B0503020204020204" pitchFamily="34" charset="-122"/>
                <a:ea typeface="微软雅黑" panose="020B0503020204020204" pitchFamily="34" charset="-122"/>
              </a:rPr>
              <a:t>/</a:t>
            </a:r>
            <a:r>
              <a:rPr lang="zh-CN" altLang="en-US" sz="2000" b="1" dirty="0">
                <a:solidFill>
                  <a:srgbClr val="D41A42"/>
                </a:solidFill>
                <a:latin typeface="微软雅黑" panose="020B0503020204020204" pitchFamily="34" charset="-122"/>
                <a:ea typeface="微软雅黑" panose="020B0503020204020204" pitchFamily="34" charset="-122"/>
              </a:rPr>
              <a:t>节</a:t>
            </a:r>
            <a:r>
              <a:rPr lang="en-US" altLang="zh-CN" sz="2000" b="1" dirty="0">
                <a:solidFill>
                  <a:srgbClr val="D41A42"/>
                </a:solidFill>
                <a:latin typeface="微软雅黑" panose="020B0503020204020204" pitchFamily="34" charset="-122"/>
                <a:ea typeface="微软雅黑" panose="020B0503020204020204" pitchFamily="34" charset="-122"/>
              </a:rPr>
              <a:t>/</a:t>
            </a:r>
            <a:endParaRPr lang="zh-CN" altLang="en-US" sz="2000" b="1" dirty="0">
              <a:solidFill>
                <a:srgbClr val="D41A4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936428" y="817263"/>
            <a:ext cx="1966925" cy="4524315"/>
          </a:xfrm>
          <a:prstGeom prst="rect">
            <a:avLst/>
          </a:prstGeom>
          <a:noFill/>
        </p:spPr>
        <p:txBody>
          <a:bodyPr wrap="square" rtlCol="0">
            <a:spAutoFit/>
          </a:bodyPr>
          <a:lstStyle/>
          <a:p>
            <a:r>
              <a:rPr lang="zh-CN" altLang="en-US" sz="9600" b="1" dirty="0">
                <a:solidFill>
                  <a:srgbClr val="383431"/>
                </a:solidFill>
                <a:latin typeface="微软雅黑" panose="020B0503020204020204" pitchFamily="34" charset="-122"/>
                <a:ea typeface="微软雅黑" panose="020B0503020204020204" pitchFamily="34" charset="-122"/>
              </a:rPr>
              <a:t>第贰章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4" name="文本框 3"/>
          <p:cNvSpPr txBox="1"/>
          <p:nvPr/>
        </p:nvSpPr>
        <p:spPr>
          <a:xfrm>
            <a:off x="5191527" y="1727368"/>
            <a:ext cx="1354703"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8000" dirty="0">
                <a:latin typeface="微软雅黑" panose="020B0503020204020204" pitchFamily="34" charset="-122"/>
                <a:ea typeface="微软雅黑" panose="020B0503020204020204" pitchFamily="34" charset="-122"/>
                <a:cs typeface="FZQingKeBenYueSongS-R-GB" charset="-122"/>
              </a:rPr>
              <a:t>樱花节</a:t>
            </a:r>
          </a:p>
        </p:txBody>
      </p:sp>
      <p:cxnSp>
        <p:nvCxnSpPr>
          <p:cNvPr id="5" name="直线连接符 14"/>
          <p:cNvCxnSpPr/>
          <p:nvPr/>
        </p:nvCxnSpPr>
        <p:spPr>
          <a:xfrm>
            <a:off x="4476154" y="1831965"/>
            <a:ext cx="0" cy="389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87629" y="1831965"/>
            <a:ext cx="3570208" cy="371223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latin typeface="微软雅黑" panose="020B0503020204020204" pitchFamily="34" charset="-122"/>
                <a:ea typeface="微软雅黑" panose="020B0503020204020204" pitchFamily="34"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点击输入本栏的具体</a:t>
            </a:r>
            <a:endParaRPr lang="zh-CN" altLang="en-US" sz="1600" dirty="0">
              <a:latin typeface="微软雅黑" panose="020B0503020204020204" pitchFamily="34" charset="-122"/>
              <a:ea typeface="微软雅黑" panose="020B0503020204020204" pitchFamily="34" charset="-122"/>
              <a:cs typeface="华文仿宋" panose="02010600040101010101" charset="-122"/>
            </a:endParaRPr>
          </a:p>
          <a:p>
            <a:pPr algn="just">
              <a:lnSpc>
                <a:spcPct val="200000"/>
              </a:lnSpc>
            </a:pPr>
            <a:endParaRPr lang="zh-CN" altLang="en-US" sz="1600" dirty="0">
              <a:latin typeface="印品赤壁赋体" panose="02000500000000000000" pitchFamily="2" charset="-122"/>
              <a:ea typeface="印品赤壁赋体" panose="02000500000000000000" pitchFamily="2" charset="-122"/>
              <a:cs typeface="华文仿宋" panose="02010600040101010101" charset="-122"/>
            </a:endParaRPr>
          </a:p>
        </p:txBody>
      </p:sp>
      <p:sp>
        <p:nvSpPr>
          <p:cNvPr id="7" name="文本框 6"/>
          <p:cNvSpPr txBox="1"/>
          <p:nvPr/>
        </p:nvSpPr>
        <p:spPr>
          <a:xfrm>
            <a:off x="4668656" y="1890632"/>
            <a:ext cx="438582" cy="296644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FZQingKeBenYueSongS-R-GB" charset="-122"/>
              </a:rPr>
              <a:t>惊风吹雨过，历历大槐踪。</a:t>
            </a:r>
            <a:endParaRPr kumimoji="1" lang="zh-CN" altLang="en-US" sz="1100" dirty="0">
              <a:latin typeface="微软雅黑" panose="020B0503020204020204" pitchFamily="34" charset="-122"/>
              <a:ea typeface="微软雅黑" panose="020B0503020204020204" pitchFamily="34" charset="-122"/>
              <a:cs typeface="FZQingKeBenYueSongS-R-GB" charset="-122"/>
            </a:endParaRPr>
          </a:p>
        </p:txBody>
      </p:sp>
      <p:pic>
        <p:nvPicPr>
          <p:cNvPr id="8" name="图片 7"/>
          <p:cNvPicPr>
            <a:picLocks noChangeAspect="1"/>
          </p:cNvPicPr>
          <p:nvPr/>
        </p:nvPicPr>
        <p:blipFill>
          <a:blip r:embed="rId4" cstate="email"/>
          <a:stretch>
            <a:fillRect/>
          </a:stretch>
        </p:blipFill>
        <p:spPr>
          <a:xfrm>
            <a:off x="4717774" y="3931225"/>
            <a:ext cx="340345" cy="350593"/>
          </a:xfrm>
          <a:prstGeom prst="rect">
            <a:avLst/>
          </a:prstGeom>
        </p:spPr>
      </p:pic>
      <p:pic>
        <p:nvPicPr>
          <p:cNvPr id="9" name="图片 8"/>
          <p:cNvPicPr>
            <a:picLocks noChangeAspect="1"/>
          </p:cNvPicPr>
          <p:nvPr/>
        </p:nvPicPr>
        <p:blipFill rotWithShape="1">
          <a:blip r:embed="rId5" cstate="email"/>
          <a:srcRect/>
          <a:stretch>
            <a:fillRect/>
          </a:stretch>
        </p:blipFill>
        <p:spPr>
          <a:xfrm>
            <a:off x="7230341" y="-23901"/>
            <a:ext cx="4961659" cy="3529101"/>
          </a:xfrm>
          <a:prstGeom prst="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宽屏</PresentationFormat>
  <Paragraphs>99</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FZQingKeBenYueSongS-R-GB</vt:lpstr>
      <vt:lpstr>Hiragino Sans GB W3</vt:lpstr>
      <vt:lpstr>WenYue GuDianMingChaoTi (Non-Commercial Use)</vt:lpstr>
      <vt:lpstr>等线</vt:lpstr>
      <vt:lpstr>华文仿宋</vt:lpstr>
      <vt:lpstr>微软雅黑</vt:lpstr>
      <vt:lpstr>印品赤壁赋体</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2021-07-05T03:19:48Z</dcterms:created>
  <dcterms:modified xsi:type="dcterms:W3CDTF">2023-01-10T07:05:05Z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F510CCD8C5944EAF8711FB1FD74F6AF3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