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5" r:id="rId2"/>
    <p:sldId id="315" r:id="rId3"/>
    <p:sldId id="316" r:id="rId4"/>
    <p:sldId id="310" r:id="rId5"/>
    <p:sldId id="312" r:id="rId6"/>
    <p:sldId id="318" r:id="rId7"/>
    <p:sldId id="319" r:id="rId8"/>
    <p:sldId id="317" r:id="rId9"/>
    <p:sldId id="313" r:id="rId10"/>
    <p:sldId id="314" r:id="rId11"/>
    <p:sldId id="311" r:id="rId12"/>
    <p:sldId id="326" r:id="rId13"/>
    <p:sldId id="320" r:id="rId14"/>
    <p:sldId id="321" r:id="rId15"/>
    <p:sldId id="322" r:id="rId16"/>
    <p:sldId id="325" r:id="rId17"/>
    <p:sldId id="323" r:id="rId18"/>
    <p:sldId id="327"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E6C"/>
    <a:srgbClr val="6288CE"/>
    <a:srgbClr val="FFCA29"/>
    <a:srgbClr val="333F50"/>
    <a:srgbClr val="4472C4"/>
    <a:srgbClr val="FFD100"/>
    <a:srgbClr val="CE4C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showGuides="1">
      <p:cViewPr varScale="1">
        <p:scale>
          <a:sx n="115" d="100"/>
          <a:sy n="115" d="100"/>
        </p:scale>
        <p:origin x="43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563E4-6648-4854-9DE7-09726C666FA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10">
          <a:fgClr>
            <a:schemeClr val="bg2"/>
          </a:fgClr>
          <a:bgClr>
            <a:schemeClr val="bg1"/>
          </a:bgClr>
        </a:pattFill>
        <a:effectLst/>
      </p:bgPr>
    </p:bg>
    <p:spTree>
      <p:nvGrpSpPr>
        <p:cNvPr id="1" name=""/>
        <p:cNvGrpSpPr/>
        <p:nvPr/>
      </p:nvGrpSpPr>
      <p:grpSpPr>
        <a:xfrm>
          <a:off x="0" y="0"/>
          <a:ext cx="0" cy="0"/>
          <a:chOff x="0" y="0"/>
          <a:chExt cx="0" cy="0"/>
        </a:xfrm>
      </p:grpSpPr>
      <p:sp>
        <p:nvSpPr>
          <p:cNvPr id="3" name="文本框 2"/>
          <p:cNvSpPr txBox="1"/>
          <p:nvPr/>
        </p:nvSpPr>
        <p:spPr>
          <a:xfrm>
            <a:off x="5211445" y="1928178"/>
            <a:ext cx="6894830" cy="1198880"/>
          </a:xfrm>
          <a:prstGeom prst="rect">
            <a:avLst/>
          </a:prstGeom>
          <a:noFill/>
        </p:spPr>
        <p:txBody>
          <a:bodyPr wrap="square" rtlCol="0" anchor="ctr" anchorCtr="0">
            <a:spAutoFit/>
          </a:bodyPr>
          <a:lstStyle/>
          <a:p>
            <a:r>
              <a:rPr lang="zh-CN" altLang="en-US" sz="72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个人求职简历</a:t>
            </a:r>
          </a:p>
        </p:txBody>
      </p:sp>
      <p:sp>
        <p:nvSpPr>
          <p:cNvPr id="4" name="文本框 3"/>
          <p:cNvSpPr txBox="1"/>
          <p:nvPr/>
        </p:nvSpPr>
        <p:spPr>
          <a:xfrm>
            <a:off x="5252553" y="3253154"/>
            <a:ext cx="3893807" cy="523220"/>
          </a:xfrm>
          <a:prstGeom prst="rect">
            <a:avLst/>
          </a:prstGeom>
          <a:noFill/>
        </p:spPr>
        <p:txBody>
          <a:bodyPr wrap="square" rtlCol="0" anchor="ctr" anchorCtr="0">
            <a:spAutoFit/>
          </a:bodyPr>
          <a:lstStyle/>
          <a:p>
            <a:r>
              <a:rPr lang="en-US" altLang="zh-CN" sz="28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Personal introduction</a:t>
            </a:r>
            <a:endParaRPr lang="zh-CN" altLang="en-US" sz="28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2" name="任意多边形: 形状 11"/>
          <p:cNvSpPr/>
          <p:nvPr/>
        </p:nvSpPr>
        <p:spPr>
          <a:xfrm rot="2675650">
            <a:off x="9225057" y="3128529"/>
            <a:ext cx="5373277" cy="7196353"/>
          </a:xfrm>
          <a:custGeom>
            <a:avLst/>
            <a:gdLst>
              <a:gd name="connsiteX0" fmla="*/ 524140 w 4559610"/>
              <a:gd name="connsiteY0" fmla="*/ 518900 h 6106620"/>
              <a:gd name="connsiteX1" fmla="*/ 426811 w 4559610"/>
              <a:gd name="connsiteY1" fmla="*/ 753873 h 6106620"/>
              <a:gd name="connsiteX2" fmla="*/ 426811 w 4559610"/>
              <a:gd name="connsiteY2" fmla="*/ 5518843 h 6106620"/>
              <a:gd name="connsiteX3" fmla="*/ 759114 w 4559610"/>
              <a:gd name="connsiteY3" fmla="*/ 5851146 h 6106620"/>
              <a:gd name="connsiteX4" fmla="*/ 3991578 w 4559610"/>
              <a:gd name="connsiteY4" fmla="*/ 5851146 h 6106620"/>
              <a:gd name="connsiteX5" fmla="*/ 4323881 w 4559610"/>
              <a:gd name="connsiteY5" fmla="*/ 5518843 h 6106620"/>
              <a:gd name="connsiteX6" fmla="*/ 4323881 w 4559610"/>
              <a:gd name="connsiteY6" fmla="*/ 753873 h 6106620"/>
              <a:gd name="connsiteX7" fmla="*/ 3991578 w 4559610"/>
              <a:gd name="connsiteY7" fmla="*/ 421570 h 6106620"/>
              <a:gd name="connsiteX8" fmla="*/ 759114 w 4559610"/>
              <a:gd name="connsiteY8" fmla="*/ 421570 h 6106620"/>
              <a:gd name="connsiteX9" fmla="*/ 524140 w 4559610"/>
              <a:gd name="connsiteY9" fmla="*/ 518900 h 6106620"/>
              <a:gd name="connsiteX10" fmla="*/ 113876 w 4559610"/>
              <a:gd name="connsiteY10" fmla="*/ 113876 h 6106620"/>
              <a:gd name="connsiteX11" fmla="*/ 388798 w 4559610"/>
              <a:gd name="connsiteY11" fmla="*/ 0 h 6106620"/>
              <a:gd name="connsiteX12" fmla="*/ 4170812 w 4559610"/>
              <a:gd name="connsiteY12" fmla="*/ 0 h 6106620"/>
              <a:gd name="connsiteX13" fmla="*/ 4559610 w 4559610"/>
              <a:gd name="connsiteY13" fmla="*/ 388798 h 6106620"/>
              <a:gd name="connsiteX14" fmla="*/ 4559610 w 4559610"/>
              <a:gd name="connsiteY14" fmla="*/ 5717822 h 6106620"/>
              <a:gd name="connsiteX15" fmla="*/ 4170812 w 4559610"/>
              <a:gd name="connsiteY15" fmla="*/ 6106620 h 6106620"/>
              <a:gd name="connsiteX16" fmla="*/ 388798 w 4559610"/>
              <a:gd name="connsiteY16" fmla="*/ 6106620 h 6106620"/>
              <a:gd name="connsiteX17" fmla="*/ 0 w 4559610"/>
              <a:gd name="connsiteY17" fmla="*/ 5717822 h 6106620"/>
              <a:gd name="connsiteX18" fmla="*/ 0 w 4559610"/>
              <a:gd name="connsiteY18" fmla="*/ 388798 h 6106620"/>
              <a:gd name="connsiteX19" fmla="*/ 113876 w 4559610"/>
              <a:gd name="connsiteY19" fmla="*/ 113876 h 6106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59610" h="6106620">
                <a:moveTo>
                  <a:pt x="524140" y="518900"/>
                </a:moveTo>
                <a:cubicBezTo>
                  <a:pt x="464005" y="579035"/>
                  <a:pt x="426811" y="662110"/>
                  <a:pt x="426811" y="753873"/>
                </a:cubicBezTo>
                <a:lnTo>
                  <a:pt x="426811" y="5518843"/>
                </a:lnTo>
                <a:cubicBezTo>
                  <a:pt x="426811" y="5702369"/>
                  <a:pt x="575588" y="5851146"/>
                  <a:pt x="759114" y="5851146"/>
                </a:cubicBezTo>
                <a:lnTo>
                  <a:pt x="3991578" y="5851146"/>
                </a:lnTo>
                <a:cubicBezTo>
                  <a:pt x="4175104" y="5851146"/>
                  <a:pt x="4323881" y="5702369"/>
                  <a:pt x="4323881" y="5518843"/>
                </a:cubicBezTo>
                <a:lnTo>
                  <a:pt x="4323881" y="753873"/>
                </a:lnTo>
                <a:cubicBezTo>
                  <a:pt x="4323881" y="570347"/>
                  <a:pt x="4175104" y="421570"/>
                  <a:pt x="3991578" y="421570"/>
                </a:cubicBezTo>
                <a:lnTo>
                  <a:pt x="759114" y="421570"/>
                </a:lnTo>
                <a:cubicBezTo>
                  <a:pt x="667351" y="421570"/>
                  <a:pt x="584275" y="458765"/>
                  <a:pt x="524140" y="518900"/>
                </a:cubicBezTo>
                <a:close/>
                <a:moveTo>
                  <a:pt x="113876" y="113876"/>
                </a:moveTo>
                <a:cubicBezTo>
                  <a:pt x="184235" y="43518"/>
                  <a:pt x="281435" y="0"/>
                  <a:pt x="388798" y="0"/>
                </a:cubicBezTo>
                <a:lnTo>
                  <a:pt x="4170812" y="0"/>
                </a:lnTo>
                <a:cubicBezTo>
                  <a:pt x="4385539" y="0"/>
                  <a:pt x="4559610" y="174071"/>
                  <a:pt x="4559610" y="388798"/>
                </a:cubicBezTo>
                <a:lnTo>
                  <a:pt x="4559610" y="5717822"/>
                </a:lnTo>
                <a:cubicBezTo>
                  <a:pt x="4559610" y="5932549"/>
                  <a:pt x="4385539" y="6106620"/>
                  <a:pt x="4170812" y="6106620"/>
                </a:cubicBezTo>
                <a:lnTo>
                  <a:pt x="388798" y="6106620"/>
                </a:lnTo>
                <a:cubicBezTo>
                  <a:pt x="174071" y="6106620"/>
                  <a:pt x="0" y="5932549"/>
                  <a:pt x="0" y="5717822"/>
                </a:cubicBezTo>
                <a:lnTo>
                  <a:pt x="0" y="388798"/>
                </a:lnTo>
                <a:cubicBezTo>
                  <a:pt x="0" y="281435"/>
                  <a:pt x="43518" y="184235"/>
                  <a:pt x="113876" y="113876"/>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FFFF"/>
                </a:solidFill>
                <a:effectLst/>
                <a:uLnTx/>
                <a:uFillTx/>
                <a:latin typeface="Century Gothic" panose="020B0502020202020204" pitchFamily="34" charset="0"/>
                <a:ea typeface="inpin culangti" panose="02000000000000000000" pitchFamily="2" charset="-122"/>
                <a:cs typeface="+mn-ea"/>
                <a:sym typeface="Century Gothic" panose="020B0502020202020204" pitchFamily="34" charset="0"/>
              </a:rPr>
              <a:t> </a:t>
            </a:r>
            <a:endParaRPr kumimoji="0" lang="zh-CN" altLang="en-US" sz="2400" b="0" i="0" u="none" strike="noStrike" kern="1200" cap="none" spc="0" normalizeH="0" baseline="0" noProof="0" dirty="0">
              <a:ln>
                <a:noFill/>
              </a:ln>
              <a:solidFill>
                <a:srgbClr val="FFFFFF"/>
              </a:solidFill>
              <a:effectLst/>
              <a:uLnTx/>
              <a:uFillTx/>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13" name="任意多边形: 形状 12"/>
          <p:cNvSpPr/>
          <p:nvPr/>
        </p:nvSpPr>
        <p:spPr>
          <a:xfrm rot="2675650">
            <a:off x="4285127" y="5404465"/>
            <a:ext cx="5373277" cy="7196353"/>
          </a:xfrm>
          <a:custGeom>
            <a:avLst/>
            <a:gdLst>
              <a:gd name="connsiteX0" fmla="*/ 524140 w 4559610"/>
              <a:gd name="connsiteY0" fmla="*/ 518900 h 6106620"/>
              <a:gd name="connsiteX1" fmla="*/ 426811 w 4559610"/>
              <a:gd name="connsiteY1" fmla="*/ 753873 h 6106620"/>
              <a:gd name="connsiteX2" fmla="*/ 426811 w 4559610"/>
              <a:gd name="connsiteY2" fmla="*/ 5518843 h 6106620"/>
              <a:gd name="connsiteX3" fmla="*/ 759114 w 4559610"/>
              <a:gd name="connsiteY3" fmla="*/ 5851146 h 6106620"/>
              <a:gd name="connsiteX4" fmla="*/ 3991578 w 4559610"/>
              <a:gd name="connsiteY4" fmla="*/ 5851146 h 6106620"/>
              <a:gd name="connsiteX5" fmla="*/ 4323881 w 4559610"/>
              <a:gd name="connsiteY5" fmla="*/ 5518843 h 6106620"/>
              <a:gd name="connsiteX6" fmla="*/ 4323881 w 4559610"/>
              <a:gd name="connsiteY6" fmla="*/ 753873 h 6106620"/>
              <a:gd name="connsiteX7" fmla="*/ 3991578 w 4559610"/>
              <a:gd name="connsiteY7" fmla="*/ 421570 h 6106620"/>
              <a:gd name="connsiteX8" fmla="*/ 759114 w 4559610"/>
              <a:gd name="connsiteY8" fmla="*/ 421570 h 6106620"/>
              <a:gd name="connsiteX9" fmla="*/ 524140 w 4559610"/>
              <a:gd name="connsiteY9" fmla="*/ 518900 h 6106620"/>
              <a:gd name="connsiteX10" fmla="*/ 113876 w 4559610"/>
              <a:gd name="connsiteY10" fmla="*/ 113876 h 6106620"/>
              <a:gd name="connsiteX11" fmla="*/ 388798 w 4559610"/>
              <a:gd name="connsiteY11" fmla="*/ 0 h 6106620"/>
              <a:gd name="connsiteX12" fmla="*/ 4170812 w 4559610"/>
              <a:gd name="connsiteY12" fmla="*/ 0 h 6106620"/>
              <a:gd name="connsiteX13" fmla="*/ 4559610 w 4559610"/>
              <a:gd name="connsiteY13" fmla="*/ 388798 h 6106620"/>
              <a:gd name="connsiteX14" fmla="*/ 4559610 w 4559610"/>
              <a:gd name="connsiteY14" fmla="*/ 5717822 h 6106620"/>
              <a:gd name="connsiteX15" fmla="*/ 4170812 w 4559610"/>
              <a:gd name="connsiteY15" fmla="*/ 6106620 h 6106620"/>
              <a:gd name="connsiteX16" fmla="*/ 388798 w 4559610"/>
              <a:gd name="connsiteY16" fmla="*/ 6106620 h 6106620"/>
              <a:gd name="connsiteX17" fmla="*/ 0 w 4559610"/>
              <a:gd name="connsiteY17" fmla="*/ 5717822 h 6106620"/>
              <a:gd name="connsiteX18" fmla="*/ 0 w 4559610"/>
              <a:gd name="connsiteY18" fmla="*/ 388798 h 6106620"/>
              <a:gd name="connsiteX19" fmla="*/ 113876 w 4559610"/>
              <a:gd name="connsiteY19" fmla="*/ 113876 h 6106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59610" h="6106620">
                <a:moveTo>
                  <a:pt x="524140" y="518900"/>
                </a:moveTo>
                <a:cubicBezTo>
                  <a:pt x="464005" y="579035"/>
                  <a:pt x="426811" y="662110"/>
                  <a:pt x="426811" y="753873"/>
                </a:cubicBezTo>
                <a:lnTo>
                  <a:pt x="426811" y="5518843"/>
                </a:lnTo>
                <a:cubicBezTo>
                  <a:pt x="426811" y="5702369"/>
                  <a:pt x="575588" y="5851146"/>
                  <a:pt x="759114" y="5851146"/>
                </a:cubicBezTo>
                <a:lnTo>
                  <a:pt x="3991578" y="5851146"/>
                </a:lnTo>
                <a:cubicBezTo>
                  <a:pt x="4175104" y="5851146"/>
                  <a:pt x="4323881" y="5702369"/>
                  <a:pt x="4323881" y="5518843"/>
                </a:cubicBezTo>
                <a:lnTo>
                  <a:pt x="4323881" y="753873"/>
                </a:lnTo>
                <a:cubicBezTo>
                  <a:pt x="4323881" y="570347"/>
                  <a:pt x="4175104" y="421570"/>
                  <a:pt x="3991578" y="421570"/>
                </a:cubicBezTo>
                <a:lnTo>
                  <a:pt x="759114" y="421570"/>
                </a:lnTo>
                <a:cubicBezTo>
                  <a:pt x="667351" y="421570"/>
                  <a:pt x="584275" y="458765"/>
                  <a:pt x="524140" y="518900"/>
                </a:cubicBezTo>
                <a:close/>
                <a:moveTo>
                  <a:pt x="113876" y="113876"/>
                </a:moveTo>
                <a:cubicBezTo>
                  <a:pt x="184235" y="43518"/>
                  <a:pt x="281435" y="0"/>
                  <a:pt x="388798" y="0"/>
                </a:cubicBezTo>
                <a:lnTo>
                  <a:pt x="4170812" y="0"/>
                </a:lnTo>
                <a:cubicBezTo>
                  <a:pt x="4385539" y="0"/>
                  <a:pt x="4559610" y="174071"/>
                  <a:pt x="4559610" y="388798"/>
                </a:cubicBezTo>
                <a:lnTo>
                  <a:pt x="4559610" y="5717822"/>
                </a:lnTo>
                <a:cubicBezTo>
                  <a:pt x="4559610" y="5932549"/>
                  <a:pt x="4385539" y="6106620"/>
                  <a:pt x="4170812" y="6106620"/>
                </a:cubicBezTo>
                <a:lnTo>
                  <a:pt x="388798" y="6106620"/>
                </a:lnTo>
                <a:cubicBezTo>
                  <a:pt x="174071" y="6106620"/>
                  <a:pt x="0" y="5932549"/>
                  <a:pt x="0" y="5717822"/>
                </a:cubicBezTo>
                <a:lnTo>
                  <a:pt x="0" y="388798"/>
                </a:lnTo>
                <a:cubicBezTo>
                  <a:pt x="0" y="281435"/>
                  <a:pt x="43518" y="184235"/>
                  <a:pt x="113876" y="113876"/>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srgbClr val="FFFFFF"/>
              </a:solidFill>
              <a:effectLst/>
              <a:uLnTx/>
              <a:uFillTx/>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pic>
        <p:nvPicPr>
          <p:cNvPr id="17" name="图片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32407" y="1961507"/>
            <a:ext cx="2361069" cy="2361069"/>
          </a:xfrm>
          <a:prstGeom prst="rect">
            <a:avLst/>
          </a:prstGeom>
        </p:spPr>
      </p:pic>
      <p:sp>
        <p:nvSpPr>
          <p:cNvPr id="18" name="矩形: 圆角 17"/>
          <p:cNvSpPr/>
          <p:nvPr/>
        </p:nvSpPr>
        <p:spPr>
          <a:xfrm rot="19124283">
            <a:off x="-2080984" y="-1803601"/>
            <a:ext cx="5249230" cy="3607201"/>
          </a:xfrm>
          <a:prstGeom prst="roundRect">
            <a:avLst>
              <a:gd name="adj" fmla="val 1358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5453380" y="3952875"/>
            <a:ext cx="4119880" cy="829945"/>
          </a:xfrm>
          <a:prstGeom prst="rect">
            <a:avLst/>
          </a:prstGeom>
          <a:noFill/>
        </p:spPr>
        <p:txBody>
          <a:bodyPr wrap="square" rtlCol="0" anchor="ctr" anchorCtr="0">
            <a:spAutoFit/>
          </a:bodyPr>
          <a:lstStyle/>
          <a:p>
            <a:r>
              <a:rPr lang="zh-CN" altLang="en-US" sz="2400" smtClean="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smtClean="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PPT818</a:t>
            </a:r>
          </a:p>
          <a:p>
            <a:r>
              <a:rPr lang="zh-CN" altLang="en-US" sz="2400" smtClean="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汇报时间：</a:t>
            </a:r>
            <a:r>
              <a:rPr lang="en-US" altLang="zh-CN" sz="2400" smtClean="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a:t>
            </a:r>
            <a:r>
              <a:rPr lang="zh-CN" altLang="en-US" sz="2400" smtClean="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年*月**日</a:t>
            </a:r>
            <a:endPar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ppt_w</p:attrName>
                                        </p:attrNameLst>
                                      </p:cBhvr>
                                      <p:tavLst>
                                        <p:tav tm="0">
                                          <p:val>
                                            <p:fltVal val="0"/>
                                          </p:val>
                                        </p:tav>
                                        <p:tav tm="100000">
                                          <p:val>
                                            <p:strVal val="#ppt_w"/>
                                          </p:val>
                                        </p:tav>
                                      </p:tavLst>
                                    </p:anim>
                                    <p:anim calcmode="lin" valueType="num">
                                      <p:cBhvr>
                                        <p:cTn id="21" dur="500" fill="hold"/>
                                        <p:tgtEl>
                                          <p:spTgt spid="17"/>
                                        </p:tgtEl>
                                        <p:attrNameLst>
                                          <p:attrName>ppt_h</p:attrName>
                                        </p:attrNameLst>
                                      </p:cBhvr>
                                      <p:tavLst>
                                        <p:tav tm="0">
                                          <p:val>
                                            <p:fltVal val="0"/>
                                          </p:val>
                                        </p:tav>
                                        <p:tav tm="100000">
                                          <p:val>
                                            <p:strVal val="#ppt_h"/>
                                          </p:val>
                                        </p:tav>
                                      </p:tavLst>
                                    </p:anim>
                                    <p:animEffect transition="in" filter="fade">
                                      <p:cBhvr>
                                        <p:cTn id="22" dur="500"/>
                                        <p:tgtEl>
                                          <p:spTgt spid="17"/>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fltVal val="0"/>
                                          </p:val>
                                        </p:tav>
                                        <p:tav tm="100000">
                                          <p:val>
                                            <p:strVal val="#ppt_w"/>
                                          </p:val>
                                        </p:tav>
                                      </p:tavLst>
                                    </p:anim>
                                    <p:anim calcmode="lin" valueType="num">
                                      <p:cBhvr>
                                        <p:cTn id="27" dur="500" fill="hold"/>
                                        <p:tgtEl>
                                          <p:spTgt spid="3"/>
                                        </p:tgtEl>
                                        <p:attrNameLst>
                                          <p:attrName>ppt_h</p:attrName>
                                        </p:attrNameLst>
                                      </p:cBhvr>
                                      <p:tavLst>
                                        <p:tav tm="0">
                                          <p:val>
                                            <p:fltVal val="0"/>
                                          </p:val>
                                        </p:tav>
                                        <p:tav tm="100000">
                                          <p:val>
                                            <p:strVal val="#ppt_h"/>
                                          </p:val>
                                        </p:tav>
                                      </p:tavLst>
                                    </p:anim>
                                    <p:animEffect transition="in" filter="fade">
                                      <p:cBhvr>
                                        <p:cTn id="28" dur="500"/>
                                        <p:tgtEl>
                                          <p:spTgt spid="3"/>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animEffect transition="in" filter="fade">
                                      <p:cBhvr>
                                        <p:cTn id="34" dur="500"/>
                                        <p:tgtEl>
                                          <p:spTgt spid="4"/>
                                        </p:tgtEl>
                                      </p:cBhvr>
                                    </p:animEffect>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33"/>
                                        </p:tgtEl>
                                        <p:attrNameLst>
                                          <p:attrName>style.visibility</p:attrName>
                                        </p:attrNameLst>
                                      </p:cBhvr>
                                      <p:to>
                                        <p:strVal val="visible"/>
                                      </p:to>
                                    </p:set>
                                    <p:anim calcmode="lin" valueType="num">
                                      <p:cBhvr>
                                        <p:cTn id="38" dur="500" fill="hold"/>
                                        <p:tgtEl>
                                          <p:spTgt spid="33"/>
                                        </p:tgtEl>
                                        <p:attrNameLst>
                                          <p:attrName>ppt_w</p:attrName>
                                        </p:attrNameLst>
                                      </p:cBhvr>
                                      <p:tavLst>
                                        <p:tav tm="0">
                                          <p:val>
                                            <p:fltVal val="0"/>
                                          </p:val>
                                        </p:tav>
                                        <p:tav tm="100000">
                                          <p:val>
                                            <p:strVal val="#ppt_w"/>
                                          </p:val>
                                        </p:tav>
                                      </p:tavLst>
                                    </p:anim>
                                    <p:anim calcmode="lin" valueType="num">
                                      <p:cBhvr>
                                        <p:cTn id="39" dur="500" fill="hold"/>
                                        <p:tgtEl>
                                          <p:spTgt spid="33"/>
                                        </p:tgtEl>
                                        <p:attrNameLst>
                                          <p:attrName>ppt_h</p:attrName>
                                        </p:attrNameLst>
                                      </p:cBhvr>
                                      <p:tavLst>
                                        <p:tav tm="0">
                                          <p:val>
                                            <p:fltVal val="0"/>
                                          </p:val>
                                        </p:tav>
                                        <p:tav tm="100000">
                                          <p:val>
                                            <p:strVal val="#ppt_h"/>
                                          </p:val>
                                        </p:tav>
                                      </p:tavLst>
                                    </p:anim>
                                    <p:animEffect transition="in" filter="fade">
                                      <p:cBhvr>
                                        <p:cTn id="4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2" grpId="0" animBg="1"/>
      <p:bldP spid="13" grpId="0" animBg="1"/>
      <p:bldP spid="18" grpId="0" animBg="1"/>
      <p:bldP spid="3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136700" y="1278789"/>
            <a:ext cx="10090551" cy="1083854"/>
            <a:chOff x="800626" y="723976"/>
            <a:chExt cx="10090551" cy="1083854"/>
          </a:xfrm>
        </p:grpSpPr>
        <p:grpSp>
          <p:nvGrpSpPr>
            <p:cNvPr id="10" name="组合 9"/>
            <p:cNvGrpSpPr/>
            <p:nvPr/>
          </p:nvGrpSpPr>
          <p:grpSpPr>
            <a:xfrm>
              <a:off x="800626" y="928568"/>
              <a:ext cx="3876882" cy="583350"/>
              <a:chOff x="800626" y="928568"/>
              <a:chExt cx="3876882" cy="583350"/>
            </a:xfrm>
          </p:grpSpPr>
          <p:sp>
            <p:nvSpPr>
              <p:cNvPr id="2" name="íślíḋè-Freeform: Shape 35"/>
              <p:cNvSpPr/>
              <p:nvPr/>
            </p:nvSpPr>
            <p:spPr bwMode="auto">
              <a:xfrm>
                <a:off x="800626" y="935180"/>
                <a:ext cx="3876882" cy="576738"/>
              </a:xfrm>
              <a:prstGeom prst="homePlate">
                <a:avLst/>
              </a:prstGeom>
              <a:solidFill>
                <a:schemeClr val="accent1"/>
              </a:solidFill>
              <a:ln>
                <a:noFill/>
              </a:ln>
              <a:effectLst>
                <a:outerShdw blurRad="63500" algn="ctr" rotWithShape="0">
                  <a:prstClr val="black">
                    <a:alpha val="40000"/>
                  </a:prstClr>
                </a:outerShdw>
              </a:effectLst>
            </p:spPr>
            <p:txBody>
              <a:bodyPr anchor="ctr"/>
              <a:lstStyle/>
              <a:p>
                <a:pPr algn="ctr"/>
                <a:endParaRPr>
                  <a:ea typeface="思源黑体旧字形 Normal" panose="020B0400000000000000" pitchFamily="34" charset="-128"/>
                </a:endParaRPr>
              </a:p>
            </p:txBody>
          </p:sp>
          <p:sp>
            <p:nvSpPr>
              <p:cNvPr id="3" name="íślíḋè-Freeform: Shape 36"/>
              <p:cNvSpPr/>
              <p:nvPr/>
            </p:nvSpPr>
            <p:spPr bwMode="auto">
              <a:xfrm>
                <a:off x="800626" y="935180"/>
                <a:ext cx="953569" cy="57673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lumMod val="95000"/>
                </a:schemeClr>
              </a:solidFill>
              <a:ln w="9525">
                <a:solidFill>
                  <a:schemeClr val="bg1">
                    <a:lumMod val="85000"/>
                  </a:schemeClr>
                </a:solidFill>
                <a:round/>
              </a:ln>
              <a:effectLst/>
            </p:spPr>
            <p:txBody>
              <a:bodyPr anchor="ctr"/>
              <a:lstStyle/>
              <a:p>
                <a:pPr algn="ctr"/>
                <a:endParaRPr/>
              </a:p>
            </p:txBody>
          </p:sp>
          <p:grpSp>
            <p:nvGrpSpPr>
              <p:cNvPr id="4" name="Group 43"/>
              <p:cNvGrpSpPr/>
              <p:nvPr/>
            </p:nvGrpSpPr>
            <p:grpSpPr>
              <a:xfrm>
                <a:off x="1033078" y="1070820"/>
                <a:ext cx="399733" cy="305457"/>
                <a:chOff x="1201738" y="1511300"/>
                <a:chExt cx="168275" cy="128588"/>
              </a:xfrm>
              <a:solidFill>
                <a:schemeClr val="accent1"/>
              </a:solidFill>
            </p:grpSpPr>
            <p:sp>
              <p:nvSpPr>
                <p:cNvPr id="5" name="íślíḋè-Freeform: Shape 44"/>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ln>
              </p:spPr>
              <p:txBody>
                <a:bodyPr anchor="ctr"/>
                <a:lstStyle/>
                <a:p>
                  <a:pPr algn="ctr"/>
                  <a:endParaRPr/>
                </a:p>
              </p:txBody>
            </p:sp>
            <p:sp>
              <p:nvSpPr>
                <p:cNvPr id="6" name="íślíḋè-Freeform: Shape 45"/>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ln>
              </p:spPr>
              <p:txBody>
                <a:bodyPr anchor="ctr"/>
                <a:lstStyle/>
                <a:p>
                  <a:pPr algn="ctr"/>
                  <a:endParaRPr/>
                </a:p>
              </p:txBody>
            </p:sp>
            <p:sp>
              <p:nvSpPr>
                <p:cNvPr id="7" name="íślíḋè-Freeform: Shape 46"/>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ln>
              </p:spPr>
              <p:txBody>
                <a:bodyPr anchor="ctr"/>
                <a:lstStyle/>
                <a:p>
                  <a:pPr algn="ctr"/>
                  <a:endParaRPr/>
                </a:p>
              </p:txBody>
            </p:sp>
          </p:grpSp>
          <p:sp>
            <p:nvSpPr>
              <p:cNvPr id="8" name="矩形 7"/>
              <p:cNvSpPr/>
              <p:nvPr/>
            </p:nvSpPr>
            <p:spPr>
              <a:xfrm>
                <a:off x="1912915" y="928568"/>
                <a:ext cx="1322656" cy="581249"/>
              </a:xfrm>
              <a:prstGeom prst="rect">
                <a:avLst/>
              </a:prstGeom>
            </p:spPr>
            <p:txBody>
              <a:bodyPr wrap="square">
                <a:spAutoFit/>
                <a:scene3d>
                  <a:camera prst="orthographicFront"/>
                  <a:lightRig rig="threePt" dir="t"/>
                </a:scene3d>
                <a:sp3d contourW="12700"/>
              </a:bodyPr>
              <a:lstStyle/>
              <a:p>
                <a:pPr>
                  <a:lnSpc>
                    <a:spcPct val="120000"/>
                  </a:lnSpc>
                </a:pPr>
                <a:r>
                  <a:rPr lang="zh-CN" altLang="en-US" sz="2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规划一</a:t>
                </a:r>
              </a:p>
            </p:txBody>
          </p:sp>
        </p:grpSp>
        <p:grpSp>
          <p:nvGrpSpPr>
            <p:cNvPr id="11" name="组合 10"/>
            <p:cNvGrpSpPr/>
            <p:nvPr/>
          </p:nvGrpSpPr>
          <p:grpSpPr>
            <a:xfrm>
              <a:off x="5157987" y="723976"/>
              <a:ext cx="5733190" cy="1083854"/>
              <a:chOff x="6763231" y="1266580"/>
              <a:chExt cx="4554293" cy="1288894"/>
            </a:xfrm>
          </p:grpSpPr>
          <p:sp>
            <p:nvSpPr>
              <p:cNvPr id="12" name="文本框 11"/>
              <p:cNvSpPr txBox="1"/>
              <p:nvPr/>
            </p:nvSpPr>
            <p:spPr>
              <a:xfrm>
                <a:off x="6763231" y="1266580"/>
                <a:ext cx="2655858" cy="622201"/>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3" name="文本框 12"/>
              <p:cNvSpPr txBox="1"/>
              <p:nvPr/>
            </p:nvSpPr>
            <p:spPr>
              <a:xfrm>
                <a:off x="6763231" y="1786872"/>
                <a:ext cx="4554293" cy="76860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grpSp>
      </p:grpSp>
      <p:grpSp>
        <p:nvGrpSpPr>
          <p:cNvPr id="15" name="组合 14"/>
          <p:cNvGrpSpPr/>
          <p:nvPr/>
        </p:nvGrpSpPr>
        <p:grpSpPr>
          <a:xfrm>
            <a:off x="1136700" y="2596765"/>
            <a:ext cx="10090551" cy="1083854"/>
            <a:chOff x="800626" y="723976"/>
            <a:chExt cx="10090551" cy="1083854"/>
          </a:xfrm>
        </p:grpSpPr>
        <p:grpSp>
          <p:nvGrpSpPr>
            <p:cNvPr id="16" name="组合 15"/>
            <p:cNvGrpSpPr/>
            <p:nvPr/>
          </p:nvGrpSpPr>
          <p:grpSpPr>
            <a:xfrm>
              <a:off x="800626" y="928568"/>
              <a:ext cx="3876882" cy="583350"/>
              <a:chOff x="800626" y="928568"/>
              <a:chExt cx="3876882" cy="583350"/>
            </a:xfrm>
          </p:grpSpPr>
          <p:sp>
            <p:nvSpPr>
              <p:cNvPr id="20" name="íślíḋè-Freeform: Shape 35"/>
              <p:cNvSpPr/>
              <p:nvPr/>
            </p:nvSpPr>
            <p:spPr bwMode="auto">
              <a:xfrm>
                <a:off x="800626" y="935180"/>
                <a:ext cx="3876882" cy="576738"/>
              </a:xfrm>
              <a:prstGeom prst="homePlate">
                <a:avLst/>
              </a:prstGeom>
              <a:solidFill>
                <a:schemeClr val="accent1"/>
              </a:solidFill>
              <a:ln>
                <a:noFill/>
              </a:ln>
              <a:effectLst>
                <a:outerShdw blurRad="63500" algn="ctr" rotWithShape="0">
                  <a:prstClr val="black">
                    <a:alpha val="40000"/>
                  </a:prstClr>
                </a:outerShdw>
              </a:effectLst>
            </p:spPr>
            <p:txBody>
              <a:bodyPr anchor="ctr"/>
              <a:lstStyle/>
              <a:p>
                <a:pPr algn="ctr"/>
                <a:endParaRPr>
                  <a:ea typeface="思源黑体旧字形 Normal" panose="020B0400000000000000" pitchFamily="34" charset="-128"/>
                </a:endParaRPr>
              </a:p>
            </p:txBody>
          </p:sp>
          <p:sp>
            <p:nvSpPr>
              <p:cNvPr id="21" name="íślíḋè-Freeform: Shape 36"/>
              <p:cNvSpPr/>
              <p:nvPr/>
            </p:nvSpPr>
            <p:spPr bwMode="auto">
              <a:xfrm>
                <a:off x="800626" y="935180"/>
                <a:ext cx="953569" cy="57673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lumMod val="95000"/>
                </a:schemeClr>
              </a:solidFill>
              <a:ln w="9525">
                <a:solidFill>
                  <a:schemeClr val="bg1">
                    <a:lumMod val="85000"/>
                  </a:schemeClr>
                </a:solidFill>
                <a:round/>
              </a:ln>
              <a:effectLst/>
            </p:spPr>
            <p:txBody>
              <a:bodyPr anchor="ctr"/>
              <a:lstStyle/>
              <a:p>
                <a:pPr algn="ctr"/>
                <a:endParaRPr/>
              </a:p>
            </p:txBody>
          </p:sp>
          <p:grpSp>
            <p:nvGrpSpPr>
              <p:cNvPr id="22" name="Group 43"/>
              <p:cNvGrpSpPr/>
              <p:nvPr/>
            </p:nvGrpSpPr>
            <p:grpSpPr>
              <a:xfrm>
                <a:off x="1033078" y="1070820"/>
                <a:ext cx="399733" cy="305457"/>
                <a:chOff x="1201738" y="1511300"/>
                <a:chExt cx="168275" cy="128588"/>
              </a:xfrm>
              <a:solidFill>
                <a:schemeClr val="accent1"/>
              </a:solidFill>
            </p:grpSpPr>
            <p:sp>
              <p:nvSpPr>
                <p:cNvPr id="24" name="íślíḋè-Freeform: Shape 44"/>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ln>
              </p:spPr>
              <p:txBody>
                <a:bodyPr anchor="ctr"/>
                <a:lstStyle/>
                <a:p>
                  <a:pPr algn="ctr"/>
                  <a:endParaRPr/>
                </a:p>
              </p:txBody>
            </p:sp>
            <p:sp>
              <p:nvSpPr>
                <p:cNvPr id="25" name="íślíḋè-Freeform: Shape 45"/>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ln>
              </p:spPr>
              <p:txBody>
                <a:bodyPr anchor="ctr"/>
                <a:lstStyle/>
                <a:p>
                  <a:pPr algn="ctr"/>
                  <a:endParaRPr/>
                </a:p>
              </p:txBody>
            </p:sp>
            <p:sp>
              <p:nvSpPr>
                <p:cNvPr id="26" name="íślíḋè-Freeform: Shape 46"/>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ln>
              </p:spPr>
              <p:txBody>
                <a:bodyPr anchor="ctr"/>
                <a:lstStyle/>
                <a:p>
                  <a:pPr algn="ctr"/>
                  <a:endParaRPr/>
                </a:p>
              </p:txBody>
            </p:sp>
          </p:grpSp>
          <p:sp>
            <p:nvSpPr>
              <p:cNvPr id="23" name="矩形 22"/>
              <p:cNvSpPr/>
              <p:nvPr/>
            </p:nvSpPr>
            <p:spPr>
              <a:xfrm>
                <a:off x="1912915" y="928568"/>
                <a:ext cx="1322656" cy="581249"/>
              </a:xfrm>
              <a:prstGeom prst="rect">
                <a:avLst/>
              </a:prstGeom>
            </p:spPr>
            <p:txBody>
              <a:bodyPr wrap="square">
                <a:spAutoFit/>
                <a:scene3d>
                  <a:camera prst="orthographicFront"/>
                  <a:lightRig rig="threePt" dir="t"/>
                </a:scene3d>
                <a:sp3d contourW="12700"/>
              </a:bodyPr>
              <a:lstStyle/>
              <a:p>
                <a:pPr>
                  <a:lnSpc>
                    <a:spcPct val="120000"/>
                  </a:lnSpc>
                </a:pPr>
                <a:r>
                  <a:rPr lang="zh-CN" altLang="en-US" sz="2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规划二</a:t>
                </a:r>
              </a:p>
            </p:txBody>
          </p:sp>
        </p:grpSp>
        <p:grpSp>
          <p:nvGrpSpPr>
            <p:cNvPr id="17" name="组合 16"/>
            <p:cNvGrpSpPr/>
            <p:nvPr/>
          </p:nvGrpSpPr>
          <p:grpSpPr>
            <a:xfrm>
              <a:off x="5157987" y="723976"/>
              <a:ext cx="5733190" cy="1083854"/>
              <a:chOff x="6763231" y="1266580"/>
              <a:chExt cx="4554293" cy="1288894"/>
            </a:xfrm>
          </p:grpSpPr>
          <p:sp>
            <p:nvSpPr>
              <p:cNvPr id="18" name="文本框 17"/>
              <p:cNvSpPr txBox="1"/>
              <p:nvPr/>
            </p:nvSpPr>
            <p:spPr>
              <a:xfrm>
                <a:off x="6763231" y="1266580"/>
                <a:ext cx="2655858" cy="622201"/>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9" name="文本框 18"/>
              <p:cNvSpPr txBox="1"/>
              <p:nvPr/>
            </p:nvSpPr>
            <p:spPr>
              <a:xfrm>
                <a:off x="6763231" y="1786872"/>
                <a:ext cx="4554293" cy="76860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grpSp>
      </p:grpSp>
      <p:grpSp>
        <p:nvGrpSpPr>
          <p:cNvPr id="27" name="组合 26"/>
          <p:cNvGrpSpPr/>
          <p:nvPr/>
        </p:nvGrpSpPr>
        <p:grpSpPr>
          <a:xfrm>
            <a:off x="1136700" y="3914741"/>
            <a:ext cx="10090551" cy="1083854"/>
            <a:chOff x="800626" y="723976"/>
            <a:chExt cx="10090551" cy="1083854"/>
          </a:xfrm>
        </p:grpSpPr>
        <p:grpSp>
          <p:nvGrpSpPr>
            <p:cNvPr id="28" name="组合 27"/>
            <p:cNvGrpSpPr/>
            <p:nvPr/>
          </p:nvGrpSpPr>
          <p:grpSpPr>
            <a:xfrm>
              <a:off x="800626" y="928568"/>
              <a:ext cx="3876882" cy="583350"/>
              <a:chOff x="800626" y="928568"/>
              <a:chExt cx="3876882" cy="583350"/>
            </a:xfrm>
          </p:grpSpPr>
          <p:sp>
            <p:nvSpPr>
              <p:cNvPr id="32" name="íślíḋè-Freeform: Shape 35"/>
              <p:cNvSpPr/>
              <p:nvPr/>
            </p:nvSpPr>
            <p:spPr bwMode="auto">
              <a:xfrm>
                <a:off x="800626" y="935180"/>
                <a:ext cx="3876882" cy="576738"/>
              </a:xfrm>
              <a:prstGeom prst="homePlate">
                <a:avLst/>
              </a:prstGeom>
              <a:solidFill>
                <a:schemeClr val="accent1"/>
              </a:solidFill>
              <a:ln>
                <a:noFill/>
              </a:ln>
              <a:effectLst>
                <a:outerShdw blurRad="63500" algn="ctr" rotWithShape="0">
                  <a:prstClr val="black">
                    <a:alpha val="40000"/>
                  </a:prstClr>
                </a:outerShdw>
              </a:effectLst>
            </p:spPr>
            <p:txBody>
              <a:bodyPr anchor="ctr"/>
              <a:lstStyle/>
              <a:p>
                <a:pPr algn="ctr"/>
                <a:endParaRPr>
                  <a:ea typeface="思源黑体旧字形 Normal" panose="020B0400000000000000" pitchFamily="34" charset="-128"/>
                </a:endParaRPr>
              </a:p>
            </p:txBody>
          </p:sp>
          <p:sp>
            <p:nvSpPr>
              <p:cNvPr id="33" name="íślíḋè-Freeform: Shape 36"/>
              <p:cNvSpPr/>
              <p:nvPr/>
            </p:nvSpPr>
            <p:spPr bwMode="auto">
              <a:xfrm>
                <a:off x="800626" y="935180"/>
                <a:ext cx="953569" cy="57673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lumMod val="95000"/>
                </a:schemeClr>
              </a:solidFill>
              <a:ln w="9525">
                <a:solidFill>
                  <a:schemeClr val="bg1">
                    <a:lumMod val="85000"/>
                  </a:schemeClr>
                </a:solidFill>
                <a:round/>
              </a:ln>
              <a:effectLst/>
            </p:spPr>
            <p:txBody>
              <a:bodyPr anchor="ctr"/>
              <a:lstStyle/>
              <a:p>
                <a:pPr algn="ctr"/>
                <a:endParaRPr/>
              </a:p>
            </p:txBody>
          </p:sp>
          <p:grpSp>
            <p:nvGrpSpPr>
              <p:cNvPr id="34" name="Group 43"/>
              <p:cNvGrpSpPr/>
              <p:nvPr/>
            </p:nvGrpSpPr>
            <p:grpSpPr>
              <a:xfrm>
                <a:off x="1033078" y="1070820"/>
                <a:ext cx="399733" cy="305457"/>
                <a:chOff x="1201738" y="1511300"/>
                <a:chExt cx="168275" cy="128588"/>
              </a:xfrm>
              <a:solidFill>
                <a:schemeClr val="accent1"/>
              </a:solidFill>
            </p:grpSpPr>
            <p:sp>
              <p:nvSpPr>
                <p:cNvPr id="36" name="íślíḋè-Freeform: Shape 44"/>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ln>
              </p:spPr>
              <p:txBody>
                <a:bodyPr anchor="ctr"/>
                <a:lstStyle/>
                <a:p>
                  <a:pPr algn="ctr"/>
                  <a:endParaRPr/>
                </a:p>
              </p:txBody>
            </p:sp>
            <p:sp>
              <p:nvSpPr>
                <p:cNvPr id="37" name="íślíḋè-Freeform: Shape 45"/>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ln>
              </p:spPr>
              <p:txBody>
                <a:bodyPr anchor="ctr"/>
                <a:lstStyle/>
                <a:p>
                  <a:pPr algn="ctr"/>
                  <a:endParaRPr/>
                </a:p>
              </p:txBody>
            </p:sp>
            <p:sp>
              <p:nvSpPr>
                <p:cNvPr id="38" name="íślíḋè-Freeform: Shape 46"/>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ln>
              </p:spPr>
              <p:txBody>
                <a:bodyPr anchor="ctr"/>
                <a:lstStyle/>
                <a:p>
                  <a:pPr algn="ctr"/>
                  <a:endParaRPr/>
                </a:p>
              </p:txBody>
            </p:sp>
          </p:grpSp>
          <p:sp>
            <p:nvSpPr>
              <p:cNvPr id="35" name="矩形 34"/>
              <p:cNvSpPr/>
              <p:nvPr/>
            </p:nvSpPr>
            <p:spPr>
              <a:xfrm>
                <a:off x="1912915" y="928568"/>
                <a:ext cx="1322656" cy="581249"/>
              </a:xfrm>
              <a:prstGeom prst="rect">
                <a:avLst/>
              </a:prstGeom>
            </p:spPr>
            <p:txBody>
              <a:bodyPr wrap="square">
                <a:spAutoFit/>
                <a:scene3d>
                  <a:camera prst="orthographicFront"/>
                  <a:lightRig rig="threePt" dir="t"/>
                </a:scene3d>
                <a:sp3d contourW="12700"/>
              </a:bodyPr>
              <a:lstStyle/>
              <a:p>
                <a:pPr>
                  <a:lnSpc>
                    <a:spcPct val="120000"/>
                  </a:lnSpc>
                </a:pPr>
                <a:r>
                  <a:rPr lang="zh-CN" altLang="en-US" sz="2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规划三</a:t>
                </a:r>
              </a:p>
            </p:txBody>
          </p:sp>
        </p:grpSp>
        <p:grpSp>
          <p:nvGrpSpPr>
            <p:cNvPr id="29" name="组合 28"/>
            <p:cNvGrpSpPr/>
            <p:nvPr/>
          </p:nvGrpSpPr>
          <p:grpSpPr>
            <a:xfrm>
              <a:off x="5157987" y="723976"/>
              <a:ext cx="5733190" cy="1083854"/>
              <a:chOff x="6763231" y="1266580"/>
              <a:chExt cx="4554293" cy="1288894"/>
            </a:xfrm>
          </p:grpSpPr>
          <p:sp>
            <p:nvSpPr>
              <p:cNvPr id="30" name="文本框 29"/>
              <p:cNvSpPr txBox="1"/>
              <p:nvPr/>
            </p:nvSpPr>
            <p:spPr>
              <a:xfrm>
                <a:off x="6763231" y="1266580"/>
                <a:ext cx="2655858" cy="622201"/>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763231" y="1786872"/>
                <a:ext cx="4554293" cy="76860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grpSp>
      </p:grpSp>
      <p:grpSp>
        <p:nvGrpSpPr>
          <p:cNvPr id="39" name="组合 38"/>
          <p:cNvGrpSpPr/>
          <p:nvPr/>
        </p:nvGrpSpPr>
        <p:grpSpPr>
          <a:xfrm>
            <a:off x="1136700" y="5232716"/>
            <a:ext cx="10090551" cy="1083854"/>
            <a:chOff x="800626" y="723976"/>
            <a:chExt cx="10090551" cy="1083854"/>
          </a:xfrm>
        </p:grpSpPr>
        <p:grpSp>
          <p:nvGrpSpPr>
            <p:cNvPr id="40" name="组合 39"/>
            <p:cNvGrpSpPr/>
            <p:nvPr/>
          </p:nvGrpSpPr>
          <p:grpSpPr>
            <a:xfrm>
              <a:off x="800626" y="928568"/>
              <a:ext cx="3876882" cy="583350"/>
              <a:chOff x="800626" y="928568"/>
              <a:chExt cx="3876882" cy="583350"/>
            </a:xfrm>
          </p:grpSpPr>
          <p:sp>
            <p:nvSpPr>
              <p:cNvPr id="44" name="íślíḋè-Freeform: Shape 35"/>
              <p:cNvSpPr/>
              <p:nvPr/>
            </p:nvSpPr>
            <p:spPr bwMode="auto">
              <a:xfrm>
                <a:off x="800626" y="935180"/>
                <a:ext cx="3876882" cy="576738"/>
              </a:xfrm>
              <a:prstGeom prst="homePlate">
                <a:avLst/>
              </a:prstGeom>
              <a:solidFill>
                <a:schemeClr val="accent1"/>
              </a:solidFill>
              <a:ln>
                <a:noFill/>
              </a:ln>
              <a:effectLst>
                <a:outerShdw blurRad="63500" algn="ctr" rotWithShape="0">
                  <a:prstClr val="black">
                    <a:alpha val="40000"/>
                  </a:prstClr>
                </a:outerShdw>
              </a:effectLst>
            </p:spPr>
            <p:txBody>
              <a:bodyPr anchor="ctr"/>
              <a:lstStyle/>
              <a:p>
                <a:pPr algn="ctr"/>
                <a:endParaRPr>
                  <a:ea typeface="思源黑体旧字形 Normal" panose="020B0400000000000000" pitchFamily="34" charset="-128"/>
                </a:endParaRPr>
              </a:p>
            </p:txBody>
          </p:sp>
          <p:sp>
            <p:nvSpPr>
              <p:cNvPr id="45" name="íślíḋè-Freeform: Shape 36"/>
              <p:cNvSpPr/>
              <p:nvPr/>
            </p:nvSpPr>
            <p:spPr bwMode="auto">
              <a:xfrm>
                <a:off x="800626" y="935180"/>
                <a:ext cx="953569" cy="57673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lumMod val="95000"/>
                </a:schemeClr>
              </a:solidFill>
              <a:ln w="9525">
                <a:solidFill>
                  <a:schemeClr val="bg1">
                    <a:lumMod val="85000"/>
                  </a:schemeClr>
                </a:solidFill>
                <a:round/>
              </a:ln>
              <a:effectLst/>
            </p:spPr>
            <p:txBody>
              <a:bodyPr anchor="ctr"/>
              <a:lstStyle/>
              <a:p>
                <a:pPr algn="ctr"/>
                <a:endParaRPr/>
              </a:p>
            </p:txBody>
          </p:sp>
          <p:grpSp>
            <p:nvGrpSpPr>
              <p:cNvPr id="46" name="Group 43"/>
              <p:cNvGrpSpPr/>
              <p:nvPr/>
            </p:nvGrpSpPr>
            <p:grpSpPr>
              <a:xfrm>
                <a:off x="1033078" y="1070820"/>
                <a:ext cx="399733" cy="305457"/>
                <a:chOff x="1201738" y="1511300"/>
                <a:chExt cx="168275" cy="128588"/>
              </a:xfrm>
              <a:solidFill>
                <a:schemeClr val="accent1"/>
              </a:solidFill>
            </p:grpSpPr>
            <p:sp>
              <p:nvSpPr>
                <p:cNvPr id="48" name="íślíḋè-Freeform: Shape 44"/>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ln>
              </p:spPr>
              <p:txBody>
                <a:bodyPr anchor="ctr"/>
                <a:lstStyle/>
                <a:p>
                  <a:pPr algn="ctr"/>
                  <a:endParaRPr/>
                </a:p>
              </p:txBody>
            </p:sp>
            <p:sp>
              <p:nvSpPr>
                <p:cNvPr id="49" name="íślíḋè-Freeform: Shape 45"/>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ln>
              </p:spPr>
              <p:txBody>
                <a:bodyPr anchor="ctr"/>
                <a:lstStyle/>
                <a:p>
                  <a:pPr algn="ctr"/>
                  <a:endParaRPr/>
                </a:p>
              </p:txBody>
            </p:sp>
            <p:sp>
              <p:nvSpPr>
                <p:cNvPr id="50" name="íślíḋè-Freeform: Shape 46"/>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ln>
              </p:spPr>
              <p:txBody>
                <a:bodyPr anchor="ctr"/>
                <a:lstStyle/>
                <a:p>
                  <a:pPr algn="ctr"/>
                  <a:endParaRPr/>
                </a:p>
              </p:txBody>
            </p:sp>
          </p:grpSp>
          <p:sp>
            <p:nvSpPr>
              <p:cNvPr id="47" name="矩形 46"/>
              <p:cNvSpPr/>
              <p:nvPr/>
            </p:nvSpPr>
            <p:spPr>
              <a:xfrm>
                <a:off x="1912915" y="928568"/>
                <a:ext cx="1322656" cy="581249"/>
              </a:xfrm>
              <a:prstGeom prst="rect">
                <a:avLst/>
              </a:prstGeom>
            </p:spPr>
            <p:txBody>
              <a:bodyPr wrap="square">
                <a:spAutoFit/>
                <a:scene3d>
                  <a:camera prst="orthographicFront"/>
                  <a:lightRig rig="threePt" dir="t"/>
                </a:scene3d>
                <a:sp3d contourW="12700"/>
              </a:bodyPr>
              <a:lstStyle/>
              <a:p>
                <a:pPr>
                  <a:lnSpc>
                    <a:spcPct val="120000"/>
                  </a:lnSpc>
                </a:pPr>
                <a:r>
                  <a:rPr lang="zh-CN" altLang="en-US" sz="2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规划四</a:t>
                </a:r>
              </a:p>
            </p:txBody>
          </p:sp>
        </p:grpSp>
        <p:grpSp>
          <p:nvGrpSpPr>
            <p:cNvPr id="41" name="组合 40"/>
            <p:cNvGrpSpPr/>
            <p:nvPr/>
          </p:nvGrpSpPr>
          <p:grpSpPr>
            <a:xfrm>
              <a:off x="5157987" y="723976"/>
              <a:ext cx="5733190" cy="1083854"/>
              <a:chOff x="6763231" y="1266580"/>
              <a:chExt cx="4554293" cy="1288894"/>
            </a:xfrm>
          </p:grpSpPr>
          <p:sp>
            <p:nvSpPr>
              <p:cNvPr id="42" name="文本框 41"/>
              <p:cNvSpPr txBox="1"/>
              <p:nvPr/>
            </p:nvSpPr>
            <p:spPr>
              <a:xfrm>
                <a:off x="6763231" y="1266580"/>
                <a:ext cx="2655858" cy="622201"/>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3" name="文本框 42"/>
              <p:cNvSpPr txBox="1"/>
              <p:nvPr/>
            </p:nvSpPr>
            <p:spPr>
              <a:xfrm>
                <a:off x="6763231" y="1786872"/>
                <a:ext cx="4554293" cy="76860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grpSp>
      </p:grpSp>
      <p:grpSp>
        <p:nvGrpSpPr>
          <p:cNvPr id="51" name="组合 50"/>
          <p:cNvGrpSpPr/>
          <p:nvPr/>
        </p:nvGrpSpPr>
        <p:grpSpPr>
          <a:xfrm>
            <a:off x="170823" y="215616"/>
            <a:ext cx="6536180" cy="523220"/>
            <a:chOff x="170823" y="215616"/>
            <a:chExt cx="6536180" cy="523220"/>
          </a:xfrm>
        </p:grpSpPr>
        <p:sp>
          <p:nvSpPr>
            <p:cNvPr id="52" name="文本框 51"/>
            <p:cNvSpPr txBox="1"/>
            <p:nvPr/>
          </p:nvSpPr>
          <p:spPr>
            <a:xfrm>
              <a:off x="527387" y="215616"/>
              <a:ext cx="6179616" cy="523220"/>
            </a:xfrm>
            <a:prstGeom prst="rect">
              <a:avLst/>
            </a:prstGeom>
            <a:noFill/>
          </p:spPr>
          <p:txBody>
            <a:bodyPr wrap="square" rtlCol="0" anchor="ctr" anchorCtr="0">
              <a:spAutoFit/>
            </a:bodyPr>
            <a:lstStyle/>
            <a:p>
              <a:r>
                <a:rPr lang="zh-CN" altLang="en-US" sz="2800" b="1"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p:txBody>
        </p:sp>
        <p:sp>
          <p:nvSpPr>
            <p:cNvPr id="53" name="矩形 52"/>
            <p:cNvSpPr/>
            <p:nvPr/>
          </p:nvSpPr>
          <p:spPr>
            <a:xfrm>
              <a:off x="170823" y="286555"/>
              <a:ext cx="221063"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53"/>
            <p:cNvSpPr/>
            <p:nvPr/>
          </p:nvSpPr>
          <p:spPr>
            <a:xfrm>
              <a:off x="452177" y="286555"/>
              <a:ext cx="56866"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0-#ppt_w/2"/>
                                          </p:val>
                                        </p:tav>
                                        <p:tav tm="100000">
                                          <p:val>
                                            <p:strVal val="#ppt_x"/>
                                          </p:val>
                                        </p:tav>
                                      </p:tavLst>
                                    </p:anim>
                                    <p:anim calcmode="lin" valueType="num">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ipe(left)">
                                      <p:cBhvr>
                                        <p:cTn id="20" dur="500"/>
                                        <p:tgtEl>
                                          <p:spTgt spid="27"/>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wipe(left)">
                                      <p:cBhvr>
                                        <p:cTn id="2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69"/>
          <p:cNvSpPr>
            <a:spLocks noEditPoints="1"/>
          </p:cNvSpPr>
          <p:nvPr/>
        </p:nvSpPr>
        <p:spPr bwMode="auto">
          <a:xfrm>
            <a:off x="5104414" y="1534692"/>
            <a:ext cx="1974593" cy="4665055"/>
          </a:xfrm>
          <a:custGeom>
            <a:avLst/>
            <a:gdLst>
              <a:gd name="T0" fmla="*/ 3562183 w 693"/>
              <a:gd name="T1" fmla="*/ 8655381 h 1641"/>
              <a:gd name="T2" fmla="*/ 2963736 w 693"/>
              <a:gd name="T3" fmla="*/ 5601544 h 1641"/>
              <a:gd name="T4" fmla="*/ 2838347 w 693"/>
              <a:gd name="T5" fmla="*/ 4486922 h 1641"/>
              <a:gd name="T6" fmla="*/ 3032130 w 693"/>
              <a:gd name="T7" fmla="*/ 4322004 h 1641"/>
              <a:gd name="T8" fmla="*/ 3254410 w 693"/>
              <a:gd name="T9" fmla="*/ 2877545 h 1641"/>
              <a:gd name="T10" fmla="*/ 2878243 w 693"/>
              <a:gd name="T11" fmla="*/ 1603691 h 1641"/>
              <a:gd name="T12" fmla="*/ 2245600 w 693"/>
              <a:gd name="T13" fmla="*/ 1381904 h 1641"/>
              <a:gd name="T14" fmla="*/ 1960625 w 693"/>
              <a:gd name="T15" fmla="*/ 1216985 h 1641"/>
              <a:gd name="T16" fmla="*/ 1943527 w 693"/>
              <a:gd name="T17" fmla="*/ 1160117 h 1641"/>
              <a:gd name="T18" fmla="*/ 2017620 w 693"/>
              <a:gd name="T19" fmla="*/ 369645 h 1641"/>
              <a:gd name="T20" fmla="*/ 1783941 w 693"/>
              <a:gd name="T21" fmla="*/ 0 h 1641"/>
              <a:gd name="T22" fmla="*/ 1299484 w 693"/>
              <a:gd name="T23" fmla="*/ 136484 h 1641"/>
              <a:gd name="T24" fmla="*/ 1219691 w 693"/>
              <a:gd name="T25" fmla="*/ 688108 h 1641"/>
              <a:gd name="T26" fmla="*/ 1367878 w 693"/>
              <a:gd name="T27" fmla="*/ 1137369 h 1641"/>
              <a:gd name="T28" fmla="*/ 1367878 w 693"/>
              <a:gd name="T29" fmla="*/ 1222672 h 1641"/>
              <a:gd name="T30" fmla="*/ 837825 w 693"/>
              <a:gd name="T31" fmla="*/ 1546822 h 1641"/>
              <a:gd name="T32" fmla="*/ 125389 w 693"/>
              <a:gd name="T33" fmla="*/ 3019716 h 1641"/>
              <a:gd name="T34" fmla="*/ 644043 w 693"/>
              <a:gd name="T35" fmla="*/ 4418680 h 1641"/>
              <a:gd name="T36" fmla="*/ 815027 w 693"/>
              <a:gd name="T37" fmla="*/ 4560851 h 1641"/>
              <a:gd name="T38" fmla="*/ 1253888 w 693"/>
              <a:gd name="T39" fmla="*/ 6727540 h 1641"/>
              <a:gd name="T40" fmla="*/ 1521764 w 693"/>
              <a:gd name="T41" fmla="*/ 8359665 h 1641"/>
              <a:gd name="T42" fmla="*/ 1316583 w 693"/>
              <a:gd name="T43" fmla="*/ 9110329 h 1641"/>
              <a:gd name="T44" fmla="*/ 1954926 w 693"/>
              <a:gd name="T45" fmla="*/ 9070521 h 1641"/>
              <a:gd name="T46" fmla="*/ 2000522 w 693"/>
              <a:gd name="T47" fmla="*/ 8553018 h 1641"/>
              <a:gd name="T48" fmla="*/ 1949226 w 693"/>
              <a:gd name="T49" fmla="*/ 7546446 h 1641"/>
              <a:gd name="T50" fmla="*/ 1903630 w 693"/>
              <a:gd name="T51" fmla="*/ 6642237 h 1641"/>
              <a:gd name="T52" fmla="*/ 2120211 w 693"/>
              <a:gd name="T53" fmla="*/ 5635665 h 1641"/>
              <a:gd name="T54" fmla="*/ 2821249 w 693"/>
              <a:gd name="T55" fmla="*/ 8274362 h 1641"/>
              <a:gd name="T56" fmla="*/ 3151819 w 693"/>
              <a:gd name="T57" fmla="*/ 9070521 h 1641"/>
              <a:gd name="T58" fmla="*/ 3949748 w 693"/>
              <a:gd name="T59" fmla="*/ 9258187 h 1641"/>
              <a:gd name="T60" fmla="*/ 655442 w 693"/>
              <a:gd name="T61" fmla="*/ 3457603 h 1641"/>
              <a:gd name="T62" fmla="*/ 712437 w 693"/>
              <a:gd name="T63" fmla="*/ 2979908 h 1641"/>
              <a:gd name="T64" fmla="*/ 2251299 w 693"/>
              <a:gd name="T65" fmla="*/ 3923924 h 1641"/>
              <a:gd name="T66" fmla="*/ 1789641 w 693"/>
              <a:gd name="T67" fmla="*/ 1745862 h 1641"/>
              <a:gd name="T68" fmla="*/ 1595858 w 693"/>
              <a:gd name="T69" fmla="*/ 1654872 h 1641"/>
              <a:gd name="T70" fmla="*/ 1681350 w 693"/>
              <a:gd name="T71" fmla="*/ 2758121 h 1641"/>
              <a:gd name="T72" fmla="*/ 1561661 w 693"/>
              <a:gd name="T73" fmla="*/ 3906864 h 1641"/>
              <a:gd name="T74" fmla="*/ 1339381 w 693"/>
              <a:gd name="T75" fmla="*/ 3082271 h 1641"/>
              <a:gd name="T76" fmla="*/ 1413474 w 693"/>
              <a:gd name="T77" fmla="*/ 1279541 h 1641"/>
              <a:gd name="T78" fmla="*/ 1903630 w 693"/>
              <a:gd name="T79" fmla="*/ 1290914 h 1641"/>
              <a:gd name="T80" fmla="*/ 2171506 w 693"/>
              <a:gd name="T81" fmla="*/ 2348668 h 1641"/>
              <a:gd name="T82" fmla="*/ 2342491 w 693"/>
              <a:gd name="T83" fmla="*/ 3918238 h 1641"/>
              <a:gd name="T84" fmla="*/ 2695860 w 693"/>
              <a:gd name="T85" fmla="*/ 2758121 h 1641"/>
              <a:gd name="T86" fmla="*/ 2855446 w 693"/>
              <a:gd name="T87" fmla="*/ 3275624 h 164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693" h="1641">
                <a:moveTo>
                  <a:pt x="669" y="1590"/>
                </a:moveTo>
                <a:cubicBezTo>
                  <a:pt x="650" y="1579"/>
                  <a:pt x="636" y="1550"/>
                  <a:pt x="629" y="1542"/>
                </a:cubicBezTo>
                <a:cubicBezTo>
                  <a:pt x="622" y="1535"/>
                  <a:pt x="631" y="1537"/>
                  <a:pt x="625" y="1522"/>
                </a:cubicBezTo>
                <a:cubicBezTo>
                  <a:pt x="619" y="1507"/>
                  <a:pt x="600" y="1419"/>
                  <a:pt x="597" y="1391"/>
                </a:cubicBezTo>
                <a:cubicBezTo>
                  <a:pt x="593" y="1362"/>
                  <a:pt x="595" y="1265"/>
                  <a:pt x="582" y="1219"/>
                </a:cubicBezTo>
                <a:cubicBezTo>
                  <a:pt x="568" y="1173"/>
                  <a:pt x="526" y="1025"/>
                  <a:pt x="520" y="985"/>
                </a:cubicBezTo>
                <a:cubicBezTo>
                  <a:pt x="514" y="944"/>
                  <a:pt x="505" y="903"/>
                  <a:pt x="505" y="881"/>
                </a:cubicBezTo>
                <a:cubicBezTo>
                  <a:pt x="505" y="858"/>
                  <a:pt x="503" y="843"/>
                  <a:pt x="496" y="827"/>
                </a:cubicBezTo>
                <a:cubicBezTo>
                  <a:pt x="490" y="811"/>
                  <a:pt x="498" y="789"/>
                  <a:pt x="498" y="789"/>
                </a:cubicBezTo>
                <a:cubicBezTo>
                  <a:pt x="498" y="789"/>
                  <a:pt x="514" y="801"/>
                  <a:pt x="524" y="810"/>
                </a:cubicBezTo>
                <a:cubicBezTo>
                  <a:pt x="534" y="819"/>
                  <a:pt x="534" y="805"/>
                  <a:pt x="529" y="785"/>
                </a:cubicBezTo>
                <a:cubicBezTo>
                  <a:pt x="524" y="765"/>
                  <a:pt x="527" y="754"/>
                  <a:pt x="532" y="760"/>
                </a:cubicBezTo>
                <a:cubicBezTo>
                  <a:pt x="537" y="767"/>
                  <a:pt x="541" y="728"/>
                  <a:pt x="553" y="705"/>
                </a:cubicBezTo>
                <a:cubicBezTo>
                  <a:pt x="566" y="681"/>
                  <a:pt x="593" y="633"/>
                  <a:pt x="587" y="606"/>
                </a:cubicBezTo>
                <a:cubicBezTo>
                  <a:pt x="581" y="578"/>
                  <a:pt x="578" y="530"/>
                  <a:pt x="571" y="506"/>
                </a:cubicBezTo>
                <a:cubicBezTo>
                  <a:pt x="563" y="483"/>
                  <a:pt x="556" y="441"/>
                  <a:pt x="547" y="415"/>
                </a:cubicBezTo>
                <a:cubicBezTo>
                  <a:pt x="538" y="389"/>
                  <a:pt x="540" y="376"/>
                  <a:pt x="529" y="350"/>
                </a:cubicBezTo>
                <a:cubicBezTo>
                  <a:pt x="517" y="324"/>
                  <a:pt x="505" y="295"/>
                  <a:pt x="505" y="282"/>
                </a:cubicBezTo>
                <a:cubicBezTo>
                  <a:pt x="505" y="275"/>
                  <a:pt x="502" y="269"/>
                  <a:pt x="491" y="265"/>
                </a:cubicBezTo>
                <a:cubicBezTo>
                  <a:pt x="483" y="261"/>
                  <a:pt x="469" y="258"/>
                  <a:pt x="449" y="255"/>
                </a:cubicBezTo>
                <a:cubicBezTo>
                  <a:pt x="428" y="252"/>
                  <a:pt x="409" y="248"/>
                  <a:pt x="394" y="243"/>
                </a:cubicBezTo>
                <a:cubicBezTo>
                  <a:pt x="393" y="243"/>
                  <a:pt x="392" y="242"/>
                  <a:pt x="391" y="242"/>
                </a:cubicBezTo>
                <a:cubicBezTo>
                  <a:pt x="391" y="242"/>
                  <a:pt x="390" y="242"/>
                  <a:pt x="390" y="242"/>
                </a:cubicBezTo>
                <a:cubicBezTo>
                  <a:pt x="370" y="235"/>
                  <a:pt x="344" y="214"/>
                  <a:pt x="344" y="214"/>
                </a:cubicBezTo>
                <a:cubicBezTo>
                  <a:pt x="336" y="225"/>
                  <a:pt x="336" y="225"/>
                  <a:pt x="336" y="225"/>
                </a:cubicBezTo>
                <a:cubicBezTo>
                  <a:pt x="339" y="221"/>
                  <a:pt x="341" y="218"/>
                  <a:pt x="344" y="214"/>
                </a:cubicBezTo>
                <a:cubicBezTo>
                  <a:pt x="341" y="211"/>
                  <a:pt x="336" y="204"/>
                  <a:pt x="341" y="204"/>
                </a:cubicBezTo>
                <a:cubicBezTo>
                  <a:pt x="352" y="203"/>
                  <a:pt x="354" y="159"/>
                  <a:pt x="360" y="146"/>
                </a:cubicBezTo>
                <a:cubicBezTo>
                  <a:pt x="366" y="133"/>
                  <a:pt x="364" y="124"/>
                  <a:pt x="360" y="112"/>
                </a:cubicBezTo>
                <a:cubicBezTo>
                  <a:pt x="356" y="101"/>
                  <a:pt x="364" y="84"/>
                  <a:pt x="354" y="65"/>
                </a:cubicBezTo>
                <a:cubicBezTo>
                  <a:pt x="344" y="47"/>
                  <a:pt x="358" y="24"/>
                  <a:pt x="344" y="22"/>
                </a:cubicBezTo>
                <a:cubicBezTo>
                  <a:pt x="330" y="20"/>
                  <a:pt x="335" y="3"/>
                  <a:pt x="322" y="3"/>
                </a:cubicBezTo>
                <a:cubicBezTo>
                  <a:pt x="318" y="3"/>
                  <a:pt x="315" y="2"/>
                  <a:pt x="313" y="0"/>
                </a:cubicBezTo>
                <a:cubicBezTo>
                  <a:pt x="302" y="21"/>
                  <a:pt x="285" y="14"/>
                  <a:pt x="285" y="14"/>
                </a:cubicBezTo>
                <a:cubicBezTo>
                  <a:pt x="259" y="8"/>
                  <a:pt x="242" y="14"/>
                  <a:pt x="230" y="23"/>
                </a:cubicBezTo>
                <a:cubicBezTo>
                  <a:pt x="230" y="23"/>
                  <a:pt x="229" y="24"/>
                  <a:pt x="228" y="24"/>
                </a:cubicBezTo>
                <a:cubicBezTo>
                  <a:pt x="213" y="38"/>
                  <a:pt x="208" y="57"/>
                  <a:pt x="208" y="58"/>
                </a:cubicBezTo>
                <a:cubicBezTo>
                  <a:pt x="207" y="65"/>
                  <a:pt x="206" y="72"/>
                  <a:pt x="206" y="77"/>
                </a:cubicBezTo>
                <a:cubicBezTo>
                  <a:pt x="208" y="95"/>
                  <a:pt x="213" y="113"/>
                  <a:pt x="214" y="121"/>
                </a:cubicBezTo>
                <a:cubicBezTo>
                  <a:pt x="215" y="128"/>
                  <a:pt x="219" y="158"/>
                  <a:pt x="225" y="158"/>
                </a:cubicBezTo>
                <a:cubicBezTo>
                  <a:pt x="231" y="158"/>
                  <a:pt x="233" y="159"/>
                  <a:pt x="233" y="159"/>
                </a:cubicBezTo>
                <a:cubicBezTo>
                  <a:pt x="233" y="159"/>
                  <a:pt x="240" y="182"/>
                  <a:pt x="240" y="200"/>
                </a:cubicBezTo>
                <a:cubicBezTo>
                  <a:pt x="240" y="208"/>
                  <a:pt x="240" y="212"/>
                  <a:pt x="240" y="215"/>
                </a:cubicBezTo>
                <a:cubicBezTo>
                  <a:pt x="240" y="215"/>
                  <a:pt x="240" y="215"/>
                  <a:pt x="240" y="215"/>
                </a:cubicBezTo>
                <a:cubicBezTo>
                  <a:pt x="240" y="215"/>
                  <a:pt x="240" y="215"/>
                  <a:pt x="240" y="215"/>
                </a:cubicBezTo>
                <a:cubicBezTo>
                  <a:pt x="240" y="215"/>
                  <a:pt x="240" y="215"/>
                  <a:pt x="240" y="215"/>
                </a:cubicBezTo>
                <a:cubicBezTo>
                  <a:pt x="240" y="215"/>
                  <a:pt x="224" y="238"/>
                  <a:pt x="206" y="246"/>
                </a:cubicBezTo>
                <a:cubicBezTo>
                  <a:pt x="188" y="255"/>
                  <a:pt x="162" y="268"/>
                  <a:pt x="147" y="272"/>
                </a:cubicBezTo>
                <a:cubicBezTo>
                  <a:pt x="136" y="275"/>
                  <a:pt x="124" y="279"/>
                  <a:pt x="115" y="285"/>
                </a:cubicBezTo>
                <a:cubicBezTo>
                  <a:pt x="103" y="293"/>
                  <a:pt x="93" y="305"/>
                  <a:pt x="89" y="326"/>
                </a:cubicBezTo>
                <a:cubicBezTo>
                  <a:pt x="82" y="365"/>
                  <a:pt x="42" y="495"/>
                  <a:pt x="22" y="531"/>
                </a:cubicBezTo>
                <a:cubicBezTo>
                  <a:pt x="3" y="567"/>
                  <a:pt x="0" y="616"/>
                  <a:pt x="20" y="646"/>
                </a:cubicBezTo>
                <a:cubicBezTo>
                  <a:pt x="39" y="676"/>
                  <a:pt x="86" y="750"/>
                  <a:pt x="93" y="760"/>
                </a:cubicBezTo>
                <a:cubicBezTo>
                  <a:pt x="100" y="770"/>
                  <a:pt x="102" y="778"/>
                  <a:pt x="113" y="777"/>
                </a:cubicBezTo>
                <a:cubicBezTo>
                  <a:pt x="113" y="777"/>
                  <a:pt x="114" y="776"/>
                  <a:pt x="115" y="776"/>
                </a:cubicBezTo>
                <a:cubicBezTo>
                  <a:pt x="124" y="776"/>
                  <a:pt x="130" y="777"/>
                  <a:pt x="130" y="777"/>
                </a:cubicBezTo>
                <a:cubicBezTo>
                  <a:pt x="130" y="777"/>
                  <a:pt x="135" y="796"/>
                  <a:pt x="143" y="802"/>
                </a:cubicBezTo>
                <a:cubicBezTo>
                  <a:pt x="151" y="808"/>
                  <a:pt x="161" y="828"/>
                  <a:pt x="163" y="821"/>
                </a:cubicBezTo>
                <a:cubicBezTo>
                  <a:pt x="166" y="814"/>
                  <a:pt x="173" y="872"/>
                  <a:pt x="180" y="903"/>
                </a:cubicBezTo>
                <a:cubicBezTo>
                  <a:pt x="187" y="934"/>
                  <a:pt x="220" y="1152"/>
                  <a:pt x="220" y="1183"/>
                </a:cubicBezTo>
                <a:cubicBezTo>
                  <a:pt x="220" y="1214"/>
                  <a:pt x="232" y="1246"/>
                  <a:pt x="231" y="1268"/>
                </a:cubicBezTo>
                <a:cubicBezTo>
                  <a:pt x="230" y="1291"/>
                  <a:pt x="235" y="1349"/>
                  <a:pt x="236" y="1381"/>
                </a:cubicBezTo>
                <a:cubicBezTo>
                  <a:pt x="237" y="1413"/>
                  <a:pt x="267" y="1447"/>
                  <a:pt x="267" y="1470"/>
                </a:cubicBezTo>
                <a:cubicBezTo>
                  <a:pt x="267" y="1494"/>
                  <a:pt x="260" y="1505"/>
                  <a:pt x="263" y="1519"/>
                </a:cubicBezTo>
                <a:cubicBezTo>
                  <a:pt x="267" y="1532"/>
                  <a:pt x="266" y="1542"/>
                  <a:pt x="251" y="1558"/>
                </a:cubicBezTo>
                <a:cubicBezTo>
                  <a:pt x="236" y="1574"/>
                  <a:pt x="230" y="1589"/>
                  <a:pt x="231" y="1602"/>
                </a:cubicBezTo>
                <a:cubicBezTo>
                  <a:pt x="232" y="1614"/>
                  <a:pt x="236" y="1619"/>
                  <a:pt x="266" y="1620"/>
                </a:cubicBezTo>
                <a:cubicBezTo>
                  <a:pt x="296" y="1621"/>
                  <a:pt x="324" y="1613"/>
                  <a:pt x="324" y="1605"/>
                </a:cubicBezTo>
                <a:cubicBezTo>
                  <a:pt x="324" y="1598"/>
                  <a:pt x="334" y="1595"/>
                  <a:pt x="343" y="1595"/>
                </a:cubicBezTo>
                <a:cubicBezTo>
                  <a:pt x="351" y="1595"/>
                  <a:pt x="350" y="1587"/>
                  <a:pt x="346" y="1569"/>
                </a:cubicBezTo>
                <a:cubicBezTo>
                  <a:pt x="343" y="1552"/>
                  <a:pt x="330" y="1528"/>
                  <a:pt x="338" y="1531"/>
                </a:cubicBezTo>
                <a:cubicBezTo>
                  <a:pt x="345" y="1533"/>
                  <a:pt x="351" y="1528"/>
                  <a:pt x="351" y="1504"/>
                </a:cubicBezTo>
                <a:cubicBezTo>
                  <a:pt x="351" y="1479"/>
                  <a:pt x="355" y="1471"/>
                  <a:pt x="344" y="1457"/>
                </a:cubicBezTo>
                <a:cubicBezTo>
                  <a:pt x="333" y="1442"/>
                  <a:pt x="335" y="1415"/>
                  <a:pt x="338" y="1392"/>
                </a:cubicBezTo>
                <a:cubicBezTo>
                  <a:pt x="340" y="1370"/>
                  <a:pt x="348" y="1354"/>
                  <a:pt x="342" y="1327"/>
                </a:cubicBezTo>
                <a:cubicBezTo>
                  <a:pt x="335" y="1299"/>
                  <a:pt x="334" y="1266"/>
                  <a:pt x="338" y="1252"/>
                </a:cubicBezTo>
                <a:cubicBezTo>
                  <a:pt x="342" y="1239"/>
                  <a:pt x="339" y="1222"/>
                  <a:pt x="329" y="1211"/>
                </a:cubicBezTo>
                <a:cubicBezTo>
                  <a:pt x="319" y="1200"/>
                  <a:pt x="334" y="1180"/>
                  <a:pt x="334" y="1168"/>
                </a:cubicBezTo>
                <a:cubicBezTo>
                  <a:pt x="334" y="1156"/>
                  <a:pt x="330" y="1104"/>
                  <a:pt x="337" y="1052"/>
                </a:cubicBezTo>
                <a:cubicBezTo>
                  <a:pt x="343" y="999"/>
                  <a:pt x="344" y="960"/>
                  <a:pt x="345" y="946"/>
                </a:cubicBezTo>
                <a:cubicBezTo>
                  <a:pt x="346" y="933"/>
                  <a:pt x="354" y="939"/>
                  <a:pt x="372" y="991"/>
                </a:cubicBezTo>
                <a:cubicBezTo>
                  <a:pt x="391" y="1043"/>
                  <a:pt x="438" y="1205"/>
                  <a:pt x="447" y="1241"/>
                </a:cubicBezTo>
                <a:cubicBezTo>
                  <a:pt x="454" y="1272"/>
                  <a:pt x="480" y="1385"/>
                  <a:pt x="491" y="1436"/>
                </a:cubicBezTo>
                <a:cubicBezTo>
                  <a:pt x="493" y="1444"/>
                  <a:pt x="494" y="1451"/>
                  <a:pt x="495" y="1455"/>
                </a:cubicBezTo>
                <a:cubicBezTo>
                  <a:pt x="501" y="1486"/>
                  <a:pt x="509" y="1548"/>
                  <a:pt x="517" y="1548"/>
                </a:cubicBezTo>
                <a:cubicBezTo>
                  <a:pt x="526" y="1548"/>
                  <a:pt x="524" y="1554"/>
                  <a:pt x="525" y="1572"/>
                </a:cubicBezTo>
                <a:cubicBezTo>
                  <a:pt x="526" y="1589"/>
                  <a:pt x="543" y="1592"/>
                  <a:pt x="553" y="1595"/>
                </a:cubicBezTo>
                <a:cubicBezTo>
                  <a:pt x="563" y="1599"/>
                  <a:pt x="566" y="1589"/>
                  <a:pt x="566" y="1589"/>
                </a:cubicBezTo>
                <a:cubicBezTo>
                  <a:pt x="566" y="1589"/>
                  <a:pt x="582" y="1623"/>
                  <a:pt x="610" y="1626"/>
                </a:cubicBezTo>
                <a:cubicBezTo>
                  <a:pt x="639" y="1630"/>
                  <a:pt x="693" y="1641"/>
                  <a:pt x="693" y="1628"/>
                </a:cubicBezTo>
                <a:cubicBezTo>
                  <a:pt x="693" y="1614"/>
                  <a:pt x="687" y="1602"/>
                  <a:pt x="669" y="1590"/>
                </a:cubicBezTo>
                <a:close/>
                <a:moveTo>
                  <a:pt x="128" y="644"/>
                </a:moveTo>
                <a:cubicBezTo>
                  <a:pt x="128" y="632"/>
                  <a:pt x="122" y="619"/>
                  <a:pt x="115" y="608"/>
                </a:cubicBezTo>
                <a:cubicBezTo>
                  <a:pt x="105" y="594"/>
                  <a:pt x="95" y="582"/>
                  <a:pt x="99" y="575"/>
                </a:cubicBezTo>
                <a:cubicBezTo>
                  <a:pt x="105" y="563"/>
                  <a:pt x="110" y="563"/>
                  <a:pt x="115" y="554"/>
                </a:cubicBezTo>
                <a:cubicBezTo>
                  <a:pt x="118" y="549"/>
                  <a:pt x="121" y="541"/>
                  <a:pt x="125" y="524"/>
                </a:cubicBezTo>
                <a:cubicBezTo>
                  <a:pt x="124" y="559"/>
                  <a:pt x="136" y="611"/>
                  <a:pt x="128" y="644"/>
                </a:cubicBezTo>
                <a:close/>
                <a:moveTo>
                  <a:pt x="411" y="689"/>
                </a:moveTo>
                <a:cubicBezTo>
                  <a:pt x="407" y="690"/>
                  <a:pt x="402" y="690"/>
                  <a:pt x="395" y="690"/>
                </a:cubicBezTo>
                <a:cubicBezTo>
                  <a:pt x="395" y="685"/>
                  <a:pt x="395" y="680"/>
                  <a:pt x="393" y="674"/>
                </a:cubicBezTo>
                <a:cubicBezTo>
                  <a:pt x="389" y="655"/>
                  <a:pt x="367" y="523"/>
                  <a:pt x="351" y="448"/>
                </a:cubicBezTo>
                <a:cubicBezTo>
                  <a:pt x="335" y="373"/>
                  <a:pt x="318" y="317"/>
                  <a:pt x="314" y="307"/>
                </a:cubicBezTo>
                <a:cubicBezTo>
                  <a:pt x="310" y="297"/>
                  <a:pt x="323" y="293"/>
                  <a:pt x="323" y="293"/>
                </a:cubicBezTo>
                <a:cubicBezTo>
                  <a:pt x="299" y="269"/>
                  <a:pt x="299" y="269"/>
                  <a:pt x="299" y="269"/>
                </a:cubicBezTo>
                <a:cubicBezTo>
                  <a:pt x="288" y="274"/>
                  <a:pt x="280" y="291"/>
                  <a:pt x="280" y="291"/>
                </a:cubicBezTo>
                <a:cubicBezTo>
                  <a:pt x="280" y="291"/>
                  <a:pt x="292" y="299"/>
                  <a:pt x="294" y="307"/>
                </a:cubicBezTo>
                <a:cubicBezTo>
                  <a:pt x="296" y="315"/>
                  <a:pt x="292" y="325"/>
                  <a:pt x="286" y="343"/>
                </a:cubicBezTo>
                <a:cubicBezTo>
                  <a:pt x="281" y="362"/>
                  <a:pt x="288" y="443"/>
                  <a:pt x="295" y="485"/>
                </a:cubicBezTo>
                <a:cubicBezTo>
                  <a:pt x="302" y="527"/>
                  <a:pt x="315" y="621"/>
                  <a:pt x="323" y="669"/>
                </a:cubicBezTo>
                <a:cubicBezTo>
                  <a:pt x="324" y="677"/>
                  <a:pt x="326" y="683"/>
                  <a:pt x="327" y="689"/>
                </a:cubicBezTo>
                <a:cubicBezTo>
                  <a:pt x="308" y="688"/>
                  <a:pt x="289" y="687"/>
                  <a:pt x="274" y="687"/>
                </a:cubicBezTo>
                <a:cubicBezTo>
                  <a:pt x="232" y="687"/>
                  <a:pt x="191" y="692"/>
                  <a:pt x="191" y="692"/>
                </a:cubicBezTo>
                <a:cubicBezTo>
                  <a:pt x="191" y="692"/>
                  <a:pt x="199" y="672"/>
                  <a:pt x="212" y="643"/>
                </a:cubicBezTo>
                <a:cubicBezTo>
                  <a:pt x="224" y="615"/>
                  <a:pt x="226" y="589"/>
                  <a:pt x="235" y="542"/>
                </a:cubicBezTo>
                <a:cubicBezTo>
                  <a:pt x="245" y="495"/>
                  <a:pt x="237" y="463"/>
                  <a:pt x="237" y="406"/>
                </a:cubicBezTo>
                <a:cubicBezTo>
                  <a:pt x="237" y="361"/>
                  <a:pt x="234" y="300"/>
                  <a:pt x="231" y="263"/>
                </a:cubicBezTo>
                <a:cubicBezTo>
                  <a:pt x="231" y="257"/>
                  <a:pt x="231" y="235"/>
                  <a:pt x="248" y="225"/>
                </a:cubicBezTo>
                <a:cubicBezTo>
                  <a:pt x="257" y="236"/>
                  <a:pt x="268" y="248"/>
                  <a:pt x="281" y="257"/>
                </a:cubicBezTo>
                <a:cubicBezTo>
                  <a:pt x="304" y="273"/>
                  <a:pt x="306" y="261"/>
                  <a:pt x="320" y="244"/>
                </a:cubicBezTo>
                <a:cubicBezTo>
                  <a:pt x="326" y="237"/>
                  <a:pt x="330" y="232"/>
                  <a:pt x="334" y="227"/>
                </a:cubicBezTo>
                <a:cubicBezTo>
                  <a:pt x="334" y="227"/>
                  <a:pt x="334" y="227"/>
                  <a:pt x="334" y="227"/>
                </a:cubicBezTo>
                <a:cubicBezTo>
                  <a:pt x="353" y="218"/>
                  <a:pt x="370" y="255"/>
                  <a:pt x="370" y="255"/>
                </a:cubicBezTo>
                <a:cubicBezTo>
                  <a:pt x="382" y="288"/>
                  <a:pt x="381" y="349"/>
                  <a:pt x="381" y="413"/>
                </a:cubicBezTo>
                <a:cubicBezTo>
                  <a:pt x="381" y="478"/>
                  <a:pt x="393" y="542"/>
                  <a:pt x="406" y="589"/>
                </a:cubicBezTo>
                <a:cubicBezTo>
                  <a:pt x="418" y="636"/>
                  <a:pt x="437" y="678"/>
                  <a:pt x="437" y="678"/>
                </a:cubicBezTo>
                <a:cubicBezTo>
                  <a:pt x="437" y="678"/>
                  <a:pt x="426" y="684"/>
                  <a:pt x="411" y="689"/>
                </a:cubicBezTo>
                <a:close/>
                <a:moveTo>
                  <a:pt x="491" y="631"/>
                </a:moveTo>
                <a:cubicBezTo>
                  <a:pt x="489" y="627"/>
                  <a:pt x="490" y="600"/>
                  <a:pt x="484" y="579"/>
                </a:cubicBezTo>
                <a:cubicBezTo>
                  <a:pt x="477" y="556"/>
                  <a:pt x="474" y="524"/>
                  <a:pt x="473" y="485"/>
                </a:cubicBezTo>
                <a:cubicBezTo>
                  <a:pt x="473" y="485"/>
                  <a:pt x="482" y="518"/>
                  <a:pt x="491" y="538"/>
                </a:cubicBezTo>
                <a:cubicBezTo>
                  <a:pt x="495" y="547"/>
                  <a:pt x="498" y="553"/>
                  <a:pt x="501" y="553"/>
                </a:cubicBezTo>
                <a:cubicBezTo>
                  <a:pt x="511" y="556"/>
                  <a:pt x="512" y="570"/>
                  <a:pt x="501" y="576"/>
                </a:cubicBezTo>
                <a:cubicBezTo>
                  <a:pt x="490" y="582"/>
                  <a:pt x="498" y="624"/>
                  <a:pt x="493" y="630"/>
                </a:cubicBezTo>
                <a:cubicBezTo>
                  <a:pt x="492" y="631"/>
                  <a:pt x="491" y="631"/>
                  <a:pt x="491" y="631"/>
                </a:cubicBezTo>
                <a:close/>
              </a:path>
            </a:pathLst>
          </a:custGeom>
          <a:solidFill>
            <a:schemeClr val="accent1"/>
          </a:solidFill>
          <a:ln>
            <a:noFill/>
          </a:ln>
          <a:effectLst>
            <a:outerShdw blurRad="63500" algn="ctr" rotWithShape="0">
              <a:prstClr val="black">
                <a:alpha val="40000"/>
              </a:prstClr>
            </a:outerShdw>
          </a:effectLst>
        </p:spPr>
        <p:txBody>
          <a:bodyPr anchor="ctr"/>
          <a:lstStyle/>
          <a:p>
            <a:pPr algn="ctr"/>
            <a:endParaRPr lang="zh-CN" altLang="en-US">
              <a:ea typeface="思源黑体旧字形 Normal" panose="020B0400000000000000" pitchFamily="34" charset="-128"/>
            </a:endParaRPr>
          </a:p>
        </p:txBody>
      </p:sp>
      <p:grpSp>
        <p:nvGrpSpPr>
          <p:cNvPr id="3" name="Group 2"/>
          <p:cNvGrpSpPr/>
          <p:nvPr/>
        </p:nvGrpSpPr>
        <p:grpSpPr bwMode="auto">
          <a:xfrm>
            <a:off x="363415" y="2279811"/>
            <a:ext cx="4117589" cy="465309"/>
            <a:chOff x="1848067" y="2697524"/>
            <a:chExt cx="2311184" cy="316190"/>
          </a:xfrm>
        </p:grpSpPr>
        <p:cxnSp>
          <p:nvCxnSpPr>
            <p:cNvPr id="4" name="Straight Connector 56"/>
            <p:cNvCxnSpPr/>
            <p:nvPr/>
          </p:nvCxnSpPr>
          <p:spPr>
            <a:xfrm flipH="1" flipV="1">
              <a:off x="3661047" y="2697524"/>
              <a:ext cx="498204" cy="316190"/>
            </a:xfrm>
            <a:prstGeom prst="line">
              <a:avLst/>
            </a:prstGeom>
            <a:ln>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5" name="Straight Connector 57"/>
            <p:cNvCxnSpPr/>
            <p:nvPr/>
          </p:nvCxnSpPr>
          <p:spPr>
            <a:xfrm flipH="1">
              <a:off x="1848067" y="2697524"/>
              <a:ext cx="1812980" cy="0"/>
            </a:xfrm>
            <a:prstGeom prst="line">
              <a:avLst/>
            </a:prstGeom>
            <a:ln>
              <a:solidFill>
                <a:schemeClr val="bg1">
                  <a:lumMod val="50000"/>
                </a:schemeClr>
              </a:solidFill>
              <a:prstDash val="dashDot"/>
              <a:tailEnd type="oval"/>
            </a:ln>
          </p:spPr>
          <p:style>
            <a:lnRef idx="1">
              <a:schemeClr val="accent1"/>
            </a:lnRef>
            <a:fillRef idx="0">
              <a:schemeClr val="accent1"/>
            </a:fillRef>
            <a:effectRef idx="0">
              <a:schemeClr val="accent1"/>
            </a:effectRef>
            <a:fontRef idx="minor">
              <a:schemeClr val="tx1"/>
            </a:fontRef>
          </p:style>
        </p:cxnSp>
      </p:grpSp>
      <p:grpSp>
        <p:nvGrpSpPr>
          <p:cNvPr id="6" name="Group 3"/>
          <p:cNvGrpSpPr/>
          <p:nvPr/>
        </p:nvGrpSpPr>
        <p:grpSpPr bwMode="auto">
          <a:xfrm>
            <a:off x="8015541" y="2351135"/>
            <a:ext cx="3813044" cy="363417"/>
            <a:chOff x="7528087" y="2680840"/>
            <a:chExt cx="2061939" cy="316190"/>
          </a:xfrm>
        </p:grpSpPr>
        <p:cxnSp>
          <p:nvCxnSpPr>
            <p:cNvPr id="7" name="Straight Connector 61"/>
            <p:cNvCxnSpPr/>
            <p:nvPr/>
          </p:nvCxnSpPr>
          <p:spPr>
            <a:xfrm flipV="1">
              <a:off x="7528087" y="2680840"/>
              <a:ext cx="497730" cy="316190"/>
            </a:xfrm>
            <a:prstGeom prst="line">
              <a:avLst/>
            </a:prstGeom>
            <a:ln>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8" name="Straight Connector 62"/>
            <p:cNvCxnSpPr/>
            <p:nvPr/>
          </p:nvCxnSpPr>
          <p:spPr>
            <a:xfrm>
              <a:off x="8025817" y="2680840"/>
              <a:ext cx="1564209" cy="0"/>
            </a:xfrm>
            <a:prstGeom prst="line">
              <a:avLst/>
            </a:prstGeom>
            <a:ln>
              <a:solidFill>
                <a:schemeClr val="bg1">
                  <a:lumMod val="50000"/>
                </a:schemeClr>
              </a:solidFill>
              <a:prstDash val="dashDot"/>
              <a:tailEnd type="oval"/>
            </a:ln>
          </p:spPr>
          <p:style>
            <a:lnRef idx="1">
              <a:schemeClr val="accent1"/>
            </a:lnRef>
            <a:fillRef idx="0">
              <a:schemeClr val="accent1"/>
            </a:fillRef>
            <a:effectRef idx="0">
              <a:schemeClr val="accent1"/>
            </a:effectRef>
            <a:fontRef idx="minor">
              <a:schemeClr val="tx1"/>
            </a:fontRef>
          </p:style>
        </p:cxnSp>
      </p:grpSp>
      <p:grpSp>
        <p:nvGrpSpPr>
          <p:cNvPr id="9" name="Group 70"/>
          <p:cNvGrpSpPr/>
          <p:nvPr/>
        </p:nvGrpSpPr>
        <p:grpSpPr bwMode="auto">
          <a:xfrm flipV="1">
            <a:off x="8015541" y="4152369"/>
            <a:ext cx="3813044" cy="618148"/>
            <a:chOff x="7528087" y="2680840"/>
            <a:chExt cx="2061939" cy="316190"/>
          </a:xfrm>
        </p:grpSpPr>
        <p:cxnSp>
          <p:nvCxnSpPr>
            <p:cNvPr id="10" name="Straight Connector 71"/>
            <p:cNvCxnSpPr/>
            <p:nvPr/>
          </p:nvCxnSpPr>
          <p:spPr>
            <a:xfrm flipV="1">
              <a:off x="7528087" y="2680840"/>
              <a:ext cx="497730" cy="316190"/>
            </a:xfrm>
            <a:prstGeom prst="line">
              <a:avLst/>
            </a:prstGeom>
            <a:ln>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11" name="Straight Connector 72"/>
            <p:cNvCxnSpPr/>
            <p:nvPr/>
          </p:nvCxnSpPr>
          <p:spPr>
            <a:xfrm>
              <a:off x="8025817" y="2680840"/>
              <a:ext cx="1564209" cy="0"/>
            </a:xfrm>
            <a:prstGeom prst="line">
              <a:avLst/>
            </a:prstGeom>
            <a:ln>
              <a:solidFill>
                <a:schemeClr val="bg1">
                  <a:lumMod val="50000"/>
                </a:schemeClr>
              </a:solidFill>
              <a:prstDash val="dashDot"/>
              <a:tailEnd type="oval"/>
            </a:ln>
          </p:spPr>
          <p:style>
            <a:lnRef idx="1">
              <a:schemeClr val="accent1"/>
            </a:lnRef>
            <a:fillRef idx="0">
              <a:schemeClr val="accent1"/>
            </a:fillRef>
            <a:effectRef idx="0">
              <a:schemeClr val="accent1"/>
            </a:effectRef>
            <a:fontRef idx="minor">
              <a:schemeClr val="tx1"/>
            </a:fontRef>
          </p:style>
        </p:cxnSp>
      </p:grpSp>
      <p:grpSp>
        <p:nvGrpSpPr>
          <p:cNvPr id="12" name="Group 76"/>
          <p:cNvGrpSpPr/>
          <p:nvPr/>
        </p:nvGrpSpPr>
        <p:grpSpPr bwMode="auto">
          <a:xfrm flipV="1">
            <a:off x="363415" y="4152368"/>
            <a:ext cx="4117589" cy="611355"/>
            <a:chOff x="1848067" y="2697524"/>
            <a:chExt cx="2311184" cy="316190"/>
          </a:xfrm>
        </p:grpSpPr>
        <p:cxnSp>
          <p:nvCxnSpPr>
            <p:cNvPr id="13" name="Straight Connector 77"/>
            <p:cNvCxnSpPr/>
            <p:nvPr/>
          </p:nvCxnSpPr>
          <p:spPr>
            <a:xfrm flipH="1" flipV="1">
              <a:off x="3661047" y="2697524"/>
              <a:ext cx="498204" cy="316190"/>
            </a:xfrm>
            <a:prstGeom prst="line">
              <a:avLst/>
            </a:prstGeom>
            <a:ln>
              <a:solidFill>
                <a:schemeClr val="bg1">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14" name="Straight Connector 78"/>
            <p:cNvCxnSpPr/>
            <p:nvPr/>
          </p:nvCxnSpPr>
          <p:spPr>
            <a:xfrm flipH="1">
              <a:off x="1848067" y="2697524"/>
              <a:ext cx="1812980" cy="0"/>
            </a:xfrm>
            <a:prstGeom prst="line">
              <a:avLst/>
            </a:prstGeom>
            <a:ln>
              <a:solidFill>
                <a:schemeClr val="bg1">
                  <a:lumMod val="50000"/>
                </a:schemeClr>
              </a:solidFill>
              <a:prstDash val="dashDot"/>
              <a:tailEnd type="oval"/>
            </a:ln>
          </p:spPr>
          <p:style>
            <a:lnRef idx="1">
              <a:schemeClr val="accent1"/>
            </a:lnRef>
            <a:fillRef idx="0">
              <a:schemeClr val="accent1"/>
            </a:fillRef>
            <a:effectRef idx="0">
              <a:schemeClr val="accent1"/>
            </a:effectRef>
            <a:fontRef idx="minor">
              <a:schemeClr val="tx1"/>
            </a:fontRef>
          </p:style>
        </p:cxnSp>
      </p:grpSp>
      <p:sp>
        <p:nvSpPr>
          <p:cNvPr id="17" name="文本框 16"/>
          <p:cNvSpPr txBox="1"/>
          <p:nvPr/>
        </p:nvSpPr>
        <p:spPr>
          <a:xfrm>
            <a:off x="2098431" y="1712524"/>
            <a:ext cx="1652083"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520522" y="2496735"/>
            <a:ext cx="3229992" cy="646331"/>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sp>
        <p:nvSpPr>
          <p:cNvPr id="19" name="文本框 18"/>
          <p:cNvSpPr txBox="1"/>
          <p:nvPr/>
        </p:nvSpPr>
        <p:spPr>
          <a:xfrm>
            <a:off x="2250831" y="4146777"/>
            <a:ext cx="1652083"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672922" y="4930988"/>
            <a:ext cx="3229992" cy="646331"/>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sp>
        <p:nvSpPr>
          <p:cNvPr id="21" name="文本框 20"/>
          <p:cNvSpPr txBox="1"/>
          <p:nvPr/>
        </p:nvSpPr>
        <p:spPr>
          <a:xfrm>
            <a:off x="8851279" y="4146777"/>
            <a:ext cx="1652083"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2" name="文本框 21"/>
          <p:cNvSpPr txBox="1"/>
          <p:nvPr/>
        </p:nvSpPr>
        <p:spPr>
          <a:xfrm>
            <a:off x="8851279" y="4930988"/>
            <a:ext cx="3229992"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sp>
        <p:nvSpPr>
          <p:cNvPr id="27" name="文本框 26"/>
          <p:cNvSpPr txBox="1"/>
          <p:nvPr/>
        </p:nvSpPr>
        <p:spPr>
          <a:xfrm>
            <a:off x="8851279" y="1712524"/>
            <a:ext cx="1652083"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8851279" y="2496735"/>
            <a:ext cx="3229992"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grpSp>
        <p:nvGrpSpPr>
          <p:cNvPr id="29" name="组合 28"/>
          <p:cNvGrpSpPr/>
          <p:nvPr/>
        </p:nvGrpSpPr>
        <p:grpSpPr>
          <a:xfrm>
            <a:off x="170823" y="215616"/>
            <a:ext cx="6536180" cy="523220"/>
            <a:chOff x="170823" y="215616"/>
            <a:chExt cx="6536180" cy="523220"/>
          </a:xfrm>
        </p:grpSpPr>
        <p:sp>
          <p:nvSpPr>
            <p:cNvPr id="30" name="文本框 29"/>
            <p:cNvSpPr txBox="1"/>
            <p:nvPr/>
          </p:nvSpPr>
          <p:spPr>
            <a:xfrm>
              <a:off x="527387" y="215616"/>
              <a:ext cx="6179616" cy="523220"/>
            </a:xfrm>
            <a:prstGeom prst="rect">
              <a:avLst/>
            </a:prstGeom>
            <a:noFill/>
          </p:spPr>
          <p:txBody>
            <a:bodyPr wrap="square" rtlCol="0" anchor="ctr" anchorCtr="0">
              <a:spAutoFit/>
            </a:bodyPr>
            <a:lstStyle/>
            <a:p>
              <a:r>
                <a:rPr lang="zh-CN" altLang="en-US" sz="2800" b="1"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p:txBody>
        </p:sp>
        <p:sp>
          <p:nvSpPr>
            <p:cNvPr id="31" name="矩形 30"/>
            <p:cNvSpPr/>
            <p:nvPr/>
          </p:nvSpPr>
          <p:spPr>
            <a:xfrm>
              <a:off x="170823" y="286555"/>
              <a:ext cx="221063"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452177" y="286555"/>
              <a:ext cx="56866"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0-#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6" presetClass="emph" presetSubtype="0" fill="hold" grpId="0" nodeType="afterEffect">
                                  <p:stCondLst>
                                    <p:cond delay="0"/>
                                  </p:stCondLst>
                                  <p:childTnLst>
                                    <p:animEffect transition="out" filter="fade">
                                      <p:cBhvr>
                                        <p:cTn id="11" dur="500" tmFilter="0, 0; .2, .5; .8, .5; 1, 0"/>
                                        <p:tgtEl>
                                          <p:spTgt spid="2"/>
                                        </p:tgtEl>
                                      </p:cBhvr>
                                    </p:animEffect>
                                    <p:animScale>
                                      <p:cBhvr>
                                        <p:cTn id="12" dur="250" autoRev="1" fill="hold"/>
                                        <p:tgtEl>
                                          <p:spTgt spid="2"/>
                                        </p:tgtEl>
                                      </p:cBhvr>
                                      <p:by x="105000" y="105000"/>
                                    </p:animScale>
                                  </p:childTnLst>
                                </p:cTn>
                              </p:par>
                            </p:childTnLst>
                          </p:cTn>
                        </p:par>
                        <p:par>
                          <p:cTn id="13" fill="hold">
                            <p:stCondLst>
                              <p:cond delay="1000"/>
                            </p:stCondLst>
                            <p:childTnLst>
                              <p:par>
                                <p:cTn id="14" presetID="22" presetClass="entr" presetSubtype="2"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right)">
                                      <p:cBhvr>
                                        <p:cTn id="16" dur="500"/>
                                        <p:tgtEl>
                                          <p:spTgt spid="3"/>
                                        </p:tgtEl>
                                      </p:cBhvr>
                                    </p:animEffect>
                                  </p:childTnLst>
                                </p:cTn>
                              </p:par>
                            </p:childTnLst>
                          </p:cTn>
                        </p:par>
                        <p:par>
                          <p:cTn id="17" fill="hold">
                            <p:stCondLst>
                              <p:cond delay="1500"/>
                            </p:stCondLst>
                            <p:childTnLst>
                              <p:par>
                                <p:cTn id="18" presetID="22" presetClass="entr" presetSubtype="2"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right)">
                                      <p:cBhvr>
                                        <p:cTn id="20" dur="500"/>
                                        <p:tgtEl>
                                          <p:spTgt spid="17"/>
                                        </p:tgtEl>
                                      </p:cBhvr>
                                    </p:animEffect>
                                  </p:childTnLst>
                                </p:cTn>
                              </p:par>
                            </p:childTnLst>
                          </p:cTn>
                        </p:par>
                        <p:par>
                          <p:cTn id="21" fill="hold">
                            <p:stCondLst>
                              <p:cond delay="2000"/>
                            </p:stCondLst>
                            <p:childTnLst>
                              <p:par>
                                <p:cTn id="22" presetID="22" presetClass="entr" presetSubtype="2"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right)">
                                      <p:cBhvr>
                                        <p:cTn id="24" dur="500"/>
                                        <p:tgtEl>
                                          <p:spTgt spid="18"/>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500"/>
                                        <p:tgtEl>
                                          <p:spTgt spid="6"/>
                                        </p:tgtEl>
                                      </p:cBhvr>
                                    </p:animEffect>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wipe(left)">
                                      <p:cBhvr>
                                        <p:cTn id="36" dur="500"/>
                                        <p:tgtEl>
                                          <p:spTgt spid="28"/>
                                        </p:tgtEl>
                                      </p:cBhvr>
                                    </p:animEffect>
                                  </p:childTnLst>
                                </p:cTn>
                              </p:par>
                            </p:childTnLst>
                          </p:cTn>
                        </p:par>
                        <p:par>
                          <p:cTn id="37" fill="hold">
                            <p:stCondLst>
                              <p:cond delay="4000"/>
                            </p:stCondLst>
                            <p:childTnLst>
                              <p:par>
                                <p:cTn id="38" presetID="22" presetClass="entr" presetSubtype="2" fill="hold"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right)">
                                      <p:cBhvr>
                                        <p:cTn id="40" dur="500"/>
                                        <p:tgtEl>
                                          <p:spTgt spid="12"/>
                                        </p:tgtEl>
                                      </p:cBhvr>
                                    </p:animEffect>
                                  </p:childTnLst>
                                </p:cTn>
                              </p:par>
                            </p:childTnLst>
                          </p:cTn>
                        </p:par>
                        <p:par>
                          <p:cTn id="41" fill="hold">
                            <p:stCondLst>
                              <p:cond delay="4500"/>
                            </p:stCondLst>
                            <p:childTnLst>
                              <p:par>
                                <p:cTn id="42" presetID="22" presetClass="entr" presetSubtype="2"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right)">
                                      <p:cBhvr>
                                        <p:cTn id="44" dur="500"/>
                                        <p:tgtEl>
                                          <p:spTgt spid="19"/>
                                        </p:tgtEl>
                                      </p:cBhvr>
                                    </p:animEffect>
                                  </p:childTnLst>
                                </p:cTn>
                              </p:par>
                            </p:childTnLst>
                          </p:cTn>
                        </p:par>
                        <p:par>
                          <p:cTn id="45" fill="hold">
                            <p:stCondLst>
                              <p:cond delay="5000"/>
                            </p:stCondLst>
                            <p:childTnLst>
                              <p:par>
                                <p:cTn id="46" presetID="22" presetClass="entr" presetSubtype="2"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wipe(right)">
                                      <p:cBhvr>
                                        <p:cTn id="48" dur="500"/>
                                        <p:tgtEl>
                                          <p:spTgt spid="20"/>
                                        </p:tgtEl>
                                      </p:cBhvr>
                                    </p:animEffect>
                                  </p:childTnLst>
                                </p:cTn>
                              </p:par>
                            </p:childTnLst>
                          </p:cTn>
                        </p:par>
                        <p:par>
                          <p:cTn id="49" fill="hold">
                            <p:stCondLst>
                              <p:cond delay="5500"/>
                            </p:stCondLst>
                            <p:childTnLst>
                              <p:par>
                                <p:cTn id="50" presetID="22" presetClass="entr" presetSubtype="8" fill="hold"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left)">
                                      <p:cBhvr>
                                        <p:cTn id="52" dur="500"/>
                                        <p:tgtEl>
                                          <p:spTgt spid="9"/>
                                        </p:tgtEl>
                                      </p:cBhvr>
                                    </p:animEffect>
                                  </p:childTnLst>
                                </p:cTn>
                              </p:par>
                            </p:childTnLst>
                          </p:cTn>
                        </p:par>
                        <p:par>
                          <p:cTn id="53" fill="hold">
                            <p:stCondLst>
                              <p:cond delay="6000"/>
                            </p:stCondLst>
                            <p:childTnLst>
                              <p:par>
                                <p:cTn id="54" presetID="22" presetClass="entr" presetSubtype="8" fill="hold" grpId="0"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left)">
                                      <p:cBhvr>
                                        <p:cTn id="56" dur="500"/>
                                        <p:tgtEl>
                                          <p:spTgt spid="21"/>
                                        </p:tgtEl>
                                      </p:cBhvr>
                                    </p:animEffect>
                                  </p:childTnLst>
                                </p:cTn>
                              </p:par>
                            </p:childTnLst>
                          </p:cTn>
                        </p:par>
                        <p:par>
                          <p:cTn id="57" fill="hold">
                            <p:stCondLst>
                              <p:cond delay="6500"/>
                            </p:stCondLst>
                            <p:childTnLst>
                              <p:par>
                                <p:cTn id="58" presetID="22" presetClass="entr" presetSubtype="8" fill="hold" grpId="0" nodeType="after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wipe(left)">
                                      <p:cBhvr>
                                        <p:cTn id="6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p:bldP spid="18" grpId="0"/>
      <p:bldP spid="19" grpId="0"/>
      <p:bldP spid="20" grpId="0"/>
      <p:bldP spid="21" grpId="0"/>
      <p:bldP spid="22" grpId="0"/>
      <p:bldP spid="27"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3743172" y="3449549"/>
            <a:ext cx="5249230" cy="830997"/>
          </a:xfrm>
          <a:prstGeom prst="rect">
            <a:avLst/>
          </a:prstGeom>
          <a:noFill/>
        </p:spPr>
        <p:txBody>
          <a:bodyPr wrap="square" rtlCol="0" anchor="ctr" anchorCtr="0">
            <a:spAutoFit/>
          </a:body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nvGrpSpPr>
          <p:cNvPr id="5" name="组合 4"/>
          <p:cNvGrpSpPr/>
          <p:nvPr/>
        </p:nvGrpSpPr>
        <p:grpSpPr>
          <a:xfrm>
            <a:off x="2575673" y="2125928"/>
            <a:ext cx="4490015" cy="1015663"/>
            <a:chOff x="2575673" y="2125928"/>
            <a:chExt cx="4490015" cy="1015663"/>
          </a:xfrm>
        </p:grpSpPr>
        <p:sp>
          <p:nvSpPr>
            <p:cNvPr id="14" name="矩形 13"/>
            <p:cNvSpPr/>
            <p:nvPr/>
          </p:nvSpPr>
          <p:spPr>
            <a:xfrm>
              <a:off x="2575673" y="2210146"/>
              <a:ext cx="929529" cy="847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grpSp>
          <p:nvGrpSpPr>
            <p:cNvPr id="4" name="组合 3"/>
            <p:cNvGrpSpPr/>
            <p:nvPr/>
          </p:nvGrpSpPr>
          <p:grpSpPr>
            <a:xfrm>
              <a:off x="2617756" y="2125928"/>
              <a:ext cx="4447932" cy="1015663"/>
              <a:chOff x="2617756" y="2125928"/>
              <a:chExt cx="4447932" cy="1015663"/>
            </a:xfrm>
          </p:grpSpPr>
          <p:sp>
            <p:nvSpPr>
              <p:cNvPr id="12" name="文本框 11"/>
              <p:cNvSpPr txBox="1"/>
              <p:nvPr/>
            </p:nvSpPr>
            <p:spPr>
              <a:xfrm>
                <a:off x="3669683" y="2125928"/>
                <a:ext cx="3396005" cy="1015663"/>
              </a:xfrm>
              <a:prstGeom prst="rect">
                <a:avLst/>
              </a:prstGeom>
              <a:noFill/>
            </p:spPr>
            <p:txBody>
              <a:bodyPr wrap="square" rtlCol="0" anchor="ctr" anchorCtr="0">
                <a:spAutoFit/>
              </a:bodyPr>
              <a:lstStyle/>
              <a:p>
                <a:r>
                  <a:rPr lang="zh-CN" altLang="en-US" sz="6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2617756" y="2256952"/>
                <a:ext cx="1125416" cy="830997"/>
              </a:xfrm>
              <a:prstGeom prst="rect">
                <a:avLst/>
              </a:prstGeom>
              <a:noFill/>
            </p:spPr>
            <p:txBody>
              <a:bodyPr wrap="square" rtlCol="0" anchor="ctr" anchorCtr="0">
                <a:spAutoFit/>
              </a:bodyPr>
              <a:lstStyle/>
              <a:p>
                <a:r>
                  <a:rPr lang="en-US" altLang="zh-CN" sz="4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4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sp>
        <p:nvSpPr>
          <p:cNvPr id="3" name="矩形: 圆角 2"/>
          <p:cNvSpPr/>
          <p:nvPr/>
        </p:nvSpPr>
        <p:spPr>
          <a:xfrm rot="2394484">
            <a:off x="9538176" y="-2008640"/>
            <a:ext cx="5249230" cy="3607201"/>
          </a:xfrm>
          <a:prstGeom prst="roundRect">
            <a:avLst>
              <a:gd name="adj" fmla="val 1358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圆角 20"/>
          <p:cNvSpPr/>
          <p:nvPr/>
        </p:nvSpPr>
        <p:spPr>
          <a:xfrm rot="1444984">
            <a:off x="546465" y="5506815"/>
            <a:ext cx="4706587" cy="3124402"/>
          </a:xfrm>
          <a:prstGeom prst="roundRect">
            <a:avLst>
              <a:gd name="adj" fmla="val 13584"/>
            </a:avLst>
          </a:prstGeom>
          <a:noFill/>
          <a:ln w="2381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0-#ppt_w/2"/>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组合 66"/>
          <p:cNvGrpSpPr/>
          <p:nvPr/>
        </p:nvGrpSpPr>
        <p:grpSpPr>
          <a:xfrm>
            <a:off x="563378" y="1536142"/>
            <a:ext cx="5043602" cy="4437069"/>
            <a:chOff x="563378" y="1210466"/>
            <a:chExt cx="5043602" cy="4437069"/>
          </a:xfrm>
        </p:grpSpPr>
        <p:grpSp>
          <p:nvGrpSpPr>
            <p:cNvPr id="65" name="组合 64"/>
            <p:cNvGrpSpPr/>
            <p:nvPr/>
          </p:nvGrpSpPr>
          <p:grpSpPr>
            <a:xfrm>
              <a:off x="563378" y="1210466"/>
              <a:ext cx="5043602" cy="4437069"/>
              <a:chOff x="563378" y="1210466"/>
              <a:chExt cx="5043602" cy="4437069"/>
            </a:xfrm>
          </p:grpSpPr>
          <p:sp>
            <p:nvSpPr>
              <p:cNvPr id="19" name="Freeform 9"/>
              <p:cNvSpPr/>
              <p:nvPr/>
            </p:nvSpPr>
            <p:spPr bwMode="auto">
              <a:xfrm rot="13500000">
                <a:off x="563378" y="3236482"/>
                <a:ext cx="2411052" cy="2411051"/>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chemeClr val="accent1"/>
              </a:solidFill>
              <a:ln>
                <a:noFill/>
              </a:ln>
            </p:spPr>
            <p:txBody>
              <a:bodyPr vert="horz" wrap="square" lIns="91440" tIns="45720" rIns="91440" bIns="45720" numCol="1" anchor="t" anchorCtr="0" compatLnSpc="1"/>
              <a:lstStyle/>
              <a:p>
                <a:endParaRPr lang="id-ID"/>
              </a:p>
            </p:txBody>
          </p:sp>
          <p:sp>
            <p:nvSpPr>
              <p:cNvPr id="20" name="Freeform 9"/>
              <p:cNvSpPr/>
              <p:nvPr/>
            </p:nvSpPr>
            <p:spPr bwMode="auto">
              <a:xfrm rot="13500000">
                <a:off x="3195929" y="3236483"/>
                <a:ext cx="2411052" cy="2411051"/>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chemeClr val="accent1"/>
              </a:solidFill>
              <a:ln>
                <a:noFill/>
              </a:ln>
            </p:spPr>
            <p:txBody>
              <a:bodyPr vert="horz" wrap="square" lIns="91440" tIns="45720" rIns="91440" bIns="45720" numCol="1" anchor="t" anchorCtr="0" compatLnSpc="1"/>
              <a:lstStyle/>
              <a:p>
                <a:endParaRPr lang="id-ID"/>
              </a:p>
            </p:txBody>
          </p:sp>
          <p:sp>
            <p:nvSpPr>
              <p:cNvPr id="21" name="Freeform 9"/>
              <p:cNvSpPr/>
              <p:nvPr/>
            </p:nvSpPr>
            <p:spPr bwMode="auto">
              <a:xfrm rot="2700000">
                <a:off x="1875967" y="1210466"/>
                <a:ext cx="2411052" cy="2411052"/>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chemeClr val="accent1"/>
              </a:solidFill>
              <a:ln>
                <a:noFill/>
              </a:ln>
            </p:spPr>
            <p:txBody>
              <a:bodyPr vert="horz" wrap="square" lIns="91440" tIns="45720" rIns="91440" bIns="45720" numCol="1" anchor="t" anchorCtr="0" compatLnSpc="1"/>
              <a:lstStyle/>
              <a:p>
                <a:endParaRPr lang="id-ID"/>
              </a:p>
            </p:txBody>
          </p:sp>
        </p:grpSp>
        <p:grpSp>
          <p:nvGrpSpPr>
            <p:cNvPr id="66" name="组合 65"/>
            <p:cNvGrpSpPr/>
            <p:nvPr/>
          </p:nvGrpSpPr>
          <p:grpSpPr>
            <a:xfrm>
              <a:off x="812997" y="1746974"/>
              <a:ext cx="4575966" cy="3024052"/>
              <a:chOff x="812997" y="1746974"/>
              <a:chExt cx="4575966" cy="3024052"/>
            </a:xfrm>
          </p:grpSpPr>
          <p:sp>
            <p:nvSpPr>
              <p:cNvPr id="23" name="Oval 11"/>
              <p:cNvSpPr/>
              <p:nvPr/>
            </p:nvSpPr>
            <p:spPr>
              <a:xfrm rot="2700000">
                <a:off x="864870" y="3447273"/>
                <a:ext cx="554769" cy="554769"/>
              </a:xfrm>
              <a:prstGeom prst="ellipse">
                <a:avLst/>
              </a:prstGeom>
              <a:solidFill>
                <a:schemeClr val="accent1"/>
              </a:solidFill>
              <a:ln w="133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C00000"/>
                  </a:solidFill>
                  <a:latin typeface="方正兰亭黑简体" panose="02000000000000000000" pitchFamily="2" charset="-122"/>
                  <a:ea typeface="方正兰亭黑简体" panose="02000000000000000000" pitchFamily="2" charset="-122"/>
                </a:endParaRPr>
              </a:p>
            </p:txBody>
          </p:sp>
          <p:sp>
            <p:nvSpPr>
              <p:cNvPr id="24" name="TextBox 41"/>
              <p:cNvSpPr txBox="1"/>
              <p:nvPr/>
            </p:nvSpPr>
            <p:spPr>
              <a:xfrm>
                <a:off x="812997" y="3528504"/>
                <a:ext cx="675122" cy="359310"/>
              </a:xfrm>
              <a:prstGeom prst="rect">
                <a:avLst/>
              </a:prstGeom>
              <a:noFill/>
            </p:spPr>
            <p:txBody>
              <a:bodyPr wrap="square" rtlCol="0">
                <a:spAutoFit/>
              </a:bodyPr>
              <a:lstStyle/>
              <a:p>
                <a:pPr algn="ctr"/>
                <a:r>
                  <a:rPr lang="id-ID"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p>
            </p:txBody>
          </p:sp>
          <p:sp>
            <p:nvSpPr>
              <p:cNvPr id="26" name="Oval 14"/>
              <p:cNvSpPr/>
              <p:nvPr/>
            </p:nvSpPr>
            <p:spPr>
              <a:xfrm rot="2700000">
                <a:off x="2804107" y="1746974"/>
                <a:ext cx="554769" cy="554769"/>
              </a:xfrm>
              <a:prstGeom prst="ellipse">
                <a:avLst/>
              </a:prstGeom>
              <a:solidFill>
                <a:schemeClr val="accent1"/>
              </a:solidFill>
              <a:ln w="133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C00000"/>
                  </a:solidFill>
                  <a:latin typeface="方正兰亭黑简体" panose="02000000000000000000" pitchFamily="2" charset="-122"/>
                  <a:ea typeface="方正兰亭黑简体" panose="02000000000000000000" pitchFamily="2" charset="-122"/>
                </a:endParaRPr>
              </a:p>
            </p:txBody>
          </p:sp>
          <p:sp>
            <p:nvSpPr>
              <p:cNvPr id="27" name="TextBox 44"/>
              <p:cNvSpPr txBox="1"/>
              <p:nvPr/>
            </p:nvSpPr>
            <p:spPr>
              <a:xfrm>
                <a:off x="2738978" y="1819085"/>
                <a:ext cx="675122" cy="359310"/>
              </a:xfrm>
              <a:prstGeom prst="rect">
                <a:avLst/>
              </a:prstGeom>
              <a:noFill/>
            </p:spPr>
            <p:txBody>
              <a:bodyPr wrap="square" rtlCol="0">
                <a:spAutoFit/>
              </a:bodyPr>
              <a:lstStyle/>
              <a:p>
                <a:pPr algn="ctr"/>
                <a:r>
                  <a:rPr lang="id-ID"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p>
            </p:txBody>
          </p:sp>
          <p:sp>
            <p:nvSpPr>
              <p:cNvPr id="29" name="Oval 17"/>
              <p:cNvSpPr/>
              <p:nvPr/>
            </p:nvSpPr>
            <p:spPr>
              <a:xfrm rot="2700000">
                <a:off x="4779367" y="3459181"/>
                <a:ext cx="554769" cy="554769"/>
              </a:xfrm>
              <a:prstGeom prst="ellipse">
                <a:avLst/>
              </a:prstGeom>
              <a:solidFill>
                <a:schemeClr val="accent1"/>
              </a:solidFill>
              <a:ln w="133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rgbClr val="C00000"/>
                  </a:solidFill>
                  <a:latin typeface="方正兰亭黑简体" panose="02000000000000000000" pitchFamily="2" charset="-122"/>
                  <a:ea typeface="方正兰亭黑简体" panose="02000000000000000000" pitchFamily="2" charset="-122"/>
                </a:endParaRPr>
              </a:p>
            </p:txBody>
          </p:sp>
          <p:sp>
            <p:nvSpPr>
              <p:cNvPr id="30" name="TextBox 47"/>
              <p:cNvSpPr txBox="1"/>
              <p:nvPr/>
            </p:nvSpPr>
            <p:spPr>
              <a:xfrm>
                <a:off x="4713841" y="3538612"/>
                <a:ext cx="675122" cy="359310"/>
              </a:xfrm>
              <a:prstGeom prst="rect">
                <a:avLst/>
              </a:prstGeom>
              <a:noFill/>
            </p:spPr>
            <p:txBody>
              <a:bodyPr wrap="square" rtlCol="0">
                <a:spAutoFit/>
              </a:bodyPr>
              <a:lstStyle/>
              <a:p>
                <a:pPr algn="ctr"/>
                <a:r>
                  <a:rPr lang="id-ID"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p>
            </p:txBody>
          </p:sp>
          <p:sp>
            <p:nvSpPr>
              <p:cNvPr id="31" name="Freeform 19"/>
              <p:cNvSpPr>
                <a:spLocks noEditPoints="1"/>
              </p:cNvSpPr>
              <p:nvPr/>
            </p:nvSpPr>
            <p:spPr bwMode="auto">
              <a:xfrm>
                <a:off x="2818166" y="2859266"/>
                <a:ext cx="516745" cy="498982"/>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chemeClr val="accent4"/>
              </a:solidFill>
              <a:ln>
                <a:noFill/>
              </a:ln>
            </p:spPr>
            <p:txBody>
              <a:bodyPr vert="horz" wrap="square" lIns="91440" tIns="45720" rIns="91440" bIns="45720" numCol="1" anchor="t" anchorCtr="0" compatLnSpc="1"/>
              <a:lstStyle/>
              <a:p>
                <a:endParaRPr lang="id-ID"/>
              </a:p>
            </p:txBody>
          </p:sp>
          <p:sp>
            <p:nvSpPr>
              <p:cNvPr id="32" name="Freeform 23"/>
              <p:cNvSpPr>
                <a:spLocks noEditPoints="1"/>
              </p:cNvSpPr>
              <p:nvPr/>
            </p:nvSpPr>
            <p:spPr bwMode="auto">
              <a:xfrm>
                <a:off x="1512816" y="4334308"/>
                <a:ext cx="498983" cy="377870"/>
              </a:xfrm>
              <a:custGeom>
                <a:avLst/>
                <a:gdLst>
                  <a:gd name="T0" fmla="*/ 105 w 128"/>
                  <a:gd name="T1" fmla="*/ 2 h 96"/>
                  <a:gd name="T2" fmla="*/ 28 w 128"/>
                  <a:gd name="T3" fmla="*/ 0 h 96"/>
                  <a:gd name="T4" fmla="*/ 2 w 128"/>
                  <a:gd name="T5" fmla="*/ 23 h 96"/>
                  <a:gd name="T6" fmla="*/ 2 w 128"/>
                  <a:gd name="T7" fmla="*/ 34 h 96"/>
                  <a:gd name="T8" fmla="*/ 64 w 128"/>
                  <a:gd name="T9" fmla="*/ 96 h 96"/>
                  <a:gd name="T10" fmla="*/ 126 w 128"/>
                  <a:gd name="T11" fmla="*/ 34 h 96"/>
                  <a:gd name="T12" fmla="*/ 126 w 128"/>
                  <a:gd name="T13" fmla="*/ 23 h 96"/>
                  <a:gd name="T14" fmla="*/ 55 w 128"/>
                  <a:gd name="T15" fmla="*/ 28 h 96"/>
                  <a:gd name="T16" fmla="*/ 73 w 128"/>
                  <a:gd name="T17" fmla="*/ 28 h 96"/>
                  <a:gd name="T18" fmla="*/ 78 w 128"/>
                  <a:gd name="T19" fmla="*/ 9 h 96"/>
                  <a:gd name="T20" fmla="*/ 76 w 128"/>
                  <a:gd name="T21" fmla="*/ 25 h 96"/>
                  <a:gd name="T22" fmla="*/ 52 w 128"/>
                  <a:gd name="T23" fmla="*/ 25 h 96"/>
                  <a:gd name="T24" fmla="*/ 50 w 128"/>
                  <a:gd name="T25" fmla="*/ 9 h 96"/>
                  <a:gd name="T26" fmla="*/ 52 w 128"/>
                  <a:gd name="T27" fmla="*/ 25 h 96"/>
                  <a:gd name="T28" fmla="*/ 64 w 128"/>
                  <a:gd name="T29" fmla="*/ 82 h 96"/>
                  <a:gd name="T30" fmla="*/ 74 w 128"/>
                  <a:gd name="T31" fmla="*/ 32 h 96"/>
                  <a:gd name="T32" fmla="*/ 98 w 128"/>
                  <a:gd name="T33" fmla="*/ 32 h 96"/>
                  <a:gd name="T34" fmla="*/ 78 w 128"/>
                  <a:gd name="T35" fmla="*/ 32 h 96"/>
                  <a:gd name="T36" fmla="*/ 89 w 128"/>
                  <a:gd name="T37" fmla="*/ 20 h 96"/>
                  <a:gd name="T38" fmla="*/ 79 w 128"/>
                  <a:gd name="T39" fmla="*/ 28 h 96"/>
                  <a:gd name="T40" fmla="*/ 97 w 128"/>
                  <a:gd name="T41" fmla="*/ 8 h 96"/>
                  <a:gd name="T42" fmla="*/ 83 w 128"/>
                  <a:gd name="T43" fmla="*/ 8 h 96"/>
                  <a:gd name="T44" fmla="*/ 55 w 128"/>
                  <a:gd name="T45" fmla="*/ 8 h 96"/>
                  <a:gd name="T46" fmla="*/ 64 w 128"/>
                  <a:gd name="T47" fmla="*/ 15 h 96"/>
                  <a:gd name="T48" fmla="*/ 31 w 128"/>
                  <a:gd name="T49" fmla="*/ 8 h 96"/>
                  <a:gd name="T50" fmla="*/ 39 w 128"/>
                  <a:gd name="T51" fmla="*/ 14 h 96"/>
                  <a:gd name="T52" fmla="*/ 49 w 128"/>
                  <a:gd name="T53" fmla="*/ 28 h 96"/>
                  <a:gd name="T54" fmla="*/ 39 w 128"/>
                  <a:gd name="T55" fmla="*/ 20 h 96"/>
                  <a:gd name="T56" fmla="*/ 60 w 128"/>
                  <a:gd name="T57" fmla="*/ 81 h 96"/>
                  <a:gd name="T58" fmla="*/ 50 w 128"/>
                  <a:gd name="T59" fmla="*/ 32 h 96"/>
                  <a:gd name="T60" fmla="*/ 11 w 128"/>
                  <a:gd name="T61" fmla="*/ 32 h 96"/>
                  <a:gd name="T62" fmla="*/ 51 w 128"/>
                  <a:gd name="T63" fmla="*/ 74 h 96"/>
                  <a:gd name="T64" fmla="*/ 117 w 128"/>
                  <a:gd name="T65" fmla="*/ 32 h 96"/>
                  <a:gd name="T66" fmla="*/ 102 w 128"/>
                  <a:gd name="T67" fmla="*/ 32 h 96"/>
                  <a:gd name="T68" fmla="*/ 92 w 128"/>
                  <a:gd name="T69" fmla="*/ 17 h 96"/>
                  <a:gd name="T70" fmla="*/ 120 w 128"/>
                  <a:gd name="T71" fmla="*/ 28 h 96"/>
                  <a:gd name="T72" fmla="*/ 27 w 128"/>
                  <a:gd name="T73" fmla="*/ 10 h 96"/>
                  <a:gd name="T74" fmla="*/ 25 w 128"/>
                  <a:gd name="T75" fmla="*/ 28 h 96"/>
                  <a:gd name="T76" fmla="*/ 27 w 128"/>
                  <a:gd name="T77" fmla="*/ 1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8" h="96">
                    <a:moveTo>
                      <a:pt x="126" y="23"/>
                    </a:moveTo>
                    <a:cubicBezTo>
                      <a:pt x="105" y="2"/>
                      <a:pt x="105" y="2"/>
                      <a:pt x="105" y="2"/>
                    </a:cubicBezTo>
                    <a:cubicBezTo>
                      <a:pt x="104" y="1"/>
                      <a:pt x="102" y="0"/>
                      <a:pt x="100" y="0"/>
                    </a:cubicBezTo>
                    <a:cubicBezTo>
                      <a:pt x="28" y="0"/>
                      <a:pt x="28" y="0"/>
                      <a:pt x="28" y="0"/>
                    </a:cubicBezTo>
                    <a:cubicBezTo>
                      <a:pt x="26" y="0"/>
                      <a:pt x="24" y="1"/>
                      <a:pt x="23" y="2"/>
                    </a:cubicBezTo>
                    <a:cubicBezTo>
                      <a:pt x="2" y="23"/>
                      <a:pt x="2" y="23"/>
                      <a:pt x="2" y="23"/>
                    </a:cubicBezTo>
                    <a:cubicBezTo>
                      <a:pt x="1" y="24"/>
                      <a:pt x="0" y="26"/>
                      <a:pt x="0" y="28"/>
                    </a:cubicBezTo>
                    <a:cubicBezTo>
                      <a:pt x="0" y="30"/>
                      <a:pt x="1" y="32"/>
                      <a:pt x="2" y="34"/>
                    </a:cubicBezTo>
                    <a:cubicBezTo>
                      <a:pt x="58" y="93"/>
                      <a:pt x="58" y="93"/>
                      <a:pt x="58" y="93"/>
                    </a:cubicBezTo>
                    <a:cubicBezTo>
                      <a:pt x="60" y="95"/>
                      <a:pt x="62" y="96"/>
                      <a:pt x="64" y="96"/>
                    </a:cubicBezTo>
                    <a:cubicBezTo>
                      <a:pt x="66" y="96"/>
                      <a:pt x="68" y="95"/>
                      <a:pt x="70" y="93"/>
                    </a:cubicBezTo>
                    <a:cubicBezTo>
                      <a:pt x="126" y="34"/>
                      <a:pt x="126" y="34"/>
                      <a:pt x="126" y="34"/>
                    </a:cubicBezTo>
                    <a:cubicBezTo>
                      <a:pt x="127" y="32"/>
                      <a:pt x="128" y="30"/>
                      <a:pt x="128" y="28"/>
                    </a:cubicBezTo>
                    <a:cubicBezTo>
                      <a:pt x="128" y="26"/>
                      <a:pt x="127" y="24"/>
                      <a:pt x="126" y="23"/>
                    </a:cubicBezTo>
                    <a:close/>
                    <a:moveTo>
                      <a:pt x="73" y="28"/>
                    </a:moveTo>
                    <a:cubicBezTo>
                      <a:pt x="55" y="28"/>
                      <a:pt x="55" y="28"/>
                      <a:pt x="55" y="28"/>
                    </a:cubicBezTo>
                    <a:cubicBezTo>
                      <a:pt x="64" y="21"/>
                      <a:pt x="64" y="21"/>
                      <a:pt x="64" y="21"/>
                    </a:cubicBezTo>
                    <a:lnTo>
                      <a:pt x="73" y="28"/>
                    </a:lnTo>
                    <a:close/>
                    <a:moveTo>
                      <a:pt x="67" y="18"/>
                    </a:moveTo>
                    <a:cubicBezTo>
                      <a:pt x="78" y="9"/>
                      <a:pt x="78" y="9"/>
                      <a:pt x="78" y="9"/>
                    </a:cubicBezTo>
                    <a:cubicBezTo>
                      <a:pt x="86" y="17"/>
                      <a:pt x="86" y="17"/>
                      <a:pt x="86" y="17"/>
                    </a:cubicBezTo>
                    <a:cubicBezTo>
                      <a:pt x="76" y="25"/>
                      <a:pt x="76" y="25"/>
                      <a:pt x="76" y="25"/>
                    </a:cubicBezTo>
                    <a:lnTo>
                      <a:pt x="67" y="18"/>
                    </a:lnTo>
                    <a:close/>
                    <a:moveTo>
                      <a:pt x="52" y="25"/>
                    </a:moveTo>
                    <a:cubicBezTo>
                      <a:pt x="42" y="17"/>
                      <a:pt x="42" y="17"/>
                      <a:pt x="42" y="17"/>
                    </a:cubicBezTo>
                    <a:cubicBezTo>
                      <a:pt x="50" y="9"/>
                      <a:pt x="50" y="9"/>
                      <a:pt x="50" y="9"/>
                    </a:cubicBezTo>
                    <a:cubicBezTo>
                      <a:pt x="61" y="18"/>
                      <a:pt x="61" y="18"/>
                      <a:pt x="61" y="18"/>
                    </a:cubicBezTo>
                    <a:lnTo>
                      <a:pt x="52" y="25"/>
                    </a:lnTo>
                    <a:close/>
                    <a:moveTo>
                      <a:pt x="74" y="32"/>
                    </a:moveTo>
                    <a:cubicBezTo>
                      <a:pt x="64" y="82"/>
                      <a:pt x="64" y="82"/>
                      <a:pt x="64" y="82"/>
                    </a:cubicBezTo>
                    <a:cubicBezTo>
                      <a:pt x="54" y="32"/>
                      <a:pt x="54" y="32"/>
                      <a:pt x="54" y="32"/>
                    </a:cubicBezTo>
                    <a:lnTo>
                      <a:pt x="74" y="32"/>
                    </a:lnTo>
                    <a:close/>
                    <a:moveTo>
                      <a:pt x="78" y="32"/>
                    </a:moveTo>
                    <a:cubicBezTo>
                      <a:pt x="98" y="32"/>
                      <a:pt x="98" y="32"/>
                      <a:pt x="98" y="32"/>
                    </a:cubicBezTo>
                    <a:cubicBezTo>
                      <a:pt x="68" y="81"/>
                      <a:pt x="68" y="81"/>
                      <a:pt x="68" y="81"/>
                    </a:cubicBezTo>
                    <a:lnTo>
                      <a:pt x="78" y="32"/>
                    </a:lnTo>
                    <a:close/>
                    <a:moveTo>
                      <a:pt x="79" y="28"/>
                    </a:moveTo>
                    <a:cubicBezTo>
                      <a:pt x="89" y="20"/>
                      <a:pt x="89" y="20"/>
                      <a:pt x="89" y="20"/>
                    </a:cubicBezTo>
                    <a:cubicBezTo>
                      <a:pt x="97" y="28"/>
                      <a:pt x="97" y="28"/>
                      <a:pt x="97" y="28"/>
                    </a:cubicBezTo>
                    <a:lnTo>
                      <a:pt x="79" y="28"/>
                    </a:lnTo>
                    <a:close/>
                    <a:moveTo>
                      <a:pt x="83" y="8"/>
                    </a:moveTo>
                    <a:cubicBezTo>
                      <a:pt x="97" y="8"/>
                      <a:pt x="97" y="8"/>
                      <a:pt x="97" y="8"/>
                    </a:cubicBezTo>
                    <a:cubicBezTo>
                      <a:pt x="89" y="14"/>
                      <a:pt x="89" y="14"/>
                      <a:pt x="89" y="14"/>
                    </a:cubicBezTo>
                    <a:lnTo>
                      <a:pt x="83" y="8"/>
                    </a:lnTo>
                    <a:close/>
                    <a:moveTo>
                      <a:pt x="64" y="15"/>
                    </a:moveTo>
                    <a:cubicBezTo>
                      <a:pt x="55" y="8"/>
                      <a:pt x="55" y="8"/>
                      <a:pt x="55" y="8"/>
                    </a:cubicBezTo>
                    <a:cubicBezTo>
                      <a:pt x="73" y="8"/>
                      <a:pt x="73" y="8"/>
                      <a:pt x="73" y="8"/>
                    </a:cubicBezTo>
                    <a:lnTo>
                      <a:pt x="64" y="15"/>
                    </a:lnTo>
                    <a:close/>
                    <a:moveTo>
                      <a:pt x="39" y="14"/>
                    </a:moveTo>
                    <a:cubicBezTo>
                      <a:pt x="31" y="8"/>
                      <a:pt x="31" y="8"/>
                      <a:pt x="31" y="8"/>
                    </a:cubicBezTo>
                    <a:cubicBezTo>
                      <a:pt x="45" y="8"/>
                      <a:pt x="45" y="8"/>
                      <a:pt x="45" y="8"/>
                    </a:cubicBezTo>
                    <a:lnTo>
                      <a:pt x="39" y="14"/>
                    </a:lnTo>
                    <a:close/>
                    <a:moveTo>
                      <a:pt x="39" y="20"/>
                    </a:moveTo>
                    <a:cubicBezTo>
                      <a:pt x="49" y="28"/>
                      <a:pt x="49" y="28"/>
                      <a:pt x="49" y="28"/>
                    </a:cubicBezTo>
                    <a:cubicBezTo>
                      <a:pt x="31" y="28"/>
                      <a:pt x="31" y="28"/>
                      <a:pt x="31" y="28"/>
                    </a:cubicBezTo>
                    <a:lnTo>
                      <a:pt x="39" y="20"/>
                    </a:lnTo>
                    <a:close/>
                    <a:moveTo>
                      <a:pt x="50" y="32"/>
                    </a:moveTo>
                    <a:cubicBezTo>
                      <a:pt x="60" y="81"/>
                      <a:pt x="60" y="81"/>
                      <a:pt x="60" y="81"/>
                    </a:cubicBezTo>
                    <a:cubicBezTo>
                      <a:pt x="30" y="32"/>
                      <a:pt x="30" y="32"/>
                      <a:pt x="30" y="32"/>
                    </a:cubicBezTo>
                    <a:lnTo>
                      <a:pt x="50" y="32"/>
                    </a:lnTo>
                    <a:close/>
                    <a:moveTo>
                      <a:pt x="51" y="74"/>
                    </a:moveTo>
                    <a:cubicBezTo>
                      <a:pt x="11" y="32"/>
                      <a:pt x="11" y="32"/>
                      <a:pt x="11" y="32"/>
                    </a:cubicBezTo>
                    <a:cubicBezTo>
                      <a:pt x="26" y="32"/>
                      <a:pt x="26" y="32"/>
                      <a:pt x="26" y="32"/>
                    </a:cubicBezTo>
                    <a:lnTo>
                      <a:pt x="51" y="74"/>
                    </a:lnTo>
                    <a:close/>
                    <a:moveTo>
                      <a:pt x="102" y="32"/>
                    </a:moveTo>
                    <a:cubicBezTo>
                      <a:pt x="117" y="32"/>
                      <a:pt x="117" y="32"/>
                      <a:pt x="117" y="32"/>
                    </a:cubicBezTo>
                    <a:cubicBezTo>
                      <a:pt x="77" y="74"/>
                      <a:pt x="77" y="74"/>
                      <a:pt x="77" y="74"/>
                    </a:cubicBezTo>
                    <a:lnTo>
                      <a:pt x="102" y="32"/>
                    </a:lnTo>
                    <a:close/>
                    <a:moveTo>
                      <a:pt x="103" y="28"/>
                    </a:moveTo>
                    <a:cubicBezTo>
                      <a:pt x="92" y="17"/>
                      <a:pt x="92" y="17"/>
                      <a:pt x="92" y="17"/>
                    </a:cubicBezTo>
                    <a:cubicBezTo>
                      <a:pt x="101" y="10"/>
                      <a:pt x="101" y="10"/>
                      <a:pt x="101" y="10"/>
                    </a:cubicBezTo>
                    <a:cubicBezTo>
                      <a:pt x="120" y="28"/>
                      <a:pt x="120" y="28"/>
                      <a:pt x="120" y="28"/>
                    </a:cubicBezTo>
                    <a:lnTo>
                      <a:pt x="103" y="28"/>
                    </a:lnTo>
                    <a:close/>
                    <a:moveTo>
                      <a:pt x="27" y="10"/>
                    </a:moveTo>
                    <a:cubicBezTo>
                      <a:pt x="36" y="17"/>
                      <a:pt x="36" y="17"/>
                      <a:pt x="36" y="17"/>
                    </a:cubicBezTo>
                    <a:cubicBezTo>
                      <a:pt x="25" y="28"/>
                      <a:pt x="25" y="28"/>
                      <a:pt x="25" y="28"/>
                    </a:cubicBezTo>
                    <a:cubicBezTo>
                      <a:pt x="8" y="28"/>
                      <a:pt x="8" y="28"/>
                      <a:pt x="8" y="28"/>
                    </a:cubicBezTo>
                    <a:lnTo>
                      <a:pt x="27" y="10"/>
                    </a:lnTo>
                    <a:close/>
                  </a:path>
                </a:pathLst>
              </a:custGeom>
              <a:solidFill>
                <a:schemeClr val="accent4"/>
              </a:solidFill>
              <a:ln>
                <a:noFill/>
              </a:ln>
            </p:spPr>
            <p:txBody>
              <a:bodyPr vert="horz" wrap="square" lIns="91440" tIns="45720" rIns="91440" bIns="45720" numCol="1" anchor="t" anchorCtr="0" compatLnSpc="1"/>
              <a:lstStyle/>
              <a:p>
                <a:endParaRPr lang="id-ID"/>
              </a:p>
            </p:txBody>
          </p:sp>
          <p:sp>
            <p:nvSpPr>
              <p:cNvPr id="34" name="Freeform 27"/>
              <p:cNvSpPr>
                <a:spLocks noEditPoints="1"/>
              </p:cNvSpPr>
              <p:nvPr/>
            </p:nvSpPr>
            <p:spPr bwMode="auto">
              <a:xfrm>
                <a:off x="4141768" y="4272043"/>
                <a:ext cx="508671" cy="498983"/>
              </a:xfrm>
              <a:custGeom>
                <a:avLst/>
                <a:gdLst>
                  <a:gd name="T0" fmla="*/ 127 w 130"/>
                  <a:gd name="T1" fmla="*/ 42 h 128"/>
                  <a:gd name="T2" fmla="*/ 87 w 130"/>
                  <a:gd name="T3" fmla="*/ 2 h 128"/>
                  <a:gd name="T4" fmla="*/ 79 w 130"/>
                  <a:gd name="T5" fmla="*/ 0 h 128"/>
                  <a:gd name="T6" fmla="*/ 75 w 130"/>
                  <a:gd name="T7" fmla="*/ 2 h 128"/>
                  <a:gd name="T8" fmla="*/ 73 w 130"/>
                  <a:gd name="T9" fmla="*/ 6 h 128"/>
                  <a:gd name="T10" fmla="*/ 64 w 130"/>
                  <a:gd name="T11" fmla="*/ 21 h 128"/>
                  <a:gd name="T12" fmla="*/ 41 w 130"/>
                  <a:gd name="T13" fmla="*/ 37 h 128"/>
                  <a:gd name="T14" fmla="*/ 15 w 130"/>
                  <a:gd name="T15" fmla="*/ 55 h 128"/>
                  <a:gd name="T16" fmla="*/ 1 w 130"/>
                  <a:gd name="T17" fmla="*/ 78 h 128"/>
                  <a:gd name="T18" fmla="*/ 3 w 130"/>
                  <a:gd name="T19" fmla="*/ 86 h 128"/>
                  <a:gd name="T20" fmla="*/ 43 w 130"/>
                  <a:gd name="T21" fmla="*/ 126 h 128"/>
                  <a:gd name="T22" fmla="*/ 51 w 130"/>
                  <a:gd name="T23" fmla="*/ 128 h 128"/>
                  <a:gd name="T24" fmla="*/ 55 w 130"/>
                  <a:gd name="T25" fmla="*/ 126 h 128"/>
                  <a:gd name="T26" fmla="*/ 57 w 130"/>
                  <a:gd name="T27" fmla="*/ 122 h 128"/>
                  <a:gd name="T28" fmla="*/ 66 w 130"/>
                  <a:gd name="T29" fmla="*/ 107 h 128"/>
                  <a:gd name="T30" fmla="*/ 89 w 130"/>
                  <a:gd name="T31" fmla="*/ 91 h 128"/>
                  <a:gd name="T32" fmla="*/ 115 w 130"/>
                  <a:gd name="T33" fmla="*/ 73 h 128"/>
                  <a:gd name="T34" fmla="*/ 129 w 130"/>
                  <a:gd name="T35" fmla="*/ 50 h 128"/>
                  <a:gd name="T36" fmla="*/ 127 w 130"/>
                  <a:gd name="T37" fmla="*/ 42 h 128"/>
                  <a:gd name="T38" fmla="*/ 49 w 130"/>
                  <a:gd name="T39" fmla="*/ 120 h 128"/>
                  <a:gd name="T40" fmla="*/ 9 w 130"/>
                  <a:gd name="T41" fmla="*/ 80 h 128"/>
                  <a:gd name="T42" fmla="*/ 81 w 130"/>
                  <a:gd name="T43" fmla="*/ 8 h 128"/>
                  <a:gd name="T44" fmla="*/ 121 w 130"/>
                  <a:gd name="T45" fmla="*/ 48 h 128"/>
                  <a:gd name="T46" fmla="*/ 49 w 130"/>
                  <a:gd name="T47"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0" h="128">
                    <a:moveTo>
                      <a:pt x="127" y="42"/>
                    </a:moveTo>
                    <a:cubicBezTo>
                      <a:pt x="87" y="2"/>
                      <a:pt x="87" y="2"/>
                      <a:pt x="87" y="2"/>
                    </a:cubicBezTo>
                    <a:cubicBezTo>
                      <a:pt x="85" y="0"/>
                      <a:pt x="82" y="0"/>
                      <a:pt x="79" y="0"/>
                    </a:cubicBezTo>
                    <a:cubicBezTo>
                      <a:pt x="78" y="1"/>
                      <a:pt x="76" y="1"/>
                      <a:pt x="75" y="2"/>
                    </a:cubicBezTo>
                    <a:cubicBezTo>
                      <a:pt x="74" y="3"/>
                      <a:pt x="74" y="4"/>
                      <a:pt x="73" y="6"/>
                    </a:cubicBezTo>
                    <a:cubicBezTo>
                      <a:pt x="72" y="12"/>
                      <a:pt x="68" y="17"/>
                      <a:pt x="64" y="21"/>
                    </a:cubicBezTo>
                    <a:cubicBezTo>
                      <a:pt x="58" y="27"/>
                      <a:pt x="50" y="32"/>
                      <a:pt x="41" y="37"/>
                    </a:cubicBezTo>
                    <a:cubicBezTo>
                      <a:pt x="32" y="42"/>
                      <a:pt x="23" y="48"/>
                      <a:pt x="15" y="55"/>
                    </a:cubicBezTo>
                    <a:cubicBezTo>
                      <a:pt x="8" y="62"/>
                      <a:pt x="4" y="69"/>
                      <a:pt x="1" y="78"/>
                    </a:cubicBezTo>
                    <a:cubicBezTo>
                      <a:pt x="0" y="80"/>
                      <a:pt x="1" y="84"/>
                      <a:pt x="3" y="86"/>
                    </a:cubicBezTo>
                    <a:cubicBezTo>
                      <a:pt x="43" y="126"/>
                      <a:pt x="43" y="126"/>
                      <a:pt x="43" y="126"/>
                    </a:cubicBezTo>
                    <a:cubicBezTo>
                      <a:pt x="45" y="128"/>
                      <a:pt x="48" y="128"/>
                      <a:pt x="51" y="128"/>
                    </a:cubicBezTo>
                    <a:cubicBezTo>
                      <a:pt x="52" y="127"/>
                      <a:pt x="54" y="127"/>
                      <a:pt x="55" y="126"/>
                    </a:cubicBezTo>
                    <a:cubicBezTo>
                      <a:pt x="56" y="125"/>
                      <a:pt x="56" y="124"/>
                      <a:pt x="57" y="122"/>
                    </a:cubicBezTo>
                    <a:cubicBezTo>
                      <a:pt x="58" y="116"/>
                      <a:pt x="62" y="111"/>
                      <a:pt x="66" y="107"/>
                    </a:cubicBezTo>
                    <a:cubicBezTo>
                      <a:pt x="72" y="101"/>
                      <a:pt x="80" y="96"/>
                      <a:pt x="89" y="91"/>
                    </a:cubicBezTo>
                    <a:cubicBezTo>
                      <a:pt x="98" y="86"/>
                      <a:pt x="107" y="80"/>
                      <a:pt x="115" y="73"/>
                    </a:cubicBezTo>
                    <a:cubicBezTo>
                      <a:pt x="122" y="66"/>
                      <a:pt x="126" y="59"/>
                      <a:pt x="129" y="50"/>
                    </a:cubicBezTo>
                    <a:cubicBezTo>
                      <a:pt x="130" y="48"/>
                      <a:pt x="129" y="44"/>
                      <a:pt x="127" y="42"/>
                    </a:cubicBezTo>
                    <a:close/>
                    <a:moveTo>
                      <a:pt x="49" y="120"/>
                    </a:moveTo>
                    <a:cubicBezTo>
                      <a:pt x="36" y="107"/>
                      <a:pt x="22" y="93"/>
                      <a:pt x="9" y="80"/>
                    </a:cubicBezTo>
                    <a:cubicBezTo>
                      <a:pt x="20" y="43"/>
                      <a:pt x="70" y="45"/>
                      <a:pt x="81" y="8"/>
                    </a:cubicBezTo>
                    <a:cubicBezTo>
                      <a:pt x="94" y="21"/>
                      <a:pt x="108" y="35"/>
                      <a:pt x="121" y="48"/>
                    </a:cubicBezTo>
                    <a:cubicBezTo>
                      <a:pt x="110" y="85"/>
                      <a:pt x="60" y="83"/>
                      <a:pt x="49" y="120"/>
                    </a:cubicBezTo>
                    <a:close/>
                  </a:path>
                </a:pathLst>
              </a:custGeom>
              <a:solidFill>
                <a:schemeClr val="accent4"/>
              </a:solidFill>
              <a:ln>
                <a:noFill/>
              </a:ln>
            </p:spPr>
            <p:txBody>
              <a:bodyPr vert="horz" wrap="square" lIns="91440" tIns="45720" rIns="91440" bIns="45720" numCol="1" anchor="t" anchorCtr="0" compatLnSpc="1"/>
              <a:lstStyle/>
              <a:p>
                <a:endParaRPr lang="id-ID"/>
              </a:p>
            </p:txBody>
          </p:sp>
          <p:sp>
            <p:nvSpPr>
              <p:cNvPr id="35" name="Freeform 28"/>
              <p:cNvSpPr>
                <a:spLocks noEditPoints="1"/>
              </p:cNvSpPr>
              <p:nvPr/>
            </p:nvSpPr>
            <p:spPr bwMode="auto">
              <a:xfrm>
                <a:off x="4325859" y="4448060"/>
                <a:ext cx="137261" cy="140490"/>
              </a:xfrm>
              <a:custGeom>
                <a:avLst/>
                <a:gdLst>
                  <a:gd name="T0" fmla="*/ 28 w 35"/>
                  <a:gd name="T1" fmla="*/ 12 h 36"/>
                  <a:gd name="T2" fmla="*/ 20 w 35"/>
                  <a:gd name="T3" fmla="*/ 13 h 36"/>
                  <a:gd name="T4" fmla="*/ 10 w 35"/>
                  <a:gd name="T5" fmla="*/ 7 h 36"/>
                  <a:gd name="T6" fmla="*/ 15 w 35"/>
                  <a:gd name="T7" fmla="*/ 6 h 36"/>
                  <a:gd name="T8" fmla="*/ 19 w 35"/>
                  <a:gd name="T9" fmla="*/ 6 h 36"/>
                  <a:gd name="T10" fmla="*/ 20 w 35"/>
                  <a:gd name="T11" fmla="*/ 2 h 36"/>
                  <a:gd name="T12" fmla="*/ 13 w 35"/>
                  <a:gd name="T13" fmla="*/ 1 h 36"/>
                  <a:gd name="T14" fmla="*/ 6 w 35"/>
                  <a:gd name="T15" fmla="*/ 4 h 36"/>
                  <a:gd name="T16" fmla="*/ 5 w 35"/>
                  <a:gd name="T17" fmla="*/ 3 h 36"/>
                  <a:gd name="T18" fmla="*/ 3 w 35"/>
                  <a:gd name="T19" fmla="*/ 5 h 36"/>
                  <a:gd name="T20" fmla="*/ 4 w 35"/>
                  <a:gd name="T21" fmla="*/ 6 h 36"/>
                  <a:gd name="T22" fmla="*/ 1 w 35"/>
                  <a:gd name="T23" fmla="*/ 15 h 36"/>
                  <a:gd name="T24" fmla="*/ 3 w 35"/>
                  <a:gd name="T25" fmla="*/ 22 h 36"/>
                  <a:gd name="T26" fmla="*/ 18 w 35"/>
                  <a:gd name="T27" fmla="*/ 21 h 36"/>
                  <a:gd name="T28" fmla="*/ 23 w 35"/>
                  <a:gd name="T29" fmla="*/ 31 h 36"/>
                  <a:gd name="T30" fmla="*/ 19 w 35"/>
                  <a:gd name="T31" fmla="*/ 30 h 36"/>
                  <a:gd name="T32" fmla="*/ 16 w 35"/>
                  <a:gd name="T33" fmla="*/ 28 h 36"/>
                  <a:gd name="T34" fmla="*/ 13 w 35"/>
                  <a:gd name="T35" fmla="*/ 31 h 36"/>
                  <a:gd name="T36" fmla="*/ 17 w 35"/>
                  <a:gd name="T37" fmla="*/ 35 h 36"/>
                  <a:gd name="T38" fmla="*/ 25 w 35"/>
                  <a:gd name="T39" fmla="*/ 36 h 36"/>
                  <a:gd name="T40" fmla="*/ 31 w 35"/>
                  <a:gd name="T41" fmla="*/ 35 h 36"/>
                  <a:gd name="T42" fmla="*/ 33 w 35"/>
                  <a:gd name="T43" fmla="*/ 34 h 36"/>
                  <a:gd name="T44" fmla="*/ 33 w 35"/>
                  <a:gd name="T45" fmla="*/ 32 h 36"/>
                  <a:gd name="T46" fmla="*/ 34 w 35"/>
                  <a:gd name="T47" fmla="*/ 26 h 36"/>
                  <a:gd name="T48" fmla="*/ 35 w 35"/>
                  <a:gd name="T49" fmla="*/ 18 h 36"/>
                  <a:gd name="T50" fmla="*/ 10 w 35"/>
                  <a:gd name="T51" fmla="*/ 17 h 36"/>
                  <a:gd name="T52" fmla="*/ 6 w 35"/>
                  <a:gd name="T53" fmla="*/ 15 h 36"/>
                  <a:gd name="T54" fmla="*/ 7 w 35"/>
                  <a:gd name="T55" fmla="*/ 11 h 36"/>
                  <a:gd name="T56" fmla="*/ 14 w 35"/>
                  <a:gd name="T57" fmla="*/ 16 h 36"/>
                  <a:gd name="T58" fmla="*/ 29 w 35"/>
                  <a:gd name="T59" fmla="*/ 25 h 36"/>
                  <a:gd name="T60" fmla="*/ 21 w 35"/>
                  <a:gd name="T61" fmla="*/ 20 h 36"/>
                  <a:gd name="T62" fmla="*/ 25 w 35"/>
                  <a:gd name="T63" fmla="*/ 18 h 36"/>
                  <a:gd name="T64" fmla="*/ 28 w 35"/>
                  <a:gd name="T65" fmla="*/ 20 h 36"/>
                  <a:gd name="T66" fmla="*/ 29 w 35"/>
                  <a:gd name="T67"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36">
                    <a:moveTo>
                      <a:pt x="32" y="15"/>
                    </a:moveTo>
                    <a:cubicBezTo>
                      <a:pt x="31" y="14"/>
                      <a:pt x="30" y="13"/>
                      <a:pt x="28" y="12"/>
                    </a:cubicBezTo>
                    <a:cubicBezTo>
                      <a:pt x="27" y="12"/>
                      <a:pt x="26" y="12"/>
                      <a:pt x="24" y="12"/>
                    </a:cubicBezTo>
                    <a:cubicBezTo>
                      <a:pt x="23" y="12"/>
                      <a:pt x="22" y="12"/>
                      <a:pt x="20" y="13"/>
                    </a:cubicBezTo>
                    <a:cubicBezTo>
                      <a:pt x="19" y="13"/>
                      <a:pt x="18" y="14"/>
                      <a:pt x="16" y="15"/>
                    </a:cubicBezTo>
                    <a:cubicBezTo>
                      <a:pt x="14" y="12"/>
                      <a:pt x="12" y="10"/>
                      <a:pt x="10" y="7"/>
                    </a:cubicBezTo>
                    <a:cubicBezTo>
                      <a:pt x="11" y="7"/>
                      <a:pt x="12" y="6"/>
                      <a:pt x="13" y="6"/>
                    </a:cubicBezTo>
                    <a:cubicBezTo>
                      <a:pt x="14" y="6"/>
                      <a:pt x="14" y="6"/>
                      <a:pt x="15" y="6"/>
                    </a:cubicBezTo>
                    <a:cubicBezTo>
                      <a:pt x="16" y="7"/>
                      <a:pt x="17" y="7"/>
                      <a:pt x="18" y="7"/>
                    </a:cubicBezTo>
                    <a:cubicBezTo>
                      <a:pt x="18" y="7"/>
                      <a:pt x="19" y="7"/>
                      <a:pt x="19" y="6"/>
                    </a:cubicBezTo>
                    <a:cubicBezTo>
                      <a:pt x="20" y="6"/>
                      <a:pt x="20" y="5"/>
                      <a:pt x="20" y="5"/>
                    </a:cubicBezTo>
                    <a:cubicBezTo>
                      <a:pt x="20" y="4"/>
                      <a:pt x="20" y="3"/>
                      <a:pt x="20" y="2"/>
                    </a:cubicBezTo>
                    <a:cubicBezTo>
                      <a:pt x="19" y="1"/>
                      <a:pt x="18" y="1"/>
                      <a:pt x="16" y="0"/>
                    </a:cubicBezTo>
                    <a:cubicBezTo>
                      <a:pt x="15" y="0"/>
                      <a:pt x="14" y="0"/>
                      <a:pt x="13" y="1"/>
                    </a:cubicBezTo>
                    <a:cubicBezTo>
                      <a:pt x="11" y="1"/>
                      <a:pt x="10" y="1"/>
                      <a:pt x="9" y="2"/>
                    </a:cubicBezTo>
                    <a:cubicBezTo>
                      <a:pt x="8" y="3"/>
                      <a:pt x="7" y="3"/>
                      <a:pt x="6" y="4"/>
                    </a:cubicBezTo>
                    <a:cubicBezTo>
                      <a:pt x="6" y="4"/>
                      <a:pt x="6" y="3"/>
                      <a:pt x="6" y="3"/>
                    </a:cubicBezTo>
                    <a:cubicBezTo>
                      <a:pt x="5" y="3"/>
                      <a:pt x="5" y="3"/>
                      <a:pt x="5" y="3"/>
                    </a:cubicBezTo>
                    <a:cubicBezTo>
                      <a:pt x="4" y="3"/>
                      <a:pt x="4" y="3"/>
                      <a:pt x="3" y="3"/>
                    </a:cubicBezTo>
                    <a:cubicBezTo>
                      <a:pt x="3" y="4"/>
                      <a:pt x="3" y="4"/>
                      <a:pt x="3" y="5"/>
                    </a:cubicBezTo>
                    <a:cubicBezTo>
                      <a:pt x="3" y="5"/>
                      <a:pt x="3" y="5"/>
                      <a:pt x="4" y="6"/>
                    </a:cubicBezTo>
                    <a:cubicBezTo>
                      <a:pt x="4" y="6"/>
                      <a:pt x="4" y="6"/>
                      <a:pt x="4" y="6"/>
                    </a:cubicBezTo>
                    <a:cubicBezTo>
                      <a:pt x="3" y="7"/>
                      <a:pt x="2" y="9"/>
                      <a:pt x="2" y="10"/>
                    </a:cubicBezTo>
                    <a:cubicBezTo>
                      <a:pt x="1" y="12"/>
                      <a:pt x="1" y="13"/>
                      <a:pt x="1" y="15"/>
                    </a:cubicBezTo>
                    <a:cubicBezTo>
                      <a:pt x="0" y="16"/>
                      <a:pt x="1" y="17"/>
                      <a:pt x="1" y="18"/>
                    </a:cubicBezTo>
                    <a:cubicBezTo>
                      <a:pt x="1" y="20"/>
                      <a:pt x="2" y="21"/>
                      <a:pt x="3" y="22"/>
                    </a:cubicBezTo>
                    <a:cubicBezTo>
                      <a:pt x="5" y="23"/>
                      <a:pt x="8" y="24"/>
                      <a:pt x="10" y="24"/>
                    </a:cubicBezTo>
                    <a:cubicBezTo>
                      <a:pt x="13" y="23"/>
                      <a:pt x="15" y="23"/>
                      <a:pt x="18" y="21"/>
                    </a:cubicBezTo>
                    <a:cubicBezTo>
                      <a:pt x="21" y="24"/>
                      <a:pt x="23" y="27"/>
                      <a:pt x="25" y="29"/>
                    </a:cubicBezTo>
                    <a:cubicBezTo>
                      <a:pt x="24" y="30"/>
                      <a:pt x="24" y="30"/>
                      <a:pt x="23" y="31"/>
                    </a:cubicBezTo>
                    <a:cubicBezTo>
                      <a:pt x="22" y="31"/>
                      <a:pt x="21" y="31"/>
                      <a:pt x="21" y="31"/>
                    </a:cubicBezTo>
                    <a:cubicBezTo>
                      <a:pt x="20" y="30"/>
                      <a:pt x="20" y="30"/>
                      <a:pt x="19" y="30"/>
                    </a:cubicBezTo>
                    <a:cubicBezTo>
                      <a:pt x="18" y="29"/>
                      <a:pt x="18" y="29"/>
                      <a:pt x="17" y="29"/>
                    </a:cubicBezTo>
                    <a:cubicBezTo>
                      <a:pt x="17" y="28"/>
                      <a:pt x="16" y="28"/>
                      <a:pt x="16" y="28"/>
                    </a:cubicBezTo>
                    <a:cubicBezTo>
                      <a:pt x="15" y="28"/>
                      <a:pt x="15" y="29"/>
                      <a:pt x="14" y="29"/>
                    </a:cubicBezTo>
                    <a:cubicBezTo>
                      <a:pt x="13" y="30"/>
                      <a:pt x="13" y="30"/>
                      <a:pt x="13" y="31"/>
                    </a:cubicBezTo>
                    <a:cubicBezTo>
                      <a:pt x="13" y="32"/>
                      <a:pt x="13" y="33"/>
                      <a:pt x="14" y="33"/>
                    </a:cubicBezTo>
                    <a:cubicBezTo>
                      <a:pt x="15" y="34"/>
                      <a:pt x="16" y="35"/>
                      <a:pt x="17" y="35"/>
                    </a:cubicBezTo>
                    <a:cubicBezTo>
                      <a:pt x="18" y="36"/>
                      <a:pt x="19" y="36"/>
                      <a:pt x="20" y="36"/>
                    </a:cubicBezTo>
                    <a:cubicBezTo>
                      <a:pt x="22" y="36"/>
                      <a:pt x="23" y="36"/>
                      <a:pt x="25" y="36"/>
                    </a:cubicBezTo>
                    <a:cubicBezTo>
                      <a:pt x="26" y="35"/>
                      <a:pt x="27" y="34"/>
                      <a:pt x="29" y="33"/>
                    </a:cubicBezTo>
                    <a:cubicBezTo>
                      <a:pt x="30" y="33"/>
                      <a:pt x="30" y="34"/>
                      <a:pt x="31" y="35"/>
                    </a:cubicBezTo>
                    <a:cubicBezTo>
                      <a:pt x="31" y="35"/>
                      <a:pt x="32" y="35"/>
                      <a:pt x="32" y="35"/>
                    </a:cubicBezTo>
                    <a:cubicBezTo>
                      <a:pt x="33" y="35"/>
                      <a:pt x="33" y="35"/>
                      <a:pt x="33" y="34"/>
                    </a:cubicBezTo>
                    <a:cubicBezTo>
                      <a:pt x="33" y="34"/>
                      <a:pt x="34" y="34"/>
                      <a:pt x="34" y="33"/>
                    </a:cubicBezTo>
                    <a:cubicBezTo>
                      <a:pt x="34" y="33"/>
                      <a:pt x="33" y="32"/>
                      <a:pt x="33" y="32"/>
                    </a:cubicBezTo>
                    <a:cubicBezTo>
                      <a:pt x="32" y="32"/>
                      <a:pt x="32" y="31"/>
                      <a:pt x="31" y="30"/>
                    </a:cubicBezTo>
                    <a:cubicBezTo>
                      <a:pt x="32" y="29"/>
                      <a:pt x="33" y="27"/>
                      <a:pt x="34" y="26"/>
                    </a:cubicBezTo>
                    <a:cubicBezTo>
                      <a:pt x="35" y="24"/>
                      <a:pt x="35" y="23"/>
                      <a:pt x="35" y="21"/>
                    </a:cubicBezTo>
                    <a:cubicBezTo>
                      <a:pt x="35" y="20"/>
                      <a:pt x="35" y="19"/>
                      <a:pt x="35" y="18"/>
                    </a:cubicBezTo>
                    <a:cubicBezTo>
                      <a:pt x="34" y="17"/>
                      <a:pt x="33" y="16"/>
                      <a:pt x="32" y="15"/>
                    </a:cubicBezTo>
                    <a:close/>
                    <a:moveTo>
                      <a:pt x="10" y="17"/>
                    </a:moveTo>
                    <a:cubicBezTo>
                      <a:pt x="9" y="17"/>
                      <a:pt x="8" y="17"/>
                      <a:pt x="7" y="16"/>
                    </a:cubicBezTo>
                    <a:cubicBezTo>
                      <a:pt x="7" y="16"/>
                      <a:pt x="6" y="15"/>
                      <a:pt x="6" y="15"/>
                    </a:cubicBezTo>
                    <a:cubicBezTo>
                      <a:pt x="6" y="14"/>
                      <a:pt x="6" y="14"/>
                      <a:pt x="6" y="13"/>
                    </a:cubicBezTo>
                    <a:cubicBezTo>
                      <a:pt x="6" y="13"/>
                      <a:pt x="6" y="12"/>
                      <a:pt x="7" y="11"/>
                    </a:cubicBezTo>
                    <a:cubicBezTo>
                      <a:pt x="7" y="11"/>
                      <a:pt x="7" y="10"/>
                      <a:pt x="8" y="9"/>
                    </a:cubicBezTo>
                    <a:cubicBezTo>
                      <a:pt x="10" y="11"/>
                      <a:pt x="12" y="14"/>
                      <a:pt x="14" y="16"/>
                    </a:cubicBezTo>
                    <a:cubicBezTo>
                      <a:pt x="12" y="17"/>
                      <a:pt x="11" y="17"/>
                      <a:pt x="10" y="17"/>
                    </a:cubicBezTo>
                    <a:close/>
                    <a:moveTo>
                      <a:pt x="29" y="25"/>
                    </a:moveTo>
                    <a:cubicBezTo>
                      <a:pt x="28" y="26"/>
                      <a:pt x="28" y="27"/>
                      <a:pt x="27" y="27"/>
                    </a:cubicBezTo>
                    <a:cubicBezTo>
                      <a:pt x="25" y="25"/>
                      <a:pt x="23" y="22"/>
                      <a:pt x="21" y="20"/>
                    </a:cubicBezTo>
                    <a:cubicBezTo>
                      <a:pt x="21" y="20"/>
                      <a:pt x="22" y="19"/>
                      <a:pt x="23" y="19"/>
                    </a:cubicBezTo>
                    <a:cubicBezTo>
                      <a:pt x="23" y="19"/>
                      <a:pt x="24" y="19"/>
                      <a:pt x="25" y="18"/>
                    </a:cubicBezTo>
                    <a:cubicBezTo>
                      <a:pt x="25" y="18"/>
                      <a:pt x="26" y="18"/>
                      <a:pt x="27" y="19"/>
                    </a:cubicBezTo>
                    <a:cubicBezTo>
                      <a:pt x="27" y="19"/>
                      <a:pt x="28" y="19"/>
                      <a:pt x="28" y="20"/>
                    </a:cubicBezTo>
                    <a:cubicBezTo>
                      <a:pt x="29" y="20"/>
                      <a:pt x="29" y="21"/>
                      <a:pt x="29" y="21"/>
                    </a:cubicBezTo>
                    <a:cubicBezTo>
                      <a:pt x="30" y="22"/>
                      <a:pt x="30" y="23"/>
                      <a:pt x="29" y="23"/>
                    </a:cubicBezTo>
                    <a:cubicBezTo>
                      <a:pt x="29" y="24"/>
                      <a:pt x="29" y="25"/>
                      <a:pt x="29" y="25"/>
                    </a:cubicBezTo>
                    <a:close/>
                  </a:path>
                </a:pathLst>
              </a:custGeom>
              <a:solidFill>
                <a:schemeClr val="accent4"/>
              </a:solidFill>
              <a:ln>
                <a:noFill/>
              </a:ln>
            </p:spPr>
            <p:txBody>
              <a:bodyPr vert="horz" wrap="square" lIns="91440" tIns="45720" rIns="91440" bIns="45720" numCol="1" anchor="t" anchorCtr="0" compatLnSpc="1"/>
              <a:lstStyle/>
              <a:p>
                <a:endParaRPr lang="id-ID"/>
              </a:p>
            </p:txBody>
          </p:sp>
          <p:sp>
            <p:nvSpPr>
              <p:cNvPr id="36" name="Freeform 29"/>
              <p:cNvSpPr/>
              <p:nvPr/>
            </p:nvSpPr>
            <p:spPr bwMode="auto">
              <a:xfrm>
                <a:off x="4314556" y="4616003"/>
                <a:ext cx="74281" cy="80742"/>
              </a:xfrm>
              <a:custGeom>
                <a:avLst/>
                <a:gdLst>
                  <a:gd name="T0" fmla="*/ 16 w 19"/>
                  <a:gd name="T1" fmla="*/ 1 h 21"/>
                  <a:gd name="T2" fmla="*/ 16 w 19"/>
                  <a:gd name="T3" fmla="*/ 1 h 21"/>
                  <a:gd name="T4" fmla="*/ 9 w 19"/>
                  <a:gd name="T5" fmla="*/ 7 h 21"/>
                  <a:gd name="T6" fmla="*/ 3 w 19"/>
                  <a:gd name="T7" fmla="*/ 14 h 21"/>
                  <a:gd name="T8" fmla="*/ 0 w 19"/>
                  <a:gd name="T9" fmla="*/ 17 h 21"/>
                  <a:gd name="T10" fmla="*/ 0 w 19"/>
                  <a:gd name="T11" fmla="*/ 17 h 21"/>
                  <a:gd name="T12" fmla="*/ 0 w 19"/>
                  <a:gd name="T13" fmla="*/ 20 h 21"/>
                  <a:gd name="T14" fmla="*/ 3 w 19"/>
                  <a:gd name="T15" fmla="*/ 20 h 21"/>
                  <a:gd name="T16" fmla="*/ 3 w 19"/>
                  <a:gd name="T17" fmla="*/ 20 h 21"/>
                  <a:gd name="T18" fmla="*/ 6 w 19"/>
                  <a:gd name="T19" fmla="*/ 16 h 21"/>
                  <a:gd name="T20" fmla="*/ 11 w 19"/>
                  <a:gd name="T21" fmla="*/ 10 h 21"/>
                  <a:gd name="T22" fmla="*/ 18 w 19"/>
                  <a:gd name="T23" fmla="*/ 4 h 21"/>
                  <a:gd name="T24" fmla="*/ 18 w 19"/>
                  <a:gd name="T25" fmla="*/ 4 h 21"/>
                  <a:gd name="T26" fmla="*/ 19 w 19"/>
                  <a:gd name="T27" fmla="*/ 4 h 21"/>
                  <a:gd name="T28" fmla="*/ 19 w 19"/>
                  <a:gd name="T29" fmla="*/ 1 h 21"/>
                  <a:gd name="T30" fmla="*/ 16 w 19"/>
                  <a:gd name="T31"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1">
                    <a:moveTo>
                      <a:pt x="16" y="1"/>
                    </a:moveTo>
                    <a:cubicBezTo>
                      <a:pt x="16" y="1"/>
                      <a:pt x="16" y="1"/>
                      <a:pt x="16" y="1"/>
                    </a:cubicBezTo>
                    <a:cubicBezTo>
                      <a:pt x="13" y="3"/>
                      <a:pt x="11" y="5"/>
                      <a:pt x="9" y="7"/>
                    </a:cubicBezTo>
                    <a:cubicBezTo>
                      <a:pt x="6" y="9"/>
                      <a:pt x="5" y="11"/>
                      <a:pt x="3" y="14"/>
                    </a:cubicBezTo>
                    <a:cubicBezTo>
                      <a:pt x="0" y="17"/>
                      <a:pt x="0" y="17"/>
                      <a:pt x="0" y="17"/>
                    </a:cubicBezTo>
                    <a:cubicBezTo>
                      <a:pt x="0" y="17"/>
                      <a:pt x="0" y="17"/>
                      <a:pt x="0" y="17"/>
                    </a:cubicBezTo>
                    <a:cubicBezTo>
                      <a:pt x="0" y="18"/>
                      <a:pt x="0" y="19"/>
                      <a:pt x="0" y="20"/>
                    </a:cubicBezTo>
                    <a:cubicBezTo>
                      <a:pt x="1" y="21"/>
                      <a:pt x="2" y="21"/>
                      <a:pt x="3" y="20"/>
                    </a:cubicBezTo>
                    <a:cubicBezTo>
                      <a:pt x="3" y="20"/>
                      <a:pt x="3" y="20"/>
                      <a:pt x="3" y="20"/>
                    </a:cubicBezTo>
                    <a:cubicBezTo>
                      <a:pt x="6" y="16"/>
                      <a:pt x="6" y="16"/>
                      <a:pt x="6" y="16"/>
                    </a:cubicBezTo>
                    <a:cubicBezTo>
                      <a:pt x="8" y="14"/>
                      <a:pt x="9" y="12"/>
                      <a:pt x="11" y="10"/>
                    </a:cubicBezTo>
                    <a:cubicBezTo>
                      <a:pt x="14" y="8"/>
                      <a:pt x="16" y="6"/>
                      <a:pt x="18" y="4"/>
                    </a:cubicBezTo>
                    <a:cubicBezTo>
                      <a:pt x="18" y="4"/>
                      <a:pt x="18" y="4"/>
                      <a:pt x="18" y="4"/>
                    </a:cubicBezTo>
                    <a:cubicBezTo>
                      <a:pt x="18" y="4"/>
                      <a:pt x="18" y="4"/>
                      <a:pt x="19" y="4"/>
                    </a:cubicBezTo>
                    <a:cubicBezTo>
                      <a:pt x="19" y="3"/>
                      <a:pt x="19" y="2"/>
                      <a:pt x="19" y="1"/>
                    </a:cubicBezTo>
                    <a:cubicBezTo>
                      <a:pt x="18" y="0"/>
                      <a:pt x="17" y="0"/>
                      <a:pt x="16" y="1"/>
                    </a:cubicBezTo>
                    <a:close/>
                  </a:path>
                </a:pathLst>
              </a:custGeom>
              <a:solidFill>
                <a:schemeClr val="accent4"/>
              </a:solidFill>
              <a:ln>
                <a:noFill/>
              </a:ln>
            </p:spPr>
            <p:txBody>
              <a:bodyPr vert="horz" wrap="square" lIns="91440" tIns="45720" rIns="91440" bIns="45720" numCol="1" anchor="t" anchorCtr="0" compatLnSpc="1"/>
              <a:lstStyle/>
              <a:p>
                <a:endParaRPr lang="id-ID"/>
              </a:p>
            </p:txBody>
          </p:sp>
          <p:sp>
            <p:nvSpPr>
              <p:cNvPr id="37" name="Freeform 30"/>
              <p:cNvSpPr/>
              <p:nvPr/>
            </p:nvSpPr>
            <p:spPr bwMode="auto">
              <a:xfrm>
                <a:off x="4403371" y="4349554"/>
                <a:ext cx="79128" cy="82357"/>
              </a:xfrm>
              <a:custGeom>
                <a:avLst/>
                <a:gdLst>
                  <a:gd name="T0" fmla="*/ 8 w 20"/>
                  <a:gd name="T1" fmla="*/ 11 h 21"/>
                  <a:gd name="T2" fmla="*/ 1 w 20"/>
                  <a:gd name="T3" fmla="*/ 17 h 21"/>
                  <a:gd name="T4" fmla="*/ 0 w 20"/>
                  <a:gd name="T5" fmla="*/ 17 h 21"/>
                  <a:gd name="T6" fmla="*/ 0 w 20"/>
                  <a:gd name="T7" fmla="*/ 20 h 21"/>
                  <a:gd name="T8" fmla="*/ 3 w 20"/>
                  <a:gd name="T9" fmla="*/ 20 h 21"/>
                  <a:gd name="T10" fmla="*/ 3 w 20"/>
                  <a:gd name="T11" fmla="*/ 20 h 21"/>
                  <a:gd name="T12" fmla="*/ 10 w 20"/>
                  <a:gd name="T13" fmla="*/ 14 h 21"/>
                  <a:gd name="T14" fmla="*/ 16 w 20"/>
                  <a:gd name="T15" fmla="*/ 7 h 21"/>
                  <a:gd name="T16" fmla="*/ 19 w 20"/>
                  <a:gd name="T17" fmla="*/ 3 h 21"/>
                  <a:gd name="T18" fmla="*/ 19 w 20"/>
                  <a:gd name="T19" fmla="*/ 3 h 21"/>
                  <a:gd name="T20" fmla="*/ 19 w 20"/>
                  <a:gd name="T21" fmla="*/ 0 h 21"/>
                  <a:gd name="T22" fmla="*/ 16 w 20"/>
                  <a:gd name="T23" fmla="*/ 0 h 21"/>
                  <a:gd name="T24" fmla="*/ 16 w 20"/>
                  <a:gd name="T25" fmla="*/ 1 h 21"/>
                  <a:gd name="T26" fmla="*/ 13 w 20"/>
                  <a:gd name="T27" fmla="*/ 5 h 21"/>
                  <a:gd name="T28" fmla="*/ 8 w 20"/>
                  <a:gd name="T29"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1">
                    <a:moveTo>
                      <a:pt x="8" y="11"/>
                    </a:moveTo>
                    <a:cubicBezTo>
                      <a:pt x="5" y="13"/>
                      <a:pt x="3" y="15"/>
                      <a:pt x="1" y="17"/>
                    </a:cubicBezTo>
                    <a:cubicBezTo>
                      <a:pt x="1" y="17"/>
                      <a:pt x="0" y="17"/>
                      <a:pt x="0" y="17"/>
                    </a:cubicBezTo>
                    <a:cubicBezTo>
                      <a:pt x="0" y="18"/>
                      <a:pt x="0" y="19"/>
                      <a:pt x="0" y="20"/>
                    </a:cubicBezTo>
                    <a:cubicBezTo>
                      <a:pt x="1" y="21"/>
                      <a:pt x="2" y="21"/>
                      <a:pt x="3" y="20"/>
                    </a:cubicBezTo>
                    <a:cubicBezTo>
                      <a:pt x="3" y="20"/>
                      <a:pt x="3" y="20"/>
                      <a:pt x="3" y="20"/>
                    </a:cubicBezTo>
                    <a:cubicBezTo>
                      <a:pt x="6" y="18"/>
                      <a:pt x="8" y="16"/>
                      <a:pt x="10" y="14"/>
                    </a:cubicBezTo>
                    <a:cubicBezTo>
                      <a:pt x="13" y="12"/>
                      <a:pt x="14" y="9"/>
                      <a:pt x="16" y="7"/>
                    </a:cubicBezTo>
                    <a:cubicBezTo>
                      <a:pt x="19" y="3"/>
                      <a:pt x="19" y="3"/>
                      <a:pt x="19" y="3"/>
                    </a:cubicBezTo>
                    <a:cubicBezTo>
                      <a:pt x="19" y="3"/>
                      <a:pt x="19" y="3"/>
                      <a:pt x="19" y="3"/>
                    </a:cubicBezTo>
                    <a:cubicBezTo>
                      <a:pt x="20" y="2"/>
                      <a:pt x="20" y="1"/>
                      <a:pt x="19" y="0"/>
                    </a:cubicBezTo>
                    <a:cubicBezTo>
                      <a:pt x="18" y="0"/>
                      <a:pt x="17" y="0"/>
                      <a:pt x="16" y="0"/>
                    </a:cubicBezTo>
                    <a:cubicBezTo>
                      <a:pt x="16" y="1"/>
                      <a:pt x="16" y="1"/>
                      <a:pt x="16" y="1"/>
                    </a:cubicBezTo>
                    <a:cubicBezTo>
                      <a:pt x="13" y="5"/>
                      <a:pt x="13" y="5"/>
                      <a:pt x="13" y="5"/>
                    </a:cubicBezTo>
                    <a:cubicBezTo>
                      <a:pt x="11" y="7"/>
                      <a:pt x="10" y="9"/>
                      <a:pt x="8" y="11"/>
                    </a:cubicBezTo>
                    <a:close/>
                  </a:path>
                </a:pathLst>
              </a:custGeom>
              <a:solidFill>
                <a:schemeClr val="accent4"/>
              </a:solidFill>
              <a:ln>
                <a:noFill/>
              </a:ln>
            </p:spPr>
            <p:txBody>
              <a:bodyPr vert="horz" wrap="square" lIns="91440" tIns="45720" rIns="91440" bIns="45720" numCol="1" anchor="t" anchorCtr="0" compatLnSpc="1"/>
              <a:lstStyle/>
              <a:p>
                <a:endParaRPr lang="id-ID"/>
              </a:p>
            </p:txBody>
          </p:sp>
        </p:grpSp>
      </p:grpSp>
      <p:grpSp>
        <p:nvGrpSpPr>
          <p:cNvPr id="44" name="组合 43"/>
          <p:cNvGrpSpPr/>
          <p:nvPr/>
        </p:nvGrpSpPr>
        <p:grpSpPr>
          <a:xfrm>
            <a:off x="6236047" y="1766957"/>
            <a:ext cx="5921583" cy="539814"/>
            <a:chOff x="6055179" y="1441281"/>
            <a:chExt cx="5921583" cy="539814"/>
          </a:xfrm>
        </p:grpSpPr>
        <p:grpSp>
          <p:nvGrpSpPr>
            <p:cNvPr id="41" name="组合 40"/>
            <p:cNvGrpSpPr/>
            <p:nvPr/>
          </p:nvGrpSpPr>
          <p:grpSpPr>
            <a:xfrm>
              <a:off x="6055179" y="1441281"/>
              <a:ext cx="539814" cy="539814"/>
              <a:chOff x="6946209" y="1216078"/>
              <a:chExt cx="539814" cy="539814"/>
            </a:xfrm>
          </p:grpSpPr>
          <p:sp>
            <p:nvSpPr>
              <p:cNvPr id="39" name="流程图: 接点 38"/>
              <p:cNvSpPr/>
              <p:nvPr/>
            </p:nvSpPr>
            <p:spPr>
              <a:xfrm>
                <a:off x="6946209" y="1216078"/>
                <a:ext cx="539814" cy="539814"/>
              </a:xfrm>
              <a:prstGeom prst="flowChartConnector">
                <a:avLst/>
              </a:pr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6958314" y="1255152"/>
                <a:ext cx="527709" cy="461665"/>
              </a:xfrm>
              <a:prstGeom prst="rect">
                <a:avLst/>
              </a:prstGeom>
              <a:noFill/>
            </p:spPr>
            <p:txBody>
              <a:bodyPr wrap="none" rtlCol="0">
                <a:spAutoFit/>
              </a:bodyPr>
              <a:lstStyle/>
              <a:p>
                <a:r>
                  <a:rPr lang="en-US" altLang="zh-CN" sz="2400" b="1" dirty="0">
                    <a:solidFill>
                      <a:schemeClr val="accent1"/>
                    </a:solidFill>
                  </a:rPr>
                  <a:t>01</a:t>
                </a:r>
                <a:endParaRPr lang="zh-CN" altLang="en-US" sz="2400" b="1" dirty="0">
                  <a:solidFill>
                    <a:schemeClr val="accent1"/>
                  </a:solidFill>
                </a:endParaRPr>
              </a:p>
            </p:txBody>
          </p:sp>
        </p:grpSp>
        <p:sp>
          <p:nvSpPr>
            <p:cNvPr id="43" name="文本框 42"/>
            <p:cNvSpPr txBox="1"/>
            <p:nvPr/>
          </p:nvSpPr>
          <p:spPr>
            <a:xfrm>
              <a:off x="6727532" y="1485984"/>
              <a:ext cx="5249230" cy="461665"/>
            </a:xfrm>
            <a:prstGeom prst="rect">
              <a:avLst/>
            </a:prstGeom>
            <a:noFill/>
          </p:spPr>
          <p:txBody>
            <a:bodyPr wrap="square" rtlCol="0" anchor="ctr" anchorCtr="0">
              <a:spAutoFit/>
            </a:body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5" name="组合 44"/>
          <p:cNvGrpSpPr/>
          <p:nvPr/>
        </p:nvGrpSpPr>
        <p:grpSpPr>
          <a:xfrm>
            <a:off x="6236047" y="2900273"/>
            <a:ext cx="5921583" cy="539814"/>
            <a:chOff x="6055179" y="1441281"/>
            <a:chExt cx="5921583" cy="539814"/>
          </a:xfrm>
        </p:grpSpPr>
        <p:grpSp>
          <p:nvGrpSpPr>
            <p:cNvPr id="46" name="组合 45"/>
            <p:cNvGrpSpPr/>
            <p:nvPr/>
          </p:nvGrpSpPr>
          <p:grpSpPr>
            <a:xfrm>
              <a:off x="6055179" y="1441281"/>
              <a:ext cx="539814" cy="539814"/>
              <a:chOff x="6946209" y="1216078"/>
              <a:chExt cx="539814" cy="539814"/>
            </a:xfrm>
          </p:grpSpPr>
          <p:sp>
            <p:nvSpPr>
              <p:cNvPr id="48" name="流程图: 接点 47"/>
              <p:cNvSpPr/>
              <p:nvPr/>
            </p:nvSpPr>
            <p:spPr>
              <a:xfrm>
                <a:off x="6946209" y="1216078"/>
                <a:ext cx="539814" cy="539814"/>
              </a:xfrm>
              <a:prstGeom prst="flowChartConnector">
                <a:avLst/>
              </a:pr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文本框 48"/>
              <p:cNvSpPr txBox="1"/>
              <p:nvPr/>
            </p:nvSpPr>
            <p:spPr>
              <a:xfrm>
                <a:off x="6958314" y="1255152"/>
                <a:ext cx="527709" cy="461665"/>
              </a:xfrm>
              <a:prstGeom prst="rect">
                <a:avLst/>
              </a:prstGeom>
              <a:noFill/>
            </p:spPr>
            <p:txBody>
              <a:bodyPr wrap="none" rtlCol="0">
                <a:spAutoFit/>
              </a:bodyPr>
              <a:lstStyle/>
              <a:p>
                <a:r>
                  <a:rPr lang="en-US" altLang="zh-CN" sz="2400" b="1" dirty="0">
                    <a:solidFill>
                      <a:schemeClr val="accent1"/>
                    </a:solidFill>
                  </a:rPr>
                  <a:t>02</a:t>
                </a:r>
                <a:endParaRPr lang="zh-CN" altLang="en-US" sz="2400" b="1" dirty="0">
                  <a:solidFill>
                    <a:schemeClr val="accent1"/>
                  </a:solidFill>
                </a:endParaRPr>
              </a:p>
            </p:txBody>
          </p:sp>
        </p:grpSp>
        <p:sp>
          <p:nvSpPr>
            <p:cNvPr id="47" name="文本框 46"/>
            <p:cNvSpPr txBox="1"/>
            <p:nvPr/>
          </p:nvSpPr>
          <p:spPr>
            <a:xfrm>
              <a:off x="6727532" y="1485984"/>
              <a:ext cx="5249230" cy="461665"/>
            </a:xfrm>
            <a:prstGeom prst="rect">
              <a:avLst/>
            </a:prstGeom>
            <a:noFill/>
          </p:spPr>
          <p:txBody>
            <a:bodyPr wrap="square" rtlCol="0" anchor="ctr" anchorCtr="0">
              <a:spAutoFit/>
            </a:body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0" name="组合 49"/>
          <p:cNvGrpSpPr/>
          <p:nvPr/>
        </p:nvGrpSpPr>
        <p:grpSpPr>
          <a:xfrm>
            <a:off x="6236047" y="4033589"/>
            <a:ext cx="5921583" cy="539814"/>
            <a:chOff x="6055179" y="1441281"/>
            <a:chExt cx="5921583" cy="539814"/>
          </a:xfrm>
        </p:grpSpPr>
        <p:grpSp>
          <p:nvGrpSpPr>
            <p:cNvPr id="51" name="组合 50"/>
            <p:cNvGrpSpPr/>
            <p:nvPr/>
          </p:nvGrpSpPr>
          <p:grpSpPr>
            <a:xfrm>
              <a:off x="6055179" y="1441281"/>
              <a:ext cx="539814" cy="539814"/>
              <a:chOff x="6946209" y="1216078"/>
              <a:chExt cx="539814" cy="539814"/>
            </a:xfrm>
          </p:grpSpPr>
          <p:sp>
            <p:nvSpPr>
              <p:cNvPr id="53" name="流程图: 接点 52"/>
              <p:cNvSpPr/>
              <p:nvPr/>
            </p:nvSpPr>
            <p:spPr>
              <a:xfrm>
                <a:off x="6946209" y="1216078"/>
                <a:ext cx="539814" cy="539814"/>
              </a:xfrm>
              <a:prstGeom prst="flowChartConnector">
                <a:avLst/>
              </a:pr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6958314" y="1255152"/>
                <a:ext cx="527709" cy="461665"/>
              </a:xfrm>
              <a:prstGeom prst="rect">
                <a:avLst/>
              </a:prstGeom>
              <a:noFill/>
            </p:spPr>
            <p:txBody>
              <a:bodyPr wrap="none" rtlCol="0">
                <a:spAutoFit/>
              </a:bodyPr>
              <a:lstStyle/>
              <a:p>
                <a:r>
                  <a:rPr lang="en-US" altLang="zh-CN" sz="2400" b="1" dirty="0">
                    <a:solidFill>
                      <a:schemeClr val="accent1"/>
                    </a:solidFill>
                  </a:rPr>
                  <a:t>03</a:t>
                </a:r>
                <a:endParaRPr lang="zh-CN" altLang="en-US" sz="2400" b="1" dirty="0">
                  <a:solidFill>
                    <a:schemeClr val="accent1"/>
                  </a:solidFill>
                </a:endParaRPr>
              </a:p>
            </p:txBody>
          </p:sp>
        </p:grpSp>
        <p:sp>
          <p:nvSpPr>
            <p:cNvPr id="52" name="文本框 51"/>
            <p:cNvSpPr txBox="1"/>
            <p:nvPr/>
          </p:nvSpPr>
          <p:spPr>
            <a:xfrm>
              <a:off x="6727532" y="1485984"/>
              <a:ext cx="5249230" cy="461665"/>
            </a:xfrm>
            <a:prstGeom prst="rect">
              <a:avLst/>
            </a:prstGeom>
            <a:noFill/>
          </p:spPr>
          <p:txBody>
            <a:bodyPr wrap="square" rtlCol="0" anchor="ctr" anchorCtr="0">
              <a:spAutoFit/>
            </a:body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5" name="组合 54"/>
          <p:cNvGrpSpPr/>
          <p:nvPr/>
        </p:nvGrpSpPr>
        <p:grpSpPr>
          <a:xfrm>
            <a:off x="6236047" y="5166906"/>
            <a:ext cx="5921583" cy="539814"/>
            <a:chOff x="6055179" y="1441281"/>
            <a:chExt cx="5921583" cy="539814"/>
          </a:xfrm>
        </p:grpSpPr>
        <p:grpSp>
          <p:nvGrpSpPr>
            <p:cNvPr id="56" name="组合 55"/>
            <p:cNvGrpSpPr/>
            <p:nvPr/>
          </p:nvGrpSpPr>
          <p:grpSpPr>
            <a:xfrm>
              <a:off x="6055179" y="1441281"/>
              <a:ext cx="539814" cy="539814"/>
              <a:chOff x="6946209" y="1216078"/>
              <a:chExt cx="539814" cy="539814"/>
            </a:xfrm>
          </p:grpSpPr>
          <p:sp>
            <p:nvSpPr>
              <p:cNvPr id="58" name="流程图: 接点 57"/>
              <p:cNvSpPr/>
              <p:nvPr/>
            </p:nvSpPr>
            <p:spPr>
              <a:xfrm>
                <a:off x="6946209" y="1216078"/>
                <a:ext cx="539814" cy="539814"/>
              </a:xfrm>
              <a:prstGeom prst="flowChartConnector">
                <a:avLst/>
              </a:pr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文本框 58"/>
              <p:cNvSpPr txBox="1"/>
              <p:nvPr/>
            </p:nvSpPr>
            <p:spPr>
              <a:xfrm>
                <a:off x="6958314" y="1255152"/>
                <a:ext cx="527709" cy="461665"/>
              </a:xfrm>
              <a:prstGeom prst="rect">
                <a:avLst/>
              </a:prstGeom>
              <a:noFill/>
            </p:spPr>
            <p:txBody>
              <a:bodyPr wrap="none" rtlCol="0">
                <a:spAutoFit/>
              </a:bodyPr>
              <a:lstStyle/>
              <a:p>
                <a:r>
                  <a:rPr lang="en-US" altLang="zh-CN" sz="2400" b="1" dirty="0">
                    <a:solidFill>
                      <a:schemeClr val="accent1"/>
                    </a:solidFill>
                  </a:rPr>
                  <a:t>04</a:t>
                </a:r>
                <a:endParaRPr lang="zh-CN" altLang="en-US" sz="2400" b="1" dirty="0">
                  <a:solidFill>
                    <a:schemeClr val="accent1"/>
                  </a:solidFill>
                </a:endParaRPr>
              </a:p>
            </p:txBody>
          </p:sp>
        </p:grpSp>
        <p:sp>
          <p:nvSpPr>
            <p:cNvPr id="57" name="文本框 56"/>
            <p:cNvSpPr txBox="1"/>
            <p:nvPr/>
          </p:nvSpPr>
          <p:spPr>
            <a:xfrm>
              <a:off x="6727532" y="1485984"/>
              <a:ext cx="5249230" cy="461665"/>
            </a:xfrm>
            <a:prstGeom prst="rect">
              <a:avLst/>
            </a:prstGeom>
            <a:noFill/>
          </p:spPr>
          <p:txBody>
            <a:bodyPr wrap="square" rtlCol="0" anchor="ctr" anchorCtr="0">
              <a:spAutoFit/>
            </a:body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61" name="组合 60"/>
          <p:cNvGrpSpPr/>
          <p:nvPr/>
        </p:nvGrpSpPr>
        <p:grpSpPr>
          <a:xfrm>
            <a:off x="170823" y="215616"/>
            <a:ext cx="6536180" cy="523220"/>
            <a:chOff x="170823" y="215616"/>
            <a:chExt cx="6536180" cy="523220"/>
          </a:xfrm>
        </p:grpSpPr>
        <p:sp>
          <p:nvSpPr>
            <p:cNvPr id="62" name="文本框 61"/>
            <p:cNvSpPr txBox="1"/>
            <p:nvPr/>
          </p:nvSpPr>
          <p:spPr>
            <a:xfrm>
              <a:off x="527387" y="215616"/>
              <a:ext cx="6179616" cy="523220"/>
            </a:xfrm>
            <a:prstGeom prst="rect">
              <a:avLst/>
            </a:prstGeom>
            <a:noFill/>
          </p:spPr>
          <p:txBody>
            <a:bodyPr wrap="square" rtlCol="0" anchor="ctr" anchorCtr="0">
              <a:spAutoFit/>
            </a:bodyPr>
            <a:lstStyle/>
            <a:p>
              <a:r>
                <a:rPr lang="zh-CN" altLang="en-US" sz="2800" b="1"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p:txBody>
        </p:sp>
        <p:sp>
          <p:nvSpPr>
            <p:cNvPr id="63" name="矩形 62"/>
            <p:cNvSpPr/>
            <p:nvPr/>
          </p:nvSpPr>
          <p:spPr>
            <a:xfrm>
              <a:off x="170823" y="286555"/>
              <a:ext cx="221063"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452177" y="286555"/>
              <a:ext cx="56866"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additive="base">
                                        <p:cTn id="7" dur="500" fill="hold"/>
                                        <p:tgtEl>
                                          <p:spTgt spid="61"/>
                                        </p:tgtEl>
                                        <p:attrNameLst>
                                          <p:attrName>ppt_x</p:attrName>
                                        </p:attrNameLst>
                                      </p:cBhvr>
                                      <p:tavLst>
                                        <p:tav tm="0">
                                          <p:val>
                                            <p:strVal val="0-#ppt_w/2"/>
                                          </p:val>
                                        </p:tav>
                                        <p:tav tm="100000">
                                          <p:val>
                                            <p:strVal val="#ppt_x"/>
                                          </p:val>
                                        </p:tav>
                                      </p:tavLst>
                                    </p:anim>
                                    <p:anim calcmode="lin" valueType="num">
                                      <p:cBhvr additive="base">
                                        <p:cTn id="8" dur="500" fill="hold"/>
                                        <p:tgtEl>
                                          <p:spTgt spid="6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1" presetClass="entr" presetSubtype="1" fill="hold" nodeType="after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wheel(1)">
                                      <p:cBhvr>
                                        <p:cTn id="12" dur="1000"/>
                                        <p:tgtEl>
                                          <p:spTgt spid="67"/>
                                        </p:tgtEl>
                                      </p:cBhvr>
                                    </p:animEffect>
                                  </p:childTnLst>
                                </p:cTn>
                              </p:par>
                            </p:childTnLst>
                          </p:cTn>
                        </p:par>
                        <p:par>
                          <p:cTn id="13" fill="hold">
                            <p:stCondLst>
                              <p:cond delay="1500"/>
                            </p:stCondLst>
                            <p:childTnLst>
                              <p:par>
                                <p:cTn id="14" presetID="22" presetClass="entr" presetSubtype="8" fill="hold" nodeType="after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wipe(left)">
                                      <p:cBhvr>
                                        <p:cTn id="16" dur="500"/>
                                        <p:tgtEl>
                                          <p:spTgt spid="44"/>
                                        </p:tgtEl>
                                      </p:cBhvr>
                                    </p:animEffect>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wipe(left)">
                                      <p:cBhvr>
                                        <p:cTn id="20" dur="500"/>
                                        <p:tgtEl>
                                          <p:spTgt spid="45"/>
                                        </p:tgtEl>
                                      </p:cBhvr>
                                    </p:animEffect>
                                  </p:childTnLst>
                                </p:cTn>
                              </p:par>
                            </p:childTnLst>
                          </p:cTn>
                        </p:par>
                        <p:par>
                          <p:cTn id="21" fill="hold">
                            <p:stCondLst>
                              <p:cond delay="2500"/>
                            </p:stCondLst>
                            <p:childTnLst>
                              <p:par>
                                <p:cTn id="22" presetID="22" presetClass="entr" presetSubtype="8" fill="hold" nodeType="afterEffect">
                                  <p:stCondLst>
                                    <p:cond delay="0"/>
                                  </p:stCondLst>
                                  <p:childTnLst>
                                    <p:set>
                                      <p:cBhvr>
                                        <p:cTn id="23" dur="1" fill="hold">
                                          <p:stCondLst>
                                            <p:cond delay="0"/>
                                          </p:stCondLst>
                                        </p:cTn>
                                        <p:tgtEl>
                                          <p:spTgt spid="50"/>
                                        </p:tgtEl>
                                        <p:attrNameLst>
                                          <p:attrName>style.visibility</p:attrName>
                                        </p:attrNameLst>
                                      </p:cBhvr>
                                      <p:to>
                                        <p:strVal val="visible"/>
                                      </p:to>
                                    </p:set>
                                    <p:animEffect transition="in" filter="wipe(left)">
                                      <p:cBhvr>
                                        <p:cTn id="24" dur="500"/>
                                        <p:tgtEl>
                                          <p:spTgt spid="50"/>
                                        </p:tgtEl>
                                      </p:cBhvr>
                                    </p:animEffect>
                                  </p:childTnLst>
                                </p:cTn>
                              </p:par>
                            </p:childTnLst>
                          </p:cTn>
                        </p:par>
                        <p:par>
                          <p:cTn id="25" fill="hold">
                            <p:stCondLst>
                              <p:cond delay="3000"/>
                            </p:stCondLst>
                            <p:childTnLst>
                              <p:par>
                                <p:cTn id="26" presetID="22" presetClass="entr" presetSubtype="8" fill="hold" nodeType="after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wipe(left)">
                                      <p:cBhvr>
                                        <p:cTn id="28"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2369" y="964642"/>
            <a:ext cx="11244106" cy="36073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7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r>
              <a:rPr lang="en-US" altLang="zh-CN" sz="7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  </a:t>
            </a:r>
            <a:endParaRPr lang="zh-CN" altLang="en-US" sz="72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 name="文本框 4"/>
          <p:cNvSpPr txBox="1"/>
          <p:nvPr/>
        </p:nvSpPr>
        <p:spPr>
          <a:xfrm>
            <a:off x="492368" y="4879873"/>
            <a:ext cx="11404879" cy="2308324"/>
          </a:xfrm>
          <a:prstGeom prst="rect">
            <a:avLst/>
          </a:prstGeom>
          <a:noFill/>
        </p:spPr>
        <p:txBody>
          <a:bodyPr wrap="square" rtlCol="0" anchor="ctr" anchorCtr="0">
            <a:spAutoFit/>
          </a:body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a:t>
            </a:r>
          </a:p>
          <a:p>
            <a:endPar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endPar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3" name="组合 12"/>
          <p:cNvGrpSpPr/>
          <p:nvPr/>
        </p:nvGrpSpPr>
        <p:grpSpPr>
          <a:xfrm>
            <a:off x="170823" y="215616"/>
            <a:ext cx="6536180" cy="523220"/>
            <a:chOff x="170823" y="215616"/>
            <a:chExt cx="6536180" cy="523220"/>
          </a:xfrm>
        </p:grpSpPr>
        <p:sp>
          <p:nvSpPr>
            <p:cNvPr id="14" name="文本框 13"/>
            <p:cNvSpPr txBox="1"/>
            <p:nvPr/>
          </p:nvSpPr>
          <p:spPr>
            <a:xfrm>
              <a:off x="527387" y="215616"/>
              <a:ext cx="6179616" cy="523220"/>
            </a:xfrm>
            <a:prstGeom prst="rect">
              <a:avLst/>
            </a:prstGeom>
            <a:noFill/>
          </p:spPr>
          <p:txBody>
            <a:bodyPr wrap="square" rtlCol="0" anchor="ctr" anchorCtr="0">
              <a:spAutoFit/>
            </a:bodyPr>
            <a:lstStyle/>
            <a:p>
              <a:r>
                <a:rPr lang="zh-CN" altLang="en-US" sz="2800" b="1"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p:txBody>
        </p:sp>
        <p:sp>
          <p:nvSpPr>
            <p:cNvPr id="15" name="矩形 14"/>
            <p:cNvSpPr/>
            <p:nvPr/>
          </p:nvSpPr>
          <p:spPr>
            <a:xfrm>
              <a:off x="170823" y="286555"/>
              <a:ext cx="221063"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52177" y="286555"/>
              <a:ext cx="56866"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88412" y="1832909"/>
            <a:ext cx="1868593" cy="1866715"/>
            <a:chOff x="5305425" y="2638424"/>
            <a:chExt cx="1579563" cy="1577975"/>
          </a:xfrm>
          <a:solidFill>
            <a:schemeClr val="accent1">
              <a:alpha val="60000"/>
            </a:schemeClr>
          </a:solidFill>
        </p:grpSpPr>
        <p:sp>
          <p:nvSpPr>
            <p:cNvPr id="3" name="Freeform 6"/>
            <p:cNvSpPr>
              <a:spLocks noEditPoints="1"/>
            </p:cNvSpPr>
            <p:nvPr/>
          </p:nvSpPr>
          <p:spPr bwMode="auto">
            <a:xfrm>
              <a:off x="5305425" y="2638424"/>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4"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grpSp>
        <p:nvGrpSpPr>
          <p:cNvPr id="5" name="组合 4"/>
          <p:cNvGrpSpPr/>
          <p:nvPr/>
        </p:nvGrpSpPr>
        <p:grpSpPr>
          <a:xfrm>
            <a:off x="4088185" y="2985836"/>
            <a:ext cx="2345601" cy="2341845"/>
            <a:chOff x="5102225" y="2441575"/>
            <a:chExt cx="1982788" cy="1979613"/>
          </a:xfrm>
          <a:solidFill>
            <a:schemeClr val="accent4">
              <a:alpha val="60000"/>
            </a:schemeClr>
          </a:solidFill>
        </p:grpSpPr>
        <p:sp>
          <p:nvSpPr>
            <p:cNvPr id="6" name="Freeform 12"/>
            <p:cNvSpPr>
              <a:spLocks noEditPoints="1"/>
            </p:cNvSpPr>
            <p:nvPr/>
          </p:nvSpPr>
          <p:spPr bwMode="auto">
            <a:xfrm>
              <a:off x="5102225" y="2441575"/>
              <a:ext cx="1982788" cy="1979613"/>
            </a:xfrm>
            <a:custGeom>
              <a:avLst/>
              <a:gdLst>
                <a:gd name="T0" fmla="*/ 529 w 529"/>
                <a:gd name="T1" fmla="*/ 283 h 528"/>
                <a:gd name="T2" fmla="*/ 506 w 529"/>
                <a:gd name="T3" fmla="*/ 241 h 528"/>
                <a:gd name="T4" fmla="*/ 479 w 529"/>
                <a:gd name="T5" fmla="*/ 200 h 528"/>
                <a:gd name="T6" fmla="*/ 516 w 529"/>
                <a:gd name="T7" fmla="*/ 180 h 528"/>
                <a:gd name="T8" fmla="*/ 479 w 529"/>
                <a:gd name="T9" fmla="*/ 151 h 528"/>
                <a:gd name="T10" fmla="*/ 438 w 529"/>
                <a:gd name="T11" fmla="*/ 123 h 528"/>
                <a:gd name="T12" fmla="*/ 465 w 529"/>
                <a:gd name="T13" fmla="*/ 90 h 528"/>
                <a:gd name="T14" fmla="*/ 420 w 529"/>
                <a:gd name="T15" fmla="*/ 77 h 528"/>
                <a:gd name="T16" fmla="*/ 371 w 529"/>
                <a:gd name="T17" fmla="*/ 67 h 528"/>
                <a:gd name="T18" fmla="*/ 383 w 529"/>
                <a:gd name="T19" fmla="*/ 27 h 528"/>
                <a:gd name="T20" fmla="*/ 336 w 529"/>
                <a:gd name="T21" fmla="*/ 32 h 528"/>
                <a:gd name="T22" fmla="*/ 288 w 529"/>
                <a:gd name="T23" fmla="*/ 42 h 528"/>
                <a:gd name="T24" fmla="*/ 284 w 529"/>
                <a:gd name="T25" fmla="*/ 0 h 528"/>
                <a:gd name="T26" fmla="*/ 242 w 529"/>
                <a:gd name="T27" fmla="*/ 23 h 528"/>
                <a:gd name="T28" fmla="*/ 201 w 529"/>
                <a:gd name="T29" fmla="*/ 50 h 528"/>
                <a:gd name="T30" fmla="*/ 181 w 529"/>
                <a:gd name="T31" fmla="*/ 13 h 528"/>
                <a:gd name="T32" fmla="*/ 152 w 529"/>
                <a:gd name="T33" fmla="*/ 50 h 528"/>
                <a:gd name="T34" fmla="*/ 124 w 529"/>
                <a:gd name="T35" fmla="*/ 91 h 528"/>
                <a:gd name="T36" fmla="*/ 91 w 529"/>
                <a:gd name="T37" fmla="*/ 64 h 528"/>
                <a:gd name="T38" fmla="*/ 78 w 529"/>
                <a:gd name="T39" fmla="*/ 109 h 528"/>
                <a:gd name="T40" fmla="*/ 68 w 529"/>
                <a:gd name="T41" fmla="*/ 158 h 528"/>
                <a:gd name="T42" fmla="*/ 28 w 529"/>
                <a:gd name="T43" fmla="*/ 145 h 528"/>
                <a:gd name="T44" fmla="*/ 33 w 529"/>
                <a:gd name="T45" fmla="*/ 193 h 528"/>
                <a:gd name="T46" fmla="*/ 42 w 529"/>
                <a:gd name="T47" fmla="*/ 241 h 528"/>
                <a:gd name="T48" fmla="*/ 0 w 529"/>
                <a:gd name="T49" fmla="*/ 245 h 528"/>
                <a:gd name="T50" fmla="*/ 24 w 529"/>
                <a:gd name="T51" fmla="*/ 287 h 528"/>
                <a:gd name="T52" fmla="*/ 51 w 529"/>
                <a:gd name="T53" fmla="*/ 328 h 528"/>
                <a:gd name="T54" fmla="*/ 13 w 529"/>
                <a:gd name="T55" fmla="*/ 348 h 528"/>
                <a:gd name="T56" fmla="*/ 51 w 529"/>
                <a:gd name="T57" fmla="*/ 377 h 528"/>
                <a:gd name="T58" fmla="*/ 92 w 529"/>
                <a:gd name="T59" fmla="*/ 405 h 528"/>
                <a:gd name="T60" fmla="*/ 65 w 529"/>
                <a:gd name="T61" fmla="*/ 438 h 528"/>
                <a:gd name="T62" fmla="*/ 110 w 529"/>
                <a:gd name="T63" fmla="*/ 451 h 528"/>
                <a:gd name="T64" fmla="*/ 159 w 529"/>
                <a:gd name="T65" fmla="*/ 461 h 528"/>
                <a:gd name="T66" fmla="*/ 146 w 529"/>
                <a:gd name="T67" fmla="*/ 501 h 528"/>
                <a:gd name="T68" fmla="*/ 193 w 529"/>
                <a:gd name="T69" fmla="*/ 496 h 528"/>
                <a:gd name="T70" fmla="*/ 242 w 529"/>
                <a:gd name="T71" fmla="*/ 486 h 528"/>
                <a:gd name="T72" fmla="*/ 246 w 529"/>
                <a:gd name="T73" fmla="*/ 528 h 528"/>
                <a:gd name="T74" fmla="*/ 288 w 529"/>
                <a:gd name="T75" fmla="*/ 505 h 528"/>
                <a:gd name="T76" fmla="*/ 329 w 529"/>
                <a:gd name="T77" fmla="*/ 478 h 528"/>
                <a:gd name="T78" fmla="*/ 349 w 529"/>
                <a:gd name="T79" fmla="*/ 516 h 528"/>
                <a:gd name="T80" fmla="*/ 378 w 529"/>
                <a:gd name="T81" fmla="*/ 478 h 528"/>
                <a:gd name="T82" fmla="*/ 406 w 529"/>
                <a:gd name="T83" fmla="*/ 437 h 528"/>
                <a:gd name="T84" fmla="*/ 439 w 529"/>
                <a:gd name="T85" fmla="*/ 464 h 528"/>
                <a:gd name="T86" fmla="*/ 452 w 529"/>
                <a:gd name="T87" fmla="*/ 419 h 528"/>
                <a:gd name="T88" fmla="*/ 462 w 529"/>
                <a:gd name="T89" fmla="*/ 370 h 528"/>
                <a:gd name="T90" fmla="*/ 502 w 529"/>
                <a:gd name="T91" fmla="*/ 383 h 528"/>
                <a:gd name="T92" fmla="*/ 496 w 529"/>
                <a:gd name="T93" fmla="*/ 335 h 528"/>
                <a:gd name="T94" fmla="*/ 487 w 529"/>
                <a:gd name="T95" fmla="*/ 287 h 528"/>
                <a:gd name="T96" fmla="*/ 265 w 529"/>
                <a:gd name="T97" fmla="*/ 290 h 528"/>
                <a:gd name="T98" fmla="*/ 265 w 529"/>
                <a:gd name="T99" fmla="*/ 238 h 528"/>
                <a:gd name="T100" fmla="*/ 265 w 529"/>
                <a:gd name="T101" fmla="*/ 29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9" h="528">
                  <a:moveTo>
                    <a:pt x="506" y="287"/>
                  </a:moveTo>
                  <a:cubicBezTo>
                    <a:pt x="529" y="283"/>
                    <a:pt x="529" y="283"/>
                    <a:pt x="529" y="283"/>
                  </a:cubicBezTo>
                  <a:cubicBezTo>
                    <a:pt x="529" y="245"/>
                    <a:pt x="529" y="245"/>
                    <a:pt x="529" y="245"/>
                  </a:cubicBezTo>
                  <a:cubicBezTo>
                    <a:pt x="506" y="241"/>
                    <a:pt x="506" y="241"/>
                    <a:pt x="506" y="241"/>
                  </a:cubicBezTo>
                  <a:cubicBezTo>
                    <a:pt x="487" y="241"/>
                    <a:pt x="487" y="241"/>
                    <a:pt x="487" y="241"/>
                  </a:cubicBezTo>
                  <a:cubicBezTo>
                    <a:pt x="486" y="227"/>
                    <a:pt x="483" y="213"/>
                    <a:pt x="479" y="200"/>
                  </a:cubicBezTo>
                  <a:cubicBezTo>
                    <a:pt x="496" y="193"/>
                    <a:pt x="496" y="193"/>
                    <a:pt x="496" y="193"/>
                  </a:cubicBezTo>
                  <a:cubicBezTo>
                    <a:pt x="516" y="180"/>
                    <a:pt x="516" y="180"/>
                    <a:pt x="516" y="180"/>
                  </a:cubicBezTo>
                  <a:cubicBezTo>
                    <a:pt x="502" y="145"/>
                    <a:pt x="502" y="145"/>
                    <a:pt x="502" y="145"/>
                  </a:cubicBezTo>
                  <a:cubicBezTo>
                    <a:pt x="479" y="151"/>
                    <a:pt x="479" y="151"/>
                    <a:pt x="479" y="151"/>
                  </a:cubicBezTo>
                  <a:cubicBezTo>
                    <a:pt x="462" y="158"/>
                    <a:pt x="462" y="158"/>
                    <a:pt x="462" y="158"/>
                  </a:cubicBezTo>
                  <a:cubicBezTo>
                    <a:pt x="455" y="145"/>
                    <a:pt x="447" y="134"/>
                    <a:pt x="438" y="123"/>
                  </a:cubicBezTo>
                  <a:cubicBezTo>
                    <a:pt x="452" y="109"/>
                    <a:pt x="452" y="109"/>
                    <a:pt x="452" y="109"/>
                  </a:cubicBezTo>
                  <a:cubicBezTo>
                    <a:pt x="465" y="90"/>
                    <a:pt x="465" y="90"/>
                    <a:pt x="465" y="90"/>
                  </a:cubicBezTo>
                  <a:cubicBezTo>
                    <a:pt x="439" y="64"/>
                    <a:pt x="439" y="64"/>
                    <a:pt x="439" y="64"/>
                  </a:cubicBezTo>
                  <a:cubicBezTo>
                    <a:pt x="420" y="77"/>
                    <a:pt x="420" y="77"/>
                    <a:pt x="420" y="77"/>
                  </a:cubicBezTo>
                  <a:cubicBezTo>
                    <a:pt x="406" y="91"/>
                    <a:pt x="406" y="91"/>
                    <a:pt x="406" y="91"/>
                  </a:cubicBezTo>
                  <a:cubicBezTo>
                    <a:pt x="395" y="82"/>
                    <a:pt x="383" y="74"/>
                    <a:pt x="371" y="67"/>
                  </a:cubicBezTo>
                  <a:cubicBezTo>
                    <a:pt x="378" y="50"/>
                    <a:pt x="378" y="50"/>
                    <a:pt x="378" y="50"/>
                  </a:cubicBezTo>
                  <a:cubicBezTo>
                    <a:pt x="383" y="27"/>
                    <a:pt x="383" y="27"/>
                    <a:pt x="383" y="27"/>
                  </a:cubicBezTo>
                  <a:cubicBezTo>
                    <a:pt x="349" y="13"/>
                    <a:pt x="349" y="13"/>
                    <a:pt x="349" y="13"/>
                  </a:cubicBezTo>
                  <a:cubicBezTo>
                    <a:pt x="336" y="32"/>
                    <a:pt x="336" y="32"/>
                    <a:pt x="336" y="32"/>
                  </a:cubicBezTo>
                  <a:cubicBezTo>
                    <a:pt x="329" y="50"/>
                    <a:pt x="329" y="50"/>
                    <a:pt x="329" y="50"/>
                  </a:cubicBezTo>
                  <a:cubicBezTo>
                    <a:pt x="316" y="46"/>
                    <a:pt x="302" y="43"/>
                    <a:pt x="288" y="42"/>
                  </a:cubicBezTo>
                  <a:cubicBezTo>
                    <a:pt x="288" y="23"/>
                    <a:pt x="288" y="23"/>
                    <a:pt x="288" y="23"/>
                  </a:cubicBezTo>
                  <a:cubicBezTo>
                    <a:pt x="284" y="0"/>
                    <a:pt x="284" y="0"/>
                    <a:pt x="284" y="0"/>
                  </a:cubicBezTo>
                  <a:cubicBezTo>
                    <a:pt x="246" y="0"/>
                    <a:pt x="246" y="0"/>
                    <a:pt x="246" y="0"/>
                  </a:cubicBezTo>
                  <a:cubicBezTo>
                    <a:pt x="242" y="23"/>
                    <a:pt x="242" y="23"/>
                    <a:pt x="242" y="23"/>
                  </a:cubicBezTo>
                  <a:cubicBezTo>
                    <a:pt x="242" y="42"/>
                    <a:pt x="242" y="42"/>
                    <a:pt x="242" y="42"/>
                  </a:cubicBezTo>
                  <a:cubicBezTo>
                    <a:pt x="228" y="43"/>
                    <a:pt x="214" y="46"/>
                    <a:pt x="201" y="50"/>
                  </a:cubicBezTo>
                  <a:cubicBezTo>
                    <a:pt x="193" y="32"/>
                    <a:pt x="193" y="32"/>
                    <a:pt x="193" y="32"/>
                  </a:cubicBezTo>
                  <a:cubicBezTo>
                    <a:pt x="181" y="13"/>
                    <a:pt x="181" y="13"/>
                    <a:pt x="181" y="13"/>
                  </a:cubicBezTo>
                  <a:cubicBezTo>
                    <a:pt x="146" y="27"/>
                    <a:pt x="146" y="27"/>
                    <a:pt x="146" y="27"/>
                  </a:cubicBezTo>
                  <a:cubicBezTo>
                    <a:pt x="152" y="50"/>
                    <a:pt x="152" y="50"/>
                    <a:pt x="152" y="50"/>
                  </a:cubicBezTo>
                  <a:cubicBezTo>
                    <a:pt x="159" y="67"/>
                    <a:pt x="159" y="67"/>
                    <a:pt x="159" y="67"/>
                  </a:cubicBezTo>
                  <a:cubicBezTo>
                    <a:pt x="146" y="74"/>
                    <a:pt x="135" y="82"/>
                    <a:pt x="124" y="91"/>
                  </a:cubicBezTo>
                  <a:cubicBezTo>
                    <a:pt x="110" y="77"/>
                    <a:pt x="110" y="77"/>
                    <a:pt x="110" y="77"/>
                  </a:cubicBezTo>
                  <a:cubicBezTo>
                    <a:pt x="91" y="64"/>
                    <a:pt x="91" y="64"/>
                    <a:pt x="91" y="64"/>
                  </a:cubicBezTo>
                  <a:cubicBezTo>
                    <a:pt x="65" y="90"/>
                    <a:pt x="65" y="90"/>
                    <a:pt x="65" y="90"/>
                  </a:cubicBezTo>
                  <a:cubicBezTo>
                    <a:pt x="78" y="109"/>
                    <a:pt x="78" y="109"/>
                    <a:pt x="78" y="109"/>
                  </a:cubicBezTo>
                  <a:cubicBezTo>
                    <a:pt x="92" y="123"/>
                    <a:pt x="92" y="123"/>
                    <a:pt x="92" y="123"/>
                  </a:cubicBezTo>
                  <a:cubicBezTo>
                    <a:pt x="83" y="134"/>
                    <a:pt x="75" y="145"/>
                    <a:pt x="68" y="158"/>
                  </a:cubicBezTo>
                  <a:cubicBezTo>
                    <a:pt x="51" y="151"/>
                    <a:pt x="51" y="151"/>
                    <a:pt x="51" y="151"/>
                  </a:cubicBezTo>
                  <a:cubicBezTo>
                    <a:pt x="28" y="145"/>
                    <a:pt x="28" y="145"/>
                    <a:pt x="28" y="145"/>
                  </a:cubicBezTo>
                  <a:cubicBezTo>
                    <a:pt x="13" y="180"/>
                    <a:pt x="13" y="180"/>
                    <a:pt x="13" y="180"/>
                  </a:cubicBezTo>
                  <a:cubicBezTo>
                    <a:pt x="33" y="193"/>
                    <a:pt x="33" y="193"/>
                    <a:pt x="33" y="193"/>
                  </a:cubicBezTo>
                  <a:cubicBezTo>
                    <a:pt x="51" y="200"/>
                    <a:pt x="51" y="200"/>
                    <a:pt x="51" y="200"/>
                  </a:cubicBezTo>
                  <a:cubicBezTo>
                    <a:pt x="47" y="213"/>
                    <a:pt x="44" y="227"/>
                    <a:pt x="42" y="241"/>
                  </a:cubicBezTo>
                  <a:cubicBezTo>
                    <a:pt x="24" y="241"/>
                    <a:pt x="24" y="241"/>
                    <a:pt x="24" y="241"/>
                  </a:cubicBezTo>
                  <a:cubicBezTo>
                    <a:pt x="0" y="245"/>
                    <a:pt x="0" y="245"/>
                    <a:pt x="0" y="245"/>
                  </a:cubicBezTo>
                  <a:cubicBezTo>
                    <a:pt x="0" y="283"/>
                    <a:pt x="0" y="283"/>
                    <a:pt x="0" y="283"/>
                  </a:cubicBezTo>
                  <a:cubicBezTo>
                    <a:pt x="24" y="287"/>
                    <a:pt x="24" y="287"/>
                    <a:pt x="24" y="287"/>
                  </a:cubicBezTo>
                  <a:cubicBezTo>
                    <a:pt x="42" y="287"/>
                    <a:pt x="42" y="287"/>
                    <a:pt x="42" y="287"/>
                  </a:cubicBezTo>
                  <a:cubicBezTo>
                    <a:pt x="44" y="301"/>
                    <a:pt x="47" y="315"/>
                    <a:pt x="51" y="328"/>
                  </a:cubicBezTo>
                  <a:cubicBezTo>
                    <a:pt x="33" y="335"/>
                    <a:pt x="33" y="335"/>
                    <a:pt x="33" y="335"/>
                  </a:cubicBezTo>
                  <a:cubicBezTo>
                    <a:pt x="13" y="348"/>
                    <a:pt x="13" y="348"/>
                    <a:pt x="13" y="348"/>
                  </a:cubicBezTo>
                  <a:cubicBezTo>
                    <a:pt x="28" y="383"/>
                    <a:pt x="28" y="383"/>
                    <a:pt x="28" y="383"/>
                  </a:cubicBezTo>
                  <a:cubicBezTo>
                    <a:pt x="51" y="377"/>
                    <a:pt x="51" y="377"/>
                    <a:pt x="51" y="377"/>
                  </a:cubicBezTo>
                  <a:cubicBezTo>
                    <a:pt x="68" y="370"/>
                    <a:pt x="68" y="370"/>
                    <a:pt x="68" y="370"/>
                  </a:cubicBezTo>
                  <a:cubicBezTo>
                    <a:pt x="75" y="383"/>
                    <a:pt x="83" y="394"/>
                    <a:pt x="92" y="405"/>
                  </a:cubicBezTo>
                  <a:cubicBezTo>
                    <a:pt x="78" y="419"/>
                    <a:pt x="78" y="419"/>
                    <a:pt x="78" y="419"/>
                  </a:cubicBezTo>
                  <a:cubicBezTo>
                    <a:pt x="65" y="438"/>
                    <a:pt x="65" y="438"/>
                    <a:pt x="65" y="438"/>
                  </a:cubicBezTo>
                  <a:cubicBezTo>
                    <a:pt x="91" y="464"/>
                    <a:pt x="91" y="464"/>
                    <a:pt x="91" y="464"/>
                  </a:cubicBezTo>
                  <a:cubicBezTo>
                    <a:pt x="110" y="451"/>
                    <a:pt x="110" y="451"/>
                    <a:pt x="110" y="451"/>
                  </a:cubicBezTo>
                  <a:cubicBezTo>
                    <a:pt x="124" y="437"/>
                    <a:pt x="124" y="437"/>
                    <a:pt x="124" y="437"/>
                  </a:cubicBezTo>
                  <a:cubicBezTo>
                    <a:pt x="135" y="446"/>
                    <a:pt x="146" y="454"/>
                    <a:pt x="159" y="461"/>
                  </a:cubicBezTo>
                  <a:cubicBezTo>
                    <a:pt x="152" y="478"/>
                    <a:pt x="152" y="478"/>
                    <a:pt x="152" y="478"/>
                  </a:cubicBezTo>
                  <a:cubicBezTo>
                    <a:pt x="146" y="501"/>
                    <a:pt x="146" y="501"/>
                    <a:pt x="146" y="501"/>
                  </a:cubicBezTo>
                  <a:cubicBezTo>
                    <a:pt x="181" y="516"/>
                    <a:pt x="181" y="516"/>
                    <a:pt x="181" y="516"/>
                  </a:cubicBezTo>
                  <a:cubicBezTo>
                    <a:pt x="193" y="496"/>
                    <a:pt x="193" y="496"/>
                    <a:pt x="193" y="496"/>
                  </a:cubicBezTo>
                  <a:cubicBezTo>
                    <a:pt x="201" y="478"/>
                    <a:pt x="201" y="478"/>
                    <a:pt x="201" y="478"/>
                  </a:cubicBezTo>
                  <a:cubicBezTo>
                    <a:pt x="214" y="482"/>
                    <a:pt x="228" y="485"/>
                    <a:pt x="242" y="486"/>
                  </a:cubicBezTo>
                  <a:cubicBezTo>
                    <a:pt x="242" y="505"/>
                    <a:pt x="242" y="505"/>
                    <a:pt x="242" y="505"/>
                  </a:cubicBezTo>
                  <a:cubicBezTo>
                    <a:pt x="246" y="528"/>
                    <a:pt x="246" y="528"/>
                    <a:pt x="246" y="528"/>
                  </a:cubicBezTo>
                  <a:cubicBezTo>
                    <a:pt x="284" y="528"/>
                    <a:pt x="284" y="528"/>
                    <a:pt x="284" y="528"/>
                  </a:cubicBezTo>
                  <a:cubicBezTo>
                    <a:pt x="288" y="505"/>
                    <a:pt x="288" y="505"/>
                    <a:pt x="288" y="505"/>
                  </a:cubicBezTo>
                  <a:cubicBezTo>
                    <a:pt x="288" y="486"/>
                    <a:pt x="288" y="486"/>
                    <a:pt x="288" y="486"/>
                  </a:cubicBezTo>
                  <a:cubicBezTo>
                    <a:pt x="302" y="485"/>
                    <a:pt x="316" y="482"/>
                    <a:pt x="329" y="478"/>
                  </a:cubicBezTo>
                  <a:cubicBezTo>
                    <a:pt x="336" y="496"/>
                    <a:pt x="336" y="496"/>
                    <a:pt x="336" y="496"/>
                  </a:cubicBezTo>
                  <a:cubicBezTo>
                    <a:pt x="349" y="516"/>
                    <a:pt x="349" y="516"/>
                    <a:pt x="349" y="516"/>
                  </a:cubicBezTo>
                  <a:cubicBezTo>
                    <a:pt x="383" y="501"/>
                    <a:pt x="383" y="501"/>
                    <a:pt x="383" y="501"/>
                  </a:cubicBezTo>
                  <a:cubicBezTo>
                    <a:pt x="378" y="478"/>
                    <a:pt x="378" y="478"/>
                    <a:pt x="378" y="478"/>
                  </a:cubicBezTo>
                  <a:cubicBezTo>
                    <a:pt x="371" y="461"/>
                    <a:pt x="371" y="461"/>
                    <a:pt x="371" y="461"/>
                  </a:cubicBezTo>
                  <a:cubicBezTo>
                    <a:pt x="383" y="454"/>
                    <a:pt x="395" y="446"/>
                    <a:pt x="406" y="437"/>
                  </a:cubicBezTo>
                  <a:cubicBezTo>
                    <a:pt x="420" y="451"/>
                    <a:pt x="420" y="451"/>
                    <a:pt x="420" y="451"/>
                  </a:cubicBezTo>
                  <a:cubicBezTo>
                    <a:pt x="439" y="464"/>
                    <a:pt x="439" y="464"/>
                    <a:pt x="439" y="464"/>
                  </a:cubicBezTo>
                  <a:cubicBezTo>
                    <a:pt x="465" y="438"/>
                    <a:pt x="465" y="438"/>
                    <a:pt x="465" y="438"/>
                  </a:cubicBezTo>
                  <a:cubicBezTo>
                    <a:pt x="452" y="419"/>
                    <a:pt x="452" y="419"/>
                    <a:pt x="452" y="419"/>
                  </a:cubicBezTo>
                  <a:cubicBezTo>
                    <a:pt x="438" y="405"/>
                    <a:pt x="438" y="405"/>
                    <a:pt x="438" y="405"/>
                  </a:cubicBezTo>
                  <a:cubicBezTo>
                    <a:pt x="447" y="394"/>
                    <a:pt x="455" y="383"/>
                    <a:pt x="462" y="370"/>
                  </a:cubicBezTo>
                  <a:cubicBezTo>
                    <a:pt x="479" y="377"/>
                    <a:pt x="479" y="377"/>
                    <a:pt x="479" y="377"/>
                  </a:cubicBezTo>
                  <a:cubicBezTo>
                    <a:pt x="502" y="383"/>
                    <a:pt x="502" y="383"/>
                    <a:pt x="502" y="383"/>
                  </a:cubicBezTo>
                  <a:cubicBezTo>
                    <a:pt x="516" y="348"/>
                    <a:pt x="516" y="348"/>
                    <a:pt x="516" y="348"/>
                  </a:cubicBezTo>
                  <a:cubicBezTo>
                    <a:pt x="496" y="335"/>
                    <a:pt x="496" y="335"/>
                    <a:pt x="496" y="335"/>
                  </a:cubicBezTo>
                  <a:cubicBezTo>
                    <a:pt x="479" y="328"/>
                    <a:pt x="479" y="328"/>
                    <a:pt x="479" y="328"/>
                  </a:cubicBezTo>
                  <a:cubicBezTo>
                    <a:pt x="483" y="315"/>
                    <a:pt x="486" y="301"/>
                    <a:pt x="487" y="287"/>
                  </a:cubicBezTo>
                  <a:lnTo>
                    <a:pt x="506" y="287"/>
                  </a:lnTo>
                  <a:close/>
                  <a:moveTo>
                    <a:pt x="265" y="290"/>
                  </a:moveTo>
                  <a:cubicBezTo>
                    <a:pt x="251" y="290"/>
                    <a:pt x="239" y="278"/>
                    <a:pt x="239" y="264"/>
                  </a:cubicBezTo>
                  <a:cubicBezTo>
                    <a:pt x="239" y="250"/>
                    <a:pt x="251" y="238"/>
                    <a:pt x="265" y="238"/>
                  </a:cubicBezTo>
                  <a:cubicBezTo>
                    <a:pt x="279" y="238"/>
                    <a:pt x="291" y="250"/>
                    <a:pt x="291" y="264"/>
                  </a:cubicBezTo>
                  <a:cubicBezTo>
                    <a:pt x="291" y="278"/>
                    <a:pt x="279" y="290"/>
                    <a:pt x="265" y="290"/>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7" name="Freeform 13"/>
            <p:cNvSpPr>
              <a:spLocks noEditPoints="1"/>
            </p:cNvSpPr>
            <p:nvPr/>
          </p:nvSpPr>
          <p:spPr bwMode="auto">
            <a:xfrm>
              <a:off x="5405438" y="2741613"/>
              <a:ext cx="1376363" cy="1381125"/>
            </a:xfrm>
            <a:custGeom>
              <a:avLst/>
              <a:gdLst>
                <a:gd name="T0" fmla="*/ 184 w 367"/>
                <a:gd name="T1" fmla="*/ 0 h 368"/>
                <a:gd name="T2" fmla="*/ 0 w 367"/>
                <a:gd name="T3" fmla="*/ 184 h 368"/>
                <a:gd name="T4" fmla="*/ 184 w 367"/>
                <a:gd name="T5" fmla="*/ 368 h 368"/>
                <a:gd name="T6" fmla="*/ 367 w 367"/>
                <a:gd name="T7" fmla="*/ 184 h 368"/>
                <a:gd name="T8" fmla="*/ 184 w 367"/>
                <a:gd name="T9" fmla="*/ 0 h 368"/>
                <a:gd name="T10" fmla="*/ 184 w 367"/>
                <a:gd name="T11" fmla="*/ 250 h 368"/>
                <a:gd name="T12" fmla="*/ 118 w 367"/>
                <a:gd name="T13" fmla="*/ 184 h 368"/>
                <a:gd name="T14" fmla="*/ 184 w 367"/>
                <a:gd name="T15" fmla="*/ 118 h 368"/>
                <a:gd name="T16" fmla="*/ 250 w 367"/>
                <a:gd name="T17" fmla="*/ 184 h 368"/>
                <a:gd name="T18" fmla="*/ 184 w 367"/>
                <a:gd name="T19" fmla="*/ 25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7" h="368">
                  <a:moveTo>
                    <a:pt x="184" y="0"/>
                  </a:moveTo>
                  <a:cubicBezTo>
                    <a:pt x="83" y="0"/>
                    <a:pt x="0" y="83"/>
                    <a:pt x="0" y="184"/>
                  </a:cubicBezTo>
                  <a:cubicBezTo>
                    <a:pt x="0" y="285"/>
                    <a:pt x="83" y="368"/>
                    <a:pt x="184" y="368"/>
                  </a:cubicBezTo>
                  <a:cubicBezTo>
                    <a:pt x="285" y="368"/>
                    <a:pt x="367" y="285"/>
                    <a:pt x="367" y="184"/>
                  </a:cubicBezTo>
                  <a:cubicBezTo>
                    <a:pt x="367" y="83"/>
                    <a:pt x="285" y="0"/>
                    <a:pt x="184" y="0"/>
                  </a:cubicBezTo>
                  <a:close/>
                  <a:moveTo>
                    <a:pt x="184" y="250"/>
                  </a:moveTo>
                  <a:cubicBezTo>
                    <a:pt x="148" y="250"/>
                    <a:pt x="118" y="220"/>
                    <a:pt x="118" y="184"/>
                  </a:cubicBezTo>
                  <a:cubicBezTo>
                    <a:pt x="118" y="148"/>
                    <a:pt x="148" y="118"/>
                    <a:pt x="184" y="118"/>
                  </a:cubicBezTo>
                  <a:cubicBezTo>
                    <a:pt x="220" y="118"/>
                    <a:pt x="250" y="148"/>
                    <a:pt x="250" y="184"/>
                  </a:cubicBezTo>
                  <a:cubicBezTo>
                    <a:pt x="250" y="220"/>
                    <a:pt x="220" y="250"/>
                    <a:pt x="184" y="2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grpSp>
        <p:nvGrpSpPr>
          <p:cNvPr id="8" name="组合 7"/>
          <p:cNvGrpSpPr/>
          <p:nvPr/>
        </p:nvGrpSpPr>
        <p:grpSpPr>
          <a:xfrm>
            <a:off x="6122952" y="2527101"/>
            <a:ext cx="1538068" cy="1560603"/>
            <a:chOff x="5803900" y="2852738"/>
            <a:chExt cx="1300163" cy="1319212"/>
          </a:xfrm>
          <a:solidFill>
            <a:schemeClr val="accent1">
              <a:alpha val="60000"/>
            </a:schemeClr>
          </a:solidFill>
        </p:grpSpPr>
        <p:sp>
          <p:nvSpPr>
            <p:cNvPr id="9" name="Freeform 18"/>
            <p:cNvSpPr>
              <a:spLocks noEditPoints="1"/>
            </p:cNvSpPr>
            <p:nvPr/>
          </p:nvSpPr>
          <p:spPr bwMode="auto">
            <a:xfrm>
              <a:off x="5803900" y="2852738"/>
              <a:ext cx="1300163" cy="1319212"/>
            </a:xfrm>
            <a:custGeom>
              <a:avLst/>
              <a:gdLst>
                <a:gd name="T0" fmla="*/ 309 w 347"/>
                <a:gd name="T1" fmla="*/ 176 h 352"/>
                <a:gd name="T2" fmla="*/ 326 w 347"/>
                <a:gd name="T3" fmla="*/ 150 h 352"/>
                <a:gd name="T4" fmla="*/ 335 w 347"/>
                <a:gd name="T5" fmla="*/ 103 h 352"/>
                <a:gd name="T6" fmla="*/ 294 w 347"/>
                <a:gd name="T7" fmla="*/ 113 h 352"/>
                <a:gd name="T8" fmla="*/ 282 w 347"/>
                <a:gd name="T9" fmla="*/ 65 h 352"/>
                <a:gd name="T10" fmla="*/ 262 w 347"/>
                <a:gd name="T11" fmla="*/ 22 h 352"/>
                <a:gd name="T12" fmla="*/ 234 w 347"/>
                <a:gd name="T13" fmla="*/ 54 h 352"/>
                <a:gd name="T14" fmla="*/ 196 w 347"/>
                <a:gd name="T15" fmla="*/ 23 h 352"/>
                <a:gd name="T16" fmla="*/ 155 w 347"/>
                <a:gd name="T17" fmla="*/ 0 h 352"/>
                <a:gd name="T18" fmla="*/ 151 w 347"/>
                <a:gd name="T19" fmla="*/ 42 h 352"/>
                <a:gd name="T20" fmla="*/ 102 w 347"/>
                <a:gd name="T21" fmla="*/ 39 h 352"/>
                <a:gd name="T22" fmla="*/ 55 w 347"/>
                <a:gd name="T23" fmla="*/ 44 h 352"/>
                <a:gd name="T24" fmla="*/ 77 w 347"/>
                <a:gd name="T25" fmla="*/ 81 h 352"/>
                <a:gd name="T26" fmla="*/ 35 w 347"/>
                <a:gd name="T27" fmla="*/ 107 h 352"/>
                <a:gd name="T28" fmla="*/ 0 w 347"/>
                <a:gd name="T29" fmla="*/ 139 h 352"/>
                <a:gd name="T30" fmla="*/ 39 w 347"/>
                <a:gd name="T31" fmla="*/ 156 h 352"/>
                <a:gd name="T32" fmla="*/ 39 w 347"/>
                <a:gd name="T33" fmla="*/ 195 h 352"/>
                <a:gd name="T34" fmla="*/ 0 w 347"/>
                <a:gd name="T35" fmla="*/ 212 h 352"/>
                <a:gd name="T36" fmla="*/ 35 w 347"/>
                <a:gd name="T37" fmla="*/ 244 h 352"/>
                <a:gd name="T38" fmla="*/ 77 w 347"/>
                <a:gd name="T39" fmla="*/ 271 h 352"/>
                <a:gd name="T40" fmla="*/ 55 w 347"/>
                <a:gd name="T41" fmla="*/ 307 h 352"/>
                <a:gd name="T42" fmla="*/ 102 w 347"/>
                <a:gd name="T43" fmla="*/ 313 h 352"/>
                <a:gd name="T44" fmla="*/ 151 w 347"/>
                <a:gd name="T45" fmla="*/ 309 h 352"/>
                <a:gd name="T46" fmla="*/ 155 w 347"/>
                <a:gd name="T47" fmla="*/ 352 h 352"/>
                <a:gd name="T48" fmla="*/ 196 w 347"/>
                <a:gd name="T49" fmla="*/ 329 h 352"/>
                <a:gd name="T50" fmla="*/ 234 w 347"/>
                <a:gd name="T51" fmla="*/ 297 h 352"/>
                <a:gd name="T52" fmla="*/ 262 w 347"/>
                <a:gd name="T53" fmla="*/ 329 h 352"/>
                <a:gd name="T54" fmla="*/ 282 w 347"/>
                <a:gd name="T55" fmla="*/ 286 h 352"/>
                <a:gd name="T56" fmla="*/ 294 w 347"/>
                <a:gd name="T57" fmla="*/ 239 h 352"/>
                <a:gd name="T58" fmla="*/ 335 w 347"/>
                <a:gd name="T59" fmla="*/ 248 h 352"/>
                <a:gd name="T60" fmla="*/ 326 w 347"/>
                <a:gd name="T61" fmla="*/ 201 h 352"/>
                <a:gd name="T62" fmla="*/ 174 w 347"/>
                <a:gd name="T63" fmla="*/ 201 h 352"/>
                <a:gd name="T64" fmla="*/ 174 w 347"/>
                <a:gd name="T65" fmla="*/ 150 h 352"/>
                <a:gd name="T66" fmla="*/ 174 w 347"/>
                <a:gd name="T67" fmla="*/ 20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7" h="352">
                  <a:moveTo>
                    <a:pt x="308" y="195"/>
                  </a:moveTo>
                  <a:cubicBezTo>
                    <a:pt x="309" y="189"/>
                    <a:pt x="309" y="182"/>
                    <a:pt x="309" y="176"/>
                  </a:cubicBezTo>
                  <a:cubicBezTo>
                    <a:pt x="309" y="169"/>
                    <a:pt x="309" y="162"/>
                    <a:pt x="308" y="156"/>
                  </a:cubicBezTo>
                  <a:cubicBezTo>
                    <a:pt x="326" y="150"/>
                    <a:pt x="326" y="150"/>
                    <a:pt x="326" y="150"/>
                  </a:cubicBezTo>
                  <a:cubicBezTo>
                    <a:pt x="347" y="139"/>
                    <a:pt x="347" y="139"/>
                    <a:pt x="347" y="139"/>
                  </a:cubicBezTo>
                  <a:cubicBezTo>
                    <a:pt x="335" y="103"/>
                    <a:pt x="335" y="103"/>
                    <a:pt x="335" y="103"/>
                  </a:cubicBezTo>
                  <a:cubicBezTo>
                    <a:pt x="312" y="107"/>
                    <a:pt x="312" y="107"/>
                    <a:pt x="312" y="107"/>
                  </a:cubicBezTo>
                  <a:cubicBezTo>
                    <a:pt x="294" y="113"/>
                    <a:pt x="294" y="113"/>
                    <a:pt x="294" y="113"/>
                  </a:cubicBezTo>
                  <a:cubicBezTo>
                    <a:pt x="288" y="101"/>
                    <a:pt x="280" y="90"/>
                    <a:pt x="271" y="81"/>
                  </a:cubicBezTo>
                  <a:cubicBezTo>
                    <a:pt x="282" y="65"/>
                    <a:pt x="282" y="65"/>
                    <a:pt x="282" y="65"/>
                  </a:cubicBezTo>
                  <a:cubicBezTo>
                    <a:pt x="292" y="44"/>
                    <a:pt x="292" y="44"/>
                    <a:pt x="292" y="44"/>
                  </a:cubicBezTo>
                  <a:cubicBezTo>
                    <a:pt x="262" y="22"/>
                    <a:pt x="262" y="22"/>
                    <a:pt x="262" y="22"/>
                  </a:cubicBezTo>
                  <a:cubicBezTo>
                    <a:pt x="245" y="39"/>
                    <a:pt x="245" y="39"/>
                    <a:pt x="245" y="39"/>
                  </a:cubicBezTo>
                  <a:cubicBezTo>
                    <a:pt x="234" y="54"/>
                    <a:pt x="234" y="54"/>
                    <a:pt x="234" y="54"/>
                  </a:cubicBezTo>
                  <a:cubicBezTo>
                    <a:pt x="222" y="48"/>
                    <a:pt x="210" y="44"/>
                    <a:pt x="196" y="42"/>
                  </a:cubicBezTo>
                  <a:cubicBezTo>
                    <a:pt x="196" y="23"/>
                    <a:pt x="196" y="23"/>
                    <a:pt x="196" y="23"/>
                  </a:cubicBezTo>
                  <a:cubicBezTo>
                    <a:pt x="192" y="0"/>
                    <a:pt x="192" y="0"/>
                    <a:pt x="192" y="0"/>
                  </a:cubicBezTo>
                  <a:cubicBezTo>
                    <a:pt x="155" y="0"/>
                    <a:pt x="155" y="0"/>
                    <a:pt x="155" y="0"/>
                  </a:cubicBezTo>
                  <a:cubicBezTo>
                    <a:pt x="151" y="23"/>
                    <a:pt x="151" y="23"/>
                    <a:pt x="151" y="23"/>
                  </a:cubicBezTo>
                  <a:cubicBezTo>
                    <a:pt x="151" y="42"/>
                    <a:pt x="151" y="42"/>
                    <a:pt x="151" y="42"/>
                  </a:cubicBezTo>
                  <a:cubicBezTo>
                    <a:pt x="138" y="44"/>
                    <a:pt x="125" y="48"/>
                    <a:pt x="113" y="54"/>
                  </a:cubicBezTo>
                  <a:cubicBezTo>
                    <a:pt x="102" y="39"/>
                    <a:pt x="102" y="39"/>
                    <a:pt x="102" y="39"/>
                  </a:cubicBezTo>
                  <a:cubicBezTo>
                    <a:pt x="85" y="22"/>
                    <a:pt x="85" y="22"/>
                    <a:pt x="85" y="22"/>
                  </a:cubicBezTo>
                  <a:cubicBezTo>
                    <a:pt x="55" y="44"/>
                    <a:pt x="55" y="44"/>
                    <a:pt x="55" y="44"/>
                  </a:cubicBezTo>
                  <a:cubicBezTo>
                    <a:pt x="65" y="65"/>
                    <a:pt x="65" y="65"/>
                    <a:pt x="65" y="65"/>
                  </a:cubicBezTo>
                  <a:cubicBezTo>
                    <a:pt x="77" y="81"/>
                    <a:pt x="77" y="81"/>
                    <a:pt x="77" y="81"/>
                  </a:cubicBezTo>
                  <a:cubicBezTo>
                    <a:pt x="67" y="90"/>
                    <a:pt x="60" y="101"/>
                    <a:pt x="53" y="113"/>
                  </a:cubicBezTo>
                  <a:cubicBezTo>
                    <a:pt x="35" y="107"/>
                    <a:pt x="35" y="107"/>
                    <a:pt x="35" y="107"/>
                  </a:cubicBezTo>
                  <a:cubicBezTo>
                    <a:pt x="12" y="103"/>
                    <a:pt x="12" y="103"/>
                    <a:pt x="12" y="103"/>
                  </a:cubicBezTo>
                  <a:cubicBezTo>
                    <a:pt x="0" y="139"/>
                    <a:pt x="0" y="139"/>
                    <a:pt x="0" y="139"/>
                  </a:cubicBezTo>
                  <a:cubicBezTo>
                    <a:pt x="21" y="150"/>
                    <a:pt x="21" y="150"/>
                    <a:pt x="21" y="150"/>
                  </a:cubicBezTo>
                  <a:cubicBezTo>
                    <a:pt x="39" y="156"/>
                    <a:pt x="39" y="156"/>
                    <a:pt x="39" y="156"/>
                  </a:cubicBezTo>
                  <a:cubicBezTo>
                    <a:pt x="38" y="162"/>
                    <a:pt x="38" y="169"/>
                    <a:pt x="38" y="176"/>
                  </a:cubicBezTo>
                  <a:cubicBezTo>
                    <a:pt x="38" y="182"/>
                    <a:pt x="38" y="189"/>
                    <a:pt x="39" y="195"/>
                  </a:cubicBezTo>
                  <a:cubicBezTo>
                    <a:pt x="21" y="201"/>
                    <a:pt x="21" y="201"/>
                    <a:pt x="21" y="201"/>
                  </a:cubicBezTo>
                  <a:cubicBezTo>
                    <a:pt x="0" y="212"/>
                    <a:pt x="0" y="212"/>
                    <a:pt x="0" y="212"/>
                  </a:cubicBezTo>
                  <a:cubicBezTo>
                    <a:pt x="12" y="248"/>
                    <a:pt x="12" y="248"/>
                    <a:pt x="12" y="248"/>
                  </a:cubicBezTo>
                  <a:cubicBezTo>
                    <a:pt x="35" y="244"/>
                    <a:pt x="35" y="244"/>
                    <a:pt x="35" y="244"/>
                  </a:cubicBezTo>
                  <a:cubicBezTo>
                    <a:pt x="53" y="239"/>
                    <a:pt x="53" y="239"/>
                    <a:pt x="53" y="239"/>
                  </a:cubicBezTo>
                  <a:cubicBezTo>
                    <a:pt x="60" y="250"/>
                    <a:pt x="67" y="261"/>
                    <a:pt x="77" y="271"/>
                  </a:cubicBezTo>
                  <a:cubicBezTo>
                    <a:pt x="65" y="286"/>
                    <a:pt x="65" y="286"/>
                    <a:pt x="65" y="286"/>
                  </a:cubicBezTo>
                  <a:cubicBezTo>
                    <a:pt x="55" y="307"/>
                    <a:pt x="55" y="307"/>
                    <a:pt x="55" y="307"/>
                  </a:cubicBezTo>
                  <a:cubicBezTo>
                    <a:pt x="85" y="329"/>
                    <a:pt x="85" y="329"/>
                    <a:pt x="85" y="329"/>
                  </a:cubicBezTo>
                  <a:cubicBezTo>
                    <a:pt x="102" y="313"/>
                    <a:pt x="102" y="313"/>
                    <a:pt x="102" y="313"/>
                  </a:cubicBezTo>
                  <a:cubicBezTo>
                    <a:pt x="113" y="297"/>
                    <a:pt x="113" y="297"/>
                    <a:pt x="113" y="297"/>
                  </a:cubicBezTo>
                  <a:cubicBezTo>
                    <a:pt x="125" y="303"/>
                    <a:pt x="138" y="307"/>
                    <a:pt x="151" y="309"/>
                  </a:cubicBezTo>
                  <a:cubicBezTo>
                    <a:pt x="151" y="329"/>
                    <a:pt x="151" y="329"/>
                    <a:pt x="151" y="329"/>
                  </a:cubicBezTo>
                  <a:cubicBezTo>
                    <a:pt x="155" y="352"/>
                    <a:pt x="155" y="352"/>
                    <a:pt x="155" y="352"/>
                  </a:cubicBezTo>
                  <a:cubicBezTo>
                    <a:pt x="192" y="352"/>
                    <a:pt x="192" y="352"/>
                    <a:pt x="192" y="352"/>
                  </a:cubicBezTo>
                  <a:cubicBezTo>
                    <a:pt x="196" y="329"/>
                    <a:pt x="196" y="329"/>
                    <a:pt x="196" y="329"/>
                  </a:cubicBezTo>
                  <a:cubicBezTo>
                    <a:pt x="196" y="309"/>
                    <a:pt x="196" y="309"/>
                    <a:pt x="196" y="309"/>
                  </a:cubicBezTo>
                  <a:cubicBezTo>
                    <a:pt x="210" y="307"/>
                    <a:pt x="222" y="303"/>
                    <a:pt x="234" y="297"/>
                  </a:cubicBezTo>
                  <a:cubicBezTo>
                    <a:pt x="245" y="313"/>
                    <a:pt x="245" y="313"/>
                    <a:pt x="245" y="313"/>
                  </a:cubicBezTo>
                  <a:cubicBezTo>
                    <a:pt x="262" y="329"/>
                    <a:pt x="262" y="329"/>
                    <a:pt x="262" y="329"/>
                  </a:cubicBezTo>
                  <a:cubicBezTo>
                    <a:pt x="292" y="307"/>
                    <a:pt x="292" y="307"/>
                    <a:pt x="292" y="307"/>
                  </a:cubicBezTo>
                  <a:cubicBezTo>
                    <a:pt x="282" y="286"/>
                    <a:pt x="282" y="286"/>
                    <a:pt x="282" y="286"/>
                  </a:cubicBezTo>
                  <a:cubicBezTo>
                    <a:pt x="271" y="271"/>
                    <a:pt x="271" y="271"/>
                    <a:pt x="271" y="271"/>
                  </a:cubicBezTo>
                  <a:cubicBezTo>
                    <a:pt x="280" y="261"/>
                    <a:pt x="288" y="250"/>
                    <a:pt x="294" y="239"/>
                  </a:cubicBezTo>
                  <a:cubicBezTo>
                    <a:pt x="312" y="244"/>
                    <a:pt x="312" y="244"/>
                    <a:pt x="312" y="244"/>
                  </a:cubicBezTo>
                  <a:cubicBezTo>
                    <a:pt x="335" y="248"/>
                    <a:pt x="335" y="248"/>
                    <a:pt x="335" y="248"/>
                  </a:cubicBezTo>
                  <a:cubicBezTo>
                    <a:pt x="347" y="212"/>
                    <a:pt x="347" y="212"/>
                    <a:pt x="347" y="212"/>
                  </a:cubicBezTo>
                  <a:cubicBezTo>
                    <a:pt x="326" y="201"/>
                    <a:pt x="326" y="201"/>
                    <a:pt x="326" y="201"/>
                  </a:cubicBezTo>
                  <a:lnTo>
                    <a:pt x="308" y="195"/>
                  </a:lnTo>
                  <a:close/>
                  <a:moveTo>
                    <a:pt x="174" y="201"/>
                  </a:moveTo>
                  <a:cubicBezTo>
                    <a:pt x="159" y="201"/>
                    <a:pt x="148" y="190"/>
                    <a:pt x="148" y="176"/>
                  </a:cubicBezTo>
                  <a:cubicBezTo>
                    <a:pt x="148" y="162"/>
                    <a:pt x="159" y="150"/>
                    <a:pt x="174" y="150"/>
                  </a:cubicBezTo>
                  <a:cubicBezTo>
                    <a:pt x="188" y="150"/>
                    <a:pt x="199" y="162"/>
                    <a:pt x="199" y="176"/>
                  </a:cubicBezTo>
                  <a:cubicBezTo>
                    <a:pt x="199" y="190"/>
                    <a:pt x="188" y="201"/>
                    <a:pt x="174" y="201"/>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10" name="Freeform 19"/>
            <p:cNvSpPr>
              <a:spLocks noEditPoints="1"/>
            </p:cNvSpPr>
            <p:nvPr/>
          </p:nvSpPr>
          <p:spPr bwMode="auto">
            <a:xfrm>
              <a:off x="6080125" y="3136900"/>
              <a:ext cx="747713" cy="746125"/>
            </a:xfrm>
            <a:custGeom>
              <a:avLst/>
              <a:gdLst>
                <a:gd name="T0" fmla="*/ 100 w 199"/>
                <a:gd name="T1" fmla="*/ 0 h 199"/>
                <a:gd name="T2" fmla="*/ 0 w 199"/>
                <a:gd name="T3" fmla="*/ 100 h 199"/>
                <a:gd name="T4" fmla="*/ 100 w 199"/>
                <a:gd name="T5" fmla="*/ 199 h 199"/>
                <a:gd name="T6" fmla="*/ 199 w 199"/>
                <a:gd name="T7" fmla="*/ 100 h 199"/>
                <a:gd name="T8" fmla="*/ 100 w 199"/>
                <a:gd name="T9" fmla="*/ 0 h 199"/>
                <a:gd name="T10" fmla="*/ 100 w 199"/>
                <a:gd name="T11" fmla="*/ 150 h 199"/>
                <a:gd name="T12" fmla="*/ 49 w 199"/>
                <a:gd name="T13" fmla="*/ 100 h 199"/>
                <a:gd name="T14" fmla="*/ 100 w 199"/>
                <a:gd name="T15" fmla="*/ 49 h 199"/>
                <a:gd name="T16" fmla="*/ 150 w 199"/>
                <a:gd name="T17" fmla="*/ 100 h 199"/>
                <a:gd name="T18" fmla="*/ 100 w 199"/>
                <a:gd name="T19"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9" h="199">
                  <a:moveTo>
                    <a:pt x="100" y="0"/>
                  </a:moveTo>
                  <a:cubicBezTo>
                    <a:pt x="45" y="0"/>
                    <a:pt x="0" y="45"/>
                    <a:pt x="0" y="100"/>
                  </a:cubicBezTo>
                  <a:cubicBezTo>
                    <a:pt x="0" y="155"/>
                    <a:pt x="45" y="199"/>
                    <a:pt x="100" y="199"/>
                  </a:cubicBezTo>
                  <a:cubicBezTo>
                    <a:pt x="155" y="199"/>
                    <a:pt x="199" y="155"/>
                    <a:pt x="199" y="100"/>
                  </a:cubicBezTo>
                  <a:cubicBezTo>
                    <a:pt x="199" y="45"/>
                    <a:pt x="155" y="0"/>
                    <a:pt x="100" y="0"/>
                  </a:cubicBezTo>
                  <a:close/>
                  <a:moveTo>
                    <a:pt x="100" y="150"/>
                  </a:moveTo>
                  <a:cubicBezTo>
                    <a:pt x="72" y="150"/>
                    <a:pt x="49" y="128"/>
                    <a:pt x="49" y="100"/>
                  </a:cubicBezTo>
                  <a:cubicBezTo>
                    <a:pt x="49" y="72"/>
                    <a:pt x="72" y="49"/>
                    <a:pt x="100" y="49"/>
                  </a:cubicBezTo>
                  <a:cubicBezTo>
                    <a:pt x="127" y="49"/>
                    <a:pt x="150" y="72"/>
                    <a:pt x="150" y="100"/>
                  </a:cubicBezTo>
                  <a:cubicBezTo>
                    <a:pt x="150" y="128"/>
                    <a:pt x="127" y="150"/>
                    <a:pt x="100" y="1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grpSp>
        <p:nvGrpSpPr>
          <p:cNvPr id="11" name="组合 10"/>
          <p:cNvGrpSpPr/>
          <p:nvPr/>
        </p:nvGrpSpPr>
        <p:grpSpPr>
          <a:xfrm>
            <a:off x="7463816" y="2818803"/>
            <a:ext cx="1868593" cy="1866715"/>
            <a:chOff x="5305425" y="2638425"/>
            <a:chExt cx="1579563" cy="1577975"/>
          </a:xfrm>
          <a:solidFill>
            <a:srgbClr val="333F50">
              <a:alpha val="60000"/>
            </a:srgbClr>
          </a:solidFill>
        </p:grpSpPr>
        <p:sp>
          <p:nvSpPr>
            <p:cNvPr id="12" name="Freeform 6"/>
            <p:cNvSpPr>
              <a:spLocks noEditPoints="1"/>
            </p:cNvSpPr>
            <p:nvPr/>
          </p:nvSpPr>
          <p:spPr bwMode="auto">
            <a:xfrm>
              <a:off x="5305425" y="2638425"/>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13"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sp>
        <p:nvSpPr>
          <p:cNvPr id="14" name="文本框 13"/>
          <p:cNvSpPr txBox="1"/>
          <p:nvPr/>
        </p:nvSpPr>
        <p:spPr>
          <a:xfrm>
            <a:off x="3096666" y="1136357"/>
            <a:ext cx="1652083" cy="523220"/>
          </a:xfrm>
          <a:prstGeom prst="rect">
            <a:avLst/>
          </a:prstGeom>
          <a:noFill/>
        </p:spPr>
        <p:txBody>
          <a:bodyPr wrap="square" rtlCol="0" anchor="ctr" anchorCtr="0">
            <a:spAutoFit/>
          </a:bodyPr>
          <a:lstStyle/>
          <a:p>
            <a:pPr algn="r"/>
            <a:r>
              <a:rPr lang="zh-CN" altLang="en-US" sz="2800" b="1" dirty="0">
                <a:solidFill>
                  <a:srgbClr val="6288C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4406902" y="5587986"/>
            <a:ext cx="1652083" cy="523220"/>
          </a:xfrm>
          <a:prstGeom prst="rect">
            <a:avLst/>
          </a:prstGeom>
          <a:noFill/>
        </p:spPr>
        <p:txBody>
          <a:bodyPr wrap="square" rtlCol="0" anchor="ctr" anchorCtr="0">
            <a:spAutoFit/>
          </a:bodyPr>
          <a:lstStyle/>
          <a:p>
            <a:pPr algn="r"/>
            <a:r>
              <a:rPr lang="zh-CN" altLang="en-US" sz="2800" b="1" dirty="0">
                <a:solidFill>
                  <a:srgbClr val="FFCA2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6" name="文本框 15"/>
          <p:cNvSpPr txBox="1"/>
          <p:nvPr/>
        </p:nvSpPr>
        <p:spPr>
          <a:xfrm>
            <a:off x="6049109" y="1825754"/>
            <a:ext cx="1652083" cy="523220"/>
          </a:xfrm>
          <a:prstGeom prst="rect">
            <a:avLst/>
          </a:prstGeom>
          <a:noFill/>
        </p:spPr>
        <p:txBody>
          <a:bodyPr wrap="square" rtlCol="0" anchor="ctr" anchorCtr="0">
            <a:spAutoFit/>
          </a:bodyPr>
          <a:lstStyle/>
          <a:p>
            <a:pPr algn="r"/>
            <a:r>
              <a:rPr lang="zh-CN" altLang="en-US" sz="2800" b="1" dirty="0">
                <a:solidFill>
                  <a:srgbClr val="6288C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7" name="文本框 16"/>
          <p:cNvSpPr txBox="1"/>
          <p:nvPr/>
        </p:nvSpPr>
        <p:spPr>
          <a:xfrm>
            <a:off x="7514056" y="4960378"/>
            <a:ext cx="1652083" cy="523220"/>
          </a:xfrm>
          <a:prstGeom prst="rect">
            <a:avLst/>
          </a:prstGeom>
          <a:noFill/>
        </p:spPr>
        <p:txBody>
          <a:bodyPr wrap="square" rtlCol="0" anchor="ctr" anchorCtr="0">
            <a:spAutoFit/>
          </a:bodyPr>
          <a:lstStyle/>
          <a:p>
            <a:pPr algn="r"/>
            <a:r>
              <a:rPr lang="zh-CN" altLang="en-US" sz="2800" b="1" dirty="0">
                <a:solidFill>
                  <a:srgbClr val="545E6C"/>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cxnSp>
        <p:nvCxnSpPr>
          <p:cNvPr id="18" name="肘形连接符 112"/>
          <p:cNvCxnSpPr/>
          <p:nvPr/>
        </p:nvCxnSpPr>
        <p:spPr>
          <a:xfrm rot="10800000">
            <a:off x="1652273" y="4228990"/>
            <a:ext cx="2473569" cy="569324"/>
          </a:xfrm>
          <a:prstGeom prst="bentConnector3">
            <a:avLst>
              <a:gd name="adj1" fmla="val 21861"/>
            </a:avLst>
          </a:prstGeom>
          <a:ln>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26826" y="4455304"/>
            <a:ext cx="3312769" cy="646331"/>
          </a:xfrm>
          <a:prstGeom prst="rect">
            <a:avLst/>
          </a:prstGeom>
          <a:noFill/>
        </p:spPr>
        <p:txBody>
          <a:bodyPr wrap="square" rtlCol="0" anchor="ctr" anchorCtr="0">
            <a:spAutoFit/>
          </a:bodyPr>
          <a:lstStyle/>
          <a:p>
            <a:pPr algn="r"/>
            <a:r>
              <a:rPr lang="zh-CN" altLang="en-US"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cxnSp>
        <p:nvCxnSpPr>
          <p:cNvPr id="21" name="肘形连接符 111"/>
          <p:cNvCxnSpPr/>
          <p:nvPr/>
        </p:nvCxnSpPr>
        <p:spPr>
          <a:xfrm rot="10800000" flipV="1">
            <a:off x="7632675" y="1282682"/>
            <a:ext cx="1530873" cy="834621"/>
          </a:xfrm>
          <a:prstGeom prst="bentConnector3">
            <a:avLst>
              <a:gd name="adj1" fmla="val 20581"/>
            </a:avLst>
          </a:prstGeom>
          <a:ln>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9163549" y="964262"/>
            <a:ext cx="2992180" cy="646331"/>
          </a:xfrm>
          <a:prstGeom prst="rect">
            <a:avLst/>
          </a:prstGeom>
          <a:noFill/>
        </p:spPr>
        <p:txBody>
          <a:bodyPr wrap="square" rtlCol="0" anchor="ctr" anchorCtr="0">
            <a:spAutoFit/>
          </a:bodyPr>
          <a:lstStyle/>
          <a:p>
            <a:r>
              <a:rPr lang="zh-CN" altLang="en-US"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cxnSp>
        <p:nvCxnSpPr>
          <p:cNvPr id="24" name="肘形连接符 113"/>
          <p:cNvCxnSpPr/>
          <p:nvPr/>
        </p:nvCxnSpPr>
        <p:spPr>
          <a:xfrm rot="10800000" flipV="1">
            <a:off x="9146043" y="3839676"/>
            <a:ext cx="2424229" cy="640975"/>
          </a:xfrm>
          <a:prstGeom prst="bentConnector3">
            <a:avLst>
              <a:gd name="adj1" fmla="val 66889"/>
            </a:avLst>
          </a:prstGeom>
          <a:ln>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9144120" y="4545050"/>
            <a:ext cx="2992180" cy="646331"/>
          </a:xfrm>
          <a:prstGeom prst="rect">
            <a:avLst/>
          </a:prstGeom>
          <a:noFill/>
        </p:spPr>
        <p:txBody>
          <a:bodyPr wrap="square" rtlCol="0" anchor="ctr" anchorCtr="0">
            <a:spAutoFit/>
          </a:bodyPr>
          <a:lstStyle/>
          <a:p>
            <a:r>
              <a:rPr lang="zh-CN" altLang="en-US"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cxnSp>
        <p:nvCxnSpPr>
          <p:cNvPr id="28" name="肘形连接符 111"/>
          <p:cNvCxnSpPr/>
          <p:nvPr/>
        </p:nvCxnSpPr>
        <p:spPr>
          <a:xfrm rot="10800000" flipV="1">
            <a:off x="1358184" y="2750797"/>
            <a:ext cx="1530873" cy="834621"/>
          </a:xfrm>
          <a:prstGeom prst="bentConnector3">
            <a:avLst>
              <a:gd name="adj1" fmla="val 20581"/>
            </a:avLst>
          </a:prstGeom>
          <a:ln>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116510" y="2848427"/>
            <a:ext cx="2286812" cy="646331"/>
          </a:xfrm>
          <a:prstGeom prst="rect">
            <a:avLst/>
          </a:prstGeom>
          <a:noFill/>
        </p:spPr>
        <p:txBody>
          <a:bodyPr wrap="square" rtlCol="0" anchor="ctr" anchorCtr="0">
            <a:spAutoFit/>
          </a:bodyPr>
          <a:lstStyle/>
          <a:p>
            <a:pPr algn="r"/>
            <a:r>
              <a:rPr lang="zh-CN" altLang="en-US"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nvGrpSpPr>
          <p:cNvPr id="31" name="组合 30"/>
          <p:cNvGrpSpPr/>
          <p:nvPr/>
        </p:nvGrpSpPr>
        <p:grpSpPr>
          <a:xfrm>
            <a:off x="170823" y="215616"/>
            <a:ext cx="6536180" cy="523220"/>
            <a:chOff x="170823" y="215616"/>
            <a:chExt cx="6536180" cy="523220"/>
          </a:xfrm>
        </p:grpSpPr>
        <p:sp>
          <p:nvSpPr>
            <p:cNvPr id="32" name="文本框 31"/>
            <p:cNvSpPr txBox="1"/>
            <p:nvPr/>
          </p:nvSpPr>
          <p:spPr>
            <a:xfrm>
              <a:off x="527387" y="215616"/>
              <a:ext cx="6179616" cy="523220"/>
            </a:xfrm>
            <a:prstGeom prst="rect">
              <a:avLst/>
            </a:prstGeom>
            <a:noFill/>
          </p:spPr>
          <p:txBody>
            <a:bodyPr wrap="square" rtlCol="0" anchor="ctr" anchorCtr="0">
              <a:spAutoFit/>
            </a:bodyPr>
            <a:lstStyle/>
            <a:p>
              <a:r>
                <a:rPr lang="zh-CN" altLang="en-US" sz="2800" b="1"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p:txBody>
        </p:sp>
        <p:sp>
          <p:nvSpPr>
            <p:cNvPr id="33" name="矩形 32"/>
            <p:cNvSpPr/>
            <p:nvPr/>
          </p:nvSpPr>
          <p:spPr>
            <a:xfrm>
              <a:off x="170823" y="286555"/>
              <a:ext cx="221063"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452177" y="286555"/>
              <a:ext cx="56866"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par>
                          <p:cTn id="39" fill="hold">
                            <p:stCondLst>
                              <p:cond delay="3000"/>
                            </p:stCondLst>
                            <p:childTnLst>
                              <p:par>
                                <p:cTn id="40" presetID="22" presetClass="entr" presetSubtype="2" fill="hold" nodeType="after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right)">
                                      <p:cBhvr>
                                        <p:cTn id="42" dur="500"/>
                                        <p:tgtEl>
                                          <p:spTgt spid="28"/>
                                        </p:tgtEl>
                                      </p:cBhvr>
                                    </p:animEffect>
                                  </p:childTnLst>
                                </p:cTn>
                              </p:par>
                            </p:childTnLst>
                          </p:cTn>
                        </p:par>
                        <p:par>
                          <p:cTn id="43" fill="hold">
                            <p:stCondLst>
                              <p:cond delay="3500"/>
                            </p:stCondLst>
                            <p:childTnLst>
                              <p:par>
                                <p:cTn id="44" presetID="53" presetClass="entr" presetSubtype="16" fill="hold" grpId="0" nodeType="after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p:cTn id="46" dur="500" fill="hold"/>
                                        <p:tgtEl>
                                          <p:spTgt spid="30"/>
                                        </p:tgtEl>
                                        <p:attrNameLst>
                                          <p:attrName>ppt_w</p:attrName>
                                        </p:attrNameLst>
                                      </p:cBhvr>
                                      <p:tavLst>
                                        <p:tav tm="0">
                                          <p:val>
                                            <p:fltVal val="0"/>
                                          </p:val>
                                        </p:tav>
                                        <p:tav tm="100000">
                                          <p:val>
                                            <p:strVal val="#ppt_w"/>
                                          </p:val>
                                        </p:tav>
                                      </p:tavLst>
                                    </p:anim>
                                    <p:anim calcmode="lin" valueType="num">
                                      <p:cBhvr>
                                        <p:cTn id="47" dur="500" fill="hold"/>
                                        <p:tgtEl>
                                          <p:spTgt spid="30"/>
                                        </p:tgtEl>
                                        <p:attrNameLst>
                                          <p:attrName>ppt_h</p:attrName>
                                        </p:attrNameLst>
                                      </p:cBhvr>
                                      <p:tavLst>
                                        <p:tav tm="0">
                                          <p:val>
                                            <p:fltVal val="0"/>
                                          </p:val>
                                        </p:tav>
                                        <p:tav tm="100000">
                                          <p:val>
                                            <p:strVal val="#ppt_h"/>
                                          </p:val>
                                        </p:tav>
                                      </p:tavLst>
                                    </p:anim>
                                    <p:animEffect transition="in" filter="fade">
                                      <p:cBhvr>
                                        <p:cTn id="48" dur="500"/>
                                        <p:tgtEl>
                                          <p:spTgt spid="30"/>
                                        </p:tgtEl>
                                      </p:cBhvr>
                                    </p:animEffect>
                                  </p:childTnLst>
                                </p:cTn>
                              </p:par>
                            </p:childTnLst>
                          </p:cTn>
                        </p:par>
                        <p:par>
                          <p:cTn id="49" fill="hold">
                            <p:stCondLst>
                              <p:cond delay="4000"/>
                            </p:stCondLst>
                            <p:childTnLst>
                              <p:par>
                                <p:cTn id="50" presetID="53" presetClass="entr" presetSubtype="16"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childTnLst>
                          </p:cTn>
                        </p:par>
                        <p:par>
                          <p:cTn id="55" fill="hold">
                            <p:stCondLst>
                              <p:cond delay="4500"/>
                            </p:stCondLst>
                            <p:childTnLst>
                              <p:par>
                                <p:cTn id="56" presetID="22" presetClass="entr" presetSubtype="2" fill="hold"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right)">
                                      <p:cBhvr>
                                        <p:cTn id="58" dur="500"/>
                                        <p:tgtEl>
                                          <p:spTgt spid="18"/>
                                        </p:tgtEl>
                                      </p:cBhvr>
                                    </p:animEffect>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p:cTn id="62" dur="500" fill="hold"/>
                                        <p:tgtEl>
                                          <p:spTgt spid="20"/>
                                        </p:tgtEl>
                                        <p:attrNameLst>
                                          <p:attrName>ppt_w</p:attrName>
                                        </p:attrNameLst>
                                      </p:cBhvr>
                                      <p:tavLst>
                                        <p:tav tm="0">
                                          <p:val>
                                            <p:fltVal val="0"/>
                                          </p:val>
                                        </p:tav>
                                        <p:tav tm="100000">
                                          <p:val>
                                            <p:strVal val="#ppt_w"/>
                                          </p:val>
                                        </p:tav>
                                      </p:tavLst>
                                    </p:anim>
                                    <p:anim calcmode="lin" valueType="num">
                                      <p:cBhvr>
                                        <p:cTn id="63" dur="500" fill="hold"/>
                                        <p:tgtEl>
                                          <p:spTgt spid="20"/>
                                        </p:tgtEl>
                                        <p:attrNameLst>
                                          <p:attrName>ppt_h</p:attrName>
                                        </p:attrNameLst>
                                      </p:cBhvr>
                                      <p:tavLst>
                                        <p:tav tm="0">
                                          <p:val>
                                            <p:fltVal val="0"/>
                                          </p:val>
                                        </p:tav>
                                        <p:tav tm="100000">
                                          <p:val>
                                            <p:strVal val="#ppt_h"/>
                                          </p:val>
                                        </p:tav>
                                      </p:tavLst>
                                    </p:anim>
                                    <p:animEffect transition="in" filter="fade">
                                      <p:cBhvr>
                                        <p:cTn id="64" dur="500"/>
                                        <p:tgtEl>
                                          <p:spTgt spid="20"/>
                                        </p:tgtEl>
                                      </p:cBhvr>
                                    </p:animEffect>
                                  </p:childTnLst>
                                </p:cTn>
                              </p:par>
                            </p:childTnLst>
                          </p:cTn>
                        </p:par>
                        <p:par>
                          <p:cTn id="65" fill="hold">
                            <p:stCondLst>
                              <p:cond delay="5500"/>
                            </p:stCondLst>
                            <p:childTnLst>
                              <p:par>
                                <p:cTn id="66" presetID="53" presetClass="entr" presetSubtype="16"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p:cTn id="68" dur="500" fill="hold"/>
                                        <p:tgtEl>
                                          <p:spTgt spid="16"/>
                                        </p:tgtEl>
                                        <p:attrNameLst>
                                          <p:attrName>ppt_w</p:attrName>
                                        </p:attrNameLst>
                                      </p:cBhvr>
                                      <p:tavLst>
                                        <p:tav tm="0">
                                          <p:val>
                                            <p:fltVal val="0"/>
                                          </p:val>
                                        </p:tav>
                                        <p:tav tm="100000">
                                          <p:val>
                                            <p:strVal val="#ppt_w"/>
                                          </p:val>
                                        </p:tav>
                                      </p:tavLst>
                                    </p:anim>
                                    <p:anim calcmode="lin" valueType="num">
                                      <p:cBhvr>
                                        <p:cTn id="69" dur="500" fill="hold"/>
                                        <p:tgtEl>
                                          <p:spTgt spid="16"/>
                                        </p:tgtEl>
                                        <p:attrNameLst>
                                          <p:attrName>ppt_h</p:attrName>
                                        </p:attrNameLst>
                                      </p:cBhvr>
                                      <p:tavLst>
                                        <p:tav tm="0">
                                          <p:val>
                                            <p:fltVal val="0"/>
                                          </p:val>
                                        </p:tav>
                                        <p:tav tm="100000">
                                          <p:val>
                                            <p:strVal val="#ppt_h"/>
                                          </p:val>
                                        </p:tav>
                                      </p:tavLst>
                                    </p:anim>
                                    <p:animEffect transition="in" filter="fade">
                                      <p:cBhvr>
                                        <p:cTn id="70" dur="500"/>
                                        <p:tgtEl>
                                          <p:spTgt spid="16"/>
                                        </p:tgtEl>
                                      </p:cBhvr>
                                    </p:animEffect>
                                  </p:childTnLst>
                                </p:cTn>
                              </p:par>
                            </p:childTnLst>
                          </p:cTn>
                        </p:par>
                        <p:par>
                          <p:cTn id="71" fill="hold">
                            <p:stCondLst>
                              <p:cond delay="6000"/>
                            </p:stCondLst>
                            <p:childTnLst>
                              <p:par>
                                <p:cTn id="72" presetID="22" presetClass="entr" presetSubtype="4" fill="hold" nodeType="after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wipe(down)">
                                      <p:cBhvr>
                                        <p:cTn id="74" dur="500"/>
                                        <p:tgtEl>
                                          <p:spTgt spid="21"/>
                                        </p:tgtEl>
                                      </p:cBhvr>
                                    </p:animEffect>
                                  </p:childTnLst>
                                </p:cTn>
                              </p:par>
                            </p:childTnLst>
                          </p:cTn>
                        </p:par>
                        <p:par>
                          <p:cTn id="75" fill="hold">
                            <p:stCondLst>
                              <p:cond delay="6500"/>
                            </p:stCondLst>
                            <p:childTnLst>
                              <p:par>
                                <p:cTn id="76" presetID="53" presetClass="entr" presetSubtype="16" fill="hold" grpId="0" nodeType="after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p:cTn id="78" dur="500" fill="hold"/>
                                        <p:tgtEl>
                                          <p:spTgt spid="23"/>
                                        </p:tgtEl>
                                        <p:attrNameLst>
                                          <p:attrName>ppt_w</p:attrName>
                                        </p:attrNameLst>
                                      </p:cBhvr>
                                      <p:tavLst>
                                        <p:tav tm="0">
                                          <p:val>
                                            <p:fltVal val="0"/>
                                          </p:val>
                                        </p:tav>
                                        <p:tav tm="100000">
                                          <p:val>
                                            <p:strVal val="#ppt_w"/>
                                          </p:val>
                                        </p:tav>
                                      </p:tavLst>
                                    </p:anim>
                                    <p:anim calcmode="lin" valueType="num">
                                      <p:cBhvr>
                                        <p:cTn id="79" dur="500" fill="hold"/>
                                        <p:tgtEl>
                                          <p:spTgt spid="23"/>
                                        </p:tgtEl>
                                        <p:attrNameLst>
                                          <p:attrName>ppt_h</p:attrName>
                                        </p:attrNameLst>
                                      </p:cBhvr>
                                      <p:tavLst>
                                        <p:tav tm="0">
                                          <p:val>
                                            <p:fltVal val="0"/>
                                          </p:val>
                                        </p:tav>
                                        <p:tav tm="100000">
                                          <p:val>
                                            <p:strVal val="#ppt_h"/>
                                          </p:val>
                                        </p:tav>
                                      </p:tavLst>
                                    </p:anim>
                                    <p:animEffect transition="in" filter="fade">
                                      <p:cBhvr>
                                        <p:cTn id="80" dur="500"/>
                                        <p:tgtEl>
                                          <p:spTgt spid="23"/>
                                        </p:tgtEl>
                                      </p:cBhvr>
                                    </p:animEffect>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17"/>
                                        </p:tgtEl>
                                        <p:attrNameLst>
                                          <p:attrName>style.visibility</p:attrName>
                                        </p:attrNameLst>
                                      </p:cBhvr>
                                      <p:to>
                                        <p:strVal val="visible"/>
                                      </p:to>
                                    </p:set>
                                    <p:anim calcmode="lin" valueType="num">
                                      <p:cBhvr>
                                        <p:cTn id="84" dur="500" fill="hold"/>
                                        <p:tgtEl>
                                          <p:spTgt spid="17"/>
                                        </p:tgtEl>
                                        <p:attrNameLst>
                                          <p:attrName>ppt_w</p:attrName>
                                        </p:attrNameLst>
                                      </p:cBhvr>
                                      <p:tavLst>
                                        <p:tav tm="0">
                                          <p:val>
                                            <p:fltVal val="0"/>
                                          </p:val>
                                        </p:tav>
                                        <p:tav tm="100000">
                                          <p:val>
                                            <p:strVal val="#ppt_w"/>
                                          </p:val>
                                        </p:tav>
                                      </p:tavLst>
                                    </p:anim>
                                    <p:anim calcmode="lin" valueType="num">
                                      <p:cBhvr>
                                        <p:cTn id="85" dur="500" fill="hold"/>
                                        <p:tgtEl>
                                          <p:spTgt spid="17"/>
                                        </p:tgtEl>
                                        <p:attrNameLst>
                                          <p:attrName>ppt_h</p:attrName>
                                        </p:attrNameLst>
                                      </p:cBhvr>
                                      <p:tavLst>
                                        <p:tav tm="0">
                                          <p:val>
                                            <p:fltVal val="0"/>
                                          </p:val>
                                        </p:tav>
                                        <p:tav tm="100000">
                                          <p:val>
                                            <p:strVal val="#ppt_h"/>
                                          </p:val>
                                        </p:tav>
                                      </p:tavLst>
                                    </p:anim>
                                    <p:animEffect transition="in" filter="fade">
                                      <p:cBhvr>
                                        <p:cTn id="86" dur="500"/>
                                        <p:tgtEl>
                                          <p:spTgt spid="17"/>
                                        </p:tgtEl>
                                      </p:cBhvr>
                                    </p:animEffect>
                                  </p:childTnLst>
                                </p:cTn>
                              </p:par>
                            </p:childTnLst>
                          </p:cTn>
                        </p:par>
                        <p:par>
                          <p:cTn id="87" fill="hold">
                            <p:stCondLst>
                              <p:cond delay="7500"/>
                            </p:stCondLst>
                            <p:childTnLst>
                              <p:par>
                                <p:cTn id="88" presetID="22" presetClass="entr" presetSubtype="4" fill="hold" nodeType="after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wipe(down)">
                                      <p:cBhvr>
                                        <p:cTn id="90" dur="500"/>
                                        <p:tgtEl>
                                          <p:spTgt spid="24"/>
                                        </p:tgtEl>
                                      </p:cBhvr>
                                    </p:animEffect>
                                  </p:childTnLst>
                                </p:cTn>
                              </p:par>
                            </p:childTnLst>
                          </p:cTn>
                        </p:par>
                        <p:par>
                          <p:cTn id="91" fill="hold">
                            <p:stCondLst>
                              <p:cond delay="8000"/>
                            </p:stCondLst>
                            <p:childTnLst>
                              <p:par>
                                <p:cTn id="92" presetID="53" presetClass="entr" presetSubtype="16"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anim calcmode="lin" valueType="num">
                                      <p:cBhvr>
                                        <p:cTn id="94" dur="500" fill="hold"/>
                                        <p:tgtEl>
                                          <p:spTgt spid="27"/>
                                        </p:tgtEl>
                                        <p:attrNameLst>
                                          <p:attrName>ppt_w</p:attrName>
                                        </p:attrNameLst>
                                      </p:cBhvr>
                                      <p:tavLst>
                                        <p:tav tm="0">
                                          <p:val>
                                            <p:fltVal val="0"/>
                                          </p:val>
                                        </p:tav>
                                        <p:tav tm="100000">
                                          <p:val>
                                            <p:strVal val="#ppt_w"/>
                                          </p:val>
                                        </p:tav>
                                      </p:tavLst>
                                    </p:anim>
                                    <p:anim calcmode="lin" valueType="num">
                                      <p:cBhvr>
                                        <p:cTn id="95" dur="500" fill="hold"/>
                                        <p:tgtEl>
                                          <p:spTgt spid="27"/>
                                        </p:tgtEl>
                                        <p:attrNameLst>
                                          <p:attrName>ppt_h</p:attrName>
                                        </p:attrNameLst>
                                      </p:cBhvr>
                                      <p:tavLst>
                                        <p:tav tm="0">
                                          <p:val>
                                            <p:fltVal val="0"/>
                                          </p:val>
                                        </p:tav>
                                        <p:tav tm="100000">
                                          <p:val>
                                            <p:strVal val="#ppt_h"/>
                                          </p:val>
                                        </p:tav>
                                      </p:tavLst>
                                    </p:anim>
                                    <p:animEffect transition="in" filter="fade">
                                      <p:cBhvr>
                                        <p:cTn id="9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20" grpId="0"/>
      <p:bldP spid="23" grpId="0"/>
      <p:bldP spid="27" grpId="0"/>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633047" y="2013801"/>
            <a:ext cx="1336431" cy="1336431"/>
            <a:chOff x="653143" y="1517301"/>
            <a:chExt cx="1336431" cy="1336431"/>
          </a:xfrm>
        </p:grpSpPr>
        <p:sp>
          <p:nvSpPr>
            <p:cNvPr id="4" name="流程图: 接点 3"/>
            <p:cNvSpPr/>
            <p:nvPr/>
          </p:nvSpPr>
          <p:spPr>
            <a:xfrm>
              <a:off x="653143" y="1517301"/>
              <a:ext cx="1336431" cy="1336431"/>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Freeform: Shape 45"/>
            <p:cNvSpPr/>
            <p:nvPr/>
          </p:nvSpPr>
          <p:spPr bwMode="auto">
            <a:xfrm>
              <a:off x="890414" y="1754570"/>
              <a:ext cx="861888" cy="86189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w 21600"/>
                <a:gd name="T85" fmla="*/ 0 h 21600"/>
                <a:gd name="T86" fmla="*/ 0 w 21600"/>
                <a:gd name="T87" fmla="*/ 0 h 21600"/>
                <a:gd name="T88" fmla="*/ 0 w 21600"/>
                <a:gd name="T89" fmla="*/ 0 h 21600"/>
                <a:gd name="T90" fmla="*/ 0 w 21600"/>
                <a:gd name="T91" fmla="*/ 0 h 21600"/>
                <a:gd name="T92" fmla="*/ 0 w 21600"/>
                <a:gd name="T93" fmla="*/ 0 h 21600"/>
                <a:gd name="T94" fmla="*/ 0 w 21600"/>
                <a:gd name="T95" fmla="*/ 0 h 21600"/>
                <a:gd name="T96" fmla="*/ 0 w 21600"/>
                <a:gd name="T97" fmla="*/ 0 h 21600"/>
                <a:gd name="T98" fmla="*/ 0 w 21600"/>
                <a:gd name="T99" fmla="*/ 0 h 21600"/>
                <a:gd name="T100" fmla="*/ 0 w 21600"/>
                <a:gd name="T101" fmla="*/ 0 h 21600"/>
                <a:gd name="T102" fmla="*/ 0 w 21600"/>
                <a:gd name="T103" fmla="*/ 0 h 21600"/>
                <a:gd name="T104" fmla="*/ 0 w 21600"/>
                <a:gd name="T105" fmla="*/ 0 h 21600"/>
                <a:gd name="T106" fmla="*/ 0 w 21600"/>
                <a:gd name="T107" fmla="*/ 0 h 21600"/>
                <a:gd name="T108" fmla="*/ 0 w 21600"/>
                <a:gd name="T109" fmla="*/ 0 h 21600"/>
                <a:gd name="T110" fmla="*/ 0 w 21600"/>
                <a:gd name="T111" fmla="*/ 0 h 21600"/>
                <a:gd name="T112" fmla="*/ 0 w 21600"/>
                <a:gd name="T113" fmla="*/ 0 h 21600"/>
                <a:gd name="T114" fmla="*/ 0 w 21600"/>
                <a:gd name="T115" fmla="*/ 0 h 21600"/>
                <a:gd name="T116" fmla="*/ 0 w 21600"/>
                <a:gd name="T117" fmla="*/ 0 h 216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7951" y="7646"/>
                  </a:moveTo>
                  <a:cubicBezTo>
                    <a:pt x="18069" y="7639"/>
                    <a:pt x="18121" y="7531"/>
                    <a:pt x="18225" y="7500"/>
                  </a:cubicBezTo>
                  <a:cubicBezTo>
                    <a:pt x="18420" y="7442"/>
                    <a:pt x="18352" y="7564"/>
                    <a:pt x="18447" y="7660"/>
                  </a:cubicBezTo>
                  <a:cubicBezTo>
                    <a:pt x="18529" y="7660"/>
                    <a:pt x="18346" y="7716"/>
                    <a:pt x="18334" y="7716"/>
                  </a:cubicBezTo>
                  <a:cubicBezTo>
                    <a:pt x="18252" y="7747"/>
                    <a:pt x="18257" y="7731"/>
                    <a:pt x="18192" y="7731"/>
                  </a:cubicBezTo>
                  <a:cubicBezTo>
                    <a:pt x="18166" y="7764"/>
                    <a:pt x="18232" y="7915"/>
                    <a:pt x="18248" y="7915"/>
                  </a:cubicBezTo>
                  <a:cubicBezTo>
                    <a:pt x="18307" y="8002"/>
                    <a:pt x="18338" y="7946"/>
                    <a:pt x="18332" y="8076"/>
                  </a:cubicBezTo>
                  <a:cubicBezTo>
                    <a:pt x="18326" y="8193"/>
                    <a:pt x="18422" y="8085"/>
                    <a:pt x="18461" y="8085"/>
                  </a:cubicBezTo>
                  <a:cubicBezTo>
                    <a:pt x="18461" y="8156"/>
                    <a:pt x="18566" y="8214"/>
                    <a:pt x="18574" y="8297"/>
                  </a:cubicBezTo>
                  <a:cubicBezTo>
                    <a:pt x="18528" y="8303"/>
                    <a:pt x="18423" y="8283"/>
                    <a:pt x="18404" y="8297"/>
                  </a:cubicBezTo>
                  <a:cubicBezTo>
                    <a:pt x="18411" y="8380"/>
                    <a:pt x="18461" y="8380"/>
                    <a:pt x="18461" y="8453"/>
                  </a:cubicBezTo>
                  <a:cubicBezTo>
                    <a:pt x="18549" y="8453"/>
                    <a:pt x="18392" y="8680"/>
                    <a:pt x="18546" y="8680"/>
                  </a:cubicBezTo>
                  <a:cubicBezTo>
                    <a:pt x="18510" y="8823"/>
                    <a:pt x="18267" y="8774"/>
                    <a:pt x="18234" y="8638"/>
                  </a:cubicBezTo>
                  <a:cubicBezTo>
                    <a:pt x="17995" y="8584"/>
                    <a:pt x="18122" y="8416"/>
                    <a:pt x="18114" y="8284"/>
                  </a:cubicBezTo>
                  <a:cubicBezTo>
                    <a:pt x="18104" y="8108"/>
                    <a:pt x="17951" y="8050"/>
                    <a:pt x="17951" y="7915"/>
                  </a:cubicBezTo>
                  <a:cubicBezTo>
                    <a:pt x="17826" y="7915"/>
                    <a:pt x="17951" y="7670"/>
                    <a:pt x="17951" y="7646"/>
                  </a:cubicBezTo>
                  <a:close/>
                  <a:moveTo>
                    <a:pt x="17869" y="15860"/>
                  </a:moveTo>
                  <a:cubicBezTo>
                    <a:pt x="17880" y="15711"/>
                    <a:pt x="17855" y="15455"/>
                    <a:pt x="17923" y="15455"/>
                  </a:cubicBezTo>
                  <a:cubicBezTo>
                    <a:pt x="17923" y="15341"/>
                    <a:pt x="17986" y="15185"/>
                    <a:pt x="17994" y="15044"/>
                  </a:cubicBezTo>
                  <a:cubicBezTo>
                    <a:pt x="18017" y="15044"/>
                    <a:pt x="18041" y="15044"/>
                    <a:pt x="18065" y="15044"/>
                  </a:cubicBezTo>
                  <a:cubicBezTo>
                    <a:pt x="18065" y="15015"/>
                    <a:pt x="18058" y="14913"/>
                    <a:pt x="18107" y="14888"/>
                  </a:cubicBezTo>
                  <a:cubicBezTo>
                    <a:pt x="18107" y="14812"/>
                    <a:pt x="18303" y="14778"/>
                    <a:pt x="18192" y="14676"/>
                  </a:cubicBezTo>
                  <a:cubicBezTo>
                    <a:pt x="18145" y="14660"/>
                    <a:pt x="18107" y="14451"/>
                    <a:pt x="18107" y="14378"/>
                  </a:cubicBezTo>
                  <a:cubicBezTo>
                    <a:pt x="18046" y="14439"/>
                    <a:pt x="18138" y="14619"/>
                    <a:pt x="17994" y="14619"/>
                  </a:cubicBezTo>
                  <a:cubicBezTo>
                    <a:pt x="17994" y="14447"/>
                    <a:pt x="17802" y="14718"/>
                    <a:pt x="17966" y="14718"/>
                  </a:cubicBezTo>
                  <a:cubicBezTo>
                    <a:pt x="17966" y="14874"/>
                    <a:pt x="17765" y="14803"/>
                    <a:pt x="17696" y="14761"/>
                  </a:cubicBezTo>
                  <a:cubicBezTo>
                    <a:pt x="17662" y="14847"/>
                    <a:pt x="17637" y="14882"/>
                    <a:pt x="17739" y="14903"/>
                  </a:cubicBezTo>
                  <a:cubicBezTo>
                    <a:pt x="17698" y="15025"/>
                    <a:pt x="17655" y="14946"/>
                    <a:pt x="17597" y="14903"/>
                  </a:cubicBezTo>
                  <a:cubicBezTo>
                    <a:pt x="17540" y="15073"/>
                    <a:pt x="17410" y="16061"/>
                    <a:pt x="17786" y="15978"/>
                  </a:cubicBezTo>
                  <a:cubicBezTo>
                    <a:pt x="16200" y="18114"/>
                    <a:pt x="13659" y="19500"/>
                    <a:pt x="10800" y="19500"/>
                  </a:cubicBezTo>
                  <a:cubicBezTo>
                    <a:pt x="6003" y="19500"/>
                    <a:pt x="2100" y="15597"/>
                    <a:pt x="2100" y="10800"/>
                  </a:cubicBezTo>
                  <a:cubicBezTo>
                    <a:pt x="2100" y="9473"/>
                    <a:pt x="2400" y="8214"/>
                    <a:pt x="2934" y="7088"/>
                  </a:cubicBezTo>
                  <a:cubicBezTo>
                    <a:pt x="2934" y="7089"/>
                    <a:pt x="2936" y="7091"/>
                    <a:pt x="2936" y="7093"/>
                  </a:cubicBezTo>
                  <a:cubicBezTo>
                    <a:pt x="3188" y="7294"/>
                    <a:pt x="3192" y="7631"/>
                    <a:pt x="3192" y="7901"/>
                  </a:cubicBezTo>
                  <a:cubicBezTo>
                    <a:pt x="3158" y="8054"/>
                    <a:pt x="3234" y="8236"/>
                    <a:pt x="3234" y="8383"/>
                  </a:cubicBezTo>
                  <a:cubicBezTo>
                    <a:pt x="3305" y="8418"/>
                    <a:pt x="3432" y="8638"/>
                    <a:pt x="3432" y="8709"/>
                  </a:cubicBezTo>
                  <a:cubicBezTo>
                    <a:pt x="3435" y="8709"/>
                    <a:pt x="3594" y="8932"/>
                    <a:pt x="3603" y="8949"/>
                  </a:cubicBezTo>
                  <a:cubicBezTo>
                    <a:pt x="3792" y="8949"/>
                    <a:pt x="3886" y="9032"/>
                    <a:pt x="3886" y="9205"/>
                  </a:cubicBezTo>
                  <a:cubicBezTo>
                    <a:pt x="3876" y="9205"/>
                    <a:pt x="4000" y="9469"/>
                    <a:pt x="4042" y="9502"/>
                  </a:cubicBezTo>
                  <a:cubicBezTo>
                    <a:pt x="4042" y="9577"/>
                    <a:pt x="4155" y="9849"/>
                    <a:pt x="4226" y="9885"/>
                  </a:cubicBezTo>
                  <a:cubicBezTo>
                    <a:pt x="4226" y="10115"/>
                    <a:pt x="4784" y="10484"/>
                    <a:pt x="4465" y="9943"/>
                  </a:cubicBezTo>
                  <a:cubicBezTo>
                    <a:pt x="4436" y="9894"/>
                    <a:pt x="4289" y="9616"/>
                    <a:pt x="4255" y="9616"/>
                  </a:cubicBezTo>
                  <a:cubicBezTo>
                    <a:pt x="4255" y="9525"/>
                    <a:pt x="4068" y="9420"/>
                    <a:pt x="4090" y="9342"/>
                  </a:cubicBezTo>
                  <a:cubicBezTo>
                    <a:pt x="4124" y="9221"/>
                    <a:pt x="4340" y="9498"/>
                    <a:pt x="4340" y="9559"/>
                  </a:cubicBezTo>
                  <a:cubicBezTo>
                    <a:pt x="4371" y="9559"/>
                    <a:pt x="4453" y="9741"/>
                    <a:pt x="4453" y="9758"/>
                  </a:cubicBezTo>
                  <a:cubicBezTo>
                    <a:pt x="4505" y="9758"/>
                    <a:pt x="4709" y="9909"/>
                    <a:pt x="4709" y="9999"/>
                  </a:cubicBezTo>
                  <a:cubicBezTo>
                    <a:pt x="4856" y="9999"/>
                    <a:pt x="4940" y="10367"/>
                    <a:pt x="4945" y="10471"/>
                  </a:cubicBezTo>
                  <a:cubicBezTo>
                    <a:pt x="4948" y="10558"/>
                    <a:pt x="4996" y="10792"/>
                    <a:pt x="5120" y="10792"/>
                  </a:cubicBezTo>
                  <a:cubicBezTo>
                    <a:pt x="5174" y="10900"/>
                    <a:pt x="5409" y="10861"/>
                    <a:pt x="5460" y="10962"/>
                  </a:cubicBezTo>
                  <a:cubicBezTo>
                    <a:pt x="5611" y="10962"/>
                    <a:pt x="5777" y="11075"/>
                    <a:pt x="5941" y="11075"/>
                  </a:cubicBezTo>
                  <a:cubicBezTo>
                    <a:pt x="6084" y="11075"/>
                    <a:pt x="6113" y="11246"/>
                    <a:pt x="6239" y="11246"/>
                  </a:cubicBezTo>
                  <a:cubicBezTo>
                    <a:pt x="6259" y="11285"/>
                    <a:pt x="6324" y="11271"/>
                    <a:pt x="6324" y="11302"/>
                  </a:cubicBezTo>
                  <a:cubicBezTo>
                    <a:pt x="6448" y="11302"/>
                    <a:pt x="6791" y="11496"/>
                    <a:pt x="6735" y="11642"/>
                  </a:cubicBezTo>
                  <a:cubicBezTo>
                    <a:pt x="6795" y="11672"/>
                    <a:pt x="6964" y="11843"/>
                    <a:pt x="6947" y="11926"/>
                  </a:cubicBezTo>
                  <a:cubicBezTo>
                    <a:pt x="6971" y="12095"/>
                    <a:pt x="7238" y="12086"/>
                    <a:pt x="7345" y="12138"/>
                  </a:cubicBezTo>
                  <a:cubicBezTo>
                    <a:pt x="7444" y="11839"/>
                    <a:pt x="7571" y="12122"/>
                    <a:pt x="7571" y="12266"/>
                  </a:cubicBezTo>
                  <a:cubicBezTo>
                    <a:pt x="7561" y="12313"/>
                    <a:pt x="7571" y="12512"/>
                    <a:pt x="7571" y="12606"/>
                  </a:cubicBezTo>
                  <a:cubicBezTo>
                    <a:pt x="7701" y="12606"/>
                    <a:pt x="7536" y="12818"/>
                    <a:pt x="7501" y="12677"/>
                  </a:cubicBezTo>
                  <a:cubicBezTo>
                    <a:pt x="7451" y="12698"/>
                    <a:pt x="7423" y="12736"/>
                    <a:pt x="7415" y="12790"/>
                  </a:cubicBezTo>
                  <a:cubicBezTo>
                    <a:pt x="7346" y="12790"/>
                    <a:pt x="7186" y="13220"/>
                    <a:pt x="7345" y="13272"/>
                  </a:cubicBezTo>
                  <a:cubicBezTo>
                    <a:pt x="7326" y="13439"/>
                    <a:pt x="7134" y="13582"/>
                    <a:pt x="7316" y="13683"/>
                  </a:cubicBezTo>
                  <a:cubicBezTo>
                    <a:pt x="7316" y="13672"/>
                    <a:pt x="7662" y="14179"/>
                    <a:pt x="7614" y="14179"/>
                  </a:cubicBezTo>
                  <a:cubicBezTo>
                    <a:pt x="7614" y="14259"/>
                    <a:pt x="7665" y="14355"/>
                    <a:pt x="7685" y="14420"/>
                  </a:cubicBezTo>
                  <a:cubicBezTo>
                    <a:pt x="7685" y="14567"/>
                    <a:pt x="7830" y="14902"/>
                    <a:pt x="8039" y="14902"/>
                  </a:cubicBezTo>
                  <a:cubicBezTo>
                    <a:pt x="8037" y="14898"/>
                    <a:pt x="8254" y="15129"/>
                    <a:pt x="8223" y="15129"/>
                  </a:cubicBezTo>
                  <a:cubicBezTo>
                    <a:pt x="8287" y="15511"/>
                    <a:pt x="8195" y="15751"/>
                    <a:pt x="8195" y="16163"/>
                  </a:cubicBezTo>
                  <a:cubicBezTo>
                    <a:pt x="8072" y="16163"/>
                    <a:pt x="8188" y="16989"/>
                    <a:pt x="8025" y="17071"/>
                  </a:cubicBezTo>
                  <a:cubicBezTo>
                    <a:pt x="7995" y="17203"/>
                    <a:pt x="7898" y="17312"/>
                    <a:pt x="7940" y="17396"/>
                  </a:cubicBezTo>
                  <a:cubicBezTo>
                    <a:pt x="7954" y="17531"/>
                    <a:pt x="7940" y="17666"/>
                    <a:pt x="7940" y="17779"/>
                  </a:cubicBezTo>
                  <a:cubicBezTo>
                    <a:pt x="7907" y="17779"/>
                    <a:pt x="7869" y="17962"/>
                    <a:pt x="7869" y="18006"/>
                  </a:cubicBezTo>
                  <a:cubicBezTo>
                    <a:pt x="7775" y="18006"/>
                    <a:pt x="7769" y="18709"/>
                    <a:pt x="7780" y="18957"/>
                  </a:cubicBezTo>
                  <a:cubicBezTo>
                    <a:pt x="8005" y="19041"/>
                    <a:pt x="8236" y="19114"/>
                    <a:pt x="8470" y="19179"/>
                  </a:cubicBezTo>
                  <a:cubicBezTo>
                    <a:pt x="8443" y="19138"/>
                    <a:pt x="8422" y="19094"/>
                    <a:pt x="8422" y="19040"/>
                  </a:cubicBezTo>
                  <a:cubicBezTo>
                    <a:pt x="8327" y="19040"/>
                    <a:pt x="8420" y="18785"/>
                    <a:pt x="8521" y="18785"/>
                  </a:cubicBezTo>
                  <a:cubicBezTo>
                    <a:pt x="8556" y="18663"/>
                    <a:pt x="8618" y="18661"/>
                    <a:pt x="8677" y="18572"/>
                  </a:cubicBezTo>
                  <a:cubicBezTo>
                    <a:pt x="8747" y="18572"/>
                    <a:pt x="8635" y="18459"/>
                    <a:pt x="8635" y="18530"/>
                  </a:cubicBezTo>
                  <a:cubicBezTo>
                    <a:pt x="8618" y="18530"/>
                    <a:pt x="8618" y="18575"/>
                    <a:pt x="8578" y="18586"/>
                  </a:cubicBezTo>
                  <a:cubicBezTo>
                    <a:pt x="8565" y="18552"/>
                    <a:pt x="8582" y="18516"/>
                    <a:pt x="8564" y="18516"/>
                  </a:cubicBezTo>
                  <a:cubicBezTo>
                    <a:pt x="8564" y="18436"/>
                    <a:pt x="8606" y="18359"/>
                    <a:pt x="8606" y="18275"/>
                  </a:cubicBezTo>
                  <a:cubicBezTo>
                    <a:pt x="8633" y="18275"/>
                    <a:pt x="8668" y="18173"/>
                    <a:pt x="8706" y="18147"/>
                  </a:cubicBezTo>
                  <a:cubicBezTo>
                    <a:pt x="8784" y="18056"/>
                    <a:pt x="8862" y="18045"/>
                    <a:pt x="8862" y="17920"/>
                  </a:cubicBezTo>
                  <a:cubicBezTo>
                    <a:pt x="8879" y="17920"/>
                    <a:pt x="8837" y="17779"/>
                    <a:pt x="8805" y="17779"/>
                  </a:cubicBezTo>
                  <a:cubicBezTo>
                    <a:pt x="8888" y="17707"/>
                    <a:pt x="8989" y="17837"/>
                    <a:pt x="8989" y="17693"/>
                  </a:cubicBezTo>
                  <a:cubicBezTo>
                    <a:pt x="9015" y="17693"/>
                    <a:pt x="9032" y="17605"/>
                    <a:pt x="9032" y="17580"/>
                  </a:cubicBezTo>
                  <a:cubicBezTo>
                    <a:pt x="9152" y="17500"/>
                    <a:pt x="9130" y="17481"/>
                    <a:pt x="9315" y="17481"/>
                  </a:cubicBezTo>
                  <a:cubicBezTo>
                    <a:pt x="9338" y="17435"/>
                    <a:pt x="9473" y="17380"/>
                    <a:pt x="9528" y="17382"/>
                  </a:cubicBezTo>
                  <a:cubicBezTo>
                    <a:pt x="9528" y="17362"/>
                    <a:pt x="9545" y="17169"/>
                    <a:pt x="9528" y="17169"/>
                  </a:cubicBezTo>
                  <a:cubicBezTo>
                    <a:pt x="9528" y="17065"/>
                    <a:pt x="9712" y="17054"/>
                    <a:pt x="9712" y="17013"/>
                  </a:cubicBezTo>
                  <a:cubicBezTo>
                    <a:pt x="9812" y="16942"/>
                    <a:pt x="9843" y="16857"/>
                    <a:pt x="9849" y="16740"/>
                  </a:cubicBezTo>
                  <a:cubicBezTo>
                    <a:pt x="9854" y="16645"/>
                    <a:pt x="9994" y="16531"/>
                    <a:pt x="10073" y="16531"/>
                  </a:cubicBezTo>
                  <a:cubicBezTo>
                    <a:pt x="10199" y="16531"/>
                    <a:pt x="10115" y="16475"/>
                    <a:pt x="10194" y="16475"/>
                  </a:cubicBezTo>
                  <a:cubicBezTo>
                    <a:pt x="10171" y="16407"/>
                    <a:pt x="10224" y="16412"/>
                    <a:pt x="10260" y="16368"/>
                  </a:cubicBezTo>
                  <a:cubicBezTo>
                    <a:pt x="10314" y="16301"/>
                    <a:pt x="10296" y="16065"/>
                    <a:pt x="10307" y="15964"/>
                  </a:cubicBezTo>
                  <a:cubicBezTo>
                    <a:pt x="10281" y="15964"/>
                    <a:pt x="10425" y="15828"/>
                    <a:pt x="10435" y="15808"/>
                  </a:cubicBezTo>
                  <a:cubicBezTo>
                    <a:pt x="10502" y="15808"/>
                    <a:pt x="10552" y="15752"/>
                    <a:pt x="10619" y="15752"/>
                  </a:cubicBezTo>
                  <a:cubicBezTo>
                    <a:pt x="10655" y="15681"/>
                    <a:pt x="10888" y="15575"/>
                    <a:pt x="10974" y="15511"/>
                  </a:cubicBezTo>
                  <a:cubicBezTo>
                    <a:pt x="11011" y="15360"/>
                    <a:pt x="11115" y="15330"/>
                    <a:pt x="11115" y="15170"/>
                  </a:cubicBezTo>
                  <a:cubicBezTo>
                    <a:pt x="11157" y="15170"/>
                    <a:pt x="11200" y="14858"/>
                    <a:pt x="11200" y="14802"/>
                  </a:cubicBezTo>
                  <a:cubicBezTo>
                    <a:pt x="11208" y="14802"/>
                    <a:pt x="11215" y="14518"/>
                    <a:pt x="11215" y="14490"/>
                  </a:cubicBezTo>
                  <a:cubicBezTo>
                    <a:pt x="11221" y="14490"/>
                    <a:pt x="11427" y="14261"/>
                    <a:pt x="11427" y="14234"/>
                  </a:cubicBezTo>
                  <a:cubicBezTo>
                    <a:pt x="11617" y="14093"/>
                    <a:pt x="11588" y="13676"/>
                    <a:pt x="11405" y="13514"/>
                  </a:cubicBezTo>
                  <a:cubicBezTo>
                    <a:pt x="11299" y="13420"/>
                    <a:pt x="11232" y="13367"/>
                    <a:pt x="11073" y="13313"/>
                  </a:cubicBezTo>
                  <a:cubicBezTo>
                    <a:pt x="11048" y="13388"/>
                    <a:pt x="10982" y="13340"/>
                    <a:pt x="10915" y="13339"/>
                  </a:cubicBezTo>
                  <a:cubicBezTo>
                    <a:pt x="10800" y="13335"/>
                    <a:pt x="10788" y="13413"/>
                    <a:pt x="10676" y="13413"/>
                  </a:cubicBezTo>
                  <a:cubicBezTo>
                    <a:pt x="10690" y="13345"/>
                    <a:pt x="10725" y="13144"/>
                    <a:pt x="10591" y="13130"/>
                  </a:cubicBezTo>
                  <a:cubicBezTo>
                    <a:pt x="10591" y="13265"/>
                    <a:pt x="10455" y="13200"/>
                    <a:pt x="10492" y="13115"/>
                  </a:cubicBezTo>
                  <a:cubicBezTo>
                    <a:pt x="10428" y="13115"/>
                    <a:pt x="10369" y="13016"/>
                    <a:pt x="10280" y="13002"/>
                  </a:cubicBezTo>
                  <a:cubicBezTo>
                    <a:pt x="10280" y="13147"/>
                    <a:pt x="10062" y="13030"/>
                    <a:pt x="10123" y="13030"/>
                  </a:cubicBezTo>
                  <a:cubicBezTo>
                    <a:pt x="10123" y="13012"/>
                    <a:pt x="10087" y="12817"/>
                    <a:pt x="10138" y="12817"/>
                  </a:cubicBezTo>
                  <a:cubicBezTo>
                    <a:pt x="10121" y="12734"/>
                    <a:pt x="10101" y="12590"/>
                    <a:pt x="10038" y="12548"/>
                  </a:cubicBezTo>
                  <a:cubicBezTo>
                    <a:pt x="9983" y="12431"/>
                    <a:pt x="10070" y="12473"/>
                    <a:pt x="9939" y="12364"/>
                  </a:cubicBezTo>
                  <a:cubicBezTo>
                    <a:pt x="9917" y="12318"/>
                    <a:pt x="9905" y="12353"/>
                    <a:pt x="9883" y="12308"/>
                  </a:cubicBezTo>
                  <a:cubicBezTo>
                    <a:pt x="9839" y="12308"/>
                    <a:pt x="9753" y="12192"/>
                    <a:pt x="9727" y="12293"/>
                  </a:cubicBezTo>
                  <a:cubicBezTo>
                    <a:pt x="9644" y="12287"/>
                    <a:pt x="9572" y="12248"/>
                    <a:pt x="9495" y="12224"/>
                  </a:cubicBezTo>
                  <a:cubicBezTo>
                    <a:pt x="9355" y="12182"/>
                    <a:pt x="9478" y="12169"/>
                    <a:pt x="9386" y="12123"/>
                  </a:cubicBezTo>
                  <a:cubicBezTo>
                    <a:pt x="9386" y="12082"/>
                    <a:pt x="9259" y="12071"/>
                    <a:pt x="9259" y="12010"/>
                  </a:cubicBezTo>
                  <a:cubicBezTo>
                    <a:pt x="9233" y="11942"/>
                    <a:pt x="9182" y="11935"/>
                    <a:pt x="9174" y="11911"/>
                  </a:cubicBezTo>
                  <a:cubicBezTo>
                    <a:pt x="9161" y="11914"/>
                    <a:pt x="9152" y="11909"/>
                    <a:pt x="9145" y="11897"/>
                  </a:cubicBezTo>
                  <a:cubicBezTo>
                    <a:pt x="9117" y="11898"/>
                    <a:pt x="9123" y="11842"/>
                    <a:pt x="9059" y="11842"/>
                  </a:cubicBezTo>
                  <a:cubicBezTo>
                    <a:pt x="9053" y="11822"/>
                    <a:pt x="8992" y="11772"/>
                    <a:pt x="8975" y="11783"/>
                  </a:cubicBezTo>
                  <a:cubicBezTo>
                    <a:pt x="8909" y="11829"/>
                    <a:pt x="8732" y="11807"/>
                    <a:pt x="8655" y="11802"/>
                  </a:cubicBezTo>
                  <a:cubicBezTo>
                    <a:pt x="8463" y="11788"/>
                    <a:pt x="8497" y="11569"/>
                    <a:pt x="8395" y="11556"/>
                  </a:cubicBezTo>
                  <a:cubicBezTo>
                    <a:pt x="8327" y="11603"/>
                    <a:pt x="8249" y="11646"/>
                    <a:pt x="8172" y="11647"/>
                  </a:cubicBezTo>
                  <a:cubicBezTo>
                    <a:pt x="8154" y="11620"/>
                    <a:pt x="8151" y="11627"/>
                    <a:pt x="8111" y="11603"/>
                  </a:cubicBezTo>
                  <a:cubicBezTo>
                    <a:pt x="8101" y="11603"/>
                    <a:pt x="8049" y="11633"/>
                    <a:pt x="8035" y="11643"/>
                  </a:cubicBezTo>
                  <a:cubicBezTo>
                    <a:pt x="7988" y="11672"/>
                    <a:pt x="7943" y="11762"/>
                    <a:pt x="7885" y="11730"/>
                  </a:cubicBezTo>
                  <a:cubicBezTo>
                    <a:pt x="7858" y="11700"/>
                    <a:pt x="7838" y="11708"/>
                    <a:pt x="7827" y="11755"/>
                  </a:cubicBezTo>
                  <a:cubicBezTo>
                    <a:pt x="7708" y="11755"/>
                    <a:pt x="7887" y="12038"/>
                    <a:pt x="7601" y="12038"/>
                  </a:cubicBezTo>
                  <a:cubicBezTo>
                    <a:pt x="7612" y="11938"/>
                    <a:pt x="7602" y="11840"/>
                    <a:pt x="7459" y="11840"/>
                  </a:cubicBezTo>
                  <a:cubicBezTo>
                    <a:pt x="7459" y="11962"/>
                    <a:pt x="7255" y="11938"/>
                    <a:pt x="7161" y="11925"/>
                  </a:cubicBezTo>
                  <a:cubicBezTo>
                    <a:pt x="7185" y="11831"/>
                    <a:pt x="7139" y="11763"/>
                    <a:pt x="7062" y="11712"/>
                  </a:cubicBezTo>
                  <a:cubicBezTo>
                    <a:pt x="7062" y="11639"/>
                    <a:pt x="7006" y="11546"/>
                    <a:pt x="7006" y="11429"/>
                  </a:cubicBezTo>
                  <a:cubicBezTo>
                    <a:pt x="6906" y="11429"/>
                    <a:pt x="7056" y="11117"/>
                    <a:pt x="6892" y="11117"/>
                  </a:cubicBezTo>
                  <a:cubicBezTo>
                    <a:pt x="6902" y="11134"/>
                    <a:pt x="6907" y="11153"/>
                    <a:pt x="6906" y="11174"/>
                  </a:cubicBezTo>
                  <a:cubicBezTo>
                    <a:pt x="6793" y="11174"/>
                    <a:pt x="6679" y="11194"/>
                    <a:pt x="6566" y="11174"/>
                  </a:cubicBezTo>
                  <a:cubicBezTo>
                    <a:pt x="6594" y="11071"/>
                    <a:pt x="6506" y="11060"/>
                    <a:pt x="6533" y="10951"/>
                  </a:cubicBezTo>
                  <a:cubicBezTo>
                    <a:pt x="6554" y="10862"/>
                    <a:pt x="6590" y="10783"/>
                    <a:pt x="6609" y="10692"/>
                  </a:cubicBezTo>
                  <a:cubicBezTo>
                    <a:pt x="6651" y="10692"/>
                    <a:pt x="6645" y="10564"/>
                    <a:pt x="6722" y="10564"/>
                  </a:cubicBezTo>
                  <a:cubicBezTo>
                    <a:pt x="6800" y="10519"/>
                    <a:pt x="6694" y="10393"/>
                    <a:pt x="6694" y="10508"/>
                  </a:cubicBezTo>
                  <a:cubicBezTo>
                    <a:pt x="6694" y="10508"/>
                    <a:pt x="6553" y="10558"/>
                    <a:pt x="6537" y="10564"/>
                  </a:cubicBezTo>
                  <a:cubicBezTo>
                    <a:pt x="6537" y="10573"/>
                    <a:pt x="6396" y="10708"/>
                    <a:pt x="6396" y="10607"/>
                  </a:cubicBezTo>
                  <a:cubicBezTo>
                    <a:pt x="6324" y="10635"/>
                    <a:pt x="6214" y="10778"/>
                    <a:pt x="6325" y="10805"/>
                  </a:cubicBezTo>
                  <a:cubicBezTo>
                    <a:pt x="6313" y="10864"/>
                    <a:pt x="6226" y="10910"/>
                    <a:pt x="6226" y="10919"/>
                  </a:cubicBezTo>
                  <a:cubicBezTo>
                    <a:pt x="6065" y="10920"/>
                    <a:pt x="6123" y="10908"/>
                    <a:pt x="6113" y="10833"/>
                  </a:cubicBezTo>
                  <a:cubicBezTo>
                    <a:pt x="6019" y="10833"/>
                    <a:pt x="5911" y="10621"/>
                    <a:pt x="5815" y="10621"/>
                  </a:cubicBezTo>
                  <a:cubicBezTo>
                    <a:pt x="5815" y="10530"/>
                    <a:pt x="5716" y="10443"/>
                    <a:pt x="5716" y="10323"/>
                  </a:cubicBezTo>
                  <a:cubicBezTo>
                    <a:pt x="5692" y="10323"/>
                    <a:pt x="5692" y="9898"/>
                    <a:pt x="5716" y="9898"/>
                  </a:cubicBezTo>
                  <a:cubicBezTo>
                    <a:pt x="5716" y="9682"/>
                    <a:pt x="5867" y="9502"/>
                    <a:pt x="6084" y="9480"/>
                  </a:cubicBezTo>
                  <a:cubicBezTo>
                    <a:pt x="6220" y="9466"/>
                    <a:pt x="6205" y="9562"/>
                    <a:pt x="6328" y="9580"/>
                  </a:cubicBezTo>
                  <a:cubicBezTo>
                    <a:pt x="6399" y="9590"/>
                    <a:pt x="6440" y="9558"/>
                    <a:pt x="6509" y="9530"/>
                  </a:cubicBezTo>
                  <a:cubicBezTo>
                    <a:pt x="6505" y="9471"/>
                    <a:pt x="6466" y="9455"/>
                    <a:pt x="6453" y="9402"/>
                  </a:cubicBezTo>
                  <a:cubicBezTo>
                    <a:pt x="6537" y="9402"/>
                    <a:pt x="6772" y="9417"/>
                    <a:pt x="6807" y="9487"/>
                  </a:cubicBezTo>
                  <a:cubicBezTo>
                    <a:pt x="6888" y="9521"/>
                    <a:pt x="6992" y="9430"/>
                    <a:pt x="7048" y="9509"/>
                  </a:cubicBezTo>
                  <a:cubicBezTo>
                    <a:pt x="7090" y="9567"/>
                    <a:pt x="7161" y="9754"/>
                    <a:pt x="7161" y="9813"/>
                  </a:cubicBezTo>
                  <a:cubicBezTo>
                    <a:pt x="7144" y="9813"/>
                    <a:pt x="7238" y="9954"/>
                    <a:pt x="7247" y="9969"/>
                  </a:cubicBezTo>
                  <a:cubicBezTo>
                    <a:pt x="7380" y="9967"/>
                    <a:pt x="7347" y="9863"/>
                    <a:pt x="7326" y="9763"/>
                  </a:cubicBezTo>
                  <a:cubicBezTo>
                    <a:pt x="7309" y="9681"/>
                    <a:pt x="7288" y="9431"/>
                    <a:pt x="7232" y="9374"/>
                  </a:cubicBezTo>
                  <a:cubicBezTo>
                    <a:pt x="7232" y="9134"/>
                    <a:pt x="7396" y="9159"/>
                    <a:pt x="7488" y="8977"/>
                  </a:cubicBezTo>
                  <a:cubicBezTo>
                    <a:pt x="7637" y="8977"/>
                    <a:pt x="7669" y="8737"/>
                    <a:pt x="7757" y="8679"/>
                  </a:cubicBezTo>
                  <a:cubicBezTo>
                    <a:pt x="7757" y="8649"/>
                    <a:pt x="7814" y="8459"/>
                    <a:pt x="7827" y="8452"/>
                  </a:cubicBezTo>
                  <a:cubicBezTo>
                    <a:pt x="7847" y="8338"/>
                    <a:pt x="7896" y="8341"/>
                    <a:pt x="7941" y="8268"/>
                  </a:cubicBezTo>
                  <a:cubicBezTo>
                    <a:pt x="7924" y="8268"/>
                    <a:pt x="8125" y="8118"/>
                    <a:pt x="8125" y="8141"/>
                  </a:cubicBezTo>
                  <a:cubicBezTo>
                    <a:pt x="8201" y="8090"/>
                    <a:pt x="8267" y="7931"/>
                    <a:pt x="8295" y="7843"/>
                  </a:cubicBezTo>
                  <a:cubicBezTo>
                    <a:pt x="8334" y="7843"/>
                    <a:pt x="8420" y="7763"/>
                    <a:pt x="8437" y="7730"/>
                  </a:cubicBezTo>
                  <a:cubicBezTo>
                    <a:pt x="8537" y="7730"/>
                    <a:pt x="8597" y="7673"/>
                    <a:pt x="8721" y="7673"/>
                  </a:cubicBezTo>
                  <a:cubicBezTo>
                    <a:pt x="8701" y="7713"/>
                    <a:pt x="8721" y="7704"/>
                    <a:pt x="8735" y="7772"/>
                  </a:cubicBezTo>
                  <a:cubicBezTo>
                    <a:pt x="8739" y="7771"/>
                    <a:pt x="8657" y="7790"/>
                    <a:pt x="8648" y="7769"/>
                  </a:cubicBezTo>
                  <a:cubicBezTo>
                    <a:pt x="8633" y="7825"/>
                    <a:pt x="8520" y="7840"/>
                    <a:pt x="8749" y="7814"/>
                  </a:cubicBezTo>
                  <a:cubicBezTo>
                    <a:pt x="8763" y="7784"/>
                    <a:pt x="8838" y="7757"/>
                    <a:pt x="8877" y="7744"/>
                  </a:cubicBezTo>
                  <a:cubicBezTo>
                    <a:pt x="8877" y="7671"/>
                    <a:pt x="8983" y="7722"/>
                    <a:pt x="9004" y="7658"/>
                  </a:cubicBezTo>
                  <a:cubicBezTo>
                    <a:pt x="8921" y="7654"/>
                    <a:pt x="8856" y="7622"/>
                    <a:pt x="8800" y="7530"/>
                  </a:cubicBezTo>
                  <a:cubicBezTo>
                    <a:pt x="8741" y="7435"/>
                    <a:pt x="8618" y="7304"/>
                    <a:pt x="8820" y="7304"/>
                  </a:cubicBezTo>
                  <a:cubicBezTo>
                    <a:pt x="8820" y="7275"/>
                    <a:pt x="8792" y="7291"/>
                    <a:pt x="8792" y="7262"/>
                  </a:cubicBezTo>
                  <a:cubicBezTo>
                    <a:pt x="8687" y="7291"/>
                    <a:pt x="8665" y="7361"/>
                    <a:pt x="8550" y="7361"/>
                  </a:cubicBezTo>
                  <a:cubicBezTo>
                    <a:pt x="8409" y="7408"/>
                    <a:pt x="8340" y="7547"/>
                    <a:pt x="8181" y="7545"/>
                  </a:cubicBezTo>
                  <a:cubicBezTo>
                    <a:pt x="8195" y="7402"/>
                    <a:pt x="8447" y="7114"/>
                    <a:pt x="8577" y="7072"/>
                  </a:cubicBezTo>
                  <a:cubicBezTo>
                    <a:pt x="8825" y="6993"/>
                    <a:pt x="9234" y="7212"/>
                    <a:pt x="9302" y="6907"/>
                  </a:cubicBezTo>
                  <a:cubicBezTo>
                    <a:pt x="9351" y="6913"/>
                    <a:pt x="9570" y="6991"/>
                    <a:pt x="9570" y="6893"/>
                  </a:cubicBezTo>
                  <a:cubicBezTo>
                    <a:pt x="9623" y="6893"/>
                    <a:pt x="9526" y="6794"/>
                    <a:pt x="9627" y="6794"/>
                  </a:cubicBezTo>
                  <a:cubicBezTo>
                    <a:pt x="9613" y="6724"/>
                    <a:pt x="9497" y="6638"/>
                    <a:pt x="9458" y="6638"/>
                  </a:cubicBezTo>
                  <a:cubicBezTo>
                    <a:pt x="9458" y="6482"/>
                    <a:pt x="9373" y="6652"/>
                    <a:pt x="9329" y="6652"/>
                  </a:cubicBezTo>
                  <a:cubicBezTo>
                    <a:pt x="9329" y="6550"/>
                    <a:pt x="9293" y="6559"/>
                    <a:pt x="9259" y="6524"/>
                  </a:cubicBezTo>
                  <a:cubicBezTo>
                    <a:pt x="9259" y="6449"/>
                    <a:pt x="9097" y="6334"/>
                    <a:pt x="9046" y="6255"/>
                  </a:cubicBezTo>
                  <a:cubicBezTo>
                    <a:pt x="8977" y="6255"/>
                    <a:pt x="8877" y="5906"/>
                    <a:pt x="8819" y="5943"/>
                  </a:cubicBezTo>
                  <a:cubicBezTo>
                    <a:pt x="8819" y="6029"/>
                    <a:pt x="8755" y="6142"/>
                    <a:pt x="8663" y="6142"/>
                  </a:cubicBezTo>
                  <a:cubicBezTo>
                    <a:pt x="8663" y="6199"/>
                    <a:pt x="8520" y="6173"/>
                    <a:pt x="8493" y="6170"/>
                  </a:cubicBezTo>
                  <a:cubicBezTo>
                    <a:pt x="8493" y="6087"/>
                    <a:pt x="8522" y="6159"/>
                    <a:pt x="8522" y="6113"/>
                  </a:cubicBezTo>
                  <a:cubicBezTo>
                    <a:pt x="8474" y="6113"/>
                    <a:pt x="8479" y="6053"/>
                    <a:pt x="8479" y="6043"/>
                  </a:cubicBezTo>
                  <a:cubicBezTo>
                    <a:pt x="8452" y="6043"/>
                    <a:pt x="8238" y="5833"/>
                    <a:pt x="8238" y="5788"/>
                  </a:cubicBezTo>
                  <a:cubicBezTo>
                    <a:pt x="8048" y="5851"/>
                    <a:pt x="8194" y="5771"/>
                    <a:pt x="8011" y="5688"/>
                  </a:cubicBezTo>
                  <a:cubicBezTo>
                    <a:pt x="7947" y="5856"/>
                    <a:pt x="7766" y="5717"/>
                    <a:pt x="7657" y="5717"/>
                  </a:cubicBezTo>
                  <a:cubicBezTo>
                    <a:pt x="7657" y="5740"/>
                    <a:pt x="7564" y="5704"/>
                    <a:pt x="7529" y="5717"/>
                  </a:cubicBezTo>
                  <a:cubicBezTo>
                    <a:pt x="7530" y="5816"/>
                    <a:pt x="7612" y="6029"/>
                    <a:pt x="7501" y="6057"/>
                  </a:cubicBezTo>
                  <a:cubicBezTo>
                    <a:pt x="7522" y="6132"/>
                    <a:pt x="7574" y="6082"/>
                    <a:pt x="7616" y="6132"/>
                  </a:cubicBezTo>
                  <a:cubicBezTo>
                    <a:pt x="7681" y="6210"/>
                    <a:pt x="7655" y="6350"/>
                    <a:pt x="7614" y="6440"/>
                  </a:cubicBezTo>
                  <a:cubicBezTo>
                    <a:pt x="7778" y="6503"/>
                    <a:pt x="7487" y="6634"/>
                    <a:pt x="7487" y="6553"/>
                  </a:cubicBezTo>
                  <a:cubicBezTo>
                    <a:pt x="7397" y="6578"/>
                    <a:pt x="7383" y="6692"/>
                    <a:pt x="7472" y="6751"/>
                  </a:cubicBezTo>
                  <a:cubicBezTo>
                    <a:pt x="7472" y="6809"/>
                    <a:pt x="7443" y="6908"/>
                    <a:pt x="7529" y="6908"/>
                  </a:cubicBezTo>
                  <a:cubicBezTo>
                    <a:pt x="7505" y="7002"/>
                    <a:pt x="7363" y="7012"/>
                    <a:pt x="7274" y="6979"/>
                  </a:cubicBezTo>
                  <a:cubicBezTo>
                    <a:pt x="7265" y="6950"/>
                    <a:pt x="7274" y="6940"/>
                    <a:pt x="7302" y="6950"/>
                  </a:cubicBezTo>
                  <a:cubicBezTo>
                    <a:pt x="7288" y="6896"/>
                    <a:pt x="7220" y="6737"/>
                    <a:pt x="7245" y="6737"/>
                  </a:cubicBezTo>
                  <a:cubicBezTo>
                    <a:pt x="7227" y="6683"/>
                    <a:pt x="7047" y="6397"/>
                    <a:pt x="7047" y="6553"/>
                  </a:cubicBezTo>
                  <a:cubicBezTo>
                    <a:pt x="6945" y="6553"/>
                    <a:pt x="6835" y="6575"/>
                    <a:pt x="6835" y="6453"/>
                  </a:cubicBezTo>
                  <a:cubicBezTo>
                    <a:pt x="6797" y="6441"/>
                    <a:pt x="6737" y="6413"/>
                    <a:pt x="6721" y="6383"/>
                  </a:cubicBezTo>
                  <a:cubicBezTo>
                    <a:pt x="6535" y="6356"/>
                    <a:pt x="6460" y="6335"/>
                    <a:pt x="6253" y="6298"/>
                  </a:cubicBezTo>
                  <a:cubicBezTo>
                    <a:pt x="6262" y="6212"/>
                    <a:pt x="6076" y="6055"/>
                    <a:pt x="5984" y="6000"/>
                  </a:cubicBezTo>
                  <a:cubicBezTo>
                    <a:pt x="5984" y="5789"/>
                    <a:pt x="5924" y="5594"/>
                    <a:pt x="6154" y="5561"/>
                  </a:cubicBezTo>
                  <a:cubicBezTo>
                    <a:pt x="6154" y="5593"/>
                    <a:pt x="6359" y="5498"/>
                    <a:pt x="6381" y="5490"/>
                  </a:cubicBezTo>
                  <a:cubicBezTo>
                    <a:pt x="6439" y="5373"/>
                    <a:pt x="6554" y="5554"/>
                    <a:pt x="6603" y="5380"/>
                  </a:cubicBezTo>
                  <a:cubicBezTo>
                    <a:pt x="6633" y="5275"/>
                    <a:pt x="6758" y="5210"/>
                    <a:pt x="6863" y="5249"/>
                  </a:cubicBezTo>
                  <a:cubicBezTo>
                    <a:pt x="6845" y="5381"/>
                    <a:pt x="6807" y="5518"/>
                    <a:pt x="6693" y="5518"/>
                  </a:cubicBezTo>
                  <a:cubicBezTo>
                    <a:pt x="6775" y="5588"/>
                    <a:pt x="6998" y="5490"/>
                    <a:pt x="7089" y="5490"/>
                  </a:cubicBezTo>
                  <a:cubicBezTo>
                    <a:pt x="7089" y="5499"/>
                    <a:pt x="7235" y="5518"/>
                    <a:pt x="7274" y="5518"/>
                  </a:cubicBezTo>
                  <a:cubicBezTo>
                    <a:pt x="7210" y="5433"/>
                    <a:pt x="6803" y="5361"/>
                    <a:pt x="6990" y="5221"/>
                  </a:cubicBezTo>
                  <a:cubicBezTo>
                    <a:pt x="6990" y="5181"/>
                    <a:pt x="7154" y="5180"/>
                    <a:pt x="7176" y="5093"/>
                  </a:cubicBezTo>
                  <a:cubicBezTo>
                    <a:pt x="7193" y="5025"/>
                    <a:pt x="7212" y="4832"/>
                    <a:pt x="7175" y="4819"/>
                  </a:cubicBezTo>
                  <a:cubicBezTo>
                    <a:pt x="7120" y="4800"/>
                    <a:pt x="7064" y="4827"/>
                    <a:pt x="6976" y="4810"/>
                  </a:cubicBezTo>
                  <a:cubicBezTo>
                    <a:pt x="6976" y="4780"/>
                    <a:pt x="6975" y="4753"/>
                    <a:pt x="6947" y="4753"/>
                  </a:cubicBezTo>
                  <a:cubicBezTo>
                    <a:pt x="6947" y="4841"/>
                    <a:pt x="6868" y="4758"/>
                    <a:pt x="6806" y="4781"/>
                  </a:cubicBezTo>
                  <a:cubicBezTo>
                    <a:pt x="6806" y="4803"/>
                    <a:pt x="6859" y="4867"/>
                    <a:pt x="6820" y="4867"/>
                  </a:cubicBezTo>
                  <a:cubicBezTo>
                    <a:pt x="6820" y="4998"/>
                    <a:pt x="6805" y="5126"/>
                    <a:pt x="6636" y="5150"/>
                  </a:cubicBezTo>
                  <a:cubicBezTo>
                    <a:pt x="6634" y="5058"/>
                    <a:pt x="6587" y="4883"/>
                    <a:pt x="6494" y="4852"/>
                  </a:cubicBezTo>
                  <a:cubicBezTo>
                    <a:pt x="6494" y="5125"/>
                    <a:pt x="6233" y="4739"/>
                    <a:pt x="6182" y="4696"/>
                  </a:cubicBezTo>
                  <a:cubicBezTo>
                    <a:pt x="6162" y="4615"/>
                    <a:pt x="6104" y="4580"/>
                    <a:pt x="6040" y="4555"/>
                  </a:cubicBezTo>
                  <a:cubicBezTo>
                    <a:pt x="5997" y="4665"/>
                    <a:pt x="5921" y="4566"/>
                    <a:pt x="5855" y="4681"/>
                  </a:cubicBezTo>
                  <a:cubicBezTo>
                    <a:pt x="5801" y="4775"/>
                    <a:pt x="5861" y="4763"/>
                    <a:pt x="5799" y="4866"/>
                  </a:cubicBezTo>
                  <a:cubicBezTo>
                    <a:pt x="5719" y="4866"/>
                    <a:pt x="5523" y="4812"/>
                    <a:pt x="5516" y="4895"/>
                  </a:cubicBezTo>
                  <a:cubicBezTo>
                    <a:pt x="5600" y="4897"/>
                    <a:pt x="5635" y="4916"/>
                    <a:pt x="5615" y="4994"/>
                  </a:cubicBezTo>
                  <a:cubicBezTo>
                    <a:pt x="5753" y="4994"/>
                    <a:pt x="5558" y="5081"/>
                    <a:pt x="5558" y="5093"/>
                  </a:cubicBezTo>
                  <a:cubicBezTo>
                    <a:pt x="5479" y="5093"/>
                    <a:pt x="5425" y="5125"/>
                    <a:pt x="5332" y="5110"/>
                  </a:cubicBezTo>
                  <a:cubicBezTo>
                    <a:pt x="5217" y="5092"/>
                    <a:pt x="5097" y="5071"/>
                    <a:pt x="4988" y="5035"/>
                  </a:cubicBezTo>
                  <a:cubicBezTo>
                    <a:pt x="4894" y="5003"/>
                    <a:pt x="4911" y="4952"/>
                    <a:pt x="4878" y="4952"/>
                  </a:cubicBezTo>
                  <a:cubicBezTo>
                    <a:pt x="4752" y="4742"/>
                    <a:pt x="5063" y="4867"/>
                    <a:pt x="5063" y="4881"/>
                  </a:cubicBezTo>
                  <a:cubicBezTo>
                    <a:pt x="5166" y="4881"/>
                    <a:pt x="5288" y="5015"/>
                    <a:pt x="5261" y="4796"/>
                  </a:cubicBezTo>
                  <a:cubicBezTo>
                    <a:pt x="5298" y="4805"/>
                    <a:pt x="5336" y="4810"/>
                    <a:pt x="5374" y="4810"/>
                  </a:cubicBezTo>
                  <a:cubicBezTo>
                    <a:pt x="5350" y="4712"/>
                    <a:pt x="5239" y="4762"/>
                    <a:pt x="5162" y="4767"/>
                  </a:cubicBezTo>
                  <a:cubicBezTo>
                    <a:pt x="5163" y="4707"/>
                    <a:pt x="5079" y="4569"/>
                    <a:pt x="5063" y="4569"/>
                  </a:cubicBezTo>
                  <a:cubicBezTo>
                    <a:pt x="5028" y="4464"/>
                    <a:pt x="5048" y="4459"/>
                    <a:pt x="5048" y="4370"/>
                  </a:cubicBezTo>
                  <a:cubicBezTo>
                    <a:pt x="5024" y="4377"/>
                    <a:pt x="4882" y="4473"/>
                    <a:pt x="4869" y="4443"/>
                  </a:cubicBezTo>
                  <a:cubicBezTo>
                    <a:pt x="6424" y="2990"/>
                    <a:pt x="8510" y="2099"/>
                    <a:pt x="10800" y="2099"/>
                  </a:cubicBezTo>
                  <a:cubicBezTo>
                    <a:pt x="13466" y="2099"/>
                    <a:pt x="15854" y="3307"/>
                    <a:pt x="17450" y="5201"/>
                  </a:cubicBezTo>
                  <a:cubicBezTo>
                    <a:pt x="17399" y="5342"/>
                    <a:pt x="17273" y="5227"/>
                    <a:pt x="17214" y="5335"/>
                  </a:cubicBezTo>
                  <a:cubicBezTo>
                    <a:pt x="17198" y="5335"/>
                    <a:pt x="17155" y="5462"/>
                    <a:pt x="17242" y="5462"/>
                  </a:cubicBezTo>
                  <a:cubicBezTo>
                    <a:pt x="17214" y="5576"/>
                    <a:pt x="17100" y="5560"/>
                    <a:pt x="17100" y="5462"/>
                  </a:cubicBezTo>
                  <a:cubicBezTo>
                    <a:pt x="17021" y="5462"/>
                    <a:pt x="16975" y="5549"/>
                    <a:pt x="16860" y="5547"/>
                  </a:cubicBezTo>
                  <a:cubicBezTo>
                    <a:pt x="16874" y="5475"/>
                    <a:pt x="16729" y="5264"/>
                    <a:pt x="16647" y="5264"/>
                  </a:cubicBezTo>
                  <a:cubicBezTo>
                    <a:pt x="16673" y="5212"/>
                    <a:pt x="16647" y="5259"/>
                    <a:pt x="16647" y="5207"/>
                  </a:cubicBezTo>
                  <a:cubicBezTo>
                    <a:pt x="16883" y="5207"/>
                    <a:pt x="17132" y="5165"/>
                    <a:pt x="17313" y="5165"/>
                  </a:cubicBezTo>
                  <a:cubicBezTo>
                    <a:pt x="17313" y="5035"/>
                    <a:pt x="16928" y="4871"/>
                    <a:pt x="16834" y="4921"/>
                  </a:cubicBezTo>
                  <a:cubicBezTo>
                    <a:pt x="16779" y="4951"/>
                    <a:pt x="16610" y="4867"/>
                    <a:pt x="16534" y="4867"/>
                  </a:cubicBezTo>
                  <a:cubicBezTo>
                    <a:pt x="16534" y="4811"/>
                    <a:pt x="16056" y="4812"/>
                    <a:pt x="15981" y="4810"/>
                  </a:cubicBezTo>
                  <a:cubicBezTo>
                    <a:pt x="15981" y="4715"/>
                    <a:pt x="15220" y="4925"/>
                    <a:pt x="15151" y="4930"/>
                  </a:cubicBezTo>
                  <a:cubicBezTo>
                    <a:pt x="14989" y="4943"/>
                    <a:pt x="14920" y="5039"/>
                    <a:pt x="14790" y="5150"/>
                  </a:cubicBezTo>
                  <a:cubicBezTo>
                    <a:pt x="14790" y="5149"/>
                    <a:pt x="14400" y="5476"/>
                    <a:pt x="14592" y="5476"/>
                  </a:cubicBezTo>
                  <a:cubicBezTo>
                    <a:pt x="14567" y="5700"/>
                    <a:pt x="13982" y="5675"/>
                    <a:pt x="13982" y="5817"/>
                  </a:cubicBezTo>
                  <a:cubicBezTo>
                    <a:pt x="13955" y="5824"/>
                    <a:pt x="13783" y="5780"/>
                    <a:pt x="13868" y="5929"/>
                  </a:cubicBezTo>
                  <a:cubicBezTo>
                    <a:pt x="13854" y="5929"/>
                    <a:pt x="14001" y="6095"/>
                    <a:pt x="14011" y="6114"/>
                  </a:cubicBezTo>
                  <a:cubicBezTo>
                    <a:pt x="14133" y="6114"/>
                    <a:pt x="14238" y="6170"/>
                    <a:pt x="14393" y="6170"/>
                  </a:cubicBezTo>
                  <a:cubicBezTo>
                    <a:pt x="14410" y="6137"/>
                    <a:pt x="14478" y="6120"/>
                    <a:pt x="14521" y="6114"/>
                  </a:cubicBezTo>
                  <a:cubicBezTo>
                    <a:pt x="14528" y="6201"/>
                    <a:pt x="14597" y="6383"/>
                    <a:pt x="14649" y="6383"/>
                  </a:cubicBezTo>
                  <a:cubicBezTo>
                    <a:pt x="14649" y="6464"/>
                    <a:pt x="14690" y="6592"/>
                    <a:pt x="14535" y="6511"/>
                  </a:cubicBezTo>
                  <a:cubicBezTo>
                    <a:pt x="14513" y="6494"/>
                    <a:pt x="14508" y="6379"/>
                    <a:pt x="14502" y="6337"/>
                  </a:cubicBezTo>
                  <a:cubicBezTo>
                    <a:pt x="14486" y="6228"/>
                    <a:pt x="14370" y="6386"/>
                    <a:pt x="14266" y="6369"/>
                  </a:cubicBezTo>
                  <a:cubicBezTo>
                    <a:pt x="14266" y="6449"/>
                    <a:pt x="14250" y="6666"/>
                    <a:pt x="14336" y="6695"/>
                  </a:cubicBezTo>
                  <a:cubicBezTo>
                    <a:pt x="14297" y="6813"/>
                    <a:pt x="14137" y="6732"/>
                    <a:pt x="14068" y="6837"/>
                  </a:cubicBezTo>
                  <a:cubicBezTo>
                    <a:pt x="14009" y="6837"/>
                    <a:pt x="13912" y="7011"/>
                    <a:pt x="13912" y="6893"/>
                  </a:cubicBezTo>
                  <a:cubicBezTo>
                    <a:pt x="13820" y="6954"/>
                    <a:pt x="13920" y="7118"/>
                    <a:pt x="13742" y="7021"/>
                  </a:cubicBezTo>
                  <a:cubicBezTo>
                    <a:pt x="13735" y="7060"/>
                    <a:pt x="13738" y="7113"/>
                    <a:pt x="13727" y="7177"/>
                  </a:cubicBezTo>
                  <a:cubicBezTo>
                    <a:pt x="13840" y="7177"/>
                    <a:pt x="13706" y="7262"/>
                    <a:pt x="13671" y="7262"/>
                  </a:cubicBezTo>
                  <a:cubicBezTo>
                    <a:pt x="13671" y="7386"/>
                    <a:pt x="13544" y="7255"/>
                    <a:pt x="13515" y="7234"/>
                  </a:cubicBezTo>
                  <a:cubicBezTo>
                    <a:pt x="13512" y="7240"/>
                    <a:pt x="13508" y="7245"/>
                    <a:pt x="13500" y="7247"/>
                  </a:cubicBezTo>
                  <a:cubicBezTo>
                    <a:pt x="13607" y="7428"/>
                    <a:pt x="13337" y="7343"/>
                    <a:pt x="13263" y="7302"/>
                  </a:cubicBezTo>
                  <a:cubicBezTo>
                    <a:pt x="13176" y="7253"/>
                    <a:pt x="13299" y="7384"/>
                    <a:pt x="13358" y="7404"/>
                  </a:cubicBezTo>
                  <a:cubicBezTo>
                    <a:pt x="13358" y="7492"/>
                    <a:pt x="13655" y="7652"/>
                    <a:pt x="13486" y="7829"/>
                  </a:cubicBezTo>
                  <a:cubicBezTo>
                    <a:pt x="13486" y="7881"/>
                    <a:pt x="13491" y="7886"/>
                    <a:pt x="13543" y="7886"/>
                  </a:cubicBezTo>
                  <a:cubicBezTo>
                    <a:pt x="13543" y="8010"/>
                    <a:pt x="13390" y="7988"/>
                    <a:pt x="13302" y="7971"/>
                  </a:cubicBezTo>
                  <a:cubicBezTo>
                    <a:pt x="13340" y="7898"/>
                    <a:pt x="13312" y="7860"/>
                    <a:pt x="13217" y="7857"/>
                  </a:cubicBezTo>
                  <a:cubicBezTo>
                    <a:pt x="13217" y="7966"/>
                    <a:pt x="12989" y="7906"/>
                    <a:pt x="12891" y="7942"/>
                  </a:cubicBezTo>
                  <a:cubicBezTo>
                    <a:pt x="12873" y="7906"/>
                    <a:pt x="12866" y="7895"/>
                    <a:pt x="12834" y="7886"/>
                  </a:cubicBezTo>
                  <a:cubicBezTo>
                    <a:pt x="12807" y="7951"/>
                    <a:pt x="12764" y="8396"/>
                    <a:pt x="12778" y="8396"/>
                  </a:cubicBezTo>
                  <a:cubicBezTo>
                    <a:pt x="12778" y="8571"/>
                    <a:pt x="12916" y="8683"/>
                    <a:pt x="13075" y="8736"/>
                  </a:cubicBezTo>
                  <a:cubicBezTo>
                    <a:pt x="13075" y="8692"/>
                    <a:pt x="13445" y="8720"/>
                    <a:pt x="13460" y="8660"/>
                  </a:cubicBezTo>
                  <a:cubicBezTo>
                    <a:pt x="13491" y="8540"/>
                    <a:pt x="13592" y="8537"/>
                    <a:pt x="13614" y="8410"/>
                  </a:cubicBezTo>
                  <a:cubicBezTo>
                    <a:pt x="13624" y="8351"/>
                    <a:pt x="13808" y="7901"/>
                    <a:pt x="13813" y="7900"/>
                  </a:cubicBezTo>
                  <a:cubicBezTo>
                    <a:pt x="13813" y="7883"/>
                    <a:pt x="14150" y="7991"/>
                    <a:pt x="14209" y="7871"/>
                  </a:cubicBezTo>
                  <a:cubicBezTo>
                    <a:pt x="14239" y="7871"/>
                    <a:pt x="14316" y="7844"/>
                    <a:pt x="14336" y="7815"/>
                  </a:cubicBezTo>
                  <a:cubicBezTo>
                    <a:pt x="14446" y="7829"/>
                    <a:pt x="14471" y="8027"/>
                    <a:pt x="14535" y="8027"/>
                  </a:cubicBezTo>
                  <a:cubicBezTo>
                    <a:pt x="14613" y="8144"/>
                    <a:pt x="14798" y="8114"/>
                    <a:pt x="14861" y="8240"/>
                  </a:cubicBezTo>
                  <a:cubicBezTo>
                    <a:pt x="14953" y="8240"/>
                    <a:pt x="14960" y="8478"/>
                    <a:pt x="14960" y="8566"/>
                  </a:cubicBezTo>
                  <a:cubicBezTo>
                    <a:pt x="15066" y="8486"/>
                    <a:pt x="15079" y="8416"/>
                    <a:pt x="15055" y="8335"/>
                  </a:cubicBezTo>
                  <a:cubicBezTo>
                    <a:pt x="15013" y="8194"/>
                    <a:pt x="15167" y="8362"/>
                    <a:pt x="15215" y="8297"/>
                  </a:cubicBezTo>
                  <a:cubicBezTo>
                    <a:pt x="15148" y="8297"/>
                    <a:pt x="15163" y="8166"/>
                    <a:pt x="15031" y="8198"/>
                  </a:cubicBezTo>
                  <a:cubicBezTo>
                    <a:pt x="15022" y="8161"/>
                    <a:pt x="15017" y="8123"/>
                    <a:pt x="15017" y="8084"/>
                  </a:cubicBezTo>
                  <a:cubicBezTo>
                    <a:pt x="14837" y="8114"/>
                    <a:pt x="14852" y="7842"/>
                    <a:pt x="14705" y="7872"/>
                  </a:cubicBezTo>
                  <a:cubicBezTo>
                    <a:pt x="14688" y="7805"/>
                    <a:pt x="14604" y="7784"/>
                    <a:pt x="14650" y="7702"/>
                  </a:cubicBezTo>
                  <a:cubicBezTo>
                    <a:pt x="14722" y="7572"/>
                    <a:pt x="14958" y="7957"/>
                    <a:pt x="15059" y="7957"/>
                  </a:cubicBezTo>
                  <a:cubicBezTo>
                    <a:pt x="15083" y="8004"/>
                    <a:pt x="15243" y="8020"/>
                    <a:pt x="15243" y="8056"/>
                  </a:cubicBezTo>
                  <a:cubicBezTo>
                    <a:pt x="15327" y="8084"/>
                    <a:pt x="15286" y="8221"/>
                    <a:pt x="15286" y="8297"/>
                  </a:cubicBezTo>
                  <a:cubicBezTo>
                    <a:pt x="15365" y="8297"/>
                    <a:pt x="15338" y="8340"/>
                    <a:pt x="15371" y="8396"/>
                  </a:cubicBezTo>
                  <a:cubicBezTo>
                    <a:pt x="15484" y="8453"/>
                    <a:pt x="15420" y="8667"/>
                    <a:pt x="15612" y="8708"/>
                  </a:cubicBezTo>
                  <a:cubicBezTo>
                    <a:pt x="15612" y="8636"/>
                    <a:pt x="15796" y="8495"/>
                    <a:pt x="15683" y="8495"/>
                  </a:cubicBezTo>
                  <a:cubicBezTo>
                    <a:pt x="15692" y="8437"/>
                    <a:pt x="15559" y="8180"/>
                    <a:pt x="15744" y="8216"/>
                  </a:cubicBezTo>
                  <a:cubicBezTo>
                    <a:pt x="15810" y="8229"/>
                    <a:pt x="15917" y="8234"/>
                    <a:pt x="15938" y="8313"/>
                  </a:cubicBezTo>
                  <a:cubicBezTo>
                    <a:pt x="15977" y="8469"/>
                    <a:pt x="15944" y="8555"/>
                    <a:pt x="16066" y="8665"/>
                  </a:cubicBezTo>
                  <a:cubicBezTo>
                    <a:pt x="16142" y="8819"/>
                    <a:pt x="16411" y="8648"/>
                    <a:pt x="16448" y="8722"/>
                  </a:cubicBezTo>
                  <a:cubicBezTo>
                    <a:pt x="16474" y="8722"/>
                    <a:pt x="16646" y="8794"/>
                    <a:pt x="16646" y="8736"/>
                  </a:cubicBezTo>
                  <a:cubicBezTo>
                    <a:pt x="16724" y="8711"/>
                    <a:pt x="16747" y="8694"/>
                    <a:pt x="16845" y="8694"/>
                  </a:cubicBezTo>
                  <a:cubicBezTo>
                    <a:pt x="16845" y="8792"/>
                    <a:pt x="16810" y="8918"/>
                    <a:pt x="16792" y="9001"/>
                  </a:cubicBezTo>
                  <a:cubicBezTo>
                    <a:pt x="16778" y="9068"/>
                    <a:pt x="16710" y="9131"/>
                    <a:pt x="16732" y="9218"/>
                  </a:cubicBezTo>
                  <a:cubicBezTo>
                    <a:pt x="16667" y="9218"/>
                    <a:pt x="16677" y="9303"/>
                    <a:pt x="16746" y="9303"/>
                  </a:cubicBezTo>
                  <a:cubicBezTo>
                    <a:pt x="16746" y="9434"/>
                    <a:pt x="16592" y="9413"/>
                    <a:pt x="16490" y="9402"/>
                  </a:cubicBezTo>
                  <a:cubicBezTo>
                    <a:pt x="16519" y="9500"/>
                    <a:pt x="16689" y="9710"/>
                    <a:pt x="16760" y="9757"/>
                  </a:cubicBezTo>
                  <a:cubicBezTo>
                    <a:pt x="16789" y="9843"/>
                    <a:pt x="16860" y="9994"/>
                    <a:pt x="16930" y="10040"/>
                  </a:cubicBezTo>
                  <a:cubicBezTo>
                    <a:pt x="16941" y="10105"/>
                    <a:pt x="17007" y="10284"/>
                    <a:pt x="17058" y="10309"/>
                  </a:cubicBezTo>
                  <a:cubicBezTo>
                    <a:pt x="17058" y="10407"/>
                    <a:pt x="17393" y="11032"/>
                    <a:pt x="17313" y="11032"/>
                  </a:cubicBezTo>
                  <a:cubicBezTo>
                    <a:pt x="17344" y="11084"/>
                    <a:pt x="17379" y="11107"/>
                    <a:pt x="17369" y="11160"/>
                  </a:cubicBezTo>
                  <a:cubicBezTo>
                    <a:pt x="17496" y="11160"/>
                    <a:pt x="17446" y="11471"/>
                    <a:pt x="17709" y="11471"/>
                  </a:cubicBezTo>
                  <a:cubicBezTo>
                    <a:pt x="17728" y="11433"/>
                    <a:pt x="17941" y="11358"/>
                    <a:pt x="17993" y="11358"/>
                  </a:cubicBezTo>
                  <a:cubicBezTo>
                    <a:pt x="18041" y="11263"/>
                    <a:pt x="18301" y="11188"/>
                    <a:pt x="18375" y="11188"/>
                  </a:cubicBezTo>
                  <a:cubicBezTo>
                    <a:pt x="18350" y="11111"/>
                    <a:pt x="18772" y="10928"/>
                    <a:pt x="18772" y="10890"/>
                  </a:cubicBezTo>
                  <a:cubicBezTo>
                    <a:pt x="18825" y="10871"/>
                    <a:pt x="18871" y="10761"/>
                    <a:pt x="18871" y="10699"/>
                  </a:cubicBezTo>
                  <a:cubicBezTo>
                    <a:pt x="18871" y="10603"/>
                    <a:pt x="18942" y="10596"/>
                    <a:pt x="18942" y="10522"/>
                  </a:cubicBezTo>
                  <a:cubicBezTo>
                    <a:pt x="19056" y="10446"/>
                    <a:pt x="19083" y="10254"/>
                    <a:pt x="18928" y="10210"/>
                  </a:cubicBezTo>
                  <a:cubicBezTo>
                    <a:pt x="18955" y="10373"/>
                    <a:pt x="18814" y="10287"/>
                    <a:pt x="18834" y="10243"/>
                  </a:cubicBezTo>
                  <a:cubicBezTo>
                    <a:pt x="18865" y="10178"/>
                    <a:pt x="18819" y="10152"/>
                    <a:pt x="18772" y="10097"/>
                  </a:cubicBezTo>
                  <a:cubicBezTo>
                    <a:pt x="18718" y="10070"/>
                    <a:pt x="18783" y="10009"/>
                    <a:pt x="18729" y="9969"/>
                  </a:cubicBezTo>
                  <a:cubicBezTo>
                    <a:pt x="18658" y="10146"/>
                    <a:pt x="18520" y="10224"/>
                    <a:pt x="18375" y="10224"/>
                  </a:cubicBezTo>
                  <a:cubicBezTo>
                    <a:pt x="18334" y="10107"/>
                    <a:pt x="18463" y="10258"/>
                    <a:pt x="18358" y="10097"/>
                  </a:cubicBezTo>
                  <a:cubicBezTo>
                    <a:pt x="18327" y="10050"/>
                    <a:pt x="18318" y="9998"/>
                    <a:pt x="18332" y="9941"/>
                  </a:cubicBezTo>
                  <a:cubicBezTo>
                    <a:pt x="18314" y="9941"/>
                    <a:pt x="18317" y="9936"/>
                    <a:pt x="18304" y="9926"/>
                  </a:cubicBezTo>
                  <a:cubicBezTo>
                    <a:pt x="18279" y="10077"/>
                    <a:pt x="18295" y="10097"/>
                    <a:pt x="18190" y="10097"/>
                  </a:cubicBezTo>
                  <a:cubicBezTo>
                    <a:pt x="18172" y="10045"/>
                    <a:pt x="18273" y="10019"/>
                    <a:pt x="18191" y="9939"/>
                  </a:cubicBezTo>
                  <a:cubicBezTo>
                    <a:pt x="18158" y="9908"/>
                    <a:pt x="18134" y="9823"/>
                    <a:pt x="18134" y="9785"/>
                  </a:cubicBezTo>
                  <a:cubicBezTo>
                    <a:pt x="18088" y="9754"/>
                    <a:pt x="17978" y="9575"/>
                    <a:pt x="18005" y="9526"/>
                  </a:cubicBezTo>
                  <a:cubicBezTo>
                    <a:pt x="18105" y="9345"/>
                    <a:pt x="18341" y="9758"/>
                    <a:pt x="18318" y="9827"/>
                  </a:cubicBezTo>
                  <a:cubicBezTo>
                    <a:pt x="18332" y="9822"/>
                    <a:pt x="18336" y="9827"/>
                    <a:pt x="18332" y="9841"/>
                  </a:cubicBezTo>
                  <a:cubicBezTo>
                    <a:pt x="18615" y="9756"/>
                    <a:pt x="18856" y="10026"/>
                    <a:pt x="19140" y="10026"/>
                  </a:cubicBezTo>
                  <a:cubicBezTo>
                    <a:pt x="19191" y="10047"/>
                    <a:pt x="19347" y="10079"/>
                    <a:pt x="19465" y="10072"/>
                  </a:cubicBezTo>
                  <a:cubicBezTo>
                    <a:pt x="19485" y="10312"/>
                    <a:pt x="19498" y="10554"/>
                    <a:pt x="19498" y="10799"/>
                  </a:cubicBezTo>
                  <a:cubicBezTo>
                    <a:pt x="19500" y="12687"/>
                    <a:pt x="18894" y="14433"/>
                    <a:pt x="17869" y="15860"/>
                  </a:cubicBezTo>
                  <a:close/>
                  <a:moveTo>
                    <a:pt x="16109" y="8099"/>
                  </a:moveTo>
                  <a:cubicBezTo>
                    <a:pt x="16087" y="7865"/>
                    <a:pt x="16229" y="7741"/>
                    <a:pt x="16321" y="7532"/>
                  </a:cubicBezTo>
                  <a:cubicBezTo>
                    <a:pt x="16482" y="7516"/>
                    <a:pt x="16539" y="7556"/>
                    <a:pt x="16534" y="7702"/>
                  </a:cubicBezTo>
                  <a:cubicBezTo>
                    <a:pt x="16648" y="7702"/>
                    <a:pt x="16556" y="7834"/>
                    <a:pt x="16708" y="7776"/>
                  </a:cubicBezTo>
                  <a:cubicBezTo>
                    <a:pt x="16745" y="7724"/>
                    <a:pt x="16796" y="7709"/>
                    <a:pt x="16860" y="7731"/>
                  </a:cubicBezTo>
                  <a:cubicBezTo>
                    <a:pt x="16959" y="7731"/>
                    <a:pt x="16986" y="7787"/>
                    <a:pt x="17059" y="7787"/>
                  </a:cubicBezTo>
                  <a:cubicBezTo>
                    <a:pt x="17129" y="7929"/>
                    <a:pt x="17351" y="7886"/>
                    <a:pt x="17342" y="8142"/>
                  </a:cubicBezTo>
                  <a:cubicBezTo>
                    <a:pt x="17504" y="8142"/>
                    <a:pt x="17200" y="8306"/>
                    <a:pt x="17200" y="8269"/>
                  </a:cubicBezTo>
                  <a:cubicBezTo>
                    <a:pt x="17019" y="8321"/>
                    <a:pt x="16979" y="8142"/>
                    <a:pt x="16902" y="8142"/>
                  </a:cubicBezTo>
                  <a:cubicBezTo>
                    <a:pt x="16902" y="8309"/>
                    <a:pt x="16808" y="8113"/>
                    <a:pt x="16789" y="8113"/>
                  </a:cubicBezTo>
                  <a:cubicBezTo>
                    <a:pt x="16789" y="8170"/>
                    <a:pt x="16242" y="8203"/>
                    <a:pt x="16151" y="8198"/>
                  </a:cubicBezTo>
                  <a:cubicBezTo>
                    <a:pt x="16164" y="8130"/>
                    <a:pt x="16176" y="8115"/>
                    <a:pt x="16109" y="8099"/>
                  </a:cubicBezTo>
                  <a:close/>
                  <a:moveTo>
                    <a:pt x="16109" y="8099"/>
                  </a:moveTo>
                </a:path>
              </a:pathLst>
            </a:custGeom>
            <a:solidFill>
              <a:schemeClr val="bg1"/>
            </a:solidFill>
            <a:ln>
              <a:noFill/>
            </a:ln>
          </p:spPr>
          <p:txBody>
            <a:bodyPr anchor="ctr"/>
            <a:lstStyle/>
            <a:p>
              <a:pPr algn="ctr" defTabSz="1219200"/>
              <a:endParaRPr sz="2400">
                <a:solidFill>
                  <a:srgbClr val="000000"/>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grpSp>
      <p:sp>
        <p:nvSpPr>
          <p:cNvPr id="9" name="文本框 8"/>
          <p:cNvSpPr txBox="1"/>
          <p:nvPr/>
        </p:nvSpPr>
        <p:spPr>
          <a:xfrm>
            <a:off x="2206749" y="1903682"/>
            <a:ext cx="3416196"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0" name="文本框 9"/>
          <p:cNvSpPr txBox="1"/>
          <p:nvPr/>
        </p:nvSpPr>
        <p:spPr>
          <a:xfrm>
            <a:off x="2206749" y="2426902"/>
            <a:ext cx="3751923"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17" name="文本框 16"/>
          <p:cNvSpPr txBox="1"/>
          <p:nvPr/>
        </p:nvSpPr>
        <p:spPr>
          <a:xfrm>
            <a:off x="2206749" y="4072596"/>
            <a:ext cx="3416196"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2206749" y="4595816"/>
            <a:ext cx="3751923"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24" name="文本框 23"/>
          <p:cNvSpPr txBox="1"/>
          <p:nvPr/>
        </p:nvSpPr>
        <p:spPr>
          <a:xfrm>
            <a:off x="7950167" y="1903682"/>
            <a:ext cx="3416196"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7950167" y="2426902"/>
            <a:ext cx="3751923"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sp>
        <p:nvSpPr>
          <p:cNvPr id="31" name="文本框 30"/>
          <p:cNvSpPr txBox="1"/>
          <p:nvPr/>
        </p:nvSpPr>
        <p:spPr>
          <a:xfrm>
            <a:off x="7950167" y="4072596"/>
            <a:ext cx="3416196"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7950167" y="4595816"/>
            <a:ext cx="3751923"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a:t>
            </a:r>
          </a:p>
        </p:txBody>
      </p:sp>
      <p:grpSp>
        <p:nvGrpSpPr>
          <p:cNvPr id="51" name="组合 50"/>
          <p:cNvGrpSpPr/>
          <p:nvPr/>
        </p:nvGrpSpPr>
        <p:grpSpPr>
          <a:xfrm>
            <a:off x="6376465" y="2013801"/>
            <a:ext cx="1336431" cy="1336431"/>
            <a:chOff x="6376465" y="2013801"/>
            <a:chExt cx="1336431" cy="1336431"/>
          </a:xfrm>
        </p:grpSpPr>
        <p:sp>
          <p:nvSpPr>
            <p:cNvPr id="26" name="流程图: 接点 25"/>
            <p:cNvSpPr/>
            <p:nvPr/>
          </p:nvSpPr>
          <p:spPr>
            <a:xfrm>
              <a:off x="6376465" y="2013801"/>
              <a:ext cx="1336431" cy="1336431"/>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0" name="Freeform: Shape 70"/>
            <p:cNvSpPr/>
            <p:nvPr/>
          </p:nvSpPr>
          <p:spPr bwMode="auto">
            <a:xfrm>
              <a:off x="6506037" y="2251070"/>
              <a:ext cx="1016998" cy="90400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1936" y="0"/>
                  </a:moveTo>
                  <a:cubicBezTo>
                    <a:pt x="6599" y="0"/>
                    <a:pt x="2272" y="4836"/>
                    <a:pt x="2272" y="10800"/>
                  </a:cubicBezTo>
                  <a:cubicBezTo>
                    <a:pt x="2272" y="10815"/>
                    <a:pt x="2273" y="10840"/>
                    <a:pt x="2273" y="10861"/>
                  </a:cubicBezTo>
                  <a:lnTo>
                    <a:pt x="0" y="10861"/>
                  </a:lnTo>
                  <a:lnTo>
                    <a:pt x="3616" y="14894"/>
                  </a:lnTo>
                  <a:lnTo>
                    <a:pt x="7238" y="10861"/>
                  </a:lnTo>
                  <a:lnTo>
                    <a:pt x="4958" y="10861"/>
                  </a:lnTo>
                  <a:cubicBezTo>
                    <a:pt x="4958" y="10860"/>
                    <a:pt x="4958" y="10859"/>
                    <a:pt x="4958" y="10858"/>
                  </a:cubicBezTo>
                  <a:cubicBezTo>
                    <a:pt x="4958" y="10838"/>
                    <a:pt x="4957" y="10814"/>
                    <a:pt x="4957" y="10800"/>
                  </a:cubicBezTo>
                  <a:cubicBezTo>
                    <a:pt x="4957" y="6499"/>
                    <a:pt x="8088" y="3000"/>
                    <a:pt x="11936" y="3000"/>
                  </a:cubicBezTo>
                  <a:cubicBezTo>
                    <a:pt x="15785" y="3000"/>
                    <a:pt x="18916" y="6499"/>
                    <a:pt x="18916" y="10800"/>
                  </a:cubicBezTo>
                  <a:cubicBezTo>
                    <a:pt x="18916" y="15101"/>
                    <a:pt x="15785" y="18600"/>
                    <a:pt x="11936" y="18600"/>
                  </a:cubicBezTo>
                  <a:cubicBezTo>
                    <a:pt x="9601" y="18600"/>
                    <a:pt x="7530" y="17309"/>
                    <a:pt x="6263" y="15335"/>
                  </a:cubicBezTo>
                  <a:lnTo>
                    <a:pt x="5132" y="16594"/>
                  </a:lnTo>
                  <a:lnTo>
                    <a:pt x="4341" y="17474"/>
                  </a:lnTo>
                  <a:cubicBezTo>
                    <a:pt x="6111" y="19986"/>
                    <a:pt x="8854" y="21600"/>
                    <a:pt x="11936" y="21600"/>
                  </a:cubicBezTo>
                  <a:cubicBezTo>
                    <a:pt x="17274" y="21600"/>
                    <a:pt x="21600" y="16765"/>
                    <a:pt x="21600" y="10800"/>
                  </a:cubicBezTo>
                  <a:cubicBezTo>
                    <a:pt x="21600" y="4836"/>
                    <a:pt x="17273" y="0"/>
                    <a:pt x="11936" y="0"/>
                  </a:cubicBezTo>
                  <a:close/>
                  <a:moveTo>
                    <a:pt x="11936" y="0"/>
                  </a:moveTo>
                </a:path>
              </a:pathLst>
            </a:custGeom>
            <a:solidFill>
              <a:srgbClr val="FFFFFF"/>
            </a:solidFill>
            <a:ln>
              <a:noFill/>
            </a:ln>
          </p:spPr>
          <p:txBody>
            <a:bodyPr anchor="ctr"/>
            <a:lstStyle/>
            <a:p>
              <a:pPr algn="ctr" defTabSz="1219200"/>
              <a:endParaRPr sz="2400">
                <a:solidFill>
                  <a:srgbClr val="000000"/>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grpSp>
      <p:grpSp>
        <p:nvGrpSpPr>
          <p:cNvPr id="52" name="组合 51"/>
          <p:cNvGrpSpPr/>
          <p:nvPr/>
        </p:nvGrpSpPr>
        <p:grpSpPr>
          <a:xfrm>
            <a:off x="6376465" y="4182715"/>
            <a:ext cx="1336431" cy="1336431"/>
            <a:chOff x="6376465" y="4182715"/>
            <a:chExt cx="1336431" cy="1336431"/>
          </a:xfrm>
        </p:grpSpPr>
        <p:sp>
          <p:nvSpPr>
            <p:cNvPr id="33" name="流程图: 接点 32"/>
            <p:cNvSpPr/>
            <p:nvPr/>
          </p:nvSpPr>
          <p:spPr>
            <a:xfrm>
              <a:off x="6376465" y="4182715"/>
              <a:ext cx="1336431" cy="1336431"/>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Freeform: Shape 78"/>
            <p:cNvSpPr/>
            <p:nvPr/>
          </p:nvSpPr>
          <p:spPr bwMode="auto">
            <a:xfrm>
              <a:off x="6809703" y="4387886"/>
              <a:ext cx="469953" cy="926087"/>
            </a:xfrm>
            <a:custGeom>
              <a:avLst/>
              <a:gdLst>
                <a:gd name="T0" fmla="*/ 7876052 w 21600"/>
                <a:gd name="T1" fmla="*/ 185358510 h 21600"/>
                <a:gd name="T2" fmla="*/ 8461236 w 21600"/>
                <a:gd name="T3" fmla="*/ 100252083 h 21600"/>
                <a:gd name="T4" fmla="*/ 13475014 w 21600"/>
                <a:gd name="T5" fmla="*/ 51005792 h 21600"/>
                <a:gd name="T6" fmla="*/ 6737509 w 21600"/>
                <a:gd name="T7" fmla="*/ 0 h 21600"/>
                <a:gd name="T8" fmla="*/ 0 w 21600"/>
                <a:gd name="T9" fmla="*/ 51005792 h 21600"/>
                <a:gd name="T10" fmla="*/ 4941496 w 21600"/>
                <a:gd name="T11" fmla="*/ 100110670 h 21600"/>
                <a:gd name="T12" fmla="*/ 5527805 w 21600"/>
                <a:gd name="T13" fmla="*/ 185387119 h 21600"/>
                <a:gd name="T14" fmla="*/ 1748080 w 21600"/>
                <a:gd name="T15" fmla="*/ 194154876 h 21600"/>
                <a:gd name="T16" fmla="*/ 6733136 w 21600"/>
                <a:gd name="T17" fmla="*/ 203194979 h 21600"/>
                <a:gd name="T18" fmla="*/ 11718967 w 21600"/>
                <a:gd name="T19" fmla="*/ 194154876 h 21600"/>
                <a:gd name="T20" fmla="*/ 7876052 w 21600"/>
                <a:gd name="T21" fmla="*/ 185358510 h 21600"/>
                <a:gd name="T22" fmla="*/ 5811038 w 21600"/>
                <a:gd name="T23" fmla="*/ 39764005 h 21600"/>
                <a:gd name="T24" fmla="*/ 3381794 w 21600"/>
                <a:gd name="T25" fmla="*/ 49678959 h 21600"/>
                <a:gd name="T26" fmla="*/ 2388689 w 21600"/>
                <a:gd name="T27" fmla="*/ 30187155 h 21600"/>
                <a:gd name="T28" fmla="*/ 4817314 w 21600"/>
                <a:gd name="T29" fmla="*/ 20272200 h 21600"/>
                <a:gd name="T30" fmla="*/ 5811038 w 21600"/>
                <a:gd name="T31" fmla="*/ 39764005 h 21600"/>
                <a:gd name="T32" fmla="*/ 5811038 w 21600"/>
                <a:gd name="T33" fmla="*/ 39764005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00" h="21600">
                  <a:moveTo>
                    <a:pt x="12625" y="19704"/>
                  </a:moveTo>
                  <a:lnTo>
                    <a:pt x="13563" y="10657"/>
                  </a:lnTo>
                  <a:cubicBezTo>
                    <a:pt x="18187" y="10044"/>
                    <a:pt x="21600" y="7936"/>
                    <a:pt x="21600" y="5422"/>
                  </a:cubicBezTo>
                  <a:cubicBezTo>
                    <a:pt x="21600" y="2427"/>
                    <a:pt x="16765" y="0"/>
                    <a:pt x="10800" y="0"/>
                  </a:cubicBezTo>
                  <a:cubicBezTo>
                    <a:pt x="4835" y="0"/>
                    <a:pt x="0" y="2427"/>
                    <a:pt x="0" y="5422"/>
                  </a:cubicBezTo>
                  <a:cubicBezTo>
                    <a:pt x="0" y="7915"/>
                    <a:pt x="3356" y="10009"/>
                    <a:pt x="7921" y="10642"/>
                  </a:cubicBezTo>
                  <a:lnTo>
                    <a:pt x="8861" y="19707"/>
                  </a:lnTo>
                  <a:cubicBezTo>
                    <a:pt x="5382" y="19811"/>
                    <a:pt x="2802" y="20188"/>
                    <a:pt x="2802" y="20639"/>
                  </a:cubicBezTo>
                  <a:cubicBezTo>
                    <a:pt x="2802" y="21170"/>
                    <a:pt x="6379" y="21600"/>
                    <a:pt x="10793" y="21600"/>
                  </a:cubicBezTo>
                  <a:cubicBezTo>
                    <a:pt x="15206" y="21600"/>
                    <a:pt x="18785" y="21169"/>
                    <a:pt x="18785" y="20639"/>
                  </a:cubicBezTo>
                  <a:cubicBezTo>
                    <a:pt x="18785" y="20184"/>
                    <a:pt x="16154" y="19803"/>
                    <a:pt x="12625" y="19704"/>
                  </a:cubicBezTo>
                  <a:close/>
                  <a:moveTo>
                    <a:pt x="9315" y="4227"/>
                  </a:moveTo>
                  <a:cubicBezTo>
                    <a:pt x="8680" y="5090"/>
                    <a:pt x="6937" y="5562"/>
                    <a:pt x="5421" y="5281"/>
                  </a:cubicBezTo>
                  <a:cubicBezTo>
                    <a:pt x="3906" y="5000"/>
                    <a:pt x="3193" y="4072"/>
                    <a:pt x="3829" y="3209"/>
                  </a:cubicBezTo>
                  <a:cubicBezTo>
                    <a:pt x="4464" y="2346"/>
                    <a:pt x="6207" y="1874"/>
                    <a:pt x="7722" y="2155"/>
                  </a:cubicBezTo>
                  <a:cubicBezTo>
                    <a:pt x="9238" y="2436"/>
                    <a:pt x="9951" y="3363"/>
                    <a:pt x="9315" y="4227"/>
                  </a:cubicBezTo>
                  <a:close/>
                  <a:moveTo>
                    <a:pt x="9315" y="4227"/>
                  </a:moveTo>
                </a:path>
              </a:pathLst>
            </a:custGeom>
            <a:solidFill>
              <a:schemeClr val="bg1"/>
            </a:solidFill>
            <a:ln>
              <a:noFill/>
            </a:ln>
            <a:effectLst/>
          </p:spPr>
          <p:txBody>
            <a:bodyPr anchor="ctr"/>
            <a:lstStyle/>
            <a:p>
              <a:pPr algn="ctr" defTabSz="1219200"/>
              <a:endParaRPr sz="2400">
                <a:solidFill>
                  <a:srgbClr val="000000"/>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grpSp>
      <p:grpSp>
        <p:nvGrpSpPr>
          <p:cNvPr id="50" name="组合 49"/>
          <p:cNvGrpSpPr/>
          <p:nvPr/>
        </p:nvGrpSpPr>
        <p:grpSpPr>
          <a:xfrm>
            <a:off x="633047" y="4182715"/>
            <a:ext cx="1336431" cy="1336431"/>
            <a:chOff x="633047" y="4182715"/>
            <a:chExt cx="1336431" cy="1336431"/>
          </a:xfrm>
        </p:grpSpPr>
        <p:sp>
          <p:nvSpPr>
            <p:cNvPr id="19" name="流程图: 接点 18"/>
            <p:cNvSpPr/>
            <p:nvPr/>
          </p:nvSpPr>
          <p:spPr>
            <a:xfrm>
              <a:off x="633047" y="4182715"/>
              <a:ext cx="1336431" cy="1336431"/>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46" name="组合 45"/>
            <p:cNvGrpSpPr/>
            <p:nvPr/>
          </p:nvGrpSpPr>
          <p:grpSpPr>
            <a:xfrm>
              <a:off x="911058" y="4488201"/>
              <a:ext cx="915989" cy="775532"/>
              <a:chOff x="1153971" y="5220111"/>
              <a:chExt cx="280216" cy="237248"/>
            </a:xfrm>
          </p:grpSpPr>
          <p:sp>
            <p:nvSpPr>
              <p:cNvPr id="44" name="Freeform: Shape 86"/>
              <p:cNvSpPr/>
              <p:nvPr/>
            </p:nvSpPr>
            <p:spPr bwMode="auto">
              <a:xfrm>
                <a:off x="1153971" y="5228980"/>
                <a:ext cx="227710" cy="2283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899" y="18001"/>
                    </a:moveTo>
                    <a:cubicBezTo>
                      <a:pt x="18899" y="18497"/>
                      <a:pt x="18495" y="18900"/>
                      <a:pt x="17998" y="18900"/>
                    </a:cubicBezTo>
                    <a:lnTo>
                      <a:pt x="3601" y="18900"/>
                    </a:lnTo>
                    <a:cubicBezTo>
                      <a:pt x="3105" y="18900"/>
                      <a:pt x="2701" y="18497"/>
                      <a:pt x="2701" y="18001"/>
                    </a:cubicBezTo>
                    <a:lnTo>
                      <a:pt x="2701" y="3598"/>
                    </a:lnTo>
                    <a:cubicBezTo>
                      <a:pt x="2701" y="3102"/>
                      <a:pt x="3105" y="2698"/>
                      <a:pt x="3601" y="2698"/>
                    </a:cubicBezTo>
                    <a:lnTo>
                      <a:pt x="16077" y="2698"/>
                    </a:lnTo>
                    <a:lnTo>
                      <a:pt x="18707" y="70"/>
                    </a:lnTo>
                    <a:cubicBezTo>
                      <a:pt x="18478" y="25"/>
                      <a:pt x="18241" y="0"/>
                      <a:pt x="17998" y="0"/>
                    </a:cubicBezTo>
                    <a:lnTo>
                      <a:pt x="3601" y="0"/>
                    </a:lnTo>
                    <a:cubicBezTo>
                      <a:pt x="1612" y="0"/>
                      <a:pt x="0" y="1611"/>
                      <a:pt x="0" y="3598"/>
                    </a:cubicBezTo>
                    <a:lnTo>
                      <a:pt x="0" y="18001"/>
                    </a:lnTo>
                    <a:cubicBezTo>
                      <a:pt x="0" y="19989"/>
                      <a:pt x="1612" y="21600"/>
                      <a:pt x="3601" y="21600"/>
                    </a:cubicBezTo>
                    <a:lnTo>
                      <a:pt x="17998" y="21600"/>
                    </a:lnTo>
                    <a:cubicBezTo>
                      <a:pt x="19987" y="21600"/>
                      <a:pt x="21600" y="19989"/>
                      <a:pt x="21600" y="18001"/>
                    </a:cubicBezTo>
                    <a:lnTo>
                      <a:pt x="21600" y="10014"/>
                    </a:lnTo>
                    <a:lnTo>
                      <a:pt x="18899" y="12712"/>
                    </a:lnTo>
                    <a:lnTo>
                      <a:pt x="18899" y="18001"/>
                    </a:lnTo>
                    <a:close/>
                    <a:moveTo>
                      <a:pt x="18899" y="18001"/>
                    </a:moveTo>
                  </a:path>
                </a:pathLst>
              </a:custGeom>
              <a:solidFill>
                <a:srgbClr val="FFFFFF"/>
              </a:solidFill>
              <a:ln>
                <a:noFill/>
              </a:ln>
            </p:spPr>
            <p:txBody>
              <a:bodyPr anchor="ctr"/>
              <a:lstStyle/>
              <a:p>
                <a:pPr algn="ctr" defTabSz="1219200"/>
                <a:endParaRPr sz="2400">
                  <a:solidFill>
                    <a:srgbClr val="000000"/>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45" name="Freeform: Shape 87"/>
              <p:cNvSpPr/>
              <p:nvPr/>
            </p:nvSpPr>
            <p:spPr bwMode="auto">
              <a:xfrm>
                <a:off x="1251245" y="5220111"/>
                <a:ext cx="182942" cy="18348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21600" y="4818"/>
                    </a:moveTo>
                    <a:lnTo>
                      <a:pt x="16780" y="0"/>
                    </a:lnTo>
                    <a:lnTo>
                      <a:pt x="2322" y="14460"/>
                    </a:lnTo>
                    <a:lnTo>
                      <a:pt x="2320" y="14460"/>
                    </a:lnTo>
                    <a:lnTo>
                      <a:pt x="2320" y="14462"/>
                    </a:lnTo>
                    <a:lnTo>
                      <a:pt x="2319" y="14462"/>
                    </a:lnTo>
                    <a:lnTo>
                      <a:pt x="2320" y="14462"/>
                    </a:lnTo>
                    <a:lnTo>
                      <a:pt x="0" y="21600"/>
                    </a:lnTo>
                    <a:lnTo>
                      <a:pt x="7138" y="19281"/>
                    </a:lnTo>
                    <a:lnTo>
                      <a:pt x="7140" y="19281"/>
                    </a:lnTo>
                    <a:lnTo>
                      <a:pt x="7140" y="19279"/>
                    </a:lnTo>
                    <a:lnTo>
                      <a:pt x="21600" y="4818"/>
                    </a:lnTo>
                    <a:close/>
                    <a:moveTo>
                      <a:pt x="5635" y="15238"/>
                    </a:moveTo>
                    <a:lnTo>
                      <a:pt x="4840" y="14443"/>
                    </a:lnTo>
                    <a:lnTo>
                      <a:pt x="16793" y="2490"/>
                    </a:lnTo>
                    <a:lnTo>
                      <a:pt x="17587" y="3283"/>
                    </a:lnTo>
                    <a:lnTo>
                      <a:pt x="5635" y="15238"/>
                    </a:lnTo>
                    <a:close/>
                    <a:moveTo>
                      <a:pt x="5635" y="15238"/>
                    </a:moveTo>
                  </a:path>
                </a:pathLst>
              </a:custGeom>
              <a:solidFill>
                <a:srgbClr val="FFFFFF"/>
              </a:solidFill>
              <a:ln>
                <a:noFill/>
              </a:ln>
            </p:spPr>
            <p:txBody>
              <a:bodyPr anchor="ctr"/>
              <a:lstStyle/>
              <a:p>
                <a:pPr algn="ctr" defTabSz="1219200"/>
                <a:endParaRPr sz="2400">
                  <a:solidFill>
                    <a:srgbClr val="000000"/>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grpSp>
      </p:grpSp>
      <p:grpSp>
        <p:nvGrpSpPr>
          <p:cNvPr id="49" name="组合 48"/>
          <p:cNvGrpSpPr/>
          <p:nvPr/>
        </p:nvGrpSpPr>
        <p:grpSpPr>
          <a:xfrm>
            <a:off x="170823" y="215616"/>
            <a:ext cx="6536180" cy="523220"/>
            <a:chOff x="170823" y="215616"/>
            <a:chExt cx="6536180" cy="523220"/>
          </a:xfrm>
        </p:grpSpPr>
        <p:sp>
          <p:nvSpPr>
            <p:cNvPr id="38" name="文本框 37"/>
            <p:cNvSpPr txBox="1"/>
            <p:nvPr/>
          </p:nvSpPr>
          <p:spPr>
            <a:xfrm>
              <a:off x="527387" y="215616"/>
              <a:ext cx="6179616" cy="523220"/>
            </a:xfrm>
            <a:prstGeom prst="rect">
              <a:avLst/>
            </a:prstGeom>
            <a:noFill/>
          </p:spPr>
          <p:txBody>
            <a:bodyPr wrap="square" rtlCol="0" anchor="ctr" anchorCtr="0">
              <a:spAutoFit/>
            </a:bodyPr>
            <a:lstStyle/>
            <a:p>
              <a:r>
                <a:rPr lang="zh-CN" altLang="en-US" sz="2800" b="1"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p:txBody>
        </p:sp>
        <p:sp>
          <p:nvSpPr>
            <p:cNvPr id="47" name="矩形 46"/>
            <p:cNvSpPr/>
            <p:nvPr/>
          </p:nvSpPr>
          <p:spPr>
            <a:xfrm>
              <a:off x="170823" y="286555"/>
              <a:ext cx="221063"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452177" y="286555"/>
              <a:ext cx="56866"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0-#ppt_w/2"/>
                                          </p:val>
                                        </p:tav>
                                        <p:tav tm="100000">
                                          <p:val>
                                            <p:strVal val="#ppt_x"/>
                                          </p:val>
                                        </p:tav>
                                      </p:tavLst>
                                    </p:anim>
                                    <p:anim calcmode="lin" valueType="num">
                                      <p:cBhvr additive="base">
                                        <p:cTn id="8" dur="500" fill="hold"/>
                                        <p:tgtEl>
                                          <p:spTgt spid="4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1" presetClass="entr" presetSubtype="0"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fltVal val="0"/>
                                          </p:val>
                                        </p:tav>
                                        <p:tav tm="100000">
                                          <p:val>
                                            <p:strVal val="#ppt_w"/>
                                          </p:val>
                                        </p:tav>
                                      </p:tavLst>
                                    </p:anim>
                                    <p:anim calcmode="lin" valueType="num">
                                      <p:cBhvr>
                                        <p:cTn id="13" dur="1000" fill="hold"/>
                                        <p:tgtEl>
                                          <p:spTgt spid="11"/>
                                        </p:tgtEl>
                                        <p:attrNameLst>
                                          <p:attrName>ppt_h</p:attrName>
                                        </p:attrNameLst>
                                      </p:cBhvr>
                                      <p:tavLst>
                                        <p:tav tm="0">
                                          <p:val>
                                            <p:fltVal val="0"/>
                                          </p:val>
                                        </p:tav>
                                        <p:tav tm="100000">
                                          <p:val>
                                            <p:strVal val="#ppt_h"/>
                                          </p:val>
                                        </p:tav>
                                      </p:tavLst>
                                    </p:anim>
                                    <p:anim calcmode="lin" valueType="num">
                                      <p:cBhvr>
                                        <p:cTn id="14" dur="1000" fill="hold"/>
                                        <p:tgtEl>
                                          <p:spTgt spid="11"/>
                                        </p:tgtEl>
                                        <p:attrNameLst>
                                          <p:attrName>style.rotation</p:attrName>
                                        </p:attrNameLst>
                                      </p:cBhvr>
                                      <p:tavLst>
                                        <p:tav tm="0">
                                          <p:val>
                                            <p:fltVal val="90"/>
                                          </p:val>
                                        </p:tav>
                                        <p:tav tm="100000">
                                          <p:val>
                                            <p:fltVal val="0"/>
                                          </p:val>
                                        </p:tav>
                                      </p:tavLst>
                                    </p:anim>
                                    <p:animEffect transition="in" filter="fade">
                                      <p:cBhvr>
                                        <p:cTn id="15" dur="1000"/>
                                        <p:tgtEl>
                                          <p:spTgt spid="11"/>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500"/>
                            </p:stCondLst>
                            <p:childTnLst>
                              <p:par>
                                <p:cTn id="25" presetID="31" presetClass="entr" presetSubtype="0" fill="hold" nodeType="after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p:cTn id="27" dur="1000" fill="hold"/>
                                        <p:tgtEl>
                                          <p:spTgt spid="51"/>
                                        </p:tgtEl>
                                        <p:attrNameLst>
                                          <p:attrName>ppt_w</p:attrName>
                                        </p:attrNameLst>
                                      </p:cBhvr>
                                      <p:tavLst>
                                        <p:tav tm="0">
                                          <p:val>
                                            <p:fltVal val="0"/>
                                          </p:val>
                                        </p:tav>
                                        <p:tav tm="100000">
                                          <p:val>
                                            <p:strVal val="#ppt_w"/>
                                          </p:val>
                                        </p:tav>
                                      </p:tavLst>
                                    </p:anim>
                                    <p:anim calcmode="lin" valueType="num">
                                      <p:cBhvr>
                                        <p:cTn id="28" dur="1000" fill="hold"/>
                                        <p:tgtEl>
                                          <p:spTgt spid="51"/>
                                        </p:tgtEl>
                                        <p:attrNameLst>
                                          <p:attrName>ppt_h</p:attrName>
                                        </p:attrNameLst>
                                      </p:cBhvr>
                                      <p:tavLst>
                                        <p:tav tm="0">
                                          <p:val>
                                            <p:fltVal val="0"/>
                                          </p:val>
                                        </p:tav>
                                        <p:tav tm="100000">
                                          <p:val>
                                            <p:strVal val="#ppt_h"/>
                                          </p:val>
                                        </p:tav>
                                      </p:tavLst>
                                    </p:anim>
                                    <p:anim calcmode="lin" valueType="num">
                                      <p:cBhvr>
                                        <p:cTn id="29" dur="1000" fill="hold"/>
                                        <p:tgtEl>
                                          <p:spTgt spid="51"/>
                                        </p:tgtEl>
                                        <p:attrNameLst>
                                          <p:attrName>style.rotation</p:attrName>
                                        </p:attrNameLst>
                                      </p:cBhvr>
                                      <p:tavLst>
                                        <p:tav tm="0">
                                          <p:val>
                                            <p:fltVal val="90"/>
                                          </p:val>
                                        </p:tav>
                                        <p:tav tm="100000">
                                          <p:val>
                                            <p:fltVal val="0"/>
                                          </p:val>
                                        </p:tav>
                                      </p:tavLst>
                                    </p:anim>
                                    <p:animEffect transition="in" filter="fade">
                                      <p:cBhvr>
                                        <p:cTn id="30" dur="1000"/>
                                        <p:tgtEl>
                                          <p:spTgt spid="51"/>
                                        </p:tgtEl>
                                      </p:cBhvr>
                                    </p:animEffect>
                                  </p:childTnLst>
                                </p:cTn>
                              </p:par>
                            </p:childTnLst>
                          </p:cTn>
                        </p:par>
                        <p:par>
                          <p:cTn id="31" fill="hold">
                            <p:stCondLst>
                              <p:cond delay="3500"/>
                            </p:stCondLst>
                            <p:childTnLst>
                              <p:par>
                                <p:cTn id="32" presetID="22" presetClass="entr" presetSubtype="8"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left)">
                                      <p:cBhvr>
                                        <p:cTn id="34" dur="500"/>
                                        <p:tgtEl>
                                          <p:spTgt spid="24"/>
                                        </p:tgtEl>
                                      </p:cBhvr>
                                    </p:animEffect>
                                  </p:childTnLst>
                                </p:cTn>
                              </p:par>
                            </p:childTnLst>
                          </p:cTn>
                        </p:par>
                        <p:par>
                          <p:cTn id="35" fill="hold">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500"/>
                                        <p:tgtEl>
                                          <p:spTgt spid="25"/>
                                        </p:tgtEl>
                                      </p:cBhvr>
                                    </p:animEffect>
                                  </p:childTnLst>
                                </p:cTn>
                              </p:par>
                            </p:childTnLst>
                          </p:cTn>
                        </p:par>
                        <p:par>
                          <p:cTn id="39" fill="hold">
                            <p:stCondLst>
                              <p:cond delay="4500"/>
                            </p:stCondLst>
                            <p:childTnLst>
                              <p:par>
                                <p:cTn id="40" presetID="31" presetClass="entr" presetSubtype="0" fill="hold" nodeType="afterEffect">
                                  <p:stCondLst>
                                    <p:cond delay="0"/>
                                  </p:stCondLst>
                                  <p:childTnLst>
                                    <p:set>
                                      <p:cBhvr>
                                        <p:cTn id="41" dur="1" fill="hold">
                                          <p:stCondLst>
                                            <p:cond delay="0"/>
                                          </p:stCondLst>
                                        </p:cTn>
                                        <p:tgtEl>
                                          <p:spTgt spid="50"/>
                                        </p:tgtEl>
                                        <p:attrNameLst>
                                          <p:attrName>style.visibility</p:attrName>
                                        </p:attrNameLst>
                                      </p:cBhvr>
                                      <p:to>
                                        <p:strVal val="visible"/>
                                      </p:to>
                                    </p:set>
                                    <p:anim calcmode="lin" valueType="num">
                                      <p:cBhvr>
                                        <p:cTn id="42" dur="1000" fill="hold"/>
                                        <p:tgtEl>
                                          <p:spTgt spid="50"/>
                                        </p:tgtEl>
                                        <p:attrNameLst>
                                          <p:attrName>ppt_w</p:attrName>
                                        </p:attrNameLst>
                                      </p:cBhvr>
                                      <p:tavLst>
                                        <p:tav tm="0">
                                          <p:val>
                                            <p:fltVal val="0"/>
                                          </p:val>
                                        </p:tav>
                                        <p:tav tm="100000">
                                          <p:val>
                                            <p:strVal val="#ppt_w"/>
                                          </p:val>
                                        </p:tav>
                                      </p:tavLst>
                                    </p:anim>
                                    <p:anim calcmode="lin" valueType="num">
                                      <p:cBhvr>
                                        <p:cTn id="43" dur="1000" fill="hold"/>
                                        <p:tgtEl>
                                          <p:spTgt spid="50"/>
                                        </p:tgtEl>
                                        <p:attrNameLst>
                                          <p:attrName>ppt_h</p:attrName>
                                        </p:attrNameLst>
                                      </p:cBhvr>
                                      <p:tavLst>
                                        <p:tav tm="0">
                                          <p:val>
                                            <p:fltVal val="0"/>
                                          </p:val>
                                        </p:tav>
                                        <p:tav tm="100000">
                                          <p:val>
                                            <p:strVal val="#ppt_h"/>
                                          </p:val>
                                        </p:tav>
                                      </p:tavLst>
                                    </p:anim>
                                    <p:anim calcmode="lin" valueType="num">
                                      <p:cBhvr>
                                        <p:cTn id="44" dur="1000" fill="hold"/>
                                        <p:tgtEl>
                                          <p:spTgt spid="50"/>
                                        </p:tgtEl>
                                        <p:attrNameLst>
                                          <p:attrName>style.rotation</p:attrName>
                                        </p:attrNameLst>
                                      </p:cBhvr>
                                      <p:tavLst>
                                        <p:tav tm="0">
                                          <p:val>
                                            <p:fltVal val="90"/>
                                          </p:val>
                                        </p:tav>
                                        <p:tav tm="100000">
                                          <p:val>
                                            <p:fltVal val="0"/>
                                          </p:val>
                                        </p:tav>
                                      </p:tavLst>
                                    </p:anim>
                                    <p:animEffect transition="in" filter="fade">
                                      <p:cBhvr>
                                        <p:cTn id="45" dur="1000"/>
                                        <p:tgtEl>
                                          <p:spTgt spid="50"/>
                                        </p:tgtEl>
                                      </p:cBhvr>
                                    </p:animEffect>
                                  </p:childTnLst>
                                </p:cTn>
                              </p:par>
                            </p:childTnLst>
                          </p:cTn>
                        </p:par>
                        <p:par>
                          <p:cTn id="46" fill="hold">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left)">
                                      <p:cBhvr>
                                        <p:cTn id="49" dur="500"/>
                                        <p:tgtEl>
                                          <p:spTgt spid="17"/>
                                        </p:tgtEl>
                                      </p:cBhvr>
                                    </p:animEffect>
                                  </p:childTnLst>
                                </p:cTn>
                              </p:par>
                            </p:childTnLst>
                          </p:cTn>
                        </p:par>
                        <p:par>
                          <p:cTn id="50" fill="hold">
                            <p:stCondLst>
                              <p:cond delay="6000"/>
                            </p:stCondLst>
                            <p:childTnLst>
                              <p:par>
                                <p:cTn id="51" presetID="22" presetClass="entr" presetSubtype="8"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par>
                          <p:cTn id="54" fill="hold">
                            <p:stCondLst>
                              <p:cond delay="6500"/>
                            </p:stCondLst>
                            <p:childTnLst>
                              <p:par>
                                <p:cTn id="55" presetID="31" presetClass="entr" presetSubtype="0" fill="hold" nodeType="afterEffect">
                                  <p:stCondLst>
                                    <p:cond delay="0"/>
                                  </p:stCondLst>
                                  <p:childTnLst>
                                    <p:set>
                                      <p:cBhvr>
                                        <p:cTn id="56" dur="1" fill="hold">
                                          <p:stCondLst>
                                            <p:cond delay="0"/>
                                          </p:stCondLst>
                                        </p:cTn>
                                        <p:tgtEl>
                                          <p:spTgt spid="52"/>
                                        </p:tgtEl>
                                        <p:attrNameLst>
                                          <p:attrName>style.visibility</p:attrName>
                                        </p:attrNameLst>
                                      </p:cBhvr>
                                      <p:to>
                                        <p:strVal val="visible"/>
                                      </p:to>
                                    </p:set>
                                    <p:anim calcmode="lin" valueType="num">
                                      <p:cBhvr>
                                        <p:cTn id="57" dur="1000" fill="hold"/>
                                        <p:tgtEl>
                                          <p:spTgt spid="52"/>
                                        </p:tgtEl>
                                        <p:attrNameLst>
                                          <p:attrName>ppt_w</p:attrName>
                                        </p:attrNameLst>
                                      </p:cBhvr>
                                      <p:tavLst>
                                        <p:tav tm="0">
                                          <p:val>
                                            <p:fltVal val="0"/>
                                          </p:val>
                                        </p:tav>
                                        <p:tav tm="100000">
                                          <p:val>
                                            <p:strVal val="#ppt_w"/>
                                          </p:val>
                                        </p:tav>
                                      </p:tavLst>
                                    </p:anim>
                                    <p:anim calcmode="lin" valueType="num">
                                      <p:cBhvr>
                                        <p:cTn id="58" dur="1000" fill="hold"/>
                                        <p:tgtEl>
                                          <p:spTgt spid="52"/>
                                        </p:tgtEl>
                                        <p:attrNameLst>
                                          <p:attrName>ppt_h</p:attrName>
                                        </p:attrNameLst>
                                      </p:cBhvr>
                                      <p:tavLst>
                                        <p:tav tm="0">
                                          <p:val>
                                            <p:fltVal val="0"/>
                                          </p:val>
                                        </p:tav>
                                        <p:tav tm="100000">
                                          <p:val>
                                            <p:strVal val="#ppt_h"/>
                                          </p:val>
                                        </p:tav>
                                      </p:tavLst>
                                    </p:anim>
                                    <p:anim calcmode="lin" valueType="num">
                                      <p:cBhvr>
                                        <p:cTn id="59" dur="1000" fill="hold"/>
                                        <p:tgtEl>
                                          <p:spTgt spid="52"/>
                                        </p:tgtEl>
                                        <p:attrNameLst>
                                          <p:attrName>style.rotation</p:attrName>
                                        </p:attrNameLst>
                                      </p:cBhvr>
                                      <p:tavLst>
                                        <p:tav tm="0">
                                          <p:val>
                                            <p:fltVal val="90"/>
                                          </p:val>
                                        </p:tav>
                                        <p:tav tm="100000">
                                          <p:val>
                                            <p:fltVal val="0"/>
                                          </p:val>
                                        </p:tav>
                                      </p:tavLst>
                                    </p:anim>
                                    <p:animEffect transition="in" filter="fade">
                                      <p:cBhvr>
                                        <p:cTn id="60" dur="1000"/>
                                        <p:tgtEl>
                                          <p:spTgt spid="52"/>
                                        </p:tgtEl>
                                      </p:cBhvr>
                                    </p:animEffect>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wipe(left)">
                                      <p:cBhvr>
                                        <p:cTn id="64" dur="500"/>
                                        <p:tgtEl>
                                          <p:spTgt spid="31"/>
                                        </p:tgtEl>
                                      </p:cBhvr>
                                    </p:animEffect>
                                  </p:childTnLst>
                                </p:cTn>
                              </p:par>
                            </p:childTnLst>
                          </p:cTn>
                        </p:par>
                        <p:par>
                          <p:cTn id="65" fill="hold">
                            <p:stCondLst>
                              <p:cond delay="8000"/>
                            </p:stCondLst>
                            <p:childTnLst>
                              <p:par>
                                <p:cTn id="66" presetID="22" presetClass="entr" presetSubtype="8" fill="hold" nodeType="afterEffect">
                                  <p:stCondLst>
                                    <p:cond delay="0"/>
                                  </p:stCondLst>
                                  <p:childTnLst>
                                    <p:set>
                                      <p:cBhvr>
                                        <p:cTn id="67" dur="1" fill="hold">
                                          <p:stCondLst>
                                            <p:cond delay="0"/>
                                          </p:stCondLst>
                                        </p:cTn>
                                        <p:tgtEl>
                                          <p:spTgt spid="32">
                                            <p:txEl>
                                              <p:pRg st="0" end="0"/>
                                            </p:txEl>
                                          </p:spTgt>
                                        </p:tgtEl>
                                        <p:attrNameLst>
                                          <p:attrName>style.visibility</p:attrName>
                                        </p:attrNameLst>
                                      </p:cBhvr>
                                      <p:to>
                                        <p:strVal val="visible"/>
                                      </p:to>
                                    </p:set>
                                    <p:animEffect transition="in" filter="wipe(left)">
                                      <p:cBhvr>
                                        <p:cTn id="68"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7" grpId="0"/>
      <p:bldP spid="18" grpId="0"/>
      <p:bldP spid="24" grpId="0"/>
      <p:bldP spid="25" grpId="0"/>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组合 49"/>
          <p:cNvGrpSpPr/>
          <p:nvPr/>
        </p:nvGrpSpPr>
        <p:grpSpPr>
          <a:xfrm>
            <a:off x="1125307" y="2028348"/>
            <a:ext cx="3631021" cy="3613033"/>
            <a:chOff x="1125307" y="2028348"/>
            <a:chExt cx="3631021" cy="3613033"/>
          </a:xfrm>
        </p:grpSpPr>
        <p:sp>
          <p:nvSpPr>
            <p:cNvPr id="19" name="Freeform: Shape 6"/>
            <p:cNvSpPr/>
            <p:nvPr/>
          </p:nvSpPr>
          <p:spPr>
            <a:xfrm>
              <a:off x="3875660" y="3313204"/>
              <a:ext cx="880668" cy="1942507"/>
            </a:xfrm>
            <a:custGeom>
              <a:avLst/>
              <a:gdLst>
                <a:gd name="connsiteX0" fmla="*/ 806043 w 880668"/>
                <a:gd name="connsiteY0" fmla="*/ 0 h 1942506"/>
                <a:gd name="connsiteX1" fmla="*/ 843783 w 880668"/>
                <a:gd name="connsiteY1" fmla="*/ 146778 h 1942506"/>
                <a:gd name="connsiteX2" fmla="*/ 880668 w 880668"/>
                <a:gd name="connsiteY2" fmla="*/ 512666 h 1942506"/>
                <a:gd name="connsiteX3" fmla="*/ 219991 w 880668"/>
                <a:gd name="connsiteY3" fmla="*/ 1913602 h 1942506"/>
                <a:gd name="connsiteX4" fmla="*/ 181339 w 880668"/>
                <a:gd name="connsiteY4" fmla="*/ 1942506 h 1942506"/>
                <a:gd name="connsiteX5" fmla="*/ 0 w 880668"/>
                <a:gd name="connsiteY5" fmla="*/ 837071 h 1942506"/>
                <a:gd name="connsiteX6" fmla="*/ 766028 w 880668"/>
                <a:gd name="connsiteY6" fmla="*/ 53786 h 1942506"/>
                <a:gd name="connsiteX7" fmla="*/ 806043 w 880668"/>
                <a:gd name="connsiteY7" fmla="*/ 0 h 194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0668" h="1942506">
                  <a:moveTo>
                    <a:pt x="806043" y="0"/>
                  </a:moveTo>
                  <a:lnTo>
                    <a:pt x="843783" y="146778"/>
                  </a:lnTo>
                  <a:cubicBezTo>
                    <a:pt x="867968" y="264963"/>
                    <a:pt x="880668" y="387331"/>
                    <a:pt x="880668" y="512666"/>
                  </a:cubicBezTo>
                  <a:cubicBezTo>
                    <a:pt x="880668" y="1076673"/>
                    <a:pt x="623483" y="1580611"/>
                    <a:pt x="219991" y="1913602"/>
                  </a:cubicBezTo>
                  <a:lnTo>
                    <a:pt x="181339" y="1942506"/>
                  </a:lnTo>
                  <a:lnTo>
                    <a:pt x="0" y="837071"/>
                  </a:lnTo>
                  <a:lnTo>
                    <a:pt x="766028" y="53786"/>
                  </a:lnTo>
                  <a:lnTo>
                    <a:pt x="80604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200"/>
              <a:endParaRPr sz="2400">
                <a:solidFill>
                  <a:srgbClr val="FFFFFF"/>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20" name="Freeform: Shape 19"/>
            <p:cNvSpPr>
              <a:spLocks noChangeAspect="1"/>
            </p:cNvSpPr>
            <p:nvPr/>
          </p:nvSpPr>
          <p:spPr bwMode="auto">
            <a:xfrm>
              <a:off x="4153296" y="4097940"/>
              <a:ext cx="234615" cy="282996"/>
            </a:xfrm>
            <a:custGeom>
              <a:avLst/>
              <a:gdLst>
                <a:gd name="connsiteX0" fmla="*/ 97409 w 421152"/>
                <a:gd name="connsiteY0" fmla="*/ 433798 h 508000"/>
                <a:gd name="connsiteX1" fmla="*/ 80219 w 421152"/>
                <a:gd name="connsiteY1" fmla="*/ 450922 h 508000"/>
                <a:gd name="connsiteX2" fmla="*/ 97409 w 421152"/>
                <a:gd name="connsiteY2" fmla="*/ 465191 h 508000"/>
                <a:gd name="connsiteX3" fmla="*/ 312283 w 421152"/>
                <a:gd name="connsiteY3" fmla="*/ 465191 h 508000"/>
                <a:gd name="connsiteX4" fmla="*/ 326608 w 421152"/>
                <a:gd name="connsiteY4" fmla="*/ 450922 h 508000"/>
                <a:gd name="connsiteX5" fmla="*/ 312283 w 421152"/>
                <a:gd name="connsiteY5" fmla="*/ 433798 h 508000"/>
                <a:gd name="connsiteX6" fmla="*/ 97409 w 421152"/>
                <a:gd name="connsiteY6" fmla="*/ 433798 h 508000"/>
                <a:gd name="connsiteX7" fmla="*/ 51570 w 421152"/>
                <a:gd name="connsiteY7" fmla="*/ 333910 h 508000"/>
                <a:gd name="connsiteX8" fmla="*/ 25785 w 421152"/>
                <a:gd name="connsiteY8" fmla="*/ 362450 h 508000"/>
                <a:gd name="connsiteX9" fmla="*/ 25785 w 421152"/>
                <a:gd name="connsiteY9" fmla="*/ 419528 h 508000"/>
                <a:gd name="connsiteX10" fmla="*/ 42975 w 421152"/>
                <a:gd name="connsiteY10" fmla="*/ 419528 h 508000"/>
                <a:gd name="connsiteX11" fmla="*/ 42975 w 421152"/>
                <a:gd name="connsiteY11" fmla="*/ 396697 h 508000"/>
                <a:gd name="connsiteX12" fmla="*/ 68760 w 421152"/>
                <a:gd name="connsiteY12" fmla="*/ 371011 h 508000"/>
                <a:gd name="connsiteX13" fmla="*/ 352393 w 421152"/>
                <a:gd name="connsiteY13" fmla="*/ 371011 h 508000"/>
                <a:gd name="connsiteX14" fmla="*/ 375312 w 421152"/>
                <a:gd name="connsiteY14" fmla="*/ 396697 h 508000"/>
                <a:gd name="connsiteX15" fmla="*/ 375312 w 421152"/>
                <a:gd name="connsiteY15" fmla="*/ 419528 h 508000"/>
                <a:gd name="connsiteX16" fmla="*/ 383907 w 421152"/>
                <a:gd name="connsiteY16" fmla="*/ 419528 h 508000"/>
                <a:gd name="connsiteX17" fmla="*/ 395367 w 421152"/>
                <a:gd name="connsiteY17" fmla="*/ 388135 h 508000"/>
                <a:gd name="connsiteX18" fmla="*/ 395367 w 421152"/>
                <a:gd name="connsiteY18" fmla="*/ 362450 h 508000"/>
                <a:gd name="connsiteX19" fmla="*/ 369582 w 421152"/>
                <a:gd name="connsiteY19" fmla="*/ 333910 h 508000"/>
                <a:gd name="connsiteX20" fmla="*/ 51570 w 421152"/>
                <a:gd name="connsiteY20" fmla="*/ 333910 h 508000"/>
                <a:gd name="connsiteX21" fmla="*/ 108332 w 421152"/>
                <a:gd name="connsiteY21" fmla="*/ 133246 h 508000"/>
                <a:gd name="connsiteX22" fmla="*/ 323527 w 421152"/>
                <a:gd name="connsiteY22" fmla="*/ 133246 h 508000"/>
                <a:gd name="connsiteX23" fmla="*/ 337873 w 421152"/>
                <a:gd name="connsiteY23" fmla="*/ 147523 h 508000"/>
                <a:gd name="connsiteX24" fmla="*/ 323527 w 421152"/>
                <a:gd name="connsiteY24" fmla="*/ 161799 h 508000"/>
                <a:gd name="connsiteX25" fmla="*/ 108332 w 421152"/>
                <a:gd name="connsiteY25" fmla="*/ 161799 h 508000"/>
                <a:gd name="connsiteX26" fmla="*/ 93986 w 421152"/>
                <a:gd name="connsiteY26" fmla="*/ 147523 h 508000"/>
                <a:gd name="connsiteX27" fmla="*/ 108332 w 421152"/>
                <a:gd name="connsiteY27" fmla="*/ 133246 h 508000"/>
                <a:gd name="connsiteX28" fmla="*/ 68760 w 421152"/>
                <a:gd name="connsiteY28" fmla="*/ 79910 h 508000"/>
                <a:gd name="connsiteX29" fmla="*/ 40110 w 421152"/>
                <a:gd name="connsiteY29" fmla="*/ 108450 h 508000"/>
                <a:gd name="connsiteX30" fmla="*/ 40110 w 421152"/>
                <a:gd name="connsiteY30" fmla="*/ 205483 h 508000"/>
                <a:gd name="connsiteX31" fmla="*/ 68760 w 421152"/>
                <a:gd name="connsiteY31" fmla="*/ 236877 h 508000"/>
                <a:gd name="connsiteX32" fmla="*/ 346663 w 421152"/>
                <a:gd name="connsiteY32" fmla="*/ 236877 h 508000"/>
                <a:gd name="connsiteX33" fmla="*/ 378177 w 421152"/>
                <a:gd name="connsiteY33" fmla="*/ 205483 h 508000"/>
                <a:gd name="connsiteX34" fmla="*/ 378177 w 421152"/>
                <a:gd name="connsiteY34" fmla="*/ 108450 h 508000"/>
                <a:gd name="connsiteX35" fmla="*/ 346663 w 421152"/>
                <a:gd name="connsiteY35" fmla="*/ 79910 h 508000"/>
                <a:gd name="connsiteX36" fmla="*/ 68760 w 421152"/>
                <a:gd name="connsiteY36" fmla="*/ 79910 h 508000"/>
                <a:gd name="connsiteX37" fmla="*/ 83084 w 421152"/>
                <a:gd name="connsiteY37" fmla="*/ 0 h 508000"/>
                <a:gd name="connsiteX38" fmla="*/ 332338 w 421152"/>
                <a:gd name="connsiteY38" fmla="*/ 0 h 508000"/>
                <a:gd name="connsiteX39" fmla="*/ 386772 w 421152"/>
                <a:gd name="connsiteY39" fmla="*/ 19978 h 508000"/>
                <a:gd name="connsiteX40" fmla="*/ 398232 w 421152"/>
                <a:gd name="connsiteY40" fmla="*/ 28540 h 508000"/>
                <a:gd name="connsiteX41" fmla="*/ 421152 w 421152"/>
                <a:gd name="connsiteY41" fmla="*/ 77056 h 508000"/>
                <a:gd name="connsiteX42" fmla="*/ 421152 w 421152"/>
                <a:gd name="connsiteY42" fmla="*/ 413820 h 508000"/>
                <a:gd name="connsiteX43" fmla="*/ 398232 w 421152"/>
                <a:gd name="connsiteY43" fmla="*/ 442360 h 508000"/>
                <a:gd name="connsiteX44" fmla="*/ 375312 w 421152"/>
                <a:gd name="connsiteY44" fmla="*/ 442360 h 508000"/>
                <a:gd name="connsiteX45" fmla="*/ 375312 w 421152"/>
                <a:gd name="connsiteY45" fmla="*/ 476607 h 508000"/>
                <a:gd name="connsiteX46" fmla="*/ 343798 w 421152"/>
                <a:gd name="connsiteY46" fmla="*/ 508000 h 508000"/>
                <a:gd name="connsiteX47" fmla="*/ 71625 w 421152"/>
                <a:gd name="connsiteY47" fmla="*/ 508000 h 508000"/>
                <a:gd name="connsiteX48" fmla="*/ 42975 w 421152"/>
                <a:gd name="connsiteY48" fmla="*/ 476607 h 508000"/>
                <a:gd name="connsiteX49" fmla="*/ 42975 w 421152"/>
                <a:gd name="connsiteY49" fmla="*/ 442360 h 508000"/>
                <a:gd name="connsiteX50" fmla="*/ 20055 w 421152"/>
                <a:gd name="connsiteY50" fmla="*/ 442360 h 508000"/>
                <a:gd name="connsiteX51" fmla="*/ 0 w 421152"/>
                <a:gd name="connsiteY51" fmla="*/ 413820 h 508000"/>
                <a:gd name="connsiteX52" fmla="*/ 0 w 421152"/>
                <a:gd name="connsiteY52" fmla="*/ 77056 h 508000"/>
                <a:gd name="connsiteX53" fmla="*/ 22920 w 421152"/>
                <a:gd name="connsiteY53" fmla="*/ 25686 h 508000"/>
                <a:gd name="connsiteX54" fmla="*/ 28650 w 421152"/>
                <a:gd name="connsiteY54" fmla="*/ 19978 h 508000"/>
                <a:gd name="connsiteX55" fmla="*/ 83084 w 421152"/>
                <a:gd name="connsiteY55"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1152" h="508000">
                  <a:moveTo>
                    <a:pt x="97409" y="433798"/>
                  </a:moveTo>
                  <a:cubicBezTo>
                    <a:pt x="88814" y="433798"/>
                    <a:pt x="80219" y="442360"/>
                    <a:pt x="80219" y="450922"/>
                  </a:cubicBezTo>
                  <a:cubicBezTo>
                    <a:pt x="80219" y="459483"/>
                    <a:pt x="88814" y="465191"/>
                    <a:pt x="97409" y="465191"/>
                  </a:cubicBezTo>
                  <a:cubicBezTo>
                    <a:pt x="97409" y="465191"/>
                    <a:pt x="97409" y="465191"/>
                    <a:pt x="312283" y="465191"/>
                  </a:cubicBezTo>
                  <a:cubicBezTo>
                    <a:pt x="320878" y="465191"/>
                    <a:pt x="326608" y="459483"/>
                    <a:pt x="326608" y="450922"/>
                  </a:cubicBezTo>
                  <a:cubicBezTo>
                    <a:pt x="326608" y="442360"/>
                    <a:pt x="320878" y="433798"/>
                    <a:pt x="312283" y="433798"/>
                  </a:cubicBezTo>
                  <a:cubicBezTo>
                    <a:pt x="312283" y="433798"/>
                    <a:pt x="312283" y="433798"/>
                    <a:pt x="97409" y="433798"/>
                  </a:cubicBezTo>
                  <a:close/>
                  <a:moveTo>
                    <a:pt x="51570" y="333910"/>
                  </a:moveTo>
                  <a:cubicBezTo>
                    <a:pt x="37245" y="333910"/>
                    <a:pt x="25785" y="348180"/>
                    <a:pt x="25785" y="362450"/>
                  </a:cubicBezTo>
                  <a:cubicBezTo>
                    <a:pt x="25785" y="362450"/>
                    <a:pt x="25785" y="362450"/>
                    <a:pt x="25785" y="419528"/>
                  </a:cubicBezTo>
                  <a:cubicBezTo>
                    <a:pt x="25785" y="419528"/>
                    <a:pt x="25785" y="419528"/>
                    <a:pt x="42975" y="419528"/>
                  </a:cubicBezTo>
                  <a:cubicBezTo>
                    <a:pt x="42975" y="419528"/>
                    <a:pt x="42975" y="419528"/>
                    <a:pt x="42975" y="396697"/>
                  </a:cubicBezTo>
                  <a:cubicBezTo>
                    <a:pt x="42975" y="382427"/>
                    <a:pt x="54435" y="371011"/>
                    <a:pt x="68760" y="371011"/>
                  </a:cubicBezTo>
                  <a:cubicBezTo>
                    <a:pt x="68760" y="371011"/>
                    <a:pt x="68760" y="371011"/>
                    <a:pt x="352393" y="371011"/>
                  </a:cubicBezTo>
                  <a:cubicBezTo>
                    <a:pt x="363852" y="371011"/>
                    <a:pt x="375312" y="382427"/>
                    <a:pt x="375312" y="396697"/>
                  </a:cubicBezTo>
                  <a:cubicBezTo>
                    <a:pt x="375312" y="396697"/>
                    <a:pt x="375312" y="396697"/>
                    <a:pt x="375312" y="419528"/>
                  </a:cubicBezTo>
                  <a:cubicBezTo>
                    <a:pt x="375312" y="419528"/>
                    <a:pt x="375312" y="419528"/>
                    <a:pt x="383907" y="419528"/>
                  </a:cubicBezTo>
                  <a:cubicBezTo>
                    <a:pt x="389637" y="419528"/>
                    <a:pt x="395367" y="405259"/>
                    <a:pt x="395367" y="388135"/>
                  </a:cubicBezTo>
                  <a:lnTo>
                    <a:pt x="395367" y="362450"/>
                  </a:lnTo>
                  <a:cubicBezTo>
                    <a:pt x="395367" y="348180"/>
                    <a:pt x="383907" y="333910"/>
                    <a:pt x="369582" y="333910"/>
                  </a:cubicBezTo>
                  <a:cubicBezTo>
                    <a:pt x="369582" y="333910"/>
                    <a:pt x="369582" y="333910"/>
                    <a:pt x="51570" y="333910"/>
                  </a:cubicBezTo>
                  <a:close/>
                  <a:moveTo>
                    <a:pt x="108332" y="133246"/>
                  </a:moveTo>
                  <a:cubicBezTo>
                    <a:pt x="108332" y="133246"/>
                    <a:pt x="108332" y="133246"/>
                    <a:pt x="323527" y="133246"/>
                  </a:cubicBezTo>
                  <a:cubicBezTo>
                    <a:pt x="332135" y="133246"/>
                    <a:pt x="337873" y="138957"/>
                    <a:pt x="337873" y="147523"/>
                  </a:cubicBezTo>
                  <a:cubicBezTo>
                    <a:pt x="337873" y="156089"/>
                    <a:pt x="332135" y="161799"/>
                    <a:pt x="323527" y="161799"/>
                  </a:cubicBezTo>
                  <a:cubicBezTo>
                    <a:pt x="323527" y="161799"/>
                    <a:pt x="323527" y="161799"/>
                    <a:pt x="108332" y="161799"/>
                  </a:cubicBezTo>
                  <a:cubicBezTo>
                    <a:pt x="99725" y="161799"/>
                    <a:pt x="93986" y="156089"/>
                    <a:pt x="93986" y="147523"/>
                  </a:cubicBezTo>
                  <a:cubicBezTo>
                    <a:pt x="93986" y="138957"/>
                    <a:pt x="99725" y="133246"/>
                    <a:pt x="108332" y="133246"/>
                  </a:cubicBezTo>
                  <a:close/>
                  <a:moveTo>
                    <a:pt x="68760" y="79910"/>
                  </a:moveTo>
                  <a:cubicBezTo>
                    <a:pt x="51570" y="79910"/>
                    <a:pt x="40110" y="91326"/>
                    <a:pt x="40110" y="108450"/>
                  </a:cubicBezTo>
                  <a:lnTo>
                    <a:pt x="40110" y="205483"/>
                  </a:lnTo>
                  <a:cubicBezTo>
                    <a:pt x="40110" y="222607"/>
                    <a:pt x="51570" y="236877"/>
                    <a:pt x="68760" y="236877"/>
                  </a:cubicBezTo>
                  <a:cubicBezTo>
                    <a:pt x="68760" y="236877"/>
                    <a:pt x="68760" y="236877"/>
                    <a:pt x="346663" y="236877"/>
                  </a:cubicBezTo>
                  <a:cubicBezTo>
                    <a:pt x="363852" y="236877"/>
                    <a:pt x="378177" y="222607"/>
                    <a:pt x="378177" y="205483"/>
                  </a:cubicBezTo>
                  <a:cubicBezTo>
                    <a:pt x="378177" y="205483"/>
                    <a:pt x="378177" y="205483"/>
                    <a:pt x="378177" y="108450"/>
                  </a:cubicBezTo>
                  <a:cubicBezTo>
                    <a:pt x="378177" y="91326"/>
                    <a:pt x="363852" y="79910"/>
                    <a:pt x="346663" y="79910"/>
                  </a:cubicBezTo>
                  <a:cubicBezTo>
                    <a:pt x="346663" y="79910"/>
                    <a:pt x="346663" y="79910"/>
                    <a:pt x="68760" y="79910"/>
                  </a:cubicBezTo>
                  <a:close/>
                  <a:moveTo>
                    <a:pt x="83084" y="0"/>
                  </a:moveTo>
                  <a:cubicBezTo>
                    <a:pt x="83084" y="0"/>
                    <a:pt x="83084" y="0"/>
                    <a:pt x="332338" y="0"/>
                  </a:cubicBezTo>
                  <a:cubicBezTo>
                    <a:pt x="349528" y="0"/>
                    <a:pt x="375312" y="8562"/>
                    <a:pt x="386772" y="19978"/>
                  </a:cubicBezTo>
                  <a:cubicBezTo>
                    <a:pt x="386772" y="19978"/>
                    <a:pt x="386772" y="19978"/>
                    <a:pt x="398232" y="28540"/>
                  </a:cubicBezTo>
                  <a:cubicBezTo>
                    <a:pt x="409692" y="39955"/>
                    <a:pt x="421152" y="59933"/>
                    <a:pt x="421152" y="77056"/>
                  </a:cubicBezTo>
                  <a:cubicBezTo>
                    <a:pt x="421152" y="77056"/>
                    <a:pt x="421152" y="77056"/>
                    <a:pt x="421152" y="413820"/>
                  </a:cubicBezTo>
                  <a:cubicBezTo>
                    <a:pt x="421152" y="428090"/>
                    <a:pt x="409692" y="442360"/>
                    <a:pt x="398232" y="442360"/>
                  </a:cubicBezTo>
                  <a:cubicBezTo>
                    <a:pt x="398232" y="442360"/>
                    <a:pt x="398232" y="442360"/>
                    <a:pt x="375312" y="442360"/>
                  </a:cubicBezTo>
                  <a:cubicBezTo>
                    <a:pt x="375312" y="442360"/>
                    <a:pt x="375312" y="442360"/>
                    <a:pt x="375312" y="476607"/>
                  </a:cubicBezTo>
                  <a:cubicBezTo>
                    <a:pt x="375312" y="493731"/>
                    <a:pt x="360987" y="508000"/>
                    <a:pt x="343798" y="508000"/>
                  </a:cubicBezTo>
                  <a:cubicBezTo>
                    <a:pt x="343798" y="508000"/>
                    <a:pt x="343798" y="508000"/>
                    <a:pt x="71625" y="508000"/>
                  </a:cubicBezTo>
                  <a:cubicBezTo>
                    <a:pt x="54435" y="508000"/>
                    <a:pt x="42975" y="493731"/>
                    <a:pt x="42975" y="476607"/>
                  </a:cubicBezTo>
                  <a:cubicBezTo>
                    <a:pt x="42975" y="476607"/>
                    <a:pt x="42975" y="476607"/>
                    <a:pt x="42975" y="442360"/>
                  </a:cubicBezTo>
                  <a:cubicBezTo>
                    <a:pt x="42975" y="442360"/>
                    <a:pt x="42975" y="442360"/>
                    <a:pt x="20055" y="442360"/>
                  </a:cubicBezTo>
                  <a:cubicBezTo>
                    <a:pt x="8595" y="442360"/>
                    <a:pt x="0" y="428090"/>
                    <a:pt x="0" y="413820"/>
                  </a:cubicBezTo>
                  <a:cubicBezTo>
                    <a:pt x="0" y="413820"/>
                    <a:pt x="0" y="413820"/>
                    <a:pt x="0" y="77056"/>
                  </a:cubicBezTo>
                  <a:cubicBezTo>
                    <a:pt x="0" y="59933"/>
                    <a:pt x="11460" y="37101"/>
                    <a:pt x="22920" y="25686"/>
                  </a:cubicBezTo>
                  <a:cubicBezTo>
                    <a:pt x="22920" y="25686"/>
                    <a:pt x="22920" y="25686"/>
                    <a:pt x="28650" y="19978"/>
                  </a:cubicBezTo>
                  <a:cubicBezTo>
                    <a:pt x="42975" y="8562"/>
                    <a:pt x="65895" y="0"/>
                    <a:pt x="83084" y="0"/>
                  </a:cubicBezTo>
                  <a:close/>
                </a:path>
              </a:pathLst>
            </a:custGeom>
            <a:solidFill>
              <a:schemeClr val="bg1"/>
            </a:solidFill>
            <a:ln>
              <a:noFill/>
            </a:ln>
          </p:spPr>
          <p:txBody>
            <a:bodyPr anchor="ctr"/>
            <a:lstStyle/>
            <a:p>
              <a:pPr algn="ctr" defTabSz="1219200"/>
              <a:endParaRPr sz="2400">
                <a:solidFill>
                  <a:srgbClr val="000000"/>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17" name="Freeform: Shape 24"/>
            <p:cNvSpPr/>
            <p:nvPr/>
          </p:nvSpPr>
          <p:spPr>
            <a:xfrm>
              <a:off x="3023259" y="2028348"/>
              <a:ext cx="1577932" cy="1159027"/>
            </a:xfrm>
            <a:custGeom>
              <a:avLst/>
              <a:gdLst>
                <a:gd name="connsiteX0" fmla="*/ 0 w 1577932"/>
                <a:gd name="connsiteY0" fmla="*/ 0 h 1159027"/>
                <a:gd name="connsiteX1" fmla="*/ 70214 w 1577932"/>
                <a:gd name="connsiteY1" fmla="*/ 3545 h 1159027"/>
                <a:gd name="connsiteX2" fmla="*/ 1557427 w 1577932"/>
                <a:gd name="connsiteY2" fmla="*/ 1103004 h 1159027"/>
                <a:gd name="connsiteX3" fmla="*/ 1577932 w 1577932"/>
                <a:gd name="connsiteY3" fmla="*/ 1159027 h 1159027"/>
                <a:gd name="connsiteX4" fmla="*/ 1573850 w 1577932"/>
                <a:gd name="connsiteY4" fmla="*/ 1156643 h 1159027"/>
                <a:gd name="connsiteX5" fmla="*/ 1522151 w 1577932"/>
                <a:gd name="connsiteY5" fmla="*/ 1142818 h 1159027"/>
                <a:gd name="connsiteX6" fmla="*/ 462794 w 1577932"/>
                <a:gd name="connsiteY6" fmla="*/ 981301 h 1159027"/>
                <a:gd name="connsiteX7" fmla="*/ 0 w 1577932"/>
                <a:gd name="connsiteY7" fmla="*/ 0 h 115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7932" h="1159027">
                  <a:moveTo>
                    <a:pt x="0" y="0"/>
                  </a:moveTo>
                  <a:lnTo>
                    <a:pt x="70214" y="3545"/>
                  </a:lnTo>
                  <a:cubicBezTo>
                    <a:pt x="741568" y="71725"/>
                    <a:pt x="1304785" y="505691"/>
                    <a:pt x="1557427" y="1103004"/>
                  </a:cubicBezTo>
                  <a:lnTo>
                    <a:pt x="1577932" y="1159027"/>
                  </a:lnTo>
                  <a:lnTo>
                    <a:pt x="1573850" y="1156643"/>
                  </a:lnTo>
                  <a:cubicBezTo>
                    <a:pt x="1559078" y="1150744"/>
                    <a:pt x="1541845" y="1146135"/>
                    <a:pt x="1522151" y="1142818"/>
                  </a:cubicBezTo>
                  <a:lnTo>
                    <a:pt x="462794" y="981301"/>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200"/>
              <a:endParaRPr sz="2400">
                <a:solidFill>
                  <a:srgbClr val="FFFFFF"/>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18" name="Freeform: Shape 20"/>
            <p:cNvSpPr>
              <a:spLocks noChangeAspect="1"/>
            </p:cNvSpPr>
            <p:nvPr/>
          </p:nvSpPr>
          <p:spPr bwMode="auto">
            <a:xfrm>
              <a:off x="3559695" y="2563539"/>
              <a:ext cx="282996" cy="282212"/>
            </a:xfrm>
            <a:custGeom>
              <a:avLst/>
              <a:gdLst>
                <a:gd name="connsiteX0" fmla="*/ 84666 w 508000"/>
                <a:gd name="connsiteY0" fmla="*/ 303955 h 506592"/>
                <a:gd name="connsiteX1" fmla="*/ 233680 w 508000"/>
                <a:gd name="connsiteY1" fmla="*/ 428915 h 506592"/>
                <a:gd name="connsiteX2" fmla="*/ 233680 w 508000"/>
                <a:gd name="connsiteY2" fmla="*/ 408651 h 506592"/>
                <a:gd name="connsiteX3" fmla="*/ 254000 w 508000"/>
                <a:gd name="connsiteY3" fmla="*/ 391765 h 506592"/>
                <a:gd name="connsiteX4" fmla="*/ 274320 w 508000"/>
                <a:gd name="connsiteY4" fmla="*/ 408651 h 506592"/>
                <a:gd name="connsiteX5" fmla="*/ 274320 w 508000"/>
                <a:gd name="connsiteY5" fmla="*/ 428915 h 506592"/>
                <a:gd name="connsiteX6" fmla="*/ 423334 w 508000"/>
                <a:gd name="connsiteY6" fmla="*/ 303955 h 506592"/>
                <a:gd name="connsiteX7" fmla="*/ 254000 w 508000"/>
                <a:gd name="connsiteY7" fmla="*/ 371501 h 506592"/>
                <a:gd name="connsiteX8" fmla="*/ 84666 w 508000"/>
                <a:gd name="connsiteY8" fmla="*/ 303955 h 506592"/>
                <a:gd name="connsiteX9" fmla="*/ 362374 w 508000"/>
                <a:gd name="connsiteY9" fmla="*/ 209392 h 506592"/>
                <a:gd name="connsiteX10" fmla="*/ 372534 w 508000"/>
                <a:gd name="connsiteY10" fmla="*/ 253296 h 506592"/>
                <a:gd name="connsiteX11" fmla="*/ 362374 w 508000"/>
                <a:gd name="connsiteY11" fmla="*/ 297201 h 506592"/>
                <a:gd name="connsiteX12" fmla="*/ 423334 w 508000"/>
                <a:gd name="connsiteY12" fmla="*/ 253296 h 506592"/>
                <a:gd name="connsiteX13" fmla="*/ 362374 w 508000"/>
                <a:gd name="connsiteY13" fmla="*/ 209392 h 506592"/>
                <a:gd name="connsiteX14" fmla="*/ 145626 w 508000"/>
                <a:gd name="connsiteY14" fmla="*/ 209392 h 506592"/>
                <a:gd name="connsiteX15" fmla="*/ 88053 w 508000"/>
                <a:gd name="connsiteY15" fmla="*/ 253296 h 506592"/>
                <a:gd name="connsiteX16" fmla="*/ 145626 w 508000"/>
                <a:gd name="connsiteY16" fmla="*/ 297201 h 506592"/>
                <a:gd name="connsiteX17" fmla="*/ 138853 w 508000"/>
                <a:gd name="connsiteY17" fmla="*/ 253296 h 506592"/>
                <a:gd name="connsiteX18" fmla="*/ 145626 w 508000"/>
                <a:gd name="connsiteY18" fmla="*/ 209392 h 506592"/>
                <a:gd name="connsiteX19" fmla="*/ 254413 w 508000"/>
                <a:gd name="connsiteY19" fmla="*/ 205451 h 506592"/>
                <a:gd name="connsiteX20" fmla="*/ 305363 w 508000"/>
                <a:gd name="connsiteY20" fmla="*/ 253005 h 506592"/>
                <a:gd name="connsiteX21" fmla="*/ 254413 w 508000"/>
                <a:gd name="connsiteY21" fmla="*/ 303955 h 506592"/>
                <a:gd name="connsiteX22" fmla="*/ 206859 w 508000"/>
                <a:gd name="connsiteY22" fmla="*/ 253005 h 506592"/>
                <a:gd name="connsiteX23" fmla="*/ 254413 w 508000"/>
                <a:gd name="connsiteY23" fmla="*/ 205451 h 506592"/>
                <a:gd name="connsiteX24" fmla="*/ 254000 w 508000"/>
                <a:gd name="connsiteY24" fmla="*/ 175618 h 506592"/>
                <a:gd name="connsiteX25" fmla="*/ 176106 w 508000"/>
                <a:gd name="connsiteY25" fmla="*/ 253296 h 506592"/>
                <a:gd name="connsiteX26" fmla="*/ 254000 w 508000"/>
                <a:gd name="connsiteY26" fmla="*/ 330974 h 506592"/>
                <a:gd name="connsiteX27" fmla="*/ 331894 w 508000"/>
                <a:gd name="connsiteY27" fmla="*/ 253296 h 506592"/>
                <a:gd name="connsiteX28" fmla="*/ 254000 w 508000"/>
                <a:gd name="connsiteY28" fmla="*/ 175618 h 506592"/>
                <a:gd name="connsiteX29" fmla="*/ 233680 w 508000"/>
                <a:gd name="connsiteY29" fmla="*/ 77677 h 506592"/>
                <a:gd name="connsiteX30" fmla="*/ 84666 w 508000"/>
                <a:gd name="connsiteY30" fmla="*/ 202637 h 506592"/>
                <a:gd name="connsiteX31" fmla="*/ 254000 w 508000"/>
                <a:gd name="connsiteY31" fmla="*/ 138468 h 506592"/>
                <a:gd name="connsiteX32" fmla="*/ 423334 w 508000"/>
                <a:gd name="connsiteY32" fmla="*/ 202637 h 506592"/>
                <a:gd name="connsiteX33" fmla="*/ 274320 w 508000"/>
                <a:gd name="connsiteY33" fmla="*/ 77677 h 506592"/>
                <a:gd name="connsiteX34" fmla="*/ 274320 w 508000"/>
                <a:gd name="connsiteY34" fmla="*/ 97941 h 506592"/>
                <a:gd name="connsiteX35" fmla="*/ 254000 w 508000"/>
                <a:gd name="connsiteY35" fmla="*/ 118205 h 506592"/>
                <a:gd name="connsiteX36" fmla="*/ 233680 w 508000"/>
                <a:gd name="connsiteY36" fmla="*/ 97941 h 506592"/>
                <a:gd name="connsiteX37" fmla="*/ 233680 w 508000"/>
                <a:gd name="connsiteY37" fmla="*/ 77677 h 506592"/>
                <a:gd name="connsiteX38" fmla="*/ 254000 w 508000"/>
                <a:gd name="connsiteY38" fmla="*/ 0 h 506592"/>
                <a:gd name="connsiteX39" fmla="*/ 274320 w 508000"/>
                <a:gd name="connsiteY39" fmla="*/ 20264 h 506592"/>
                <a:gd name="connsiteX40" fmla="*/ 274320 w 508000"/>
                <a:gd name="connsiteY40" fmla="*/ 40527 h 506592"/>
                <a:gd name="connsiteX41" fmla="*/ 470747 w 508000"/>
                <a:gd name="connsiteY41" fmla="*/ 233033 h 506592"/>
                <a:gd name="connsiteX42" fmla="*/ 491067 w 508000"/>
                <a:gd name="connsiteY42" fmla="*/ 233033 h 506592"/>
                <a:gd name="connsiteX43" fmla="*/ 508000 w 508000"/>
                <a:gd name="connsiteY43" fmla="*/ 253296 h 506592"/>
                <a:gd name="connsiteX44" fmla="*/ 491067 w 508000"/>
                <a:gd name="connsiteY44" fmla="*/ 273560 h 506592"/>
                <a:gd name="connsiteX45" fmla="*/ 470747 w 508000"/>
                <a:gd name="connsiteY45" fmla="*/ 273560 h 506592"/>
                <a:gd name="connsiteX46" fmla="*/ 274320 w 508000"/>
                <a:gd name="connsiteY46" fmla="*/ 469442 h 506592"/>
                <a:gd name="connsiteX47" fmla="*/ 274320 w 508000"/>
                <a:gd name="connsiteY47" fmla="*/ 489706 h 506592"/>
                <a:gd name="connsiteX48" fmla="*/ 254000 w 508000"/>
                <a:gd name="connsiteY48" fmla="*/ 506592 h 506592"/>
                <a:gd name="connsiteX49" fmla="*/ 233680 w 508000"/>
                <a:gd name="connsiteY49" fmla="*/ 489706 h 506592"/>
                <a:gd name="connsiteX50" fmla="*/ 233680 w 508000"/>
                <a:gd name="connsiteY50" fmla="*/ 469442 h 506592"/>
                <a:gd name="connsiteX51" fmla="*/ 40640 w 508000"/>
                <a:gd name="connsiteY51" fmla="*/ 273560 h 506592"/>
                <a:gd name="connsiteX52" fmla="*/ 20320 w 508000"/>
                <a:gd name="connsiteY52" fmla="*/ 273560 h 506592"/>
                <a:gd name="connsiteX53" fmla="*/ 0 w 508000"/>
                <a:gd name="connsiteY53" fmla="*/ 253296 h 506592"/>
                <a:gd name="connsiteX54" fmla="*/ 20320 w 508000"/>
                <a:gd name="connsiteY54" fmla="*/ 233033 h 506592"/>
                <a:gd name="connsiteX55" fmla="*/ 40640 w 508000"/>
                <a:gd name="connsiteY55" fmla="*/ 233033 h 506592"/>
                <a:gd name="connsiteX56" fmla="*/ 233680 w 508000"/>
                <a:gd name="connsiteY56" fmla="*/ 40527 h 506592"/>
                <a:gd name="connsiteX57" fmla="*/ 233680 w 508000"/>
                <a:gd name="connsiteY57" fmla="*/ 20264 h 506592"/>
                <a:gd name="connsiteX58" fmla="*/ 254000 w 508000"/>
                <a:gd name="connsiteY58" fmla="*/ 0 h 50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08000" h="506592">
                  <a:moveTo>
                    <a:pt x="84666" y="303955"/>
                  </a:moveTo>
                  <a:cubicBezTo>
                    <a:pt x="104986" y="371501"/>
                    <a:pt x="165946" y="422160"/>
                    <a:pt x="233680" y="428915"/>
                  </a:cubicBezTo>
                  <a:cubicBezTo>
                    <a:pt x="233680" y="428915"/>
                    <a:pt x="233680" y="428915"/>
                    <a:pt x="233680" y="408651"/>
                  </a:cubicBezTo>
                  <a:cubicBezTo>
                    <a:pt x="233680" y="398519"/>
                    <a:pt x="243840" y="391765"/>
                    <a:pt x="254000" y="391765"/>
                  </a:cubicBezTo>
                  <a:cubicBezTo>
                    <a:pt x="264160" y="391765"/>
                    <a:pt x="274320" y="398519"/>
                    <a:pt x="274320" y="408651"/>
                  </a:cubicBezTo>
                  <a:cubicBezTo>
                    <a:pt x="274320" y="408651"/>
                    <a:pt x="274320" y="408651"/>
                    <a:pt x="274320" y="428915"/>
                  </a:cubicBezTo>
                  <a:cubicBezTo>
                    <a:pt x="345440" y="422160"/>
                    <a:pt x="403014" y="371501"/>
                    <a:pt x="423334" y="303955"/>
                  </a:cubicBezTo>
                  <a:cubicBezTo>
                    <a:pt x="386080" y="334351"/>
                    <a:pt x="325120" y="371501"/>
                    <a:pt x="254000" y="371501"/>
                  </a:cubicBezTo>
                  <a:cubicBezTo>
                    <a:pt x="186266" y="371501"/>
                    <a:pt x="125306" y="334351"/>
                    <a:pt x="84666" y="303955"/>
                  </a:cubicBezTo>
                  <a:close/>
                  <a:moveTo>
                    <a:pt x="362374" y="209392"/>
                  </a:moveTo>
                  <a:cubicBezTo>
                    <a:pt x="369147" y="222901"/>
                    <a:pt x="372534" y="239787"/>
                    <a:pt x="372534" y="253296"/>
                  </a:cubicBezTo>
                  <a:cubicBezTo>
                    <a:pt x="372534" y="270183"/>
                    <a:pt x="369147" y="283692"/>
                    <a:pt x="362374" y="297201"/>
                  </a:cubicBezTo>
                  <a:cubicBezTo>
                    <a:pt x="389467" y="283692"/>
                    <a:pt x="409787" y="266805"/>
                    <a:pt x="423334" y="253296"/>
                  </a:cubicBezTo>
                  <a:cubicBezTo>
                    <a:pt x="409787" y="243164"/>
                    <a:pt x="389467" y="226278"/>
                    <a:pt x="362374" y="209392"/>
                  </a:cubicBezTo>
                  <a:close/>
                  <a:moveTo>
                    <a:pt x="145626" y="209392"/>
                  </a:moveTo>
                  <a:cubicBezTo>
                    <a:pt x="118533" y="226278"/>
                    <a:pt x="98213" y="243164"/>
                    <a:pt x="88053" y="253296"/>
                  </a:cubicBezTo>
                  <a:cubicBezTo>
                    <a:pt x="98213" y="266805"/>
                    <a:pt x="118533" y="283692"/>
                    <a:pt x="145626" y="297201"/>
                  </a:cubicBezTo>
                  <a:cubicBezTo>
                    <a:pt x="138853" y="283692"/>
                    <a:pt x="138853" y="270183"/>
                    <a:pt x="138853" y="253296"/>
                  </a:cubicBezTo>
                  <a:cubicBezTo>
                    <a:pt x="138853" y="239787"/>
                    <a:pt x="138853" y="222901"/>
                    <a:pt x="145626" y="209392"/>
                  </a:cubicBezTo>
                  <a:close/>
                  <a:moveTo>
                    <a:pt x="254413" y="205451"/>
                  </a:moveTo>
                  <a:cubicBezTo>
                    <a:pt x="281586" y="205451"/>
                    <a:pt x="305363" y="225831"/>
                    <a:pt x="305363" y="253005"/>
                  </a:cubicBezTo>
                  <a:cubicBezTo>
                    <a:pt x="305363" y="280178"/>
                    <a:pt x="281586" y="303955"/>
                    <a:pt x="254413" y="303955"/>
                  </a:cubicBezTo>
                  <a:cubicBezTo>
                    <a:pt x="227239" y="303955"/>
                    <a:pt x="206859" y="280178"/>
                    <a:pt x="206859" y="253005"/>
                  </a:cubicBezTo>
                  <a:cubicBezTo>
                    <a:pt x="206859" y="225831"/>
                    <a:pt x="227239" y="205451"/>
                    <a:pt x="254413" y="205451"/>
                  </a:cubicBezTo>
                  <a:close/>
                  <a:moveTo>
                    <a:pt x="254000" y="175618"/>
                  </a:moveTo>
                  <a:cubicBezTo>
                    <a:pt x="209974" y="175618"/>
                    <a:pt x="176106" y="209392"/>
                    <a:pt x="176106" y="253296"/>
                  </a:cubicBezTo>
                  <a:cubicBezTo>
                    <a:pt x="176106" y="297201"/>
                    <a:pt x="209974" y="330974"/>
                    <a:pt x="254000" y="330974"/>
                  </a:cubicBezTo>
                  <a:cubicBezTo>
                    <a:pt x="298027" y="330974"/>
                    <a:pt x="331894" y="297201"/>
                    <a:pt x="331894" y="253296"/>
                  </a:cubicBezTo>
                  <a:cubicBezTo>
                    <a:pt x="331894" y="209392"/>
                    <a:pt x="298027" y="175618"/>
                    <a:pt x="254000" y="175618"/>
                  </a:cubicBezTo>
                  <a:close/>
                  <a:moveTo>
                    <a:pt x="233680" y="77677"/>
                  </a:moveTo>
                  <a:cubicBezTo>
                    <a:pt x="165946" y="87809"/>
                    <a:pt x="104986" y="138468"/>
                    <a:pt x="84666" y="202637"/>
                  </a:cubicBezTo>
                  <a:cubicBezTo>
                    <a:pt x="125306" y="172241"/>
                    <a:pt x="186266" y="138468"/>
                    <a:pt x="254000" y="138468"/>
                  </a:cubicBezTo>
                  <a:cubicBezTo>
                    <a:pt x="325120" y="138468"/>
                    <a:pt x="386080" y="172241"/>
                    <a:pt x="423334" y="202637"/>
                  </a:cubicBezTo>
                  <a:cubicBezTo>
                    <a:pt x="403014" y="138468"/>
                    <a:pt x="345440" y="87809"/>
                    <a:pt x="274320" y="77677"/>
                  </a:cubicBezTo>
                  <a:cubicBezTo>
                    <a:pt x="274320" y="77677"/>
                    <a:pt x="274320" y="77677"/>
                    <a:pt x="274320" y="97941"/>
                  </a:cubicBezTo>
                  <a:cubicBezTo>
                    <a:pt x="274320" y="108073"/>
                    <a:pt x="264160" y="118205"/>
                    <a:pt x="254000" y="118205"/>
                  </a:cubicBezTo>
                  <a:cubicBezTo>
                    <a:pt x="243840" y="118205"/>
                    <a:pt x="233680" y="108073"/>
                    <a:pt x="233680" y="97941"/>
                  </a:cubicBezTo>
                  <a:cubicBezTo>
                    <a:pt x="233680" y="97941"/>
                    <a:pt x="233680" y="97941"/>
                    <a:pt x="233680" y="77677"/>
                  </a:cubicBezTo>
                  <a:close/>
                  <a:moveTo>
                    <a:pt x="254000" y="0"/>
                  </a:moveTo>
                  <a:cubicBezTo>
                    <a:pt x="264160" y="0"/>
                    <a:pt x="274320" y="10132"/>
                    <a:pt x="274320" y="20264"/>
                  </a:cubicBezTo>
                  <a:cubicBezTo>
                    <a:pt x="274320" y="20264"/>
                    <a:pt x="274320" y="20264"/>
                    <a:pt x="274320" y="40527"/>
                  </a:cubicBezTo>
                  <a:cubicBezTo>
                    <a:pt x="375920" y="50659"/>
                    <a:pt x="460587" y="131714"/>
                    <a:pt x="470747" y="233033"/>
                  </a:cubicBezTo>
                  <a:cubicBezTo>
                    <a:pt x="470747" y="233033"/>
                    <a:pt x="470747" y="233033"/>
                    <a:pt x="491067" y="233033"/>
                  </a:cubicBezTo>
                  <a:cubicBezTo>
                    <a:pt x="501227" y="233033"/>
                    <a:pt x="508000" y="243164"/>
                    <a:pt x="508000" y="253296"/>
                  </a:cubicBezTo>
                  <a:cubicBezTo>
                    <a:pt x="508000" y="263428"/>
                    <a:pt x="501227" y="273560"/>
                    <a:pt x="491067" y="273560"/>
                  </a:cubicBezTo>
                  <a:cubicBezTo>
                    <a:pt x="491067" y="273560"/>
                    <a:pt x="491067" y="273560"/>
                    <a:pt x="470747" y="273560"/>
                  </a:cubicBezTo>
                  <a:cubicBezTo>
                    <a:pt x="460587" y="374878"/>
                    <a:pt x="375920" y="459310"/>
                    <a:pt x="274320" y="469442"/>
                  </a:cubicBezTo>
                  <a:cubicBezTo>
                    <a:pt x="274320" y="469442"/>
                    <a:pt x="274320" y="469442"/>
                    <a:pt x="274320" y="489706"/>
                  </a:cubicBezTo>
                  <a:cubicBezTo>
                    <a:pt x="274320" y="499838"/>
                    <a:pt x="264160" y="506592"/>
                    <a:pt x="254000" y="506592"/>
                  </a:cubicBezTo>
                  <a:cubicBezTo>
                    <a:pt x="243840" y="506592"/>
                    <a:pt x="233680" y="499838"/>
                    <a:pt x="233680" y="489706"/>
                  </a:cubicBezTo>
                  <a:cubicBezTo>
                    <a:pt x="233680" y="489706"/>
                    <a:pt x="233680" y="489706"/>
                    <a:pt x="233680" y="469442"/>
                  </a:cubicBezTo>
                  <a:cubicBezTo>
                    <a:pt x="132080" y="459310"/>
                    <a:pt x="50800" y="374878"/>
                    <a:pt x="40640" y="273560"/>
                  </a:cubicBezTo>
                  <a:cubicBezTo>
                    <a:pt x="40640" y="273560"/>
                    <a:pt x="40640" y="273560"/>
                    <a:pt x="20320" y="273560"/>
                  </a:cubicBezTo>
                  <a:cubicBezTo>
                    <a:pt x="10160" y="273560"/>
                    <a:pt x="0" y="263428"/>
                    <a:pt x="0" y="253296"/>
                  </a:cubicBezTo>
                  <a:cubicBezTo>
                    <a:pt x="0" y="243164"/>
                    <a:pt x="10160" y="233033"/>
                    <a:pt x="20320" y="233033"/>
                  </a:cubicBezTo>
                  <a:cubicBezTo>
                    <a:pt x="20320" y="233033"/>
                    <a:pt x="20320" y="233033"/>
                    <a:pt x="40640" y="233033"/>
                  </a:cubicBezTo>
                  <a:cubicBezTo>
                    <a:pt x="50800" y="131714"/>
                    <a:pt x="132080" y="50659"/>
                    <a:pt x="233680" y="40527"/>
                  </a:cubicBezTo>
                  <a:cubicBezTo>
                    <a:pt x="233680" y="40527"/>
                    <a:pt x="233680" y="40527"/>
                    <a:pt x="233680" y="20264"/>
                  </a:cubicBezTo>
                  <a:cubicBezTo>
                    <a:pt x="233680" y="10132"/>
                    <a:pt x="243840" y="0"/>
                    <a:pt x="254000" y="0"/>
                  </a:cubicBezTo>
                  <a:close/>
                </a:path>
              </a:pathLst>
            </a:custGeom>
            <a:solidFill>
              <a:schemeClr val="bg1"/>
            </a:solidFill>
            <a:ln>
              <a:noFill/>
            </a:ln>
          </p:spPr>
          <p:txBody>
            <a:bodyPr anchor="ctr"/>
            <a:lstStyle/>
            <a:p>
              <a:pPr algn="ctr" defTabSz="1219200"/>
              <a:endParaRPr sz="2400">
                <a:solidFill>
                  <a:srgbClr val="000000"/>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15" name="Freeform: Shape 7"/>
            <p:cNvSpPr/>
            <p:nvPr/>
          </p:nvSpPr>
          <p:spPr>
            <a:xfrm>
              <a:off x="2004151" y="4862758"/>
              <a:ext cx="1873324" cy="778623"/>
            </a:xfrm>
            <a:custGeom>
              <a:avLst/>
              <a:gdLst>
                <a:gd name="connsiteX0" fmla="*/ 936665 w 1873324"/>
                <a:gd name="connsiteY0" fmla="*/ 0 h 778623"/>
                <a:gd name="connsiteX1" fmla="*/ 1873324 w 1873324"/>
                <a:gd name="connsiteY1" fmla="*/ 516199 h 778623"/>
                <a:gd name="connsiteX2" fmla="*/ 1802046 w 1873324"/>
                <a:gd name="connsiteY2" fmla="*/ 559501 h 778623"/>
                <a:gd name="connsiteX3" fmla="*/ 936666 w 1873324"/>
                <a:gd name="connsiteY3" fmla="*/ 778623 h 778623"/>
                <a:gd name="connsiteX4" fmla="*/ 71286 w 1873324"/>
                <a:gd name="connsiteY4" fmla="*/ 559501 h 778623"/>
                <a:gd name="connsiteX5" fmla="*/ 0 w 1873324"/>
                <a:gd name="connsiteY5" fmla="*/ 516193 h 778623"/>
                <a:gd name="connsiteX6" fmla="*/ 936665 w 1873324"/>
                <a:gd name="connsiteY6" fmla="*/ 0 h 778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3324" h="778623">
                  <a:moveTo>
                    <a:pt x="936665" y="0"/>
                  </a:moveTo>
                  <a:lnTo>
                    <a:pt x="1873324" y="516199"/>
                  </a:lnTo>
                  <a:lnTo>
                    <a:pt x="1802046" y="559501"/>
                  </a:lnTo>
                  <a:cubicBezTo>
                    <a:pt x="1544800" y="699245"/>
                    <a:pt x="1250003" y="778623"/>
                    <a:pt x="936666" y="778623"/>
                  </a:cubicBezTo>
                  <a:cubicBezTo>
                    <a:pt x="623329" y="778623"/>
                    <a:pt x="328532" y="699245"/>
                    <a:pt x="71286" y="559501"/>
                  </a:cubicBezTo>
                  <a:lnTo>
                    <a:pt x="0" y="516193"/>
                  </a:lnTo>
                  <a:lnTo>
                    <a:pt x="936665" y="0"/>
                  </a:lnTo>
                  <a:close/>
                </a:path>
              </a:pathLst>
            </a:custGeom>
            <a:solidFill>
              <a:srgbClr val="3942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200"/>
              <a:endParaRPr sz="2400">
                <a:solidFill>
                  <a:srgbClr val="FFFFFF"/>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16" name="Freeform: Shape 21"/>
            <p:cNvSpPr>
              <a:spLocks noChangeAspect="1"/>
            </p:cNvSpPr>
            <p:nvPr/>
          </p:nvSpPr>
          <p:spPr bwMode="auto">
            <a:xfrm>
              <a:off x="2838716" y="5110571"/>
              <a:ext cx="228679" cy="282995"/>
            </a:xfrm>
            <a:custGeom>
              <a:avLst/>
              <a:gdLst>
                <a:gd name="connsiteX0" fmla="*/ 206056 w 410498"/>
                <a:gd name="connsiteY0" fmla="*/ 251527 h 508000"/>
                <a:gd name="connsiteX1" fmla="*/ 216200 w 410498"/>
                <a:gd name="connsiteY1" fmla="*/ 253219 h 508000"/>
                <a:gd name="connsiteX2" fmla="*/ 211128 w 410498"/>
                <a:gd name="connsiteY2" fmla="*/ 283675 h 508000"/>
                <a:gd name="connsiteX3" fmla="*/ 184078 w 410498"/>
                <a:gd name="connsiteY3" fmla="*/ 315822 h 508000"/>
                <a:gd name="connsiteX4" fmla="*/ 168862 w 410498"/>
                <a:gd name="connsiteY4" fmla="*/ 297210 h 508000"/>
                <a:gd name="connsiteX5" fmla="*/ 206056 w 410498"/>
                <a:gd name="connsiteY5" fmla="*/ 251527 h 508000"/>
                <a:gd name="connsiteX6" fmla="*/ 206094 w 410498"/>
                <a:gd name="connsiteY6" fmla="*/ 175521 h 508000"/>
                <a:gd name="connsiteX7" fmla="*/ 87843 w 410498"/>
                <a:gd name="connsiteY7" fmla="*/ 295349 h 508000"/>
                <a:gd name="connsiteX8" fmla="*/ 185822 w 410498"/>
                <a:gd name="connsiteY8" fmla="*/ 394924 h 508000"/>
                <a:gd name="connsiteX9" fmla="*/ 244947 w 410498"/>
                <a:gd name="connsiteY9" fmla="*/ 383110 h 508000"/>
                <a:gd name="connsiteX10" fmla="*/ 238190 w 410498"/>
                <a:gd name="connsiteY10" fmla="*/ 364545 h 508000"/>
                <a:gd name="connsiteX11" fmla="*/ 192579 w 410498"/>
                <a:gd name="connsiteY11" fmla="*/ 374671 h 508000"/>
                <a:gd name="connsiteX12" fmla="*/ 111493 w 410498"/>
                <a:gd name="connsiteY12" fmla="*/ 291974 h 508000"/>
                <a:gd name="connsiteX13" fmla="*/ 202715 w 410498"/>
                <a:gd name="connsiteY13" fmla="*/ 194086 h 508000"/>
                <a:gd name="connsiteX14" fmla="*/ 278733 w 410498"/>
                <a:gd name="connsiteY14" fmla="*/ 266658 h 508000"/>
                <a:gd name="connsiteX15" fmla="*/ 246637 w 410498"/>
                <a:gd name="connsiteY15" fmla="*/ 320665 h 508000"/>
                <a:gd name="connsiteX16" fmla="*/ 239879 w 410498"/>
                <a:gd name="connsiteY16" fmla="*/ 293661 h 508000"/>
                <a:gd name="connsiteX17" fmla="*/ 248326 w 410498"/>
                <a:gd name="connsiteY17" fmla="*/ 234591 h 508000"/>
                <a:gd name="connsiteX18" fmla="*/ 211162 w 410498"/>
                <a:gd name="connsiteY18" fmla="*/ 226153 h 508000"/>
                <a:gd name="connsiteX19" fmla="*/ 136833 w 410498"/>
                <a:gd name="connsiteY19" fmla="*/ 300412 h 508000"/>
                <a:gd name="connsiteX20" fmla="*/ 172308 w 410498"/>
                <a:gd name="connsiteY20" fmla="*/ 340917 h 508000"/>
                <a:gd name="connsiteX21" fmla="*/ 212851 w 410498"/>
                <a:gd name="connsiteY21" fmla="*/ 317289 h 508000"/>
                <a:gd name="connsiteX22" fmla="*/ 214540 w 410498"/>
                <a:gd name="connsiteY22" fmla="*/ 317289 h 508000"/>
                <a:gd name="connsiteX23" fmla="*/ 241569 w 410498"/>
                <a:gd name="connsiteY23" fmla="*/ 340917 h 508000"/>
                <a:gd name="connsiteX24" fmla="*/ 300694 w 410498"/>
                <a:gd name="connsiteY24" fmla="*/ 266658 h 508000"/>
                <a:gd name="connsiteX25" fmla="*/ 206094 w 410498"/>
                <a:gd name="connsiteY25" fmla="*/ 175521 h 508000"/>
                <a:gd name="connsiteX26" fmla="*/ 59125 w 410498"/>
                <a:gd name="connsiteY26" fmla="*/ 21940 h 508000"/>
                <a:gd name="connsiteX27" fmla="*/ 25339 w 410498"/>
                <a:gd name="connsiteY27" fmla="*/ 47256 h 508000"/>
                <a:gd name="connsiteX28" fmla="*/ 363198 w 410498"/>
                <a:gd name="connsiteY28" fmla="*/ 47256 h 508000"/>
                <a:gd name="connsiteX29" fmla="*/ 363198 w 410498"/>
                <a:gd name="connsiteY29" fmla="*/ 475934 h 508000"/>
                <a:gd name="connsiteX30" fmla="*/ 388537 w 410498"/>
                <a:gd name="connsiteY30" fmla="*/ 455681 h 508000"/>
                <a:gd name="connsiteX31" fmla="*/ 388537 w 410498"/>
                <a:gd name="connsiteY31" fmla="*/ 21940 h 508000"/>
                <a:gd name="connsiteX32" fmla="*/ 59125 w 410498"/>
                <a:gd name="connsiteY32" fmla="*/ 21940 h 508000"/>
                <a:gd name="connsiteX33" fmla="*/ 48989 w 410498"/>
                <a:gd name="connsiteY33" fmla="*/ 0 h 508000"/>
                <a:gd name="connsiteX34" fmla="*/ 402052 w 410498"/>
                <a:gd name="connsiteY34" fmla="*/ 0 h 508000"/>
                <a:gd name="connsiteX35" fmla="*/ 410498 w 410498"/>
                <a:gd name="connsiteY35" fmla="*/ 8438 h 508000"/>
                <a:gd name="connsiteX36" fmla="*/ 410498 w 410498"/>
                <a:gd name="connsiteY36" fmla="*/ 462432 h 508000"/>
                <a:gd name="connsiteX37" fmla="*/ 405430 w 410498"/>
                <a:gd name="connsiteY37" fmla="*/ 477621 h 508000"/>
                <a:gd name="connsiteX38" fmla="*/ 363198 w 410498"/>
                <a:gd name="connsiteY38" fmla="*/ 508000 h 508000"/>
                <a:gd name="connsiteX39" fmla="*/ 0 w 410498"/>
                <a:gd name="connsiteY39" fmla="*/ 508000 h 508000"/>
                <a:gd name="connsiteX40" fmla="*/ 0 w 410498"/>
                <a:gd name="connsiteY40" fmla="*/ 55694 h 508000"/>
                <a:gd name="connsiteX41" fmla="*/ 48989 w 410498"/>
                <a:gd name="connsiteY41"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10498" h="508000">
                  <a:moveTo>
                    <a:pt x="206056" y="251527"/>
                  </a:moveTo>
                  <a:cubicBezTo>
                    <a:pt x="211128" y="251527"/>
                    <a:pt x="212819" y="251527"/>
                    <a:pt x="216200" y="253219"/>
                  </a:cubicBezTo>
                  <a:cubicBezTo>
                    <a:pt x="216200" y="253219"/>
                    <a:pt x="216200" y="253219"/>
                    <a:pt x="211128" y="283675"/>
                  </a:cubicBezTo>
                  <a:cubicBezTo>
                    <a:pt x="209437" y="300594"/>
                    <a:pt x="195912" y="315822"/>
                    <a:pt x="184078" y="315822"/>
                  </a:cubicBezTo>
                  <a:cubicBezTo>
                    <a:pt x="173934" y="315822"/>
                    <a:pt x="168862" y="309054"/>
                    <a:pt x="168862" y="297210"/>
                  </a:cubicBezTo>
                  <a:cubicBezTo>
                    <a:pt x="168862" y="271831"/>
                    <a:pt x="185768" y="251527"/>
                    <a:pt x="206056" y="251527"/>
                  </a:cubicBezTo>
                  <a:close/>
                  <a:moveTo>
                    <a:pt x="206094" y="175521"/>
                  </a:moveTo>
                  <a:cubicBezTo>
                    <a:pt x="135143" y="175521"/>
                    <a:pt x="87843" y="231216"/>
                    <a:pt x="87843" y="295349"/>
                  </a:cubicBezTo>
                  <a:cubicBezTo>
                    <a:pt x="87843" y="357794"/>
                    <a:pt x="133454" y="394924"/>
                    <a:pt x="185822" y="394924"/>
                  </a:cubicBezTo>
                  <a:cubicBezTo>
                    <a:pt x="209472" y="394924"/>
                    <a:pt x="224676" y="391548"/>
                    <a:pt x="244947" y="383110"/>
                  </a:cubicBezTo>
                  <a:cubicBezTo>
                    <a:pt x="244947" y="383110"/>
                    <a:pt x="244947" y="383110"/>
                    <a:pt x="238190" y="364545"/>
                  </a:cubicBezTo>
                  <a:cubicBezTo>
                    <a:pt x="226365" y="371296"/>
                    <a:pt x="209472" y="374671"/>
                    <a:pt x="192579" y="374671"/>
                  </a:cubicBezTo>
                  <a:cubicBezTo>
                    <a:pt x="145279" y="374671"/>
                    <a:pt x="111493" y="344292"/>
                    <a:pt x="111493" y="291974"/>
                  </a:cubicBezTo>
                  <a:cubicBezTo>
                    <a:pt x="111493" y="231216"/>
                    <a:pt x="153726" y="194086"/>
                    <a:pt x="202715" y="194086"/>
                  </a:cubicBezTo>
                  <a:cubicBezTo>
                    <a:pt x="251705" y="194086"/>
                    <a:pt x="278733" y="226153"/>
                    <a:pt x="278733" y="266658"/>
                  </a:cubicBezTo>
                  <a:cubicBezTo>
                    <a:pt x="278733" y="303788"/>
                    <a:pt x="260151" y="320665"/>
                    <a:pt x="246637" y="320665"/>
                  </a:cubicBezTo>
                  <a:cubicBezTo>
                    <a:pt x="238190" y="320665"/>
                    <a:pt x="236501" y="312226"/>
                    <a:pt x="239879" y="293661"/>
                  </a:cubicBezTo>
                  <a:cubicBezTo>
                    <a:pt x="239879" y="293661"/>
                    <a:pt x="239879" y="293661"/>
                    <a:pt x="248326" y="234591"/>
                  </a:cubicBezTo>
                  <a:cubicBezTo>
                    <a:pt x="241569" y="229528"/>
                    <a:pt x="224676" y="226153"/>
                    <a:pt x="211162" y="226153"/>
                  </a:cubicBezTo>
                  <a:cubicBezTo>
                    <a:pt x="165551" y="226153"/>
                    <a:pt x="136833" y="261595"/>
                    <a:pt x="136833" y="300412"/>
                  </a:cubicBezTo>
                  <a:cubicBezTo>
                    <a:pt x="136833" y="325728"/>
                    <a:pt x="152036" y="340917"/>
                    <a:pt x="172308" y="340917"/>
                  </a:cubicBezTo>
                  <a:cubicBezTo>
                    <a:pt x="189201" y="340917"/>
                    <a:pt x="204404" y="332479"/>
                    <a:pt x="212851" y="317289"/>
                  </a:cubicBezTo>
                  <a:cubicBezTo>
                    <a:pt x="212851" y="317289"/>
                    <a:pt x="212851" y="317289"/>
                    <a:pt x="214540" y="317289"/>
                  </a:cubicBezTo>
                  <a:cubicBezTo>
                    <a:pt x="216229" y="334166"/>
                    <a:pt x="226365" y="340917"/>
                    <a:pt x="241569" y="340917"/>
                  </a:cubicBezTo>
                  <a:cubicBezTo>
                    <a:pt x="275355" y="340917"/>
                    <a:pt x="300694" y="312226"/>
                    <a:pt x="300694" y="266658"/>
                  </a:cubicBezTo>
                  <a:cubicBezTo>
                    <a:pt x="300694" y="212651"/>
                    <a:pt x="261840" y="175521"/>
                    <a:pt x="206094" y="175521"/>
                  </a:cubicBezTo>
                  <a:close/>
                  <a:moveTo>
                    <a:pt x="59125" y="21940"/>
                  </a:moveTo>
                  <a:cubicBezTo>
                    <a:pt x="40543" y="21940"/>
                    <a:pt x="27029" y="30379"/>
                    <a:pt x="25339" y="47256"/>
                  </a:cubicBezTo>
                  <a:cubicBezTo>
                    <a:pt x="25339" y="47256"/>
                    <a:pt x="25339" y="47256"/>
                    <a:pt x="363198" y="47256"/>
                  </a:cubicBezTo>
                  <a:cubicBezTo>
                    <a:pt x="363198" y="47256"/>
                    <a:pt x="363198" y="47256"/>
                    <a:pt x="363198" y="475934"/>
                  </a:cubicBezTo>
                  <a:lnTo>
                    <a:pt x="388537" y="455681"/>
                  </a:lnTo>
                  <a:cubicBezTo>
                    <a:pt x="388537" y="455681"/>
                    <a:pt x="388537" y="455681"/>
                    <a:pt x="388537" y="21940"/>
                  </a:cubicBezTo>
                  <a:cubicBezTo>
                    <a:pt x="388537" y="21940"/>
                    <a:pt x="388537" y="21940"/>
                    <a:pt x="59125" y="21940"/>
                  </a:cubicBezTo>
                  <a:close/>
                  <a:moveTo>
                    <a:pt x="48989" y="0"/>
                  </a:moveTo>
                  <a:cubicBezTo>
                    <a:pt x="48989" y="0"/>
                    <a:pt x="48989" y="0"/>
                    <a:pt x="402052" y="0"/>
                  </a:cubicBezTo>
                  <a:cubicBezTo>
                    <a:pt x="407119" y="0"/>
                    <a:pt x="410498" y="3375"/>
                    <a:pt x="410498" y="8438"/>
                  </a:cubicBezTo>
                  <a:lnTo>
                    <a:pt x="410498" y="462432"/>
                  </a:lnTo>
                  <a:cubicBezTo>
                    <a:pt x="410498" y="462432"/>
                    <a:pt x="410498" y="472558"/>
                    <a:pt x="405430" y="477621"/>
                  </a:cubicBezTo>
                  <a:cubicBezTo>
                    <a:pt x="400362" y="482685"/>
                    <a:pt x="363198" y="508000"/>
                    <a:pt x="363198" y="508000"/>
                  </a:cubicBezTo>
                  <a:cubicBezTo>
                    <a:pt x="363198" y="508000"/>
                    <a:pt x="363198" y="508000"/>
                    <a:pt x="0" y="508000"/>
                  </a:cubicBezTo>
                  <a:cubicBezTo>
                    <a:pt x="0" y="508000"/>
                    <a:pt x="0" y="508000"/>
                    <a:pt x="0" y="55694"/>
                  </a:cubicBezTo>
                  <a:cubicBezTo>
                    <a:pt x="0" y="20252"/>
                    <a:pt x="21961" y="0"/>
                    <a:pt x="48989" y="0"/>
                  </a:cubicBezTo>
                  <a:close/>
                </a:path>
              </a:pathLst>
            </a:custGeom>
            <a:solidFill>
              <a:schemeClr val="bg1"/>
            </a:solidFill>
            <a:ln>
              <a:noFill/>
            </a:ln>
          </p:spPr>
          <p:txBody>
            <a:bodyPr anchor="ctr"/>
            <a:lstStyle/>
            <a:p>
              <a:pPr algn="ctr" defTabSz="1219200"/>
              <a:endParaRPr sz="2400">
                <a:solidFill>
                  <a:srgbClr val="000000"/>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13" name="Freeform: Shape 4"/>
            <p:cNvSpPr/>
            <p:nvPr/>
          </p:nvSpPr>
          <p:spPr>
            <a:xfrm>
              <a:off x="1313435" y="2028354"/>
              <a:ext cx="1577927" cy="1159021"/>
            </a:xfrm>
            <a:custGeom>
              <a:avLst/>
              <a:gdLst>
                <a:gd name="connsiteX0" fmla="*/ 1577927 w 1577927"/>
                <a:gd name="connsiteY0" fmla="*/ 0 h 1159021"/>
                <a:gd name="connsiteX1" fmla="*/ 1115133 w 1577927"/>
                <a:gd name="connsiteY1" fmla="*/ 981301 h 1159021"/>
                <a:gd name="connsiteX2" fmla="*/ 55775 w 1577927"/>
                <a:gd name="connsiteY2" fmla="*/ 1142818 h 1159021"/>
                <a:gd name="connsiteX3" fmla="*/ 4070 w 1577927"/>
                <a:gd name="connsiteY3" fmla="*/ 1156643 h 1159021"/>
                <a:gd name="connsiteX4" fmla="*/ 0 w 1577927"/>
                <a:gd name="connsiteY4" fmla="*/ 1159021 h 1159021"/>
                <a:gd name="connsiteX5" fmla="*/ 20502 w 1577927"/>
                <a:gd name="connsiteY5" fmla="*/ 1103004 h 1159021"/>
                <a:gd name="connsiteX6" fmla="*/ 1507715 w 1577927"/>
                <a:gd name="connsiteY6" fmla="*/ 3545 h 1159021"/>
                <a:gd name="connsiteX7" fmla="*/ 1577927 w 1577927"/>
                <a:gd name="connsiteY7" fmla="*/ 0 h 1159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7927" h="1159021">
                  <a:moveTo>
                    <a:pt x="1577927" y="0"/>
                  </a:moveTo>
                  <a:lnTo>
                    <a:pt x="1115133" y="981301"/>
                  </a:lnTo>
                  <a:lnTo>
                    <a:pt x="55775" y="1142818"/>
                  </a:lnTo>
                  <a:cubicBezTo>
                    <a:pt x="36077" y="1146135"/>
                    <a:pt x="18842" y="1150744"/>
                    <a:pt x="4070" y="1156643"/>
                  </a:cubicBezTo>
                  <a:lnTo>
                    <a:pt x="0" y="1159021"/>
                  </a:lnTo>
                  <a:lnTo>
                    <a:pt x="20502" y="1103004"/>
                  </a:lnTo>
                  <a:cubicBezTo>
                    <a:pt x="273144" y="505691"/>
                    <a:pt x="836362" y="71725"/>
                    <a:pt x="1507715" y="3545"/>
                  </a:cubicBezTo>
                  <a:lnTo>
                    <a:pt x="1577927"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200"/>
              <a:endParaRPr sz="2400">
                <a:solidFill>
                  <a:srgbClr val="FFFFFF"/>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14" name="Freeform: Shape 25"/>
            <p:cNvSpPr>
              <a:spLocks noChangeAspect="1"/>
            </p:cNvSpPr>
            <p:nvPr/>
          </p:nvSpPr>
          <p:spPr bwMode="auto">
            <a:xfrm>
              <a:off x="1984679" y="2538039"/>
              <a:ext cx="282880" cy="282996"/>
            </a:xfrm>
            <a:custGeom>
              <a:avLst/>
              <a:gdLst>
                <a:gd name="connsiteX0" fmla="*/ 185778 w 502142"/>
                <a:gd name="connsiteY0" fmla="*/ 245107 h 502347"/>
                <a:gd name="connsiteX1" fmla="*/ 181850 w 502142"/>
                <a:gd name="connsiteY1" fmla="*/ 247726 h 502347"/>
                <a:gd name="connsiteX2" fmla="*/ 196252 w 502142"/>
                <a:gd name="connsiteY2" fmla="*/ 262134 h 502347"/>
                <a:gd name="connsiteX3" fmla="*/ 198871 w 502142"/>
                <a:gd name="connsiteY3" fmla="*/ 259515 h 502347"/>
                <a:gd name="connsiteX4" fmla="*/ 198871 w 502142"/>
                <a:gd name="connsiteY4" fmla="*/ 258205 h 502347"/>
                <a:gd name="connsiteX5" fmla="*/ 197562 w 502142"/>
                <a:gd name="connsiteY5" fmla="*/ 256895 h 502347"/>
                <a:gd name="connsiteX6" fmla="*/ 196252 w 502142"/>
                <a:gd name="connsiteY6" fmla="*/ 255585 h 502347"/>
                <a:gd name="connsiteX7" fmla="*/ 187087 w 502142"/>
                <a:gd name="connsiteY7" fmla="*/ 245107 h 502347"/>
                <a:gd name="connsiteX8" fmla="*/ 185778 w 502142"/>
                <a:gd name="connsiteY8" fmla="*/ 245107 h 502347"/>
                <a:gd name="connsiteX9" fmla="*/ 300657 w 502142"/>
                <a:gd name="connsiteY9" fmla="*/ 124890 h 502347"/>
                <a:gd name="connsiteX10" fmla="*/ 333369 w 502142"/>
                <a:gd name="connsiteY10" fmla="*/ 157500 h 502347"/>
                <a:gd name="connsiteX11" fmla="*/ 300657 w 502142"/>
                <a:gd name="connsiteY11" fmla="*/ 191414 h 502347"/>
                <a:gd name="connsiteX12" fmla="*/ 267945 w 502142"/>
                <a:gd name="connsiteY12" fmla="*/ 157500 h 502347"/>
                <a:gd name="connsiteX13" fmla="*/ 300657 w 502142"/>
                <a:gd name="connsiteY13" fmla="*/ 124890 h 502347"/>
                <a:gd name="connsiteX14" fmla="*/ 251242 w 502142"/>
                <a:gd name="connsiteY14" fmla="*/ 83999 h 502347"/>
                <a:gd name="connsiteX15" fmla="*/ 180541 w 502142"/>
                <a:gd name="connsiteY15" fmla="*/ 99717 h 502347"/>
                <a:gd name="connsiteX16" fmla="*/ 99366 w 502142"/>
                <a:gd name="connsiteY16" fmla="*/ 321076 h 502347"/>
                <a:gd name="connsiteX17" fmla="*/ 251242 w 502142"/>
                <a:gd name="connsiteY17" fmla="*/ 419313 h 502347"/>
                <a:gd name="connsiteX18" fmla="*/ 268263 w 502142"/>
                <a:gd name="connsiteY18" fmla="*/ 418003 h 502347"/>
                <a:gd name="connsiteX19" fmla="*/ 264335 w 502142"/>
                <a:gd name="connsiteY19" fmla="*/ 418003 h 502347"/>
                <a:gd name="connsiteX20" fmla="*/ 253861 w 502142"/>
                <a:gd name="connsiteY20" fmla="*/ 399665 h 502347"/>
                <a:gd name="connsiteX21" fmla="*/ 270881 w 502142"/>
                <a:gd name="connsiteY21" fmla="*/ 336794 h 502347"/>
                <a:gd name="connsiteX22" fmla="*/ 251242 w 502142"/>
                <a:gd name="connsiteY22" fmla="*/ 307978 h 502347"/>
                <a:gd name="connsiteX23" fmla="*/ 247314 w 502142"/>
                <a:gd name="connsiteY23" fmla="*/ 306668 h 502347"/>
                <a:gd name="connsiteX24" fmla="*/ 236840 w 502142"/>
                <a:gd name="connsiteY24" fmla="*/ 335484 h 502347"/>
                <a:gd name="connsiteX25" fmla="*/ 222438 w 502142"/>
                <a:gd name="connsiteY25" fmla="*/ 345963 h 502347"/>
                <a:gd name="connsiteX26" fmla="*/ 173995 w 502142"/>
                <a:gd name="connsiteY26" fmla="*/ 348582 h 502347"/>
                <a:gd name="connsiteX27" fmla="*/ 158283 w 502142"/>
                <a:gd name="connsiteY27" fmla="*/ 334174 h 502347"/>
                <a:gd name="connsiteX28" fmla="*/ 172685 w 502142"/>
                <a:gd name="connsiteY28" fmla="*/ 318457 h 502347"/>
                <a:gd name="connsiteX29" fmla="*/ 211964 w 502142"/>
                <a:gd name="connsiteY29" fmla="*/ 315837 h 502347"/>
                <a:gd name="connsiteX30" fmla="*/ 223747 w 502142"/>
                <a:gd name="connsiteY30" fmla="*/ 283092 h 502347"/>
                <a:gd name="connsiteX31" fmla="*/ 225056 w 502142"/>
                <a:gd name="connsiteY31" fmla="*/ 272613 h 502347"/>
                <a:gd name="connsiteX32" fmla="*/ 242077 w 502142"/>
                <a:gd name="connsiteY32" fmla="*/ 217601 h 502347"/>
                <a:gd name="connsiteX33" fmla="*/ 234221 w 502142"/>
                <a:gd name="connsiteY33" fmla="*/ 221530 h 502347"/>
                <a:gd name="connsiteX34" fmla="*/ 211964 w 502142"/>
                <a:gd name="connsiteY34" fmla="*/ 247726 h 502347"/>
                <a:gd name="connsiteX35" fmla="*/ 201489 w 502142"/>
                <a:gd name="connsiteY35" fmla="*/ 256895 h 502347"/>
                <a:gd name="connsiteX36" fmla="*/ 201489 w 502142"/>
                <a:gd name="connsiteY36" fmla="*/ 262134 h 502347"/>
                <a:gd name="connsiteX37" fmla="*/ 197562 w 502142"/>
                <a:gd name="connsiteY37" fmla="*/ 264754 h 502347"/>
                <a:gd name="connsiteX38" fmla="*/ 211964 w 502142"/>
                <a:gd name="connsiteY38" fmla="*/ 279162 h 502347"/>
                <a:gd name="connsiteX39" fmla="*/ 175304 w 502142"/>
                <a:gd name="connsiteY39" fmla="*/ 311908 h 502347"/>
                <a:gd name="connsiteX40" fmla="*/ 130788 w 502142"/>
                <a:gd name="connsiteY40" fmla="*/ 264754 h 502347"/>
                <a:gd name="connsiteX41" fmla="*/ 166139 w 502142"/>
                <a:gd name="connsiteY41" fmla="*/ 230699 h 502347"/>
                <a:gd name="connsiteX42" fmla="*/ 179232 w 502142"/>
                <a:gd name="connsiteY42" fmla="*/ 245107 h 502347"/>
                <a:gd name="connsiteX43" fmla="*/ 183159 w 502142"/>
                <a:gd name="connsiteY43" fmla="*/ 242487 h 502347"/>
                <a:gd name="connsiteX44" fmla="*/ 187087 w 502142"/>
                <a:gd name="connsiteY44" fmla="*/ 241177 h 502347"/>
                <a:gd name="connsiteX45" fmla="*/ 187087 w 502142"/>
                <a:gd name="connsiteY45" fmla="*/ 239867 h 502347"/>
                <a:gd name="connsiteX46" fmla="*/ 222438 w 502142"/>
                <a:gd name="connsiteY46" fmla="*/ 199263 h 502347"/>
                <a:gd name="connsiteX47" fmla="*/ 270881 w 502142"/>
                <a:gd name="connsiteY47" fmla="*/ 186165 h 502347"/>
                <a:gd name="connsiteX48" fmla="*/ 276118 w 502142"/>
                <a:gd name="connsiteY48" fmla="*/ 186165 h 502347"/>
                <a:gd name="connsiteX49" fmla="*/ 283974 w 502142"/>
                <a:gd name="connsiteY49" fmla="*/ 187475 h 502347"/>
                <a:gd name="connsiteX50" fmla="*/ 286592 w 502142"/>
                <a:gd name="connsiteY50" fmla="*/ 188785 h 502347"/>
                <a:gd name="connsiteX51" fmla="*/ 291830 w 502142"/>
                <a:gd name="connsiteY51" fmla="*/ 191404 h 502347"/>
                <a:gd name="connsiteX52" fmla="*/ 304922 w 502142"/>
                <a:gd name="connsiteY52" fmla="*/ 208432 h 502347"/>
                <a:gd name="connsiteX53" fmla="*/ 304922 w 502142"/>
                <a:gd name="connsiteY53" fmla="*/ 209742 h 502347"/>
                <a:gd name="connsiteX54" fmla="*/ 321943 w 502142"/>
                <a:gd name="connsiteY54" fmla="*/ 222840 h 502347"/>
                <a:gd name="connsiteX55" fmla="*/ 350747 w 502142"/>
                <a:gd name="connsiteY55" fmla="*/ 218910 h 502347"/>
                <a:gd name="connsiteX56" fmla="*/ 367768 w 502142"/>
                <a:gd name="connsiteY56" fmla="*/ 220220 h 502347"/>
                <a:gd name="connsiteX57" fmla="*/ 366458 w 502142"/>
                <a:gd name="connsiteY57" fmla="*/ 238558 h 502347"/>
                <a:gd name="connsiteX58" fmla="*/ 332417 w 502142"/>
                <a:gd name="connsiteY58" fmla="*/ 250346 h 502347"/>
                <a:gd name="connsiteX59" fmla="*/ 315397 w 502142"/>
                <a:gd name="connsiteY59" fmla="*/ 247726 h 502347"/>
                <a:gd name="connsiteX60" fmla="*/ 298376 w 502142"/>
                <a:gd name="connsiteY60" fmla="*/ 239867 h 502347"/>
                <a:gd name="connsiteX61" fmla="*/ 282665 w 502142"/>
                <a:gd name="connsiteY61" fmla="*/ 290950 h 502347"/>
                <a:gd name="connsiteX62" fmla="*/ 280046 w 502142"/>
                <a:gd name="connsiteY62" fmla="*/ 296190 h 502347"/>
                <a:gd name="connsiteX63" fmla="*/ 299685 w 502142"/>
                <a:gd name="connsiteY63" fmla="*/ 325006 h 502347"/>
                <a:gd name="connsiteX64" fmla="*/ 302304 w 502142"/>
                <a:gd name="connsiteY64" fmla="*/ 336794 h 502347"/>
                <a:gd name="connsiteX65" fmla="*/ 282665 w 502142"/>
                <a:gd name="connsiteY65" fmla="*/ 407524 h 502347"/>
                <a:gd name="connsiteX66" fmla="*/ 272190 w 502142"/>
                <a:gd name="connsiteY66" fmla="*/ 418003 h 502347"/>
                <a:gd name="connsiteX67" fmla="*/ 320634 w 502142"/>
                <a:gd name="connsiteY67" fmla="*/ 403595 h 502347"/>
                <a:gd name="connsiteX68" fmla="*/ 403118 w 502142"/>
                <a:gd name="connsiteY68" fmla="*/ 180926 h 502347"/>
                <a:gd name="connsiteX69" fmla="*/ 251242 w 502142"/>
                <a:gd name="connsiteY69" fmla="*/ 83999 h 502347"/>
                <a:gd name="connsiteX70" fmla="*/ 324562 w 502142"/>
                <a:gd name="connsiteY70" fmla="*/ 1480 h 502347"/>
                <a:gd name="connsiteX71" fmla="*/ 357294 w 502142"/>
                <a:gd name="connsiteY71" fmla="*/ 14579 h 502347"/>
                <a:gd name="connsiteX72" fmla="*/ 376933 w 502142"/>
                <a:gd name="connsiteY72" fmla="*/ 56493 h 502347"/>
                <a:gd name="connsiteX73" fmla="*/ 366458 w 502142"/>
                <a:gd name="connsiteY73" fmla="*/ 82689 h 502347"/>
                <a:gd name="connsiteX74" fmla="*/ 410974 w 502142"/>
                <a:gd name="connsiteY74" fmla="*/ 123294 h 502347"/>
                <a:gd name="connsiteX75" fmla="*/ 435850 w 502142"/>
                <a:gd name="connsiteY75" fmla="*/ 110195 h 502347"/>
                <a:gd name="connsiteX76" fmla="*/ 479056 w 502142"/>
                <a:gd name="connsiteY76" fmla="*/ 127223 h 502347"/>
                <a:gd name="connsiteX77" fmla="*/ 493458 w 502142"/>
                <a:gd name="connsiteY77" fmla="*/ 159969 h 502347"/>
                <a:gd name="connsiteX78" fmla="*/ 477747 w 502142"/>
                <a:gd name="connsiteY78" fmla="*/ 201883 h 502347"/>
                <a:gd name="connsiteX79" fmla="*/ 452871 w 502142"/>
                <a:gd name="connsiteY79" fmla="*/ 213671 h 502347"/>
                <a:gd name="connsiteX80" fmla="*/ 454180 w 502142"/>
                <a:gd name="connsiteY80" fmla="*/ 272613 h 502347"/>
                <a:gd name="connsiteX81" fmla="*/ 481675 w 502142"/>
                <a:gd name="connsiteY81" fmla="*/ 283092 h 502347"/>
                <a:gd name="connsiteX82" fmla="*/ 500005 w 502142"/>
                <a:gd name="connsiteY82" fmla="*/ 323696 h 502347"/>
                <a:gd name="connsiteX83" fmla="*/ 488221 w 502142"/>
                <a:gd name="connsiteY83" fmla="*/ 357751 h 502347"/>
                <a:gd name="connsiteX84" fmla="*/ 471201 w 502142"/>
                <a:gd name="connsiteY84" fmla="*/ 376089 h 502347"/>
                <a:gd name="connsiteX85" fmla="*/ 446324 w 502142"/>
                <a:gd name="connsiteY85" fmla="*/ 377399 h 502347"/>
                <a:gd name="connsiteX86" fmla="*/ 420139 w 502142"/>
                <a:gd name="connsiteY86" fmla="*/ 366920 h 502347"/>
                <a:gd name="connsiteX87" fmla="*/ 379551 w 502142"/>
                <a:gd name="connsiteY87" fmla="*/ 410144 h 502347"/>
                <a:gd name="connsiteX88" fmla="*/ 391335 w 502142"/>
                <a:gd name="connsiteY88" fmla="*/ 436340 h 502347"/>
                <a:gd name="connsiteX89" fmla="*/ 375623 w 502142"/>
                <a:gd name="connsiteY89" fmla="*/ 479564 h 502347"/>
                <a:gd name="connsiteX90" fmla="*/ 342891 w 502142"/>
                <a:gd name="connsiteY90" fmla="*/ 493972 h 502347"/>
                <a:gd name="connsiteX91" fmla="*/ 300995 w 502142"/>
                <a:gd name="connsiteY91" fmla="*/ 478255 h 502347"/>
                <a:gd name="connsiteX92" fmla="*/ 289211 w 502142"/>
                <a:gd name="connsiteY92" fmla="*/ 453368 h 502347"/>
                <a:gd name="connsiteX93" fmla="*/ 228984 w 502142"/>
                <a:gd name="connsiteY93" fmla="*/ 454678 h 502347"/>
                <a:gd name="connsiteX94" fmla="*/ 219819 w 502142"/>
                <a:gd name="connsiteY94" fmla="*/ 482184 h 502347"/>
                <a:gd name="connsiteX95" fmla="*/ 202799 w 502142"/>
                <a:gd name="connsiteY95" fmla="*/ 499212 h 502347"/>
                <a:gd name="connsiteX96" fmla="*/ 177922 w 502142"/>
                <a:gd name="connsiteY96" fmla="*/ 500522 h 502347"/>
                <a:gd name="connsiteX97" fmla="*/ 143881 w 502142"/>
                <a:gd name="connsiteY97" fmla="*/ 488733 h 502347"/>
                <a:gd name="connsiteX98" fmla="*/ 126861 w 502142"/>
                <a:gd name="connsiteY98" fmla="*/ 471705 h 502347"/>
                <a:gd name="connsiteX99" fmla="*/ 125551 w 502142"/>
                <a:gd name="connsiteY99" fmla="*/ 446819 h 502347"/>
                <a:gd name="connsiteX100" fmla="*/ 134716 w 502142"/>
                <a:gd name="connsiteY100" fmla="*/ 420623 h 502347"/>
                <a:gd name="connsiteX101" fmla="*/ 91510 w 502142"/>
                <a:gd name="connsiteY101" fmla="*/ 380018 h 502347"/>
                <a:gd name="connsiteX102" fmla="*/ 66634 w 502142"/>
                <a:gd name="connsiteY102" fmla="*/ 391807 h 502347"/>
                <a:gd name="connsiteX103" fmla="*/ 23428 w 502142"/>
                <a:gd name="connsiteY103" fmla="*/ 376089 h 502347"/>
                <a:gd name="connsiteX104" fmla="*/ 7716 w 502142"/>
                <a:gd name="connsiteY104" fmla="*/ 343343 h 502347"/>
                <a:gd name="connsiteX105" fmla="*/ 23428 w 502142"/>
                <a:gd name="connsiteY105" fmla="*/ 300119 h 502347"/>
                <a:gd name="connsiteX106" fmla="*/ 49613 w 502142"/>
                <a:gd name="connsiteY106" fmla="*/ 288331 h 502347"/>
                <a:gd name="connsiteX107" fmla="*/ 48304 w 502142"/>
                <a:gd name="connsiteY107" fmla="*/ 229389 h 502347"/>
                <a:gd name="connsiteX108" fmla="*/ 20809 w 502142"/>
                <a:gd name="connsiteY108" fmla="*/ 220220 h 502347"/>
                <a:gd name="connsiteX109" fmla="*/ 2479 w 502142"/>
                <a:gd name="connsiteY109" fmla="*/ 203193 h 502347"/>
                <a:gd name="connsiteX110" fmla="*/ 2479 w 502142"/>
                <a:gd name="connsiteY110" fmla="*/ 178306 h 502347"/>
                <a:gd name="connsiteX111" fmla="*/ 14263 w 502142"/>
                <a:gd name="connsiteY111" fmla="*/ 144251 h 502347"/>
                <a:gd name="connsiteX112" fmla="*/ 56159 w 502142"/>
                <a:gd name="connsiteY112" fmla="*/ 125913 h 502347"/>
                <a:gd name="connsiteX113" fmla="*/ 82345 w 502142"/>
                <a:gd name="connsiteY113" fmla="*/ 135082 h 502347"/>
                <a:gd name="connsiteX114" fmla="*/ 122933 w 502142"/>
                <a:gd name="connsiteY114" fmla="*/ 91858 h 502347"/>
                <a:gd name="connsiteX115" fmla="*/ 111149 w 502142"/>
                <a:gd name="connsiteY115" fmla="*/ 65662 h 502347"/>
                <a:gd name="connsiteX116" fmla="*/ 126861 w 502142"/>
                <a:gd name="connsiteY116" fmla="*/ 23747 h 502347"/>
                <a:gd name="connsiteX117" fmla="*/ 159592 w 502142"/>
                <a:gd name="connsiteY117" fmla="*/ 8029 h 502347"/>
                <a:gd name="connsiteX118" fmla="*/ 201489 w 502142"/>
                <a:gd name="connsiteY118" fmla="*/ 23747 h 502347"/>
                <a:gd name="connsiteX119" fmla="*/ 213273 w 502142"/>
                <a:gd name="connsiteY119" fmla="*/ 49944 h 502347"/>
                <a:gd name="connsiteX120" fmla="*/ 272190 w 502142"/>
                <a:gd name="connsiteY120" fmla="*/ 47324 h 502347"/>
                <a:gd name="connsiteX121" fmla="*/ 282665 w 502142"/>
                <a:gd name="connsiteY121" fmla="*/ 21128 h 502347"/>
                <a:gd name="connsiteX122" fmla="*/ 324562 w 502142"/>
                <a:gd name="connsiteY122" fmla="*/ 1480 h 502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502142" h="502347">
                  <a:moveTo>
                    <a:pt x="185778" y="245107"/>
                  </a:moveTo>
                  <a:cubicBezTo>
                    <a:pt x="185778" y="245107"/>
                    <a:pt x="185778" y="245107"/>
                    <a:pt x="181850" y="247726"/>
                  </a:cubicBezTo>
                  <a:cubicBezTo>
                    <a:pt x="181850" y="247726"/>
                    <a:pt x="181850" y="247726"/>
                    <a:pt x="196252" y="262134"/>
                  </a:cubicBezTo>
                  <a:cubicBezTo>
                    <a:pt x="196252" y="262134"/>
                    <a:pt x="196252" y="262134"/>
                    <a:pt x="198871" y="259515"/>
                  </a:cubicBezTo>
                  <a:cubicBezTo>
                    <a:pt x="198871" y="259515"/>
                    <a:pt x="198871" y="258205"/>
                    <a:pt x="198871" y="258205"/>
                  </a:cubicBezTo>
                  <a:cubicBezTo>
                    <a:pt x="198871" y="258205"/>
                    <a:pt x="198871" y="258205"/>
                    <a:pt x="197562" y="256895"/>
                  </a:cubicBezTo>
                  <a:cubicBezTo>
                    <a:pt x="197562" y="256895"/>
                    <a:pt x="196252" y="256895"/>
                    <a:pt x="196252" y="255585"/>
                  </a:cubicBezTo>
                  <a:cubicBezTo>
                    <a:pt x="191015" y="254275"/>
                    <a:pt x="187087" y="250346"/>
                    <a:pt x="187087" y="245107"/>
                  </a:cubicBezTo>
                  <a:cubicBezTo>
                    <a:pt x="187087" y="245107"/>
                    <a:pt x="187087" y="245107"/>
                    <a:pt x="185778" y="245107"/>
                  </a:cubicBezTo>
                  <a:close/>
                  <a:moveTo>
                    <a:pt x="300657" y="124890"/>
                  </a:moveTo>
                  <a:cubicBezTo>
                    <a:pt x="318976" y="124890"/>
                    <a:pt x="333369" y="140543"/>
                    <a:pt x="333369" y="157500"/>
                  </a:cubicBezTo>
                  <a:cubicBezTo>
                    <a:pt x="333369" y="175761"/>
                    <a:pt x="318976" y="191414"/>
                    <a:pt x="300657" y="191414"/>
                  </a:cubicBezTo>
                  <a:cubicBezTo>
                    <a:pt x="282339" y="191414"/>
                    <a:pt x="267945" y="175761"/>
                    <a:pt x="267945" y="157500"/>
                  </a:cubicBezTo>
                  <a:cubicBezTo>
                    <a:pt x="267945" y="140543"/>
                    <a:pt x="282339" y="124890"/>
                    <a:pt x="300657" y="124890"/>
                  </a:cubicBezTo>
                  <a:close/>
                  <a:moveTo>
                    <a:pt x="251242" y="83999"/>
                  </a:moveTo>
                  <a:cubicBezTo>
                    <a:pt x="226366" y="83999"/>
                    <a:pt x="202799" y="89238"/>
                    <a:pt x="180541" y="99717"/>
                  </a:cubicBezTo>
                  <a:cubicBezTo>
                    <a:pt x="96747" y="137702"/>
                    <a:pt x="60087" y="237248"/>
                    <a:pt x="99366" y="321076"/>
                  </a:cubicBezTo>
                  <a:cubicBezTo>
                    <a:pt x="125551" y="381328"/>
                    <a:pt x="185778" y="419313"/>
                    <a:pt x="251242" y="419313"/>
                  </a:cubicBezTo>
                  <a:cubicBezTo>
                    <a:pt x="256479" y="419313"/>
                    <a:pt x="263025" y="419313"/>
                    <a:pt x="268263" y="418003"/>
                  </a:cubicBezTo>
                  <a:cubicBezTo>
                    <a:pt x="266953" y="418003"/>
                    <a:pt x="265644" y="418003"/>
                    <a:pt x="264335" y="418003"/>
                  </a:cubicBezTo>
                  <a:cubicBezTo>
                    <a:pt x="256479" y="415383"/>
                    <a:pt x="252551" y="407524"/>
                    <a:pt x="253861" y="399665"/>
                  </a:cubicBezTo>
                  <a:cubicBezTo>
                    <a:pt x="253861" y="399665"/>
                    <a:pt x="253861" y="399665"/>
                    <a:pt x="270881" y="336794"/>
                  </a:cubicBezTo>
                  <a:cubicBezTo>
                    <a:pt x="270881" y="336794"/>
                    <a:pt x="270881" y="336794"/>
                    <a:pt x="251242" y="307978"/>
                  </a:cubicBezTo>
                  <a:cubicBezTo>
                    <a:pt x="249933" y="307978"/>
                    <a:pt x="248623" y="306668"/>
                    <a:pt x="247314" y="306668"/>
                  </a:cubicBezTo>
                  <a:cubicBezTo>
                    <a:pt x="247314" y="306668"/>
                    <a:pt x="247314" y="306668"/>
                    <a:pt x="236840" y="335484"/>
                  </a:cubicBezTo>
                  <a:cubicBezTo>
                    <a:pt x="234221" y="342033"/>
                    <a:pt x="228984" y="345963"/>
                    <a:pt x="222438" y="345963"/>
                  </a:cubicBezTo>
                  <a:cubicBezTo>
                    <a:pt x="222438" y="345963"/>
                    <a:pt x="222438" y="345963"/>
                    <a:pt x="173995" y="348582"/>
                  </a:cubicBezTo>
                  <a:cubicBezTo>
                    <a:pt x="166139" y="348582"/>
                    <a:pt x="159592" y="342033"/>
                    <a:pt x="158283" y="334174"/>
                  </a:cubicBezTo>
                  <a:cubicBezTo>
                    <a:pt x="158283" y="325006"/>
                    <a:pt x="164830" y="318457"/>
                    <a:pt x="172685" y="318457"/>
                  </a:cubicBezTo>
                  <a:cubicBezTo>
                    <a:pt x="172685" y="318457"/>
                    <a:pt x="172685" y="318457"/>
                    <a:pt x="211964" y="315837"/>
                  </a:cubicBezTo>
                  <a:cubicBezTo>
                    <a:pt x="211964" y="315837"/>
                    <a:pt x="211964" y="315837"/>
                    <a:pt x="223747" y="283092"/>
                  </a:cubicBezTo>
                  <a:cubicBezTo>
                    <a:pt x="223747" y="279162"/>
                    <a:pt x="223747" y="276542"/>
                    <a:pt x="225056" y="272613"/>
                  </a:cubicBezTo>
                  <a:cubicBezTo>
                    <a:pt x="225056" y="272613"/>
                    <a:pt x="225056" y="272613"/>
                    <a:pt x="242077" y="217601"/>
                  </a:cubicBezTo>
                  <a:cubicBezTo>
                    <a:pt x="239458" y="218910"/>
                    <a:pt x="236840" y="220220"/>
                    <a:pt x="234221" y="221530"/>
                  </a:cubicBezTo>
                  <a:cubicBezTo>
                    <a:pt x="222438" y="228079"/>
                    <a:pt x="214582" y="237248"/>
                    <a:pt x="211964" y="247726"/>
                  </a:cubicBezTo>
                  <a:cubicBezTo>
                    <a:pt x="210654" y="251656"/>
                    <a:pt x="206726" y="255585"/>
                    <a:pt x="201489" y="256895"/>
                  </a:cubicBezTo>
                  <a:cubicBezTo>
                    <a:pt x="202799" y="258205"/>
                    <a:pt x="202799" y="260825"/>
                    <a:pt x="201489" y="262134"/>
                  </a:cubicBezTo>
                  <a:cubicBezTo>
                    <a:pt x="201489" y="262134"/>
                    <a:pt x="201489" y="262134"/>
                    <a:pt x="197562" y="264754"/>
                  </a:cubicBezTo>
                  <a:cubicBezTo>
                    <a:pt x="197562" y="264754"/>
                    <a:pt x="197562" y="264754"/>
                    <a:pt x="211964" y="279162"/>
                  </a:cubicBezTo>
                  <a:cubicBezTo>
                    <a:pt x="211964" y="279162"/>
                    <a:pt x="211964" y="279162"/>
                    <a:pt x="175304" y="311908"/>
                  </a:cubicBezTo>
                  <a:cubicBezTo>
                    <a:pt x="175304" y="311908"/>
                    <a:pt x="175304" y="311908"/>
                    <a:pt x="130788" y="264754"/>
                  </a:cubicBezTo>
                  <a:cubicBezTo>
                    <a:pt x="130788" y="264754"/>
                    <a:pt x="130788" y="264754"/>
                    <a:pt x="166139" y="230699"/>
                  </a:cubicBezTo>
                  <a:cubicBezTo>
                    <a:pt x="166139" y="230699"/>
                    <a:pt x="166139" y="230699"/>
                    <a:pt x="179232" y="245107"/>
                  </a:cubicBezTo>
                  <a:cubicBezTo>
                    <a:pt x="179232" y="245107"/>
                    <a:pt x="179232" y="245107"/>
                    <a:pt x="183159" y="242487"/>
                  </a:cubicBezTo>
                  <a:cubicBezTo>
                    <a:pt x="184469" y="241177"/>
                    <a:pt x="185778" y="241177"/>
                    <a:pt x="187087" y="241177"/>
                  </a:cubicBezTo>
                  <a:cubicBezTo>
                    <a:pt x="187087" y="241177"/>
                    <a:pt x="187087" y="241177"/>
                    <a:pt x="187087" y="239867"/>
                  </a:cubicBezTo>
                  <a:cubicBezTo>
                    <a:pt x="191015" y="224150"/>
                    <a:pt x="204108" y="209742"/>
                    <a:pt x="222438" y="199263"/>
                  </a:cubicBezTo>
                  <a:cubicBezTo>
                    <a:pt x="238149" y="190094"/>
                    <a:pt x="255170" y="186165"/>
                    <a:pt x="270881" y="186165"/>
                  </a:cubicBezTo>
                  <a:cubicBezTo>
                    <a:pt x="273500" y="186165"/>
                    <a:pt x="274809" y="186165"/>
                    <a:pt x="276118" y="186165"/>
                  </a:cubicBezTo>
                  <a:cubicBezTo>
                    <a:pt x="276118" y="186165"/>
                    <a:pt x="280046" y="187475"/>
                    <a:pt x="283974" y="187475"/>
                  </a:cubicBezTo>
                  <a:cubicBezTo>
                    <a:pt x="285283" y="188785"/>
                    <a:pt x="285283" y="188785"/>
                    <a:pt x="286592" y="188785"/>
                  </a:cubicBezTo>
                  <a:cubicBezTo>
                    <a:pt x="287902" y="190094"/>
                    <a:pt x="289211" y="190094"/>
                    <a:pt x="291830" y="191404"/>
                  </a:cubicBezTo>
                  <a:cubicBezTo>
                    <a:pt x="297067" y="195334"/>
                    <a:pt x="302304" y="201883"/>
                    <a:pt x="304922" y="208432"/>
                  </a:cubicBezTo>
                  <a:cubicBezTo>
                    <a:pt x="304922" y="208432"/>
                    <a:pt x="304922" y="209742"/>
                    <a:pt x="304922" y="209742"/>
                  </a:cubicBezTo>
                  <a:cubicBezTo>
                    <a:pt x="307541" y="214981"/>
                    <a:pt x="312778" y="220220"/>
                    <a:pt x="321943" y="222840"/>
                  </a:cubicBezTo>
                  <a:cubicBezTo>
                    <a:pt x="332417" y="225459"/>
                    <a:pt x="344201" y="224150"/>
                    <a:pt x="350747" y="218910"/>
                  </a:cubicBezTo>
                  <a:cubicBezTo>
                    <a:pt x="355984" y="214981"/>
                    <a:pt x="363840" y="214981"/>
                    <a:pt x="367768" y="220220"/>
                  </a:cubicBezTo>
                  <a:cubicBezTo>
                    <a:pt x="373005" y="225459"/>
                    <a:pt x="371696" y="233318"/>
                    <a:pt x="366458" y="238558"/>
                  </a:cubicBezTo>
                  <a:cubicBezTo>
                    <a:pt x="358603" y="246417"/>
                    <a:pt x="345510" y="250346"/>
                    <a:pt x="332417" y="250346"/>
                  </a:cubicBezTo>
                  <a:cubicBezTo>
                    <a:pt x="327180" y="250346"/>
                    <a:pt x="320634" y="249036"/>
                    <a:pt x="315397" y="247726"/>
                  </a:cubicBezTo>
                  <a:cubicBezTo>
                    <a:pt x="308850" y="245107"/>
                    <a:pt x="303613" y="243797"/>
                    <a:pt x="298376" y="239867"/>
                  </a:cubicBezTo>
                  <a:cubicBezTo>
                    <a:pt x="298376" y="239867"/>
                    <a:pt x="298376" y="239867"/>
                    <a:pt x="282665" y="290950"/>
                  </a:cubicBezTo>
                  <a:cubicBezTo>
                    <a:pt x="281355" y="293570"/>
                    <a:pt x="281355" y="294880"/>
                    <a:pt x="280046" y="296190"/>
                  </a:cubicBezTo>
                  <a:cubicBezTo>
                    <a:pt x="280046" y="296190"/>
                    <a:pt x="280046" y="296190"/>
                    <a:pt x="299685" y="325006"/>
                  </a:cubicBezTo>
                  <a:cubicBezTo>
                    <a:pt x="302304" y="328935"/>
                    <a:pt x="303613" y="332865"/>
                    <a:pt x="302304" y="336794"/>
                  </a:cubicBezTo>
                  <a:cubicBezTo>
                    <a:pt x="302304" y="336794"/>
                    <a:pt x="302304" y="336794"/>
                    <a:pt x="282665" y="407524"/>
                  </a:cubicBezTo>
                  <a:cubicBezTo>
                    <a:pt x="281355" y="412764"/>
                    <a:pt x="277428" y="416693"/>
                    <a:pt x="272190" y="418003"/>
                  </a:cubicBezTo>
                  <a:cubicBezTo>
                    <a:pt x="289211" y="415383"/>
                    <a:pt x="304922" y="411454"/>
                    <a:pt x="320634" y="403595"/>
                  </a:cubicBezTo>
                  <a:cubicBezTo>
                    <a:pt x="405737" y="365610"/>
                    <a:pt x="442397" y="264754"/>
                    <a:pt x="403118" y="180926"/>
                  </a:cubicBezTo>
                  <a:cubicBezTo>
                    <a:pt x="375623" y="121984"/>
                    <a:pt x="316706" y="83999"/>
                    <a:pt x="251242" y="83999"/>
                  </a:cubicBezTo>
                  <a:close/>
                  <a:moveTo>
                    <a:pt x="324562" y="1480"/>
                  </a:moveTo>
                  <a:cubicBezTo>
                    <a:pt x="324562" y="1480"/>
                    <a:pt x="324562" y="1480"/>
                    <a:pt x="357294" y="14579"/>
                  </a:cubicBezTo>
                  <a:cubicBezTo>
                    <a:pt x="374314" y="21128"/>
                    <a:pt x="383479" y="39465"/>
                    <a:pt x="376933" y="56493"/>
                  </a:cubicBezTo>
                  <a:cubicBezTo>
                    <a:pt x="376933" y="56493"/>
                    <a:pt x="376933" y="56493"/>
                    <a:pt x="366458" y="82689"/>
                  </a:cubicBezTo>
                  <a:cubicBezTo>
                    <a:pt x="383479" y="93168"/>
                    <a:pt x="397881" y="107576"/>
                    <a:pt x="410974" y="123294"/>
                  </a:cubicBezTo>
                  <a:cubicBezTo>
                    <a:pt x="410974" y="123294"/>
                    <a:pt x="410974" y="123294"/>
                    <a:pt x="435850" y="110195"/>
                  </a:cubicBezTo>
                  <a:cubicBezTo>
                    <a:pt x="452871" y="103646"/>
                    <a:pt x="471201" y="110195"/>
                    <a:pt x="479056" y="127223"/>
                  </a:cubicBezTo>
                  <a:cubicBezTo>
                    <a:pt x="479056" y="127223"/>
                    <a:pt x="479056" y="127223"/>
                    <a:pt x="493458" y="159969"/>
                  </a:cubicBezTo>
                  <a:cubicBezTo>
                    <a:pt x="501314" y="175686"/>
                    <a:pt x="494768" y="194024"/>
                    <a:pt x="477747" y="201883"/>
                  </a:cubicBezTo>
                  <a:cubicBezTo>
                    <a:pt x="477747" y="201883"/>
                    <a:pt x="477747" y="201883"/>
                    <a:pt x="452871" y="213671"/>
                  </a:cubicBezTo>
                  <a:cubicBezTo>
                    <a:pt x="455489" y="233318"/>
                    <a:pt x="456799" y="252966"/>
                    <a:pt x="454180" y="272613"/>
                  </a:cubicBezTo>
                  <a:cubicBezTo>
                    <a:pt x="454180" y="272613"/>
                    <a:pt x="454180" y="272613"/>
                    <a:pt x="481675" y="283092"/>
                  </a:cubicBezTo>
                  <a:cubicBezTo>
                    <a:pt x="497386" y="289641"/>
                    <a:pt x="506551" y="307978"/>
                    <a:pt x="500005" y="323696"/>
                  </a:cubicBezTo>
                  <a:cubicBezTo>
                    <a:pt x="500005" y="323696"/>
                    <a:pt x="500005" y="323696"/>
                    <a:pt x="488221" y="357751"/>
                  </a:cubicBezTo>
                  <a:cubicBezTo>
                    <a:pt x="485603" y="365610"/>
                    <a:pt x="479056" y="372159"/>
                    <a:pt x="471201" y="376089"/>
                  </a:cubicBezTo>
                  <a:cubicBezTo>
                    <a:pt x="463345" y="380018"/>
                    <a:pt x="454180" y="380018"/>
                    <a:pt x="446324" y="377399"/>
                  </a:cubicBezTo>
                  <a:cubicBezTo>
                    <a:pt x="446324" y="377399"/>
                    <a:pt x="446324" y="377399"/>
                    <a:pt x="420139" y="366920"/>
                  </a:cubicBezTo>
                  <a:cubicBezTo>
                    <a:pt x="408355" y="383948"/>
                    <a:pt x="395263" y="398356"/>
                    <a:pt x="379551" y="410144"/>
                  </a:cubicBezTo>
                  <a:cubicBezTo>
                    <a:pt x="379551" y="410144"/>
                    <a:pt x="379551" y="410144"/>
                    <a:pt x="391335" y="436340"/>
                  </a:cubicBezTo>
                  <a:cubicBezTo>
                    <a:pt x="399190" y="452058"/>
                    <a:pt x="392644" y="471705"/>
                    <a:pt x="375623" y="479564"/>
                  </a:cubicBezTo>
                  <a:cubicBezTo>
                    <a:pt x="375623" y="479564"/>
                    <a:pt x="375623" y="479564"/>
                    <a:pt x="342891" y="493972"/>
                  </a:cubicBezTo>
                  <a:cubicBezTo>
                    <a:pt x="327180" y="501831"/>
                    <a:pt x="307541" y="495282"/>
                    <a:pt x="300995" y="478255"/>
                  </a:cubicBezTo>
                  <a:cubicBezTo>
                    <a:pt x="300995" y="478255"/>
                    <a:pt x="300995" y="478255"/>
                    <a:pt x="289211" y="453368"/>
                  </a:cubicBezTo>
                  <a:cubicBezTo>
                    <a:pt x="268263" y="455988"/>
                    <a:pt x="248623" y="457297"/>
                    <a:pt x="228984" y="454678"/>
                  </a:cubicBezTo>
                  <a:cubicBezTo>
                    <a:pt x="228984" y="454678"/>
                    <a:pt x="228984" y="454678"/>
                    <a:pt x="219819" y="482184"/>
                  </a:cubicBezTo>
                  <a:cubicBezTo>
                    <a:pt x="217201" y="490043"/>
                    <a:pt x="210654" y="496592"/>
                    <a:pt x="202799" y="499212"/>
                  </a:cubicBezTo>
                  <a:cubicBezTo>
                    <a:pt x="194943" y="503141"/>
                    <a:pt x="185778" y="503141"/>
                    <a:pt x="177922" y="500522"/>
                  </a:cubicBezTo>
                  <a:cubicBezTo>
                    <a:pt x="177922" y="500522"/>
                    <a:pt x="177922" y="500522"/>
                    <a:pt x="143881" y="488733"/>
                  </a:cubicBezTo>
                  <a:cubicBezTo>
                    <a:pt x="136025" y="484804"/>
                    <a:pt x="129479" y="479564"/>
                    <a:pt x="126861" y="471705"/>
                  </a:cubicBezTo>
                  <a:cubicBezTo>
                    <a:pt x="122933" y="463847"/>
                    <a:pt x="122933" y="454678"/>
                    <a:pt x="125551" y="446819"/>
                  </a:cubicBezTo>
                  <a:cubicBezTo>
                    <a:pt x="125551" y="446819"/>
                    <a:pt x="125551" y="446819"/>
                    <a:pt x="134716" y="420623"/>
                  </a:cubicBezTo>
                  <a:cubicBezTo>
                    <a:pt x="119005" y="408834"/>
                    <a:pt x="104603" y="395736"/>
                    <a:pt x="91510" y="380018"/>
                  </a:cubicBezTo>
                  <a:cubicBezTo>
                    <a:pt x="91510" y="380018"/>
                    <a:pt x="91510" y="380018"/>
                    <a:pt x="66634" y="391807"/>
                  </a:cubicBezTo>
                  <a:cubicBezTo>
                    <a:pt x="49613" y="399665"/>
                    <a:pt x="31283" y="391807"/>
                    <a:pt x="23428" y="376089"/>
                  </a:cubicBezTo>
                  <a:cubicBezTo>
                    <a:pt x="23428" y="376089"/>
                    <a:pt x="23428" y="376089"/>
                    <a:pt x="7716" y="343343"/>
                  </a:cubicBezTo>
                  <a:cubicBezTo>
                    <a:pt x="1170" y="327625"/>
                    <a:pt x="7716" y="307978"/>
                    <a:pt x="23428" y="300119"/>
                  </a:cubicBezTo>
                  <a:cubicBezTo>
                    <a:pt x="23428" y="300119"/>
                    <a:pt x="23428" y="300119"/>
                    <a:pt x="49613" y="288331"/>
                  </a:cubicBezTo>
                  <a:cubicBezTo>
                    <a:pt x="45685" y="268684"/>
                    <a:pt x="45685" y="249036"/>
                    <a:pt x="48304" y="229389"/>
                  </a:cubicBezTo>
                  <a:cubicBezTo>
                    <a:pt x="48304" y="229389"/>
                    <a:pt x="48304" y="229389"/>
                    <a:pt x="20809" y="220220"/>
                  </a:cubicBezTo>
                  <a:cubicBezTo>
                    <a:pt x="12953" y="216291"/>
                    <a:pt x="6407" y="211051"/>
                    <a:pt x="2479" y="203193"/>
                  </a:cubicBezTo>
                  <a:cubicBezTo>
                    <a:pt x="-139" y="195334"/>
                    <a:pt x="-1449" y="186165"/>
                    <a:pt x="2479" y="178306"/>
                  </a:cubicBezTo>
                  <a:cubicBezTo>
                    <a:pt x="2479" y="178306"/>
                    <a:pt x="2479" y="178306"/>
                    <a:pt x="14263" y="144251"/>
                  </a:cubicBezTo>
                  <a:cubicBezTo>
                    <a:pt x="20809" y="128533"/>
                    <a:pt x="39139" y="119364"/>
                    <a:pt x="56159" y="125913"/>
                  </a:cubicBezTo>
                  <a:cubicBezTo>
                    <a:pt x="56159" y="125913"/>
                    <a:pt x="56159" y="125913"/>
                    <a:pt x="82345" y="135082"/>
                  </a:cubicBezTo>
                  <a:cubicBezTo>
                    <a:pt x="92819" y="119364"/>
                    <a:pt x="107221" y="104956"/>
                    <a:pt x="122933" y="91858"/>
                  </a:cubicBezTo>
                  <a:cubicBezTo>
                    <a:pt x="122933" y="91858"/>
                    <a:pt x="122933" y="91858"/>
                    <a:pt x="111149" y="65662"/>
                  </a:cubicBezTo>
                  <a:cubicBezTo>
                    <a:pt x="103294" y="49944"/>
                    <a:pt x="109840" y="30296"/>
                    <a:pt x="126861" y="23747"/>
                  </a:cubicBezTo>
                  <a:cubicBezTo>
                    <a:pt x="126861" y="23747"/>
                    <a:pt x="126861" y="23747"/>
                    <a:pt x="159592" y="8029"/>
                  </a:cubicBezTo>
                  <a:cubicBezTo>
                    <a:pt x="175304" y="1480"/>
                    <a:pt x="194943" y="8029"/>
                    <a:pt x="201489" y="23747"/>
                  </a:cubicBezTo>
                  <a:cubicBezTo>
                    <a:pt x="201489" y="23747"/>
                    <a:pt x="201489" y="23747"/>
                    <a:pt x="213273" y="49944"/>
                  </a:cubicBezTo>
                  <a:cubicBezTo>
                    <a:pt x="232912" y="46014"/>
                    <a:pt x="253861" y="46014"/>
                    <a:pt x="272190" y="47324"/>
                  </a:cubicBezTo>
                  <a:cubicBezTo>
                    <a:pt x="272190" y="47324"/>
                    <a:pt x="272190" y="47324"/>
                    <a:pt x="282665" y="21128"/>
                  </a:cubicBezTo>
                  <a:cubicBezTo>
                    <a:pt x="289211" y="5410"/>
                    <a:pt x="307541" y="-3759"/>
                    <a:pt x="324562" y="1480"/>
                  </a:cubicBezTo>
                  <a:close/>
                </a:path>
              </a:pathLst>
            </a:custGeom>
            <a:solidFill>
              <a:schemeClr val="bg1"/>
            </a:solidFill>
            <a:ln>
              <a:noFill/>
            </a:ln>
          </p:spPr>
          <p:txBody>
            <a:bodyPr anchor="ctr"/>
            <a:lstStyle/>
            <a:p>
              <a:pPr algn="ctr" defTabSz="1219200"/>
              <a:endParaRPr sz="2400">
                <a:solidFill>
                  <a:srgbClr val="000000"/>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11" name="Freeform: Shape 5"/>
            <p:cNvSpPr/>
            <p:nvPr/>
          </p:nvSpPr>
          <p:spPr>
            <a:xfrm>
              <a:off x="1125307" y="3313020"/>
              <a:ext cx="880665" cy="1942688"/>
            </a:xfrm>
            <a:custGeom>
              <a:avLst/>
              <a:gdLst>
                <a:gd name="connsiteX0" fmla="*/ 74673 w 880665"/>
                <a:gd name="connsiteY0" fmla="*/ 0 h 1942688"/>
                <a:gd name="connsiteX1" fmla="*/ 112520 w 880665"/>
                <a:gd name="connsiteY1" fmla="*/ 53970 h 1942688"/>
                <a:gd name="connsiteX2" fmla="*/ 880665 w 880665"/>
                <a:gd name="connsiteY2" fmla="*/ 837255 h 1942688"/>
                <a:gd name="connsiteX3" fmla="*/ 699327 w 880665"/>
                <a:gd name="connsiteY3" fmla="*/ 1942688 h 1942688"/>
                <a:gd name="connsiteX4" fmla="*/ 660677 w 880665"/>
                <a:gd name="connsiteY4" fmla="*/ 1913786 h 1942688"/>
                <a:gd name="connsiteX5" fmla="*/ 0 w 880665"/>
                <a:gd name="connsiteY5" fmla="*/ 512850 h 1942688"/>
                <a:gd name="connsiteX6" fmla="*/ 36885 w 880665"/>
                <a:gd name="connsiteY6" fmla="*/ 146962 h 1942688"/>
                <a:gd name="connsiteX7" fmla="*/ 74673 w 880665"/>
                <a:gd name="connsiteY7" fmla="*/ 0 h 194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0665" h="1942688">
                  <a:moveTo>
                    <a:pt x="74673" y="0"/>
                  </a:moveTo>
                  <a:lnTo>
                    <a:pt x="112520" y="53970"/>
                  </a:lnTo>
                  <a:lnTo>
                    <a:pt x="880665" y="837255"/>
                  </a:lnTo>
                  <a:lnTo>
                    <a:pt x="699327" y="1942688"/>
                  </a:lnTo>
                  <a:lnTo>
                    <a:pt x="660677" y="1913786"/>
                  </a:lnTo>
                  <a:cubicBezTo>
                    <a:pt x="257185" y="1580795"/>
                    <a:pt x="0" y="1076857"/>
                    <a:pt x="0" y="512850"/>
                  </a:cubicBezTo>
                  <a:cubicBezTo>
                    <a:pt x="0" y="387515"/>
                    <a:pt x="12701" y="265147"/>
                    <a:pt x="36885" y="146962"/>
                  </a:cubicBezTo>
                  <a:lnTo>
                    <a:pt x="74673"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200"/>
              <a:endParaRPr sz="2400">
                <a:solidFill>
                  <a:srgbClr val="FFFFFF"/>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12" name="Freeform: Shape 26"/>
            <p:cNvSpPr>
              <a:spLocks noChangeAspect="1"/>
            </p:cNvSpPr>
            <p:nvPr/>
          </p:nvSpPr>
          <p:spPr bwMode="auto">
            <a:xfrm>
              <a:off x="1462734" y="4097940"/>
              <a:ext cx="210936" cy="282996"/>
            </a:xfrm>
            <a:custGeom>
              <a:avLst/>
              <a:gdLst>
                <a:gd name="T0" fmla="*/ 0 w 1224"/>
                <a:gd name="T1" fmla="*/ 0 h 1643"/>
                <a:gd name="T2" fmla="*/ 0 w 1224"/>
                <a:gd name="T3" fmla="*/ 1643 h 1643"/>
                <a:gd name="T4" fmla="*/ 1224 w 1224"/>
                <a:gd name="T5" fmla="*/ 1643 h 1643"/>
                <a:gd name="T6" fmla="*/ 1224 w 1224"/>
                <a:gd name="T7" fmla="*/ 0 h 1643"/>
                <a:gd name="T8" fmla="*/ 0 w 1224"/>
                <a:gd name="T9" fmla="*/ 0 h 1643"/>
                <a:gd name="T10" fmla="*/ 1126 w 1224"/>
                <a:gd name="T11" fmla="*/ 1515 h 1643"/>
                <a:gd name="T12" fmla="*/ 98 w 1224"/>
                <a:gd name="T13" fmla="*/ 1515 h 1643"/>
                <a:gd name="T14" fmla="*/ 98 w 1224"/>
                <a:gd name="T15" fmla="*/ 935 h 1643"/>
                <a:gd name="T16" fmla="*/ 1126 w 1224"/>
                <a:gd name="T17" fmla="*/ 935 h 1643"/>
                <a:gd name="T18" fmla="*/ 1126 w 1224"/>
                <a:gd name="T19" fmla="*/ 1515 h 1643"/>
                <a:gd name="T20" fmla="*/ 1126 w 1224"/>
                <a:gd name="T21" fmla="*/ 838 h 1643"/>
                <a:gd name="T22" fmla="*/ 98 w 1224"/>
                <a:gd name="T23" fmla="*/ 838 h 1643"/>
                <a:gd name="T24" fmla="*/ 98 w 1224"/>
                <a:gd name="T25" fmla="*/ 258 h 1643"/>
                <a:gd name="T26" fmla="*/ 1126 w 1224"/>
                <a:gd name="T27" fmla="*/ 258 h 1643"/>
                <a:gd name="T28" fmla="*/ 1126 w 1224"/>
                <a:gd name="T29" fmla="*/ 838 h 1643"/>
                <a:gd name="T30" fmla="*/ 1113 w 1224"/>
                <a:gd name="T31" fmla="*/ 164 h 1643"/>
                <a:gd name="T32" fmla="*/ 1080 w 1224"/>
                <a:gd name="T33" fmla="*/ 178 h 1643"/>
                <a:gd name="T34" fmla="*/ 1045 w 1224"/>
                <a:gd name="T35" fmla="*/ 164 h 1643"/>
                <a:gd name="T36" fmla="*/ 1031 w 1224"/>
                <a:gd name="T37" fmla="*/ 129 h 1643"/>
                <a:gd name="T38" fmla="*/ 1045 w 1224"/>
                <a:gd name="T39" fmla="*/ 96 h 1643"/>
                <a:gd name="T40" fmla="*/ 1080 w 1224"/>
                <a:gd name="T41" fmla="*/ 82 h 1643"/>
                <a:gd name="T42" fmla="*/ 1113 w 1224"/>
                <a:gd name="T43" fmla="*/ 96 h 1643"/>
                <a:gd name="T44" fmla="*/ 1126 w 1224"/>
                <a:gd name="T45" fmla="*/ 129 h 1643"/>
                <a:gd name="T46" fmla="*/ 1113 w 1224"/>
                <a:gd name="T47" fmla="*/ 164 h 1643"/>
                <a:gd name="T48" fmla="*/ 1063 w 1224"/>
                <a:gd name="T49" fmla="*/ 323 h 1643"/>
                <a:gd name="T50" fmla="*/ 161 w 1224"/>
                <a:gd name="T51" fmla="*/ 323 h 1643"/>
                <a:gd name="T52" fmla="*/ 161 w 1224"/>
                <a:gd name="T53" fmla="*/ 775 h 1643"/>
                <a:gd name="T54" fmla="*/ 1063 w 1224"/>
                <a:gd name="T55" fmla="*/ 775 h 1643"/>
                <a:gd name="T56" fmla="*/ 1063 w 1224"/>
                <a:gd name="T57" fmla="*/ 323 h 1643"/>
                <a:gd name="T58" fmla="*/ 773 w 1224"/>
                <a:gd name="T59" fmla="*/ 581 h 1643"/>
                <a:gd name="T60" fmla="*/ 763 w 1224"/>
                <a:gd name="T61" fmla="*/ 604 h 1643"/>
                <a:gd name="T62" fmla="*/ 740 w 1224"/>
                <a:gd name="T63" fmla="*/ 614 h 1643"/>
                <a:gd name="T64" fmla="*/ 484 w 1224"/>
                <a:gd name="T65" fmla="*/ 614 h 1643"/>
                <a:gd name="T66" fmla="*/ 461 w 1224"/>
                <a:gd name="T67" fmla="*/ 604 h 1643"/>
                <a:gd name="T68" fmla="*/ 451 w 1224"/>
                <a:gd name="T69" fmla="*/ 581 h 1643"/>
                <a:gd name="T70" fmla="*/ 451 w 1224"/>
                <a:gd name="T71" fmla="*/ 451 h 1643"/>
                <a:gd name="T72" fmla="*/ 461 w 1224"/>
                <a:gd name="T73" fmla="*/ 428 h 1643"/>
                <a:gd name="T74" fmla="*/ 484 w 1224"/>
                <a:gd name="T75" fmla="*/ 419 h 1643"/>
                <a:gd name="T76" fmla="*/ 740 w 1224"/>
                <a:gd name="T77" fmla="*/ 419 h 1643"/>
                <a:gd name="T78" fmla="*/ 763 w 1224"/>
                <a:gd name="T79" fmla="*/ 428 h 1643"/>
                <a:gd name="T80" fmla="*/ 773 w 1224"/>
                <a:gd name="T81" fmla="*/ 451 h 1643"/>
                <a:gd name="T82" fmla="*/ 773 w 1224"/>
                <a:gd name="T83" fmla="*/ 581 h 1643"/>
                <a:gd name="T84" fmla="*/ 1063 w 1224"/>
                <a:gd name="T85" fmla="*/ 1000 h 1643"/>
                <a:gd name="T86" fmla="*/ 161 w 1224"/>
                <a:gd name="T87" fmla="*/ 1000 h 1643"/>
                <a:gd name="T88" fmla="*/ 161 w 1224"/>
                <a:gd name="T89" fmla="*/ 1450 h 1643"/>
                <a:gd name="T90" fmla="*/ 1063 w 1224"/>
                <a:gd name="T91" fmla="*/ 1450 h 1643"/>
                <a:gd name="T92" fmla="*/ 1063 w 1224"/>
                <a:gd name="T93" fmla="*/ 1000 h 1643"/>
                <a:gd name="T94" fmla="*/ 773 w 1224"/>
                <a:gd name="T95" fmla="*/ 1257 h 1643"/>
                <a:gd name="T96" fmla="*/ 763 w 1224"/>
                <a:gd name="T97" fmla="*/ 1279 h 1643"/>
                <a:gd name="T98" fmla="*/ 740 w 1224"/>
                <a:gd name="T99" fmla="*/ 1289 h 1643"/>
                <a:gd name="T100" fmla="*/ 484 w 1224"/>
                <a:gd name="T101" fmla="*/ 1289 h 1643"/>
                <a:gd name="T102" fmla="*/ 461 w 1224"/>
                <a:gd name="T103" fmla="*/ 1279 h 1643"/>
                <a:gd name="T104" fmla="*/ 451 w 1224"/>
                <a:gd name="T105" fmla="*/ 1257 h 1643"/>
                <a:gd name="T106" fmla="*/ 451 w 1224"/>
                <a:gd name="T107" fmla="*/ 1128 h 1643"/>
                <a:gd name="T108" fmla="*/ 461 w 1224"/>
                <a:gd name="T109" fmla="*/ 1105 h 1643"/>
                <a:gd name="T110" fmla="*/ 484 w 1224"/>
                <a:gd name="T111" fmla="*/ 1096 h 1643"/>
                <a:gd name="T112" fmla="*/ 740 w 1224"/>
                <a:gd name="T113" fmla="*/ 1096 h 1643"/>
                <a:gd name="T114" fmla="*/ 763 w 1224"/>
                <a:gd name="T115" fmla="*/ 1105 h 1643"/>
                <a:gd name="T116" fmla="*/ 773 w 1224"/>
                <a:gd name="T117" fmla="*/ 1128 h 1643"/>
                <a:gd name="T118" fmla="*/ 773 w 1224"/>
                <a:gd name="T119" fmla="*/ 1257 h 1643"/>
                <a:gd name="T120" fmla="*/ 773 w 1224"/>
                <a:gd name="T121" fmla="*/ 1257 h 1643"/>
                <a:gd name="T122" fmla="*/ 773 w 1224"/>
                <a:gd name="T123" fmla="*/ 1257 h 1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4" h="1643">
                  <a:moveTo>
                    <a:pt x="0" y="0"/>
                  </a:moveTo>
                  <a:cubicBezTo>
                    <a:pt x="0" y="1643"/>
                    <a:pt x="0" y="1643"/>
                    <a:pt x="0" y="1643"/>
                  </a:cubicBezTo>
                  <a:cubicBezTo>
                    <a:pt x="1224" y="1643"/>
                    <a:pt x="1224" y="1643"/>
                    <a:pt x="1224" y="1643"/>
                  </a:cubicBezTo>
                  <a:cubicBezTo>
                    <a:pt x="1224" y="0"/>
                    <a:pt x="1224" y="0"/>
                    <a:pt x="1224" y="0"/>
                  </a:cubicBezTo>
                  <a:lnTo>
                    <a:pt x="0" y="0"/>
                  </a:lnTo>
                  <a:close/>
                  <a:moveTo>
                    <a:pt x="1126" y="1515"/>
                  </a:moveTo>
                  <a:cubicBezTo>
                    <a:pt x="98" y="1515"/>
                    <a:pt x="98" y="1515"/>
                    <a:pt x="98" y="1515"/>
                  </a:cubicBezTo>
                  <a:cubicBezTo>
                    <a:pt x="98" y="935"/>
                    <a:pt x="98" y="935"/>
                    <a:pt x="98" y="935"/>
                  </a:cubicBezTo>
                  <a:cubicBezTo>
                    <a:pt x="1126" y="935"/>
                    <a:pt x="1126" y="935"/>
                    <a:pt x="1126" y="935"/>
                  </a:cubicBezTo>
                  <a:lnTo>
                    <a:pt x="1126" y="1515"/>
                  </a:lnTo>
                  <a:close/>
                  <a:moveTo>
                    <a:pt x="1126" y="838"/>
                  </a:moveTo>
                  <a:cubicBezTo>
                    <a:pt x="98" y="838"/>
                    <a:pt x="98" y="838"/>
                    <a:pt x="98" y="838"/>
                  </a:cubicBezTo>
                  <a:cubicBezTo>
                    <a:pt x="98" y="258"/>
                    <a:pt x="98" y="258"/>
                    <a:pt x="98" y="258"/>
                  </a:cubicBezTo>
                  <a:cubicBezTo>
                    <a:pt x="1126" y="258"/>
                    <a:pt x="1126" y="258"/>
                    <a:pt x="1126" y="258"/>
                  </a:cubicBezTo>
                  <a:lnTo>
                    <a:pt x="1126" y="838"/>
                  </a:lnTo>
                  <a:close/>
                  <a:moveTo>
                    <a:pt x="1113" y="164"/>
                  </a:moveTo>
                  <a:cubicBezTo>
                    <a:pt x="1104" y="173"/>
                    <a:pt x="1093" y="178"/>
                    <a:pt x="1080" y="178"/>
                  </a:cubicBezTo>
                  <a:cubicBezTo>
                    <a:pt x="1066" y="178"/>
                    <a:pt x="1055" y="173"/>
                    <a:pt x="1045" y="164"/>
                  </a:cubicBezTo>
                  <a:cubicBezTo>
                    <a:pt x="1036" y="154"/>
                    <a:pt x="1031" y="142"/>
                    <a:pt x="1031" y="129"/>
                  </a:cubicBezTo>
                  <a:cubicBezTo>
                    <a:pt x="1031" y="116"/>
                    <a:pt x="1036" y="105"/>
                    <a:pt x="1045" y="96"/>
                  </a:cubicBezTo>
                  <a:cubicBezTo>
                    <a:pt x="1055" y="87"/>
                    <a:pt x="1066" y="82"/>
                    <a:pt x="1080" y="82"/>
                  </a:cubicBezTo>
                  <a:cubicBezTo>
                    <a:pt x="1093" y="82"/>
                    <a:pt x="1104" y="87"/>
                    <a:pt x="1113" y="96"/>
                  </a:cubicBezTo>
                  <a:cubicBezTo>
                    <a:pt x="1122" y="105"/>
                    <a:pt x="1126" y="116"/>
                    <a:pt x="1126" y="129"/>
                  </a:cubicBezTo>
                  <a:cubicBezTo>
                    <a:pt x="1126" y="142"/>
                    <a:pt x="1122" y="154"/>
                    <a:pt x="1113" y="164"/>
                  </a:cubicBezTo>
                  <a:close/>
                  <a:moveTo>
                    <a:pt x="1063" y="323"/>
                  </a:moveTo>
                  <a:cubicBezTo>
                    <a:pt x="161" y="323"/>
                    <a:pt x="161" y="323"/>
                    <a:pt x="161" y="323"/>
                  </a:cubicBezTo>
                  <a:cubicBezTo>
                    <a:pt x="161" y="775"/>
                    <a:pt x="161" y="775"/>
                    <a:pt x="161" y="775"/>
                  </a:cubicBezTo>
                  <a:cubicBezTo>
                    <a:pt x="1063" y="775"/>
                    <a:pt x="1063" y="775"/>
                    <a:pt x="1063" y="775"/>
                  </a:cubicBezTo>
                  <a:lnTo>
                    <a:pt x="1063" y="323"/>
                  </a:lnTo>
                  <a:close/>
                  <a:moveTo>
                    <a:pt x="773" y="581"/>
                  </a:moveTo>
                  <a:cubicBezTo>
                    <a:pt x="773" y="590"/>
                    <a:pt x="769" y="598"/>
                    <a:pt x="763" y="604"/>
                  </a:cubicBezTo>
                  <a:cubicBezTo>
                    <a:pt x="757" y="611"/>
                    <a:pt x="749" y="614"/>
                    <a:pt x="740" y="614"/>
                  </a:cubicBezTo>
                  <a:cubicBezTo>
                    <a:pt x="484" y="614"/>
                    <a:pt x="484" y="614"/>
                    <a:pt x="484" y="614"/>
                  </a:cubicBezTo>
                  <a:cubicBezTo>
                    <a:pt x="475" y="614"/>
                    <a:pt x="467" y="611"/>
                    <a:pt x="461" y="604"/>
                  </a:cubicBezTo>
                  <a:cubicBezTo>
                    <a:pt x="455" y="598"/>
                    <a:pt x="451" y="590"/>
                    <a:pt x="451" y="581"/>
                  </a:cubicBezTo>
                  <a:cubicBezTo>
                    <a:pt x="451" y="451"/>
                    <a:pt x="451" y="451"/>
                    <a:pt x="451" y="451"/>
                  </a:cubicBezTo>
                  <a:cubicBezTo>
                    <a:pt x="451" y="442"/>
                    <a:pt x="455" y="435"/>
                    <a:pt x="461" y="428"/>
                  </a:cubicBezTo>
                  <a:cubicBezTo>
                    <a:pt x="467" y="422"/>
                    <a:pt x="475" y="419"/>
                    <a:pt x="484" y="419"/>
                  </a:cubicBezTo>
                  <a:cubicBezTo>
                    <a:pt x="740" y="419"/>
                    <a:pt x="740" y="419"/>
                    <a:pt x="740" y="419"/>
                  </a:cubicBezTo>
                  <a:cubicBezTo>
                    <a:pt x="749" y="419"/>
                    <a:pt x="757" y="422"/>
                    <a:pt x="763" y="428"/>
                  </a:cubicBezTo>
                  <a:cubicBezTo>
                    <a:pt x="769" y="435"/>
                    <a:pt x="773" y="442"/>
                    <a:pt x="773" y="451"/>
                  </a:cubicBezTo>
                  <a:lnTo>
                    <a:pt x="773" y="581"/>
                  </a:lnTo>
                  <a:close/>
                  <a:moveTo>
                    <a:pt x="1063" y="1000"/>
                  </a:moveTo>
                  <a:cubicBezTo>
                    <a:pt x="161" y="1000"/>
                    <a:pt x="161" y="1000"/>
                    <a:pt x="161" y="1000"/>
                  </a:cubicBezTo>
                  <a:cubicBezTo>
                    <a:pt x="161" y="1450"/>
                    <a:pt x="161" y="1450"/>
                    <a:pt x="161" y="1450"/>
                  </a:cubicBezTo>
                  <a:cubicBezTo>
                    <a:pt x="1063" y="1450"/>
                    <a:pt x="1063" y="1450"/>
                    <a:pt x="1063" y="1450"/>
                  </a:cubicBezTo>
                  <a:lnTo>
                    <a:pt x="1063" y="1000"/>
                  </a:lnTo>
                  <a:close/>
                  <a:moveTo>
                    <a:pt x="773" y="1257"/>
                  </a:moveTo>
                  <a:cubicBezTo>
                    <a:pt x="773" y="1265"/>
                    <a:pt x="769" y="1273"/>
                    <a:pt x="763" y="1279"/>
                  </a:cubicBezTo>
                  <a:cubicBezTo>
                    <a:pt x="757" y="1286"/>
                    <a:pt x="749" y="1289"/>
                    <a:pt x="740" y="1289"/>
                  </a:cubicBezTo>
                  <a:cubicBezTo>
                    <a:pt x="484" y="1289"/>
                    <a:pt x="484" y="1289"/>
                    <a:pt x="484" y="1289"/>
                  </a:cubicBezTo>
                  <a:cubicBezTo>
                    <a:pt x="475" y="1289"/>
                    <a:pt x="467" y="1286"/>
                    <a:pt x="461" y="1279"/>
                  </a:cubicBezTo>
                  <a:cubicBezTo>
                    <a:pt x="455" y="1273"/>
                    <a:pt x="451" y="1265"/>
                    <a:pt x="451" y="1257"/>
                  </a:cubicBezTo>
                  <a:cubicBezTo>
                    <a:pt x="451" y="1128"/>
                    <a:pt x="451" y="1128"/>
                    <a:pt x="451" y="1128"/>
                  </a:cubicBezTo>
                  <a:cubicBezTo>
                    <a:pt x="451" y="1119"/>
                    <a:pt x="455" y="1112"/>
                    <a:pt x="461" y="1105"/>
                  </a:cubicBezTo>
                  <a:cubicBezTo>
                    <a:pt x="467" y="1099"/>
                    <a:pt x="475" y="1096"/>
                    <a:pt x="484" y="1096"/>
                  </a:cubicBezTo>
                  <a:cubicBezTo>
                    <a:pt x="740" y="1096"/>
                    <a:pt x="740" y="1096"/>
                    <a:pt x="740" y="1096"/>
                  </a:cubicBezTo>
                  <a:cubicBezTo>
                    <a:pt x="749" y="1096"/>
                    <a:pt x="757" y="1099"/>
                    <a:pt x="763" y="1105"/>
                  </a:cubicBezTo>
                  <a:cubicBezTo>
                    <a:pt x="769" y="1112"/>
                    <a:pt x="773" y="1119"/>
                    <a:pt x="773" y="1128"/>
                  </a:cubicBezTo>
                  <a:lnTo>
                    <a:pt x="773" y="1257"/>
                  </a:lnTo>
                  <a:close/>
                  <a:moveTo>
                    <a:pt x="773" y="1257"/>
                  </a:moveTo>
                  <a:cubicBezTo>
                    <a:pt x="773" y="1257"/>
                    <a:pt x="773" y="1257"/>
                    <a:pt x="773" y="1257"/>
                  </a:cubicBezTo>
                </a:path>
              </a:pathLst>
            </a:custGeom>
            <a:solidFill>
              <a:schemeClr val="bg1"/>
            </a:solidFill>
            <a:ln>
              <a:noFill/>
            </a:ln>
          </p:spPr>
          <p:txBody>
            <a:bodyPr anchor="ctr"/>
            <a:lstStyle/>
            <a:p>
              <a:pPr algn="ctr" defTabSz="1219200"/>
              <a:endParaRPr sz="2400">
                <a:solidFill>
                  <a:srgbClr val="000000"/>
                </a:solidFill>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21" name="TextBox 26"/>
            <p:cNvSpPr txBox="1"/>
            <p:nvPr/>
          </p:nvSpPr>
          <p:spPr>
            <a:xfrm>
              <a:off x="1301209" y="3192645"/>
              <a:ext cx="3279217" cy="1096710"/>
            </a:xfrm>
            <a:prstGeom prst="rect">
              <a:avLst/>
            </a:prstGeom>
            <a:noFill/>
          </p:spPr>
          <p:txBody>
            <a:bodyPr wrap="square" rtlCol="0">
              <a:spAutoFit/>
            </a:bodyPr>
            <a:lstStyle/>
            <a:p>
              <a:pPr algn="ctr" defTabSz="1219200">
                <a:lnSpc>
                  <a:spcPct val="150000"/>
                </a:lnSpc>
              </a:pPr>
              <a:r>
                <a:rPr lang="en-US" altLang="zh-CN" sz="4800" spc="3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78%</a:t>
              </a:r>
              <a:endParaRPr lang="zh-CN" altLang="en-US" sz="4800" spc="3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2" name="组合 41"/>
          <p:cNvGrpSpPr/>
          <p:nvPr/>
        </p:nvGrpSpPr>
        <p:grpSpPr>
          <a:xfrm>
            <a:off x="170823" y="215616"/>
            <a:ext cx="6536180" cy="523220"/>
            <a:chOff x="170823" y="215616"/>
            <a:chExt cx="6536180" cy="523220"/>
          </a:xfrm>
        </p:grpSpPr>
        <p:sp>
          <p:nvSpPr>
            <p:cNvPr id="43" name="文本框 42"/>
            <p:cNvSpPr txBox="1"/>
            <p:nvPr/>
          </p:nvSpPr>
          <p:spPr>
            <a:xfrm>
              <a:off x="527387" y="215616"/>
              <a:ext cx="6179616" cy="523220"/>
            </a:xfrm>
            <a:prstGeom prst="rect">
              <a:avLst/>
            </a:prstGeom>
            <a:noFill/>
          </p:spPr>
          <p:txBody>
            <a:bodyPr wrap="square" rtlCol="0" anchor="ctr" anchorCtr="0">
              <a:spAutoFit/>
            </a:bodyPr>
            <a:lstStyle/>
            <a:p>
              <a:r>
                <a:rPr lang="zh-CN" altLang="en-US" sz="2800" b="1"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p:txBody>
        </p:sp>
        <p:sp>
          <p:nvSpPr>
            <p:cNvPr id="44" name="矩形 43"/>
            <p:cNvSpPr/>
            <p:nvPr/>
          </p:nvSpPr>
          <p:spPr>
            <a:xfrm>
              <a:off x="170823" y="286555"/>
              <a:ext cx="221063"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452177" y="286555"/>
              <a:ext cx="56866"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1" name="组合 50"/>
          <p:cNvGrpSpPr/>
          <p:nvPr/>
        </p:nvGrpSpPr>
        <p:grpSpPr>
          <a:xfrm>
            <a:off x="5693145" y="1901583"/>
            <a:ext cx="5692549" cy="461665"/>
            <a:chOff x="5693145" y="1901583"/>
            <a:chExt cx="5692549" cy="461665"/>
          </a:xfrm>
        </p:grpSpPr>
        <p:sp>
          <p:nvSpPr>
            <p:cNvPr id="24" name="文本框 23"/>
            <p:cNvSpPr txBox="1"/>
            <p:nvPr/>
          </p:nvSpPr>
          <p:spPr>
            <a:xfrm>
              <a:off x="6136464" y="1901583"/>
              <a:ext cx="5249230" cy="461665"/>
            </a:xfrm>
            <a:prstGeom prst="rect">
              <a:avLst/>
            </a:prstGeom>
            <a:noFill/>
          </p:spPr>
          <p:txBody>
            <a:bodyPr wrap="square" rtlCol="0" anchor="ctr" anchorCtr="0">
              <a:spAutoFit/>
            </a:body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46" name="Freeform 5"/>
            <p:cNvSpPr>
              <a:spLocks noEditPoints="1"/>
            </p:cNvSpPr>
            <p:nvPr/>
          </p:nvSpPr>
          <p:spPr bwMode="auto">
            <a:xfrm>
              <a:off x="5693145" y="1948265"/>
              <a:ext cx="366713" cy="368300"/>
            </a:xfrm>
            <a:custGeom>
              <a:avLst/>
              <a:gdLst>
                <a:gd name="T0" fmla="*/ 721 w 1441"/>
                <a:gd name="T1" fmla="*/ 0 h 1441"/>
                <a:gd name="T2" fmla="*/ 1441 w 1441"/>
                <a:gd name="T3" fmla="*/ 721 h 1441"/>
                <a:gd name="T4" fmla="*/ 721 w 1441"/>
                <a:gd name="T5" fmla="*/ 1441 h 1441"/>
                <a:gd name="T6" fmla="*/ 0 w 1441"/>
                <a:gd name="T7" fmla="*/ 721 h 1441"/>
                <a:gd name="T8" fmla="*/ 721 w 1441"/>
                <a:gd name="T9" fmla="*/ 0 h 1441"/>
                <a:gd name="T10" fmla="*/ 721 w 1441"/>
                <a:gd name="T11" fmla="*/ 186 h 1441"/>
                <a:gd name="T12" fmla="*/ 1255 w 1441"/>
                <a:gd name="T13" fmla="*/ 721 h 1441"/>
                <a:gd name="T14" fmla="*/ 721 w 1441"/>
                <a:gd name="T15" fmla="*/ 1255 h 1441"/>
                <a:gd name="T16" fmla="*/ 186 w 1441"/>
                <a:gd name="T17" fmla="*/ 721 h 1441"/>
                <a:gd name="T18" fmla="*/ 721 w 1441"/>
                <a:gd name="T19" fmla="*/ 186 h 1441"/>
                <a:gd name="T20" fmla="*/ 305 w 1441"/>
                <a:gd name="T21" fmla="*/ 928 h 1441"/>
                <a:gd name="T22" fmla="*/ 751 w 1441"/>
                <a:gd name="T23" fmla="*/ 928 h 1441"/>
                <a:gd name="T24" fmla="*/ 751 w 1441"/>
                <a:gd name="T25" fmla="*/ 1135 h 1441"/>
                <a:gd name="T26" fmla="*/ 1197 w 1441"/>
                <a:gd name="T27" fmla="*/ 721 h 1441"/>
                <a:gd name="T28" fmla="*/ 751 w 1441"/>
                <a:gd name="T29" fmla="*/ 306 h 1441"/>
                <a:gd name="T30" fmla="*/ 751 w 1441"/>
                <a:gd name="T31" fmla="*/ 513 h 1441"/>
                <a:gd name="T32" fmla="*/ 305 w 1441"/>
                <a:gd name="T33" fmla="*/ 513 h 1441"/>
                <a:gd name="T34" fmla="*/ 305 w 1441"/>
                <a:gd name="T35" fmla="*/ 928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1" h="1441">
                  <a:moveTo>
                    <a:pt x="721" y="0"/>
                  </a:moveTo>
                  <a:cubicBezTo>
                    <a:pt x="1119" y="0"/>
                    <a:pt x="1441" y="323"/>
                    <a:pt x="1441" y="721"/>
                  </a:cubicBezTo>
                  <a:cubicBezTo>
                    <a:pt x="1441" y="1119"/>
                    <a:pt x="1119" y="1441"/>
                    <a:pt x="721" y="1441"/>
                  </a:cubicBezTo>
                  <a:cubicBezTo>
                    <a:pt x="323" y="1441"/>
                    <a:pt x="0" y="1119"/>
                    <a:pt x="0" y="721"/>
                  </a:cubicBezTo>
                  <a:cubicBezTo>
                    <a:pt x="0" y="323"/>
                    <a:pt x="323" y="0"/>
                    <a:pt x="721" y="0"/>
                  </a:cubicBezTo>
                  <a:close/>
                  <a:moveTo>
                    <a:pt x="721" y="186"/>
                  </a:moveTo>
                  <a:cubicBezTo>
                    <a:pt x="1016" y="186"/>
                    <a:pt x="1255" y="426"/>
                    <a:pt x="1255" y="721"/>
                  </a:cubicBezTo>
                  <a:cubicBezTo>
                    <a:pt x="1255" y="1016"/>
                    <a:pt x="1016" y="1255"/>
                    <a:pt x="721" y="1255"/>
                  </a:cubicBezTo>
                  <a:cubicBezTo>
                    <a:pt x="426" y="1255"/>
                    <a:pt x="186" y="1016"/>
                    <a:pt x="186" y="721"/>
                  </a:cubicBezTo>
                  <a:cubicBezTo>
                    <a:pt x="186" y="426"/>
                    <a:pt x="426" y="186"/>
                    <a:pt x="721" y="186"/>
                  </a:cubicBezTo>
                  <a:close/>
                  <a:moveTo>
                    <a:pt x="305" y="928"/>
                  </a:moveTo>
                  <a:lnTo>
                    <a:pt x="751" y="928"/>
                  </a:lnTo>
                  <a:lnTo>
                    <a:pt x="751" y="1135"/>
                  </a:lnTo>
                  <a:lnTo>
                    <a:pt x="1197" y="721"/>
                  </a:lnTo>
                  <a:lnTo>
                    <a:pt x="751" y="306"/>
                  </a:lnTo>
                  <a:lnTo>
                    <a:pt x="751" y="513"/>
                  </a:lnTo>
                  <a:lnTo>
                    <a:pt x="305" y="513"/>
                  </a:lnTo>
                  <a:lnTo>
                    <a:pt x="305" y="928"/>
                  </a:lnTo>
                  <a:close/>
                </a:path>
              </a:pathLst>
            </a:custGeom>
            <a:solidFill>
              <a:schemeClr val="accent1"/>
            </a:solidFill>
            <a:ln>
              <a:noFill/>
            </a:ln>
          </p:spPr>
          <p:txBody>
            <a:bodyPr/>
            <a:lstStyle/>
            <a:p>
              <a:pPr fontAlgn="base">
                <a:spcBef>
                  <a:spcPct val="0"/>
                </a:spcBef>
                <a:spcAft>
                  <a:spcPct val="0"/>
                </a:spcAft>
                <a:buFont typeface="Arial" panose="020B0604020202020204" pitchFamily="34" charset="0"/>
              </a:pPr>
              <a:endParaRPr lang="zh-CN" altLang="en-US">
                <a:latin typeface="Arial" panose="020B0604020202020204" pitchFamily="34" charset="0"/>
                <a:ea typeface="宋体" panose="02010600030101010101" pitchFamily="2" charset="-122"/>
              </a:endParaRPr>
            </a:p>
          </p:txBody>
        </p:sp>
      </p:grpSp>
      <p:grpSp>
        <p:nvGrpSpPr>
          <p:cNvPr id="52" name="组合 51"/>
          <p:cNvGrpSpPr/>
          <p:nvPr/>
        </p:nvGrpSpPr>
        <p:grpSpPr>
          <a:xfrm>
            <a:off x="5693145" y="3034899"/>
            <a:ext cx="5692549" cy="461665"/>
            <a:chOff x="5693145" y="3034899"/>
            <a:chExt cx="5692549" cy="461665"/>
          </a:xfrm>
        </p:grpSpPr>
        <p:sp>
          <p:nvSpPr>
            <p:cNvPr id="29" name="文本框 28"/>
            <p:cNvSpPr txBox="1"/>
            <p:nvPr/>
          </p:nvSpPr>
          <p:spPr>
            <a:xfrm>
              <a:off x="6136464" y="3034899"/>
              <a:ext cx="5249230" cy="461665"/>
            </a:xfrm>
            <a:prstGeom prst="rect">
              <a:avLst/>
            </a:prstGeom>
            <a:noFill/>
          </p:spPr>
          <p:txBody>
            <a:bodyPr wrap="square" rtlCol="0" anchor="ctr" anchorCtr="0">
              <a:spAutoFit/>
            </a:body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47" name="Freeform 5"/>
            <p:cNvSpPr>
              <a:spLocks noEditPoints="1"/>
            </p:cNvSpPr>
            <p:nvPr/>
          </p:nvSpPr>
          <p:spPr bwMode="auto">
            <a:xfrm>
              <a:off x="5693145" y="3081581"/>
              <a:ext cx="366713" cy="368300"/>
            </a:xfrm>
            <a:custGeom>
              <a:avLst/>
              <a:gdLst>
                <a:gd name="T0" fmla="*/ 721 w 1441"/>
                <a:gd name="T1" fmla="*/ 0 h 1441"/>
                <a:gd name="T2" fmla="*/ 1441 w 1441"/>
                <a:gd name="T3" fmla="*/ 721 h 1441"/>
                <a:gd name="T4" fmla="*/ 721 w 1441"/>
                <a:gd name="T5" fmla="*/ 1441 h 1441"/>
                <a:gd name="T6" fmla="*/ 0 w 1441"/>
                <a:gd name="T7" fmla="*/ 721 h 1441"/>
                <a:gd name="T8" fmla="*/ 721 w 1441"/>
                <a:gd name="T9" fmla="*/ 0 h 1441"/>
                <a:gd name="T10" fmla="*/ 721 w 1441"/>
                <a:gd name="T11" fmla="*/ 186 h 1441"/>
                <a:gd name="T12" fmla="*/ 1255 w 1441"/>
                <a:gd name="T13" fmla="*/ 721 h 1441"/>
                <a:gd name="T14" fmla="*/ 721 w 1441"/>
                <a:gd name="T15" fmla="*/ 1255 h 1441"/>
                <a:gd name="T16" fmla="*/ 186 w 1441"/>
                <a:gd name="T17" fmla="*/ 721 h 1441"/>
                <a:gd name="T18" fmla="*/ 721 w 1441"/>
                <a:gd name="T19" fmla="*/ 186 h 1441"/>
                <a:gd name="T20" fmla="*/ 305 w 1441"/>
                <a:gd name="T21" fmla="*/ 928 h 1441"/>
                <a:gd name="T22" fmla="*/ 751 w 1441"/>
                <a:gd name="T23" fmla="*/ 928 h 1441"/>
                <a:gd name="T24" fmla="*/ 751 w 1441"/>
                <a:gd name="T25" fmla="*/ 1135 h 1441"/>
                <a:gd name="T26" fmla="*/ 1197 w 1441"/>
                <a:gd name="T27" fmla="*/ 721 h 1441"/>
                <a:gd name="T28" fmla="*/ 751 w 1441"/>
                <a:gd name="T29" fmla="*/ 306 h 1441"/>
                <a:gd name="T30" fmla="*/ 751 w 1441"/>
                <a:gd name="T31" fmla="*/ 513 h 1441"/>
                <a:gd name="T32" fmla="*/ 305 w 1441"/>
                <a:gd name="T33" fmla="*/ 513 h 1441"/>
                <a:gd name="T34" fmla="*/ 305 w 1441"/>
                <a:gd name="T35" fmla="*/ 928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1" h="1441">
                  <a:moveTo>
                    <a:pt x="721" y="0"/>
                  </a:moveTo>
                  <a:cubicBezTo>
                    <a:pt x="1119" y="0"/>
                    <a:pt x="1441" y="323"/>
                    <a:pt x="1441" y="721"/>
                  </a:cubicBezTo>
                  <a:cubicBezTo>
                    <a:pt x="1441" y="1119"/>
                    <a:pt x="1119" y="1441"/>
                    <a:pt x="721" y="1441"/>
                  </a:cubicBezTo>
                  <a:cubicBezTo>
                    <a:pt x="323" y="1441"/>
                    <a:pt x="0" y="1119"/>
                    <a:pt x="0" y="721"/>
                  </a:cubicBezTo>
                  <a:cubicBezTo>
                    <a:pt x="0" y="323"/>
                    <a:pt x="323" y="0"/>
                    <a:pt x="721" y="0"/>
                  </a:cubicBezTo>
                  <a:close/>
                  <a:moveTo>
                    <a:pt x="721" y="186"/>
                  </a:moveTo>
                  <a:cubicBezTo>
                    <a:pt x="1016" y="186"/>
                    <a:pt x="1255" y="426"/>
                    <a:pt x="1255" y="721"/>
                  </a:cubicBezTo>
                  <a:cubicBezTo>
                    <a:pt x="1255" y="1016"/>
                    <a:pt x="1016" y="1255"/>
                    <a:pt x="721" y="1255"/>
                  </a:cubicBezTo>
                  <a:cubicBezTo>
                    <a:pt x="426" y="1255"/>
                    <a:pt x="186" y="1016"/>
                    <a:pt x="186" y="721"/>
                  </a:cubicBezTo>
                  <a:cubicBezTo>
                    <a:pt x="186" y="426"/>
                    <a:pt x="426" y="186"/>
                    <a:pt x="721" y="186"/>
                  </a:cubicBezTo>
                  <a:close/>
                  <a:moveTo>
                    <a:pt x="305" y="928"/>
                  </a:moveTo>
                  <a:lnTo>
                    <a:pt x="751" y="928"/>
                  </a:lnTo>
                  <a:lnTo>
                    <a:pt x="751" y="1135"/>
                  </a:lnTo>
                  <a:lnTo>
                    <a:pt x="1197" y="721"/>
                  </a:lnTo>
                  <a:lnTo>
                    <a:pt x="751" y="306"/>
                  </a:lnTo>
                  <a:lnTo>
                    <a:pt x="751" y="513"/>
                  </a:lnTo>
                  <a:lnTo>
                    <a:pt x="305" y="513"/>
                  </a:lnTo>
                  <a:lnTo>
                    <a:pt x="305" y="928"/>
                  </a:lnTo>
                  <a:close/>
                </a:path>
              </a:pathLst>
            </a:custGeom>
            <a:solidFill>
              <a:schemeClr val="accent1"/>
            </a:solidFill>
            <a:ln>
              <a:noFill/>
            </a:ln>
          </p:spPr>
          <p:txBody>
            <a:bodyPr/>
            <a:lstStyle/>
            <a:p>
              <a:pPr fontAlgn="base">
                <a:spcBef>
                  <a:spcPct val="0"/>
                </a:spcBef>
                <a:spcAft>
                  <a:spcPct val="0"/>
                </a:spcAft>
                <a:buFont typeface="Arial" panose="020B0604020202020204" pitchFamily="34" charset="0"/>
              </a:pPr>
              <a:endParaRPr lang="zh-CN" altLang="en-US">
                <a:latin typeface="Arial" panose="020B0604020202020204" pitchFamily="34" charset="0"/>
                <a:ea typeface="宋体" panose="02010600030101010101" pitchFamily="2" charset="-122"/>
              </a:endParaRPr>
            </a:p>
          </p:txBody>
        </p:sp>
      </p:grpSp>
      <p:grpSp>
        <p:nvGrpSpPr>
          <p:cNvPr id="53" name="组合 52"/>
          <p:cNvGrpSpPr/>
          <p:nvPr/>
        </p:nvGrpSpPr>
        <p:grpSpPr>
          <a:xfrm>
            <a:off x="5693145" y="4168215"/>
            <a:ext cx="5692549" cy="461665"/>
            <a:chOff x="5693145" y="4168215"/>
            <a:chExt cx="5692549" cy="461665"/>
          </a:xfrm>
        </p:grpSpPr>
        <p:sp>
          <p:nvSpPr>
            <p:cNvPr id="34" name="文本框 33"/>
            <p:cNvSpPr txBox="1"/>
            <p:nvPr/>
          </p:nvSpPr>
          <p:spPr>
            <a:xfrm>
              <a:off x="6136464" y="4168215"/>
              <a:ext cx="5249230" cy="461665"/>
            </a:xfrm>
            <a:prstGeom prst="rect">
              <a:avLst/>
            </a:prstGeom>
            <a:noFill/>
          </p:spPr>
          <p:txBody>
            <a:bodyPr wrap="square" rtlCol="0" anchor="ctr" anchorCtr="0">
              <a:spAutoFit/>
            </a:body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48" name="Freeform 5"/>
            <p:cNvSpPr>
              <a:spLocks noEditPoints="1"/>
            </p:cNvSpPr>
            <p:nvPr/>
          </p:nvSpPr>
          <p:spPr bwMode="auto">
            <a:xfrm>
              <a:off x="5693145" y="4208148"/>
              <a:ext cx="366713" cy="368300"/>
            </a:xfrm>
            <a:custGeom>
              <a:avLst/>
              <a:gdLst>
                <a:gd name="T0" fmla="*/ 721 w 1441"/>
                <a:gd name="T1" fmla="*/ 0 h 1441"/>
                <a:gd name="T2" fmla="*/ 1441 w 1441"/>
                <a:gd name="T3" fmla="*/ 721 h 1441"/>
                <a:gd name="T4" fmla="*/ 721 w 1441"/>
                <a:gd name="T5" fmla="*/ 1441 h 1441"/>
                <a:gd name="T6" fmla="*/ 0 w 1441"/>
                <a:gd name="T7" fmla="*/ 721 h 1441"/>
                <a:gd name="T8" fmla="*/ 721 w 1441"/>
                <a:gd name="T9" fmla="*/ 0 h 1441"/>
                <a:gd name="T10" fmla="*/ 721 w 1441"/>
                <a:gd name="T11" fmla="*/ 186 h 1441"/>
                <a:gd name="T12" fmla="*/ 1255 w 1441"/>
                <a:gd name="T13" fmla="*/ 721 h 1441"/>
                <a:gd name="T14" fmla="*/ 721 w 1441"/>
                <a:gd name="T15" fmla="*/ 1255 h 1441"/>
                <a:gd name="T16" fmla="*/ 186 w 1441"/>
                <a:gd name="T17" fmla="*/ 721 h 1441"/>
                <a:gd name="T18" fmla="*/ 721 w 1441"/>
                <a:gd name="T19" fmla="*/ 186 h 1441"/>
                <a:gd name="T20" fmla="*/ 305 w 1441"/>
                <a:gd name="T21" fmla="*/ 928 h 1441"/>
                <a:gd name="T22" fmla="*/ 751 w 1441"/>
                <a:gd name="T23" fmla="*/ 928 h 1441"/>
                <a:gd name="T24" fmla="*/ 751 w 1441"/>
                <a:gd name="T25" fmla="*/ 1135 h 1441"/>
                <a:gd name="T26" fmla="*/ 1197 w 1441"/>
                <a:gd name="T27" fmla="*/ 721 h 1441"/>
                <a:gd name="T28" fmla="*/ 751 w 1441"/>
                <a:gd name="T29" fmla="*/ 306 h 1441"/>
                <a:gd name="T30" fmla="*/ 751 w 1441"/>
                <a:gd name="T31" fmla="*/ 513 h 1441"/>
                <a:gd name="T32" fmla="*/ 305 w 1441"/>
                <a:gd name="T33" fmla="*/ 513 h 1441"/>
                <a:gd name="T34" fmla="*/ 305 w 1441"/>
                <a:gd name="T35" fmla="*/ 928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1" h="1441">
                  <a:moveTo>
                    <a:pt x="721" y="0"/>
                  </a:moveTo>
                  <a:cubicBezTo>
                    <a:pt x="1119" y="0"/>
                    <a:pt x="1441" y="323"/>
                    <a:pt x="1441" y="721"/>
                  </a:cubicBezTo>
                  <a:cubicBezTo>
                    <a:pt x="1441" y="1119"/>
                    <a:pt x="1119" y="1441"/>
                    <a:pt x="721" y="1441"/>
                  </a:cubicBezTo>
                  <a:cubicBezTo>
                    <a:pt x="323" y="1441"/>
                    <a:pt x="0" y="1119"/>
                    <a:pt x="0" y="721"/>
                  </a:cubicBezTo>
                  <a:cubicBezTo>
                    <a:pt x="0" y="323"/>
                    <a:pt x="323" y="0"/>
                    <a:pt x="721" y="0"/>
                  </a:cubicBezTo>
                  <a:close/>
                  <a:moveTo>
                    <a:pt x="721" y="186"/>
                  </a:moveTo>
                  <a:cubicBezTo>
                    <a:pt x="1016" y="186"/>
                    <a:pt x="1255" y="426"/>
                    <a:pt x="1255" y="721"/>
                  </a:cubicBezTo>
                  <a:cubicBezTo>
                    <a:pt x="1255" y="1016"/>
                    <a:pt x="1016" y="1255"/>
                    <a:pt x="721" y="1255"/>
                  </a:cubicBezTo>
                  <a:cubicBezTo>
                    <a:pt x="426" y="1255"/>
                    <a:pt x="186" y="1016"/>
                    <a:pt x="186" y="721"/>
                  </a:cubicBezTo>
                  <a:cubicBezTo>
                    <a:pt x="186" y="426"/>
                    <a:pt x="426" y="186"/>
                    <a:pt x="721" y="186"/>
                  </a:cubicBezTo>
                  <a:close/>
                  <a:moveTo>
                    <a:pt x="305" y="928"/>
                  </a:moveTo>
                  <a:lnTo>
                    <a:pt x="751" y="928"/>
                  </a:lnTo>
                  <a:lnTo>
                    <a:pt x="751" y="1135"/>
                  </a:lnTo>
                  <a:lnTo>
                    <a:pt x="1197" y="721"/>
                  </a:lnTo>
                  <a:lnTo>
                    <a:pt x="751" y="306"/>
                  </a:lnTo>
                  <a:lnTo>
                    <a:pt x="751" y="513"/>
                  </a:lnTo>
                  <a:lnTo>
                    <a:pt x="305" y="513"/>
                  </a:lnTo>
                  <a:lnTo>
                    <a:pt x="305" y="928"/>
                  </a:lnTo>
                  <a:close/>
                </a:path>
              </a:pathLst>
            </a:custGeom>
            <a:solidFill>
              <a:schemeClr val="accent1"/>
            </a:solidFill>
            <a:ln>
              <a:noFill/>
            </a:ln>
          </p:spPr>
          <p:txBody>
            <a:bodyPr/>
            <a:lstStyle/>
            <a:p>
              <a:pPr fontAlgn="base">
                <a:spcBef>
                  <a:spcPct val="0"/>
                </a:spcBef>
                <a:spcAft>
                  <a:spcPct val="0"/>
                </a:spcAft>
                <a:buFont typeface="Arial" panose="020B0604020202020204" pitchFamily="34" charset="0"/>
              </a:pPr>
              <a:endParaRPr lang="zh-CN" altLang="en-US">
                <a:latin typeface="Arial" panose="020B0604020202020204" pitchFamily="34" charset="0"/>
                <a:ea typeface="宋体" panose="02010600030101010101" pitchFamily="2" charset="-122"/>
              </a:endParaRPr>
            </a:p>
          </p:txBody>
        </p:sp>
      </p:grpSp>
      <p:grpSp>
        <p:nvGrpSpPr>
          <p:cNvPr id="55" name="组合 54"/>
          <p:cNvGrpSpPr/>
          <p:nvPr/>
        </p:nvGrpSpPr>
        <p:grpSpPr>
          <a:xfrm>
            <a:off x="5693145" y="5301532"/>
            <a:ext cx="5692549" cy="461665"/>
            <a:chOff x="5693145" y="5301532"/>
            <a:chExt cx="5692549" cy="461665"/>
          </a:xfrm>
        </p:grpSpPr>
        <p:sp>
          <p:nvSpPr>
            <p:cNvPr id="39" name="文本框 38"/>
            <p:cNvSpPr txBox="1"/>
            <p:nvPr/>
          </p:nvSpPr>
          <p:spPr>
            <a:xfrm>
              <a:off x="6136464" y="5301532"/>
              <a:ext cx="5249230" cy="461665"/>
            </a:xfrm>
            <a:prstGeom prst="rect">
              <a:avLst/>
            </a:prstGeom>
            <a:noFill/>
          </p:spPr>
          <p:txBody>
            <a:bodyPr wrap="square" rtlCol="0" anchor="ctr" anchorCtr="0">
              <a:spAutoFit/>
            </a:bodyPr>
            <a:lstStyle/>
            <a:p>
              <a:r>
                <a:rPr lang="zh-CN" altLang="en-US" sz="2400" b="1"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49" name="Freeform 5"/>
            <p:cNvSpPr>
              <a:spLocks noEditPoints="1"/>
            </p:cNvSpPr>
            <p:nvPr/>
          </p:nvSpPr>
          <p:spPr bwMode="auto">
            <a:xfrm>
              <a:off x="5693145" y="5341464"/>
              <a:ext cx="366713" cy="368300"/>
            </a:xfrm>
            <a:custGeom>
              <a:avLst/>
              <a:gdLst>
                <a:gd name="T0" fmla="*/ 721 w 1441"/>
                <a:gd name="T1" fmla="*/ 0 h 1441"/>
                <a:gd name="T2" fmla="*/ 1441 w 1441"/>
                <a:gd name="T3" fmla="*/ 721 h 1441"/>
                <a:gd name="T4" fmla="*/ 721 w 1441"/>
                <a:gd name="T5" fmla="*/ 1441 h 1441"/>
                <a:gd name="T6" fmla="*/ 0 w 1441"/>
                <a:gd name="T7" fmla="*/ 721 h 1441"/>
                <a:gd name="T8" fmla="*/ 721 w 1441"/>
                <a:gd name="T9" fmla="*/ 0 h 1441"/>
                <a:gd name="T10" fmla="*/ 721 w 1441"/>
                <a:gd name="T11" fmla="*/ 186 h 1441"/>
                <a:gd name="T12" fmla="*/ 1255 w 1441"/>
                <a:gd name="T13" fmla="*/ 721 h 1441"/>
                <a:gd name="T14" fmla="*/ 721 w 1441"/>
                <a:gd name="T15" fmla="*/ 1255 h 1441"/>
                <a:gd name="T16" fmla="*/ 186 w 1441"/>
                <a:gd name="T17" fmla="*/ 721 h 1441"/>
                <a:gd name="T18" fmla="*/ 721 w 1441"/>
                <a:gd name="T19" fmla="*/ 186 h 1441"/>
                <a:gd name="T20" fmla="*/ 305 w 1441"/>
                <a:gd name="T21" fmla="*/ 928 h 1441"/>
                <a:gd name="T22" fmla="*/ 751 w 1441"/>
                <a:gd name="T23" fmla="*/ 928 h 1441"/>
                <a:gd name="T24" fmla="*/ 751 w 1441"/>
                <a:gd name="T25" fmla="*/ 1135 h 1441"/>
                <a:gd name="T26" fmla="*/ 1197 w 1441"/>
                <a:gd name="T27" fmla="*/ 721 h 1441"/>
                <a:gd name="T28" fmla="*/ 751 w 1441"/>
                <a:gd name="T29" fmla="*/ 306 h 1441"/>
                <a:gd name="T30" fmla="*/ 751 w 1441"/>
                <a:gd name="T31" fmla="*/ 513 h 1441"/>
                <a:gd name="T32" fmla="*/ 305 w 1441"/>
                <a:gd name="T33" fmla="*/ 513 h 1441"/>
                <a:gd name="T34" fmla="*/ 305 w 1441"/>
                <a:gd name="T35" fmla="*/ 928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1" h="1441">
                  <a:moveTo>
                    <a:pt x="721" y="0"/>
                  </a:moveTo>
                  <a:cubicBezTo>
                    <a:pt x="1119" y="0"/>
                    <a:pt x="1441" y="323"/>
                    <a:pt x="1441" y="721"/>
                  </a:cubicBezTo>
                  <a:cubicBezTo>
                    <a:pt x="1441" y="1119"/>
                    <a:pt x="1119" y="1441"/>
                    <a:pt x="721" y="1441"/>
                  </a:cubicBezTo>
                  <a:cubicBezTo>
                    <a:pt x="323" y="1441"/>
                    <a:pt x="0" y="1119"/>
                    <a:pt x="0" y="721"/>
                  </a:cubicBezTo>
                  <a:cubicBezTo>
                    <a:pt x="0" y="323"/>
                    <a:pt x="323" y="0"/>
                    <a:pt x="721" y="0"/>
                  </a:cubicBezTo>
                  <a:close/>
                  <a:moveTo>
                    <a:pt x="721" y="186"/>
                  </a:moveTo>
                  <a:cubicBezTo>
                    <a:pt x="1016" y="186"/>
                    <a:pt x="1255" y="426"/>
                    <a:pt x="1255" y="721"/>
                  </a:cubicBezTo>
                  <a:cubicBezTo>
                    <a:pt x="1255" y="1016"/>
                    <a:pt x="1016" y="1255"/>
                    <a:pt x="721" y="1255"/>
                  </a:cubicBezTo>
                  <a:cubicBezTo>
                    <a:pt x="426" y="1255"/>
                    <a:pt x="186" y="1016"/>
                    <a:pt x="186" y="721"/>
                  </a:cubicBezTo>
                  <a:cubicBezTo>
                    <a:pt x="186" y="426"/>
                    <a:pt x="426" y="186"/>
                    <a:pt x="721" y="186"/>
                  </a:cubicBezTo>
                  <a:close/>
                  <a:moveTo>
                    <a:pt x="305" y="928"/>
                  </a:moveTo>
                  <a:lnTo>
                    <a:pt x="751" y="928"/>
                  </a:lnTo>
                  <a:lnTo>
                    <a:pt x="751" y="1135"/>
                  </a:lnTo>
                  <a:lnTo>
                    <a:pt x="1197" y="721"/>
                  </a:lnTo>
                  <a:lnTo>
                    <a:pt x="751" y="306"/>
                  </a:lnTo>
                  <a:lnTo>
                    <a:pt x="751" y="513"/>
                  </a:lnTo>
                  <a:lnTo>
                    <a:pt x="305" y="513"/>
                  </a:lnTo>
                  <a:lnTo>
                    <a:pt x="305" y="928"/>
                  </a:lnTo>
                  <a:close/>
                </a:path>
              </a:pathLst>
            </a:custGeom>
            <a:solidFill>
              <a:schemeClr val="accent1"/>
            </a:solidFill>
            <a:ln>
              <a:noFill/>
            </a:ln>
          </p:spPr>
          <p:txBody>
            <a:bodyPr/>
            <a:lstStyle/>
            <a:p>
              <a:pPr fontAlgn="base">
                <a:spcBef>
                  <a:spcPct val="0"/>
                </a:spcBef>
                <a:spcAft>
                  <a:spcPct val="0"/>
                </a:spcAft>
                <a:buFont typeface="Arial" panose="020B0604020202020204" pitchFamily="34" charset="0"/>
              </a:pPr>
              <a:endParaRPr lang="zh-CN" altLang="en-US" b="1">
                <a:latin typeface="Arial" panose="020B0604020202020204" pitchFamily="34" charset="0"/>
                <a:ea typeface="宋体" panose="0201060003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0-#ppt_w/2"/>
                                          </p:val>
                                        </p:tav>
                                        <p:tav tm="100000">
                                          <p:val>
                                            <p:strVal val="#ppt_x"/>
                                          </p:val>
                                        </p:tav>
                                      </p:tavLst>
                                    </p:anim>
                                    <p:anim calcmode="lin" valueType="num">
                                      <p:cBhvr additive="base">
                                        <p:cTn id="8" dur="5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50"/>
                                        </p:tgtEl>
                                        <p:attrNameLst>
                                          <p:attrName>style.visibility</p:attrName>
                                        </p:attrNameLst>
                                      </p:cBhvr>
                                      <p:to>
                                        <p:strVal val="visible"/>
                                      </p:to>
                                    </p:set>
                                    <p:anim calcmode="lin" valueType="num">
                                      <p:cBhvr>
                                        <p:cTn id="12" dur="500" fill="hold"/>
                                        <p:tgtEl>
                                          <p:spTgt spid="50"/>
                                        </p:tgtEl>
                                        <p:attrNameLst>
                                          <p:attrName>ppt_w</p:attrName>
                                        </p:attrNameLst>
                                      </p:cBhvr>
                                      <p:tavLst>
                                        <p:tav tm="0">
                                          <p:val>
                                            <p:fltVal val="0"/>
                                          </p:val>
                                        </p:tav>
                                        <p:tav tm="100000">
                                          <p:val>
                                            <p:strVal val="#ppt_w"/>
                                          </p:val>
                                        </p:tav>
                                      </p:tavLst>
                                    </p:anim>
                                    <p:anim calcmode="lin" valueType="num">
                                      <p:cBhvr>
                                        <p:cTn id="13" dur="500" fill="hold"/>
                                        <p:tgtEl>
                                          <p:spTgt spid="50"/>
                                        </p:tgtEl>
                                        <p:attrNameLst>
                                          <p:attrName>ppt_h</p:attrName>
                                        </p:attrNameLst>
                                      </p:cBhvr>
                                      <p:tavLst>
                                        <p:tav tm="0">
                                          <p:val>
                                            <p:fltVal val="0"/>
                                          </p:val>
                                        </p:tav>
                                        <p:tav tm="100000">
                                          <p:val>
                                            <p:strVal val="#ppt_h"/>
                                          </p:val>
                                        </p:tav>
                                      </p:tavLst>
                                    </p:anim>
                                    <p:animEffect transition="in" filter="fade">
                                      <p:cBhvr>
                                        <p:cTn id="14" dur="500"/>
                                        <p:tgtEl>
                                          <p:spTgt spid="50"/>
                                        </p:tgtEl>
                                      </p:cBhvr>
                                    </p:animEffect>
                                  </p:childTnLst>
                                </p:cTn>
                              </p:par>
                            </p:childTnLst>
                          </p:cTn>
                        </p:par>
                        <p:par>
                          <p:cTn id="15" fill="hold">
                            <p:stCondLst>
                              <p:cond delay="1000"/>
                            </p:stCondLst>
                            <p:childTnLst>
                              <p:par>
                                <p:cTn id="16" presetID="2" presetClass="entr" presetSubtype="2" fill="hold" nodeType="afterEffect">
                                  <p:stCondLst>
                                    <p:cond delay="0"/>
                                  </p:stCondLst>
                                  <p:childTnLst>
                                    <p:set>
                                      <p:cBhvr>
                                        <p:cTn id="17" dur="1" fill="hold">
                                          <p:stCondLst>
                                            <p:cond delay="0"/>
                                          </p:stCondLst>
                                        </p:cTn>
                                        <p:tgtEl>
                                          <p:spTgt spid="51"/>
                                        </p:tgtEl>
                                        <p:attrNameLst>
                                          <p:attrName>style.visibility</p:attrName>
                                        </p:attrNameLst>
                                      </p:cBhvr>
                                      <p:to>
                                        <p:strVal val="visible"/>
                                      </p:to>
                                    </p:set>
                                    <p:anim calcmode="lin" valueType="num">
                                      <p:cBhvr additive="base">
                                        <p:cTn id="18" dur="500" fill="hold"/>
                                        <p:tgtEl>
                                          <p:spTgt spid="51"/>
                                        </p:tgtEl>
                                        <p:attrNameLst>
                                          <p:attrName>ppt_x</p:attrName>
                                        </p:attrNameLst>
                                      </p:cBhvr>
                                      <p:tavLst>
                                        <p:tav tm="0">
                                          <p:val>
                                            <p:strVal val="1+#ppt_w/2"/>
                                          </p:val>
                                        </p:tav>
                                        <p:tav tm="100000">
                                          <p:val>
                                            <p:strVal val="#ppt_x"/>
                                          </p:val>
                                        </p:tav>
                                      </p:tavLst>
                                    </p:anim>
                                    <p:anim calcmode="lin" valueType="num">
                                      <p:cBhvr additive="base">
                                        <p:cTn id="19" dur="500" fill="hold"/>
                                        <p:tgtEl>
                                          <p:spTgt spid="51"/>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2"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additive="base">
                                        <p:cTn id="23" dur="500" fill="hold"/>
                                        <p:tgtEl>
                                          <p:spTgt spid="52"/>
                                        </p:tgtEl>
                                        <p:attrNameLst>
                                          <p:attrName>ppt_x</p:attrName>
                                        </p:attrNameLst>
                                      </p:cBhvr>
                                      <p:tavLst>
                                        <p:tav tm="0">
                                          <p:val>
                                            <p:strVal val="1+#ppt_w/2"/>
                                          </p:val>
                                        </p:tav>
                                        <p:tav tm="100000">
                                          <p:val>
                                            <p:strVal val="#ppt_x"/>
                                          </p:val>
                                        </p:tav>
                                      </p:tavLst>
                                    </p:anim>
                                    <p:anim calcmode="lin" valueType="num">
                                      <p:cBhvr additive="base">
                                        <p:cTn id="24" dur="500" fill="hold"/>
                                        <p:tgtEl>
                                          <p:spTgt spid="52"/>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2" fill="hold" nodeType="afterEffect">
                                  <p:stCondLst>
                                    <p:cond delay="0"/>
                                  </p:stCondLst>
                                  <p:childTnLst>
                                    <p:set>
                                      <p:cBhvr>
                                        <p:cTn id="27" dur="1" fill="hold">
                                          <p:stCondLst>
                                            <p:cond delay="0"/>
                                          </p:stCondLst>
                                        </p:cTn>
                                        <p:tgtEl>
                                          <p:spTgt spid="53"/>
                                        </p:tgtEl>
                                        <p:attrNameLst>
                                          <p:attrName>style.visibility</p:attrName>
                                        </p:attrNameLst>
                                      </p:cBhvr>
                                      <p:to>
                                        <p:strVal val="visible"/>
                                      </p:to>
                                    </p:set>
                                    <p:anim calcmode="lin" valueType="num">
                                      <p:cBhvr additive="base">
                                        <p:cTn id="28" dur="500" fill="hold"/>
                                        <p:tgtEl>
                                          <p:spTgt spid="53"/>
                                        </p:tgtEl>
                                        <p:attrNameLst>
                                          <p:attrName>ppt_x</p:attrName>
                                        </p:attrNameLst>
                                      </p:cBhvr>
                                      <p:tavLst>
                                        <p:tav tm="0">
                                          <p:val>
                                            <p:strVal val="1+#ppt_w/2"/>
                                          </p:val>
                                        </p:tav>
                                        <p:tav tm="100000">
                                          <p:val>
                                            <p:strVal val="#ppt_x"/>
                                          </p:val>
                                        </p:tav>
                                      </p:tavLst>
                                    </p:anim>
                                    <p:anim calcmode="lin" valueType="num">
                                      <p:cBhvr additive="base">
                                        <p:cTn id="29" dur="500" fill="hold"/>
                                        <p:tgtEl>
                                          <p:spTgt spid="53"/>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55"/>
                                        </p:tgtEl>
                                        <p:attrNameLst>
                                          <p:attrName>style.visibility</p:attrName>
                                        </p:attrNameLst>
                                      </p:cBhvr>
                                      <p:to>
                                        <p:strVal val="visible"/>
                                      </p:to>
                                    </p:set>
                                    <p:anim calcmode="lin" valueType="num">
                                      <p:cBhvr additive="base">
                                        <p:cTn id="33" dur="500" fill="hold"/>
                                        <p:tgtEl>
                                          <p:spTgt spid="55"/>
                                        </p:tgtEl>
                                        <p:attrNameLst>
                                          <p:attrName>ppt_x</p:attrName>
                                        </p:attrNameLst>
                                      </p:cBhvr>
                                      <p:tavLst>
                                        <p:tav tm="0">
                                          <p:val>
                                            <p:strVal val="1+#ppt_w/2"/>
                                          </p:val>
                                        </p:tav>
                                        <p:tav tm="100000">
                                          <p:val>
                                            <p:strVal val="#ppt_x"/>
                                          </p:val>
                                        </p:tav>
                                      </p:tavLst>
                                    </p:anim>
                                    <p:anim calcmode="lin" valueType="num">
                                      <p:cBhvr additive="base">
                                        <p:cTn id="34"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108100" y="2413980"/>
            <a:ext cx="3975801" cy="1668177"/>
            <a:chOff x="5211556" y="1941713"/>
            <a:chExt cx="3975801" cy="1668177"/>
          </a:xfrm>
        </p:grpSpPr>
        <p:sp>
          <p:nvSpPr>
            <p:cNvPr id="3" name="文本框 2"/>
            <p:cNvSpPr txBox="1"/>
            <p:nvPr/>
          </p:nvSpPr>
          <p:spPr>
            <a:xfrm>
              <a:off x="5211556" y="1941713"/>
              <a:ext cx="3975801" cy="1200329"/>
            </a:xfrm>
            <a:prstGeom prst="rect">
              <a:avLst/>
            </a:prstGeom>
            <a:noFill/>
          </p:spPr>
          <p:txBody>
            <a:bodyPr wrap="square" rtlCol="0" anchor="ctr" anchorCtr="0">
              <a:spAutoFit/>
            </a:bodyPr>
            <a:lstStyle/>
            <a:p>
              <a:r>
                <a:rPr lang="zh-CN" altLang="en-US" sz="72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谢谢观看</a:t>
              </a:r>
            </a:p>
          </p:txBody>
        </p:sp>
        <p:sp>
          <p:nvSpPr>
            <p:cNvPr id="4" name="文本框 3"/>
            <p:cNvSpPr txBox="1"/>
            <p:nvPr/>
          </p:nvSpPr>
          <p:spPr>
            <a:xfrm>
              <a:off x="5308920" y="3148225"/>
              <a:ext cx="3781072" cy="461665"/>
            </a:xfrm>
            <a:prstGeom prst="rect">
              <a:avLst/>
            </a:prstGeom>
            <a:noFill/>
          </p:spPr>
          <p:txBody>
            <a:bodyPr wrap="square" rtlCol="0" anchor="ctr" anchorCtr="0">
              <a:spAutoFit/>
            </a:bodyPr>
            <a:lstStyle/>
            <a:p>
              <a:r>
                <a:rPr lang="en-US" altLang="zh-CN" sz="2400" dirty="0" err="1">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Tnank</a:t>
              </a:r>
              <a:r>
                <a:rPr lang="en-US" altLang="zh-CN"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you for watching</a:t>
              </a:r>
              <a:endPar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12" name="任意多边形: 形状 11"/>
          <p:cNvSpPr/>
          <p:nvPr/>
        </p:nvSpPr>
        <p:spPr>
          <a:xfrm rot="2675650">
            <a:off x="9225057" y="3128529"/>
            <a:ext cx="5373277" cy="7196353"/>
          </a:xfrm>
          <a:custGeom>
            <a:avLst/>
            <a:gdLst>
              <a:gd name="connsiteX0" fmla="*/ 524140 w 4559610"/>
              <a:gd name="connsiteY0" fmla="*/ 518900 h 6106620"/>
              <a:gd name="connsiteX1" fmla="*/ 426811 w 4559610"/>
              <a:gd name="connsiteY1" fmla="*/ 753873 h 6106620"/>
              <a:gd name="connsiteX2" fmla="*/ 426811 w 4559610"/>
              <a:gd name="connsiteY2" fmla="*/ 5518843 h 6106620"/>
              <a:gd name="connsiteX3" fmla="*/ 759114 w 4559610"/>
              <a:gd name="connsiteY3" fmla="*/ 5851146 h 6106620"/>
              <a:gd name="connsiteX4" fmla="*/ 3991578 w 4559610"/>
              <a:gd name="connsiteY4" fmla="*/ 5851146 h 6106620"/>
              <a:gd name="connsiteX5" fmla="*/ 4323881 w 4559610"/>
              <a:gd name="connsiteY5" fmla="*/ 5518843 h 6106620"/>
              <a:gd name="connsiteX6" fmla="*/ 4323881 w 4559610"/>
              <a:gd name="connsiteY6" fmla="*/ 753873 h 6106620"/>
              <a:gd name="connsiteX7" fmla="*/ 3991578 w 4559610"/>
              <a:gd name="connsiteY7" fmla="*/ 421570 h 6106620"/>
              <a:gd name="connsiteX8" fmla="*/ 759114 w 4559610"/>
              <a:gd name="connsiteY8" fmla="*/ 421570 h 6106620"/>
              <a:gd name="connsiteX9" fmla="*/ 524140 w 4559610"/>
              <a:gd name="connsiteY9" fmla="*/ 518900 h 6106620"/>
              <a:gd name="connsiteX10" fmla="*/ 113876 w 4559610"/>
              <a:gd name="connsiteY10" fmla="*/ 113876 h 6106620"/>
              <a:gd name="connsiteX11" fmla="*/ 388798 w 4559610"/>
              <a:gd name="connsiteY11" fmla="*/ 0 h 6106620"/>
              <a:gd name="connsiteX12" fmla="*/ 4170812 w 4559610"/>
              <a:gd name="connsiteY12" fmla="*/ 0 h 6106620"/>
              <a:gd name="connsiteX13" fmla="*/ 4559610 w 4559610"/>
              <a:gd name="connsiteY13" fmla="*/ 388798 h 6106620"/>
              <a:gd name="connsiteX14" fmla="*/ 4559610 w 4559610"/>
              <a:gd name="connsiteY14" fmla="*/ 5717822 h 6106620"/>
              <a:gd name="connsiteX15" fmla="*/ 4170812 w 4559610"/>
              <a:gd name="connsiteY15" fmla="*/ 6106620 h 6106620"/>
              <a:gd name="connsiteX16" fmla="*/ 388798 w 4559610"/>
              <a:gd name="connsiteY16" fmla="*/ 6106620 h 6106620"/>
              <a:gd name="connsiteX17" fmla="*/ 0 w 4559610"/>
              <a:gd name="connsiteY17" fmla="*/ 5717822 h 6106620"/>
              <a:gd name="connsiteX18" fmla="*/ 0 w 4559610"/>
              <a:gd name="connsiteY18" fmla="*/ 388798 h 6106620"/>
              <a:gd name="connsiteX19" fmla="*/ 113876 w 4559610"/>
              <a:gd name="connsiteY19" fmla="*/ 113876 h 6106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59610" h="6106620">
                <a:moveTo>
                  <a:pt x="524140" y="518900"/>
                </a:moveTo>
                <a:cubicBezTo>
                  <a:pt x="464005" y="579035"/>
                  <a:pt x="426811" y="662110"/>
                  <a:pt x="426811" y="753873"/>
                </a:cubicBezTo>
                <a:lnTo>
                  <a:pt x="426811" y="5518843"/>
                </a:lnTo>
                <a:cubicBezTo>
                  <a:pt x="426811" y="5702369"/>
                  <a:pt x="575588" y="5851146"/>
                  <a:pt x="759114" y="5851146"/>
                </a:cubicBezTo>
                <a:lnTo>
                  <a:pt x="3991578" y="5851146"/>
                </a:lnTo>
                <a:cubicBezTo>
                  <a:pt x="4175104" y="5851146"/>
                  <a:pt x="4323881" y="5702369"/>
                  <a:pt x="4323881" y="5518843"/>
                </a:cubicBezTo>
                <a:lnTo>
                  <a:pt x="4323881" y="753873"/>
                </a:lnTo>
                <a:cubicBezTo>
                  <a:pt x="4323881" y="570347"/>
                  <a:pt x="4175104" y="421570"/>
                  <a:pt x="3991578" y="421570"/>
                </a:cubicBezTo>
                <a:lnTo>
                  <a:pt x="759114" y="421570"/>
                </a:lnTo>
                <a:cubicBezTo>
                  <a:pt x="667351" y="421570"/>
                  <a:pt x="584275" y="458765"/>
                  <a:pt x="524140" y="518900"/>
                </a:cubicBezTo>
                <a:close/>
                <a:moveTo>
                  <a:pt x="113876" y="113876"/>
                </a:moveTo>
                <a:cubicBezTo>
                  <a:pt x="184235" y="43518"/>
                  <a:pt x="281435" y="0"/>
                  <a:pt x="388798" y="0"/>
                </a:cubicBezTo>
                <a:lnTo>
                  <a:pt x="4170812" y="0"/>
                </a:lnTo>
                <a:cubicBezTo>
                  <a:pt x="4385539" y="0"/>
                  <a:pt x="4559610" y="174071"/>
                  <a:pt x="4559610" y="388798"/>
                </a:cubicBezTo>
                <a:lnTo>
                  <a:pt x="4559610" y="5717822"/>
                </a:lnTo>
                <a:cubicBezTo>
                  <a:pt x="4559610" y="5932549"/>
                  <a:pt x="4385539" y="6106620"/>
                  <a:pt x="4170812" y="6106620"/>
                </a:cubicBezTo>
                <a:lnTo>
                  <a:pt x="388798" y="6106620"/>
                </a:lnTo>
                <a:cubicBezTo>
                  <a:pt x="174071" y="6106620"/>
                  <a:pt x="0" y="5932549"/>
                  <a:pt x="0" y="5717822"/>
                </a:cubicBezTo>
                <a:lnTo>
                  <a:pt x="0" y="388798"/>
                </a:lnTo>
                <a:cubicBezTo>
                  <a:pt x="0" y="281435"/>
                  <a:pt x="43518" y="184235"/>
                  <a:pt x="113876" y="113876"/>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FFFF"/>
                </a:solidFill>
                <a:effectLst/>
                <a:uLnTx/>
                <a:uFillTx/>
                <a:latin typeface="Century Gothic" panose="020B0502020202020204" pitchFamily="34" charset="0"/>
                <a:ea typeface="inpin culangti" panose="02000000000000000000" pitchFamily="2" charset="-122"/>
                <a:cs typeface="+mn-ea"/>
                <a:sym typeface="Century Gothic" panose="020B0502020202020204" pitchFamily="34" charset="0"/>
              </a:rPr>
              <a:t> </a:t>
            </a:r>
            <a:endParaRPr kumimoji="0" lang="zh-CN" altLang="en-US" sz="2400" b="0" i="0" u="none" strike="noStrike" kern="1200" cap="none" spc="0" normalizeH="0" baseline="0" noProof="0" dirty="0">
              <a:ln>
                <a:noFill/>
              </a:ln>
              <a:solidFill>
                <a:srgbClr val="FFFFFF"/>
              </a:solidFill>
              <a:effectLst/>
              <a:uLnTx/>
              <a:uFillTx/>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13" name="任意多边形: 形状 12"/>
          <p:cNvSpPr/>
          <p:nvPr/>
        </p:nvSpPr>
        <p:spPr>
          <a:xfrm rot="2675650">
            <a:off x="4285127" y="5404465"/>
            <a:ext cx="5373277" cy="7196353"/>
          </a:xfrm>
          <a:custGeom>
            <a:avLst/>
            <a:gdLst>
              <a:gd name="connsiteX0" fmla="*/ 524140 w 4559610"/>
              <a:gd name="connsiteY0" fmla="*/ 518900 h 6106620"/>
              <a:gd name="connsiteX1" fmla="*/ 426811 w 4559610"/>
              <a:gd name="connsiteY1" fmla="*/ 753873 h 6106620"/>
              <a:gd name="connsiteX2" fmla="*/ 426811 w 4559610"/>
              <a:gd name="connsiteY2" fmla="*/ 5518843 h 6106620"/>
              <a:gd name="connsiteX3" fmla="*/ 759114 w 4559610"/>
              <a:gd name="connsiteY3" fmla="*/ 5851146 h 6106620"/>
              <a:gd name="connsiteX4" fmla="*/ 3991578 w 4559610"/>
              <a:gd name="connsiteY4" fmla="*/ 5851146 h 6106620"/>
              <a:gd name="connsiteX5" fmla="*/ 4323881 w 4559610"/>
              <a:gd name="connsiteY5" fmla="*/ 5518843 h 6106620"/>
              <a:gd name="connsiteX6" fmla="*/ 4323881 w 4559610"/>
              <a:gd name="connsiteY6" fmla="*/ 753873 h 6106620"/>
              <a:gd name="connsiteX7" fmla="*/ 3991578 w 4559610"/>
              <a:gd name="connsiteY7" fmla="*/ 421570 h 6106620"/>
              <a:gd name="connsiteX8" fmla="*/ 759114 w 4559610"/>
              <a:gd name="connsiteY8" fmla="*/ 421570 h 6106620"/>
              <a:gd name="connsiteX9" fmla="*/ 524140 w 4559610"/>
              <a:gd name="connsiteY9" fmla="*/ 518900 h 6106620"/>
              <a:gd name="connsiteX10" fmla="*/ 113876 w 4559610"/>
              <a:gd name="connsiteY10" fmla="*/ 113876 h 6106620"/>
              <a:gd name="connsiteX11" fmla="*/ 388798 w 4559610"/>
              <a:gd name="connsiteY11" fmla="*/ 0 h 6106620"/>
              <a:gd name="connsiteX12" fmla="*/ 4170812 w 4559610"/>
              <a:gd name="connsiteY12" fmla="*/ 0 h 6106620"/>
              <a:gd name="connsiteX13" fmla="*/ 4559610 w 4559610"/>
              <a:gd name="connsiteY13" fmla="*/ 388798 h 6106620"/>
              <a:gd name="connsiteX14" fmla="*/ 4559610 w 4559610"/>
              <a:gd name="connsiteY14" fmla="*/ 5717822 h 6106620"/>
              <a:gd name="connsiteX15" fmla="*/ 4170812 w 4559610"/>
              <a:gd name="connsiteY15" fmla="*/ 6106620 h 6106620"/>
              <a:gd name="connsiteX16" fmla="*/ 388798 w 4559610"/>
              <a:gd name="connsiteY16" fmla="*/ 6106620 h 6106620"/>
              <a:gd name="connsiteX17" fmla="*/ 0 w 4559610"/>
              <a:gd name="connsiteY17" fmla="*/ 5717822 h 6106620"/>
              <a:gd name="connsiteX18" fmla="*/ 0 w 4559610"/>
              <a:gd name="connsiteY18" fmla="*/ 388798 h 6106620"/>
              <a:gd name="connsiteX19" fmla="*/ 113876 w 4559610"/>
              <a:gd name="connsiteY19" fmla="*/ 113876 h 6106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59610" h="6106620">
                <a:moveTo>
                  <a:pt x="524140" y="518900"/>
                </a:moveTo>
                <a:cubicBezTo>
                  <a:pt x="464005" y="579035"/>
                  <a:pt x="426811" y="662110"/>
                  <a:pt x="426811" y="753873"/>
                </a:cubicBezTo>
                <a:lnTo>
                  <a:pt x="426811" y="5518843"/>
                </a:lnTo>
                <a:cubicBezTo>
                  <a:pt x="426811" y="5702369"/>
                  <a:pt x="575588" y="5851146"/>
                  <a:pt x="759114" y="5851146"/>
                </a:cubicBezTo>
                <a:lnTo>
                  <a:pt x="3991578" y="5851146"/>
                </a:lnTo>
                <a:cubicBezTo>
                  <a:pt x="4175104" y="5851146"/>
                  <a:pt x="4323881" y="5702369"/>
                  <a:pt x="4323881" y="5518843"/>
                </a:cubicBezTo>
                <a:lnTo>
                  <a:pt x="4323881" y="753873"/>
                </a:lnTo>
                <a:cubicBezTo>
                  <a:pt x="4323881" y="570347"/>
                  <a:pt x="4175104" y="421570"/>
                  <a:pt x="3991578" y="421570"/>
                </a:cubicBezTo>
                <a:lnTo>
                  <a:pt x="759114" y="421570"/>
                </a:lnTo>
                <a:cubicBezTo>
                  <a:pt x="667351" y="421570"/>
                  <a:pt x="584275" y="458765"/>
                  <a:pt x="524140" y="518900"/>
                </a:cubicBezTo>
                <a:close/>
                <a:moveTo>
                  <a:pt x="113876" y="113876"/>
                </a:moveTo>
                <a:cubicBezTo>
                  <a:pt x="184235" y="43518"/>
                  <a:pt x="281435" y="0"/>
                  <a:pt x="388798" y="0"/>
                </a:cubicBezTo>
                <a:lnTo>
                  <a:pt x="4170812" y="0"/>
                </a:lnTo>
                <a:cubicBezTo>
                  <a:pt x="4385539" y="0"/>
                  <a:pt x="4559610" y="174071"/>
                  <a:pt x="4559610" y="388798"/>
                </a:cubicBezTo>
                <a:lnTo>
                  <a:pt x="4559610" y="5717822"/>
                </a:lnTo>
                <a:cubicBezTo>
                  <a:pt x="4559610" y="5932549"/>
                  <a:pt x="4385539" y="6106620"/>
                  <a:pt x="4170812" y="6106620"/>
                </a:cubicBezTo>
                <a:lnTo>
                  <a:pt x="388798" y="6106620"/>
                </a:lnTo>
                <a:cubicBezTo>
                  <a:pt x="174071" y="6106620"/>
                  <a:pt x="0" y="5932549"/>
                  <a:pt x="0" y="5717822"/>
                </a:cubicBezTo>
                <a:lnTo>
                  <a:pt x="0" y="388798"/>
                </a:lnTo>
                <a:cubicBezTo>
                  <a:pt x="0" y="281435"/>
                  <a:pt x="43518" y="184235"/>
                  <a:pt x="113876" y="113876"/>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srgbClr val="FFFFFF"/>
              </a:solidFill>
              <a:effectLst/>
              <a:uLnTx/>
              <a:uFillTx/>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18" name="矩形: 圆角 17"/>
          <p:cNvSpPr/>
          <p:nvPr/>
        </p:nvSpPr>
        <p:spPr>
          <a:xfrm rot="19124283">
            <a:off x="-2080984" y="-1803601"/>
            <a:ext cx="5249230" cy="3607201"/>
          </a:xfrm>
          <a:prstGeom prst="roundRect">
            <a:avLst>
              <a:gd name="adj" fmla="val 1358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1+#ppt_w/2"/>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1+#ppt_w/2"/>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31" presetClass="entr" presetSubtype="0"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1000" fill="hold"/>
                                        <p:tgtEl>
                                          <p:spTgt spid="2"/>
                                        </p:tgtEl>
                                        <p:attrNameLst>
                                          <p:attrName>ppt_w</p:attrName>
                                        </p:attrNameLst>
                                      </p:cBhvr>
                                      <p:tavLst>
                                        <p:tav tm="0">
                                          <p:val>
                                            <p:fltVal val="0"/>
                                          </p:val>
                                        </p:tav>
                                        <p:tav tm="100000">
                                          <p:val>
                                            <p:strVal val="#ppt_w"/>
                                          </p:val>
                                        </p:tav>
                                      </p:tavLst>
                                    </p:anim>
                                    <p:anim calcmode="lin" valueType="num">
                                      <p:cBhvr>
                                        <p:cTn id="23" dur="1000" fill="hold"/>
                                        <p:tgtEl>
                                          <p:spTgt spid="2"/>
                                        </p:tgtEl>
                                        <p:attrNameLst>
                                          <p:attrName>ppt_h</p:attrName>
                                        </p:attrNameLst>
                                      </p:cBhvr>
                                      <p:tavLst>
                                        <p:tav tm="0">
                                          <p:val>
                                            <p:fltVal val="0"/>
                                          </p:val>
                                        </p:tav>
                                        <p:tav tm="100000">
                                          <p:val>
                                            <p:strVal val="#ppt_h"/>
                                          </p:val>
                                        </p:tav>
                                      </p:tavLst>
                                    </p:anim>
                                    <p:anim calcmode="lin" valueType="num">
                                      <p:cBhvr>
                                        <p:cTn id="24" dur="1000" fill="hold"/>
                                        <p:tgtEl>
                                          <p:spTgt spid="2"/>
                                        </p:tgtEl>
                                        <p:attrNameLst>
                                          <p:attrName>style.rotation</p:attrName>
                                        </p:attrNameLst>
                                      </p:cBhvr>
                                      <p:tavLst>
                                        <p:tav tm="0">
                                          <p:val>
                                            <p:fltVal val="90"/>
                                          </p:val>
                                        </p:tav>
                                        <p:tav tm="100000">
                                          <p:val>
                                            <p:fltVal val="0"/>
                                          </p:val>
                                        </p:tav>
                                      </p:tavLst>
                                    </p:anim>
                                    <p:animEffect transition="in" filter="fade">
                                      <p:cBhvr>
                                        <p:cTn id="2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9"/>
          <p:cNvSpPr>
            <a:spLocks noChangeArrowheads="1"/>
          </p:cNvSpPr>
          <p:nvPr/>
        </p:nvSpPr>
        <p:spPr bwMode="auto">
          <a:xfrm flipH="1">
            <a:off x="2695407" y="651214"/>
            <a:ext cx="680118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4400" b="1" dirty="0">
                <a:solidFill>
                  <a:schemeClr val="tx1">
                    <a:lumMod val="85000"/>
                    <a:lumOff val="15000"/>
                  </a:schemeClr>
                </a:solidFill>
                <a:latin typeface="微软雅黑" panose="020B0503020204020204" pitchFamily="34" charset="-122"/>
                <a:ea typeface="微软雅黑" panose="020B0503020204020204" pitchFamily="34" charset="-122"/>
                <a:sym typeface="方正兰亭黑_GBK" pitchFamily="2" charset="-122"/>
              </a:rPr>
              <a:t>目录</a:t>
            </a:r>
            <a:r>
              <a:rPr lang="zh-CN" altLang="en-US" sz="4400" dirty="0">
                <a:solidFill>
                  <a:schemeClr val="tx1">
                    <a:lumMod val="85000"/>
                    <a:lumOff val="15000"/>
                  </a:schemeClr>
                </a:solidFill>
                <a:latin typeface="微软雅黑" panose="020B0503020204020204" pitchFamily="34" charset="-122"/>
                <a:ea typeface="微软雅黑" panose="020B0503020204020204" pitchFamily="34" charset="-122"/>
                <a:sym typeface="方正兰亭黑_GBK" pitchFamily="2" charset="-122"/>
              </a:rPr>
              <a:t> </a:t>
            </a:r>
            <a:r>
              <a:rPr lang="en-US" altLang="zh-CN" sz="4400" dirty="0">
                <a:solidFill>
                  <a:schemeClr val="tx1">
                    <a:lumMod val="85000"/>
                    <a:lumOff val="15000"/>
                  </a:schemeClr>
                </a:solidFill>
                <a:latin typeface="微软雅黑" panose="020B0503020204020204" pitchFamily="34" charset="-122"/>
                <a:ea typeface="微软雅黑" panose="020B0503020204020204" pitchFamily="34" charset="-122"/>
                <a:sym typeface="方正兰亭黑_GBK" pitchFamily="2" charset="-122"/>
              </a:rPr>
              <a:t>/ CONTENTS</a:t>
            </a:r>
          </a:p>
        </p:txBody>
      </p:sp>
      <p:sp>
        <p:nvSpPr>
          <p:cNvPr id="6" name="TextBox 187"/>
          <p:cNvSpPr txBox="1"/>
          <p:nvPr/>
        </p:nvSpPr>
        <p:spPr>
          <a:xfrm>
            <a:off x="1487115" y="5215870"/>
            <a:ext cx="1784276" cy="523220"/>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p>
        </p:txBody>
      </p:sp>
      <p:sp>
        <p:nvSpPr>
          <p:cNvPr id="7" name="TextBox 188"/>
          <p:cNvSpPr txBox="1"/>
          <p:nvPr/>
        </p:nvSpPr>
        <p:spPr>
          <a:xfrm>
            <a:off x="1584147" y="5849177"/>
            <a:ext cx="1550424" cy="369332"/>
          </a:xfrm>
          <a:prstGeom prst="rect">
            <a:avLst/>
          </a:prstGeom>
          <a:noFill/>
        </p:spPr>
        <p:txBody>
          <a:bodyPr wrap="square" rtlCol="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输入简要内容</a:t>
            </a:r>
            <a:endParaRPr lang="zh-CN" altLang="en-US"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1" name="TextBox 192"/>
          <p:cNvSpPr txBox="1"/>
          <p:nvPr/>
        </p:nvSpPr>
        <p:spPr>
          <a:xfrm>
            <a:off x="3775447" y="5215870"/>
            <a:ext cx="2158026" cy="523220"/>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p>
        </p:txBody>
      </p:sp>
      <p:sp>
        <p:nvSpPr>
          <p:cNvPr id="16" name="TextBox 197"/>
          <p:cNvSpPr txBox="1"/>
          <p:nvPr/>
        </p:nvSpPr>
        <p:spPr>
          <a:xfrm>
            <a:off x="6223719" y="5215870"/>
            <a:ext cx="2158026" cy="523220"/>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p>
        </p:txBody>
      </p:sp>
      <p:grpSp>
        <p:nvGrpSpPr>
          <p:cNvPr id="3" name="组合 2"/>
          <p:cNvGrpSpPr/>
          <p:nvPr/>
        </p:nvGrpSpPr>
        <p:grpSpPr>
          <a:xfrm>
            <a:off x="1451326" y="2186857"/>
            <a:ext cx="1972184" cy="2308079"/>
            <a:chOff x="3260725" y="2205038"/>
            <a:chExt cx="1304925" cy="1527175"/>
          </a:xfrm>
        </p:grpSpPr>
        <p:sp>
          <p:nvSpPr>
            <p:cNvPr id="4" name="Freeform 6"/>
            <p:cNvSpPr/>
            <p:nvPr/>
          </p:nvSpPr>
          <p:spPr bwMode="auto">
            <a:xfrm>
              <a:off x="3260725" y="2205038"/>
              <a:ext cx="1304925" cy="1527175"/>
            </a:xfrm>
            <a:custGeom>
              <a:avLst/>
              <a:gdLst>
                <a:gd name="T0" fmla="*/ 827 w 1654"/>
                <a:gd name="T1" fmla="*/ 0 h 1918"/>
                <a:gd name="T2" fmla="*/ 1654 w 1654"/>
                <a:gd name="T3" fmla="*/ 827 h 1918"/>
                <a:gd name="T4" fmla="*/ 1116 w 1654"/>
                <a:gd name="T5" fmla="*/ 1602 h 1918"/>
                <a:gd name="T6" fmla="*/ 995 w 1654"/>
                <a:gd name="T7" fmla="*/ 1741 h 1918"/>
                <a:gd name="T8" fmla="*/ 870 w 1654"/>
                <a:gd name="T9" fmla="*/ 1884 h 1918"/>
                <a:gd name="T10" fmla="*/ 790 w 1654"/>
                <a:gd name="T11" fmla="*/ 1889 h 1918"/>
                <a:gd name="T12" fmla="*/ 660 w 1654"/>
                <a:gd name="T13" fmla="*/ 1741 h 1918"/>
                <a:gd name="T14" fmla="*/ 540 w 1654"/>
                <a:gd name="T15" fmla="*/ 1603 h 1918"/>
                <a:gd name="T16" fmla="*/ 0 w 1654"/>
                <a:gd name="T17" fmla="*/ 827 h 1918"/>
                <a:gd name="T18" fmla="*/ 827 w 1654"/>
                <a:gd name="T19" fmla="*/ 0 h 1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4" h="1918">
                  <a:moveTo>
                    <a:pt x="827" y="0"/>
                  </a:moveTo>
                  <a:cubicBezTo>
                    <a:pt x="1284" y="0"/>
                    <a:pt x="1654" y="370"/>
                    <a:pt x="1654" y="827"/>
                  </a:cubicBezTo>
                  <a:cubicBezTo>
                    <a:pt x="1654" y="1182"/>
                    <a:pt x="1430" y="1485"/>
                    <a:pt x="1116" y="1602"/>
                  </a:cubicBezTo>
                  <a:lnTo>
                    <a:pt x="995" y="1741"/>
                  </a:lnTo>
                  <a:cubicBezTo>
                    <a:pt x="954" y="1788"/>
                    <a:pt x="912" y="1836"/>
                    <a:pt x="870" y="1884"/>
                  </a:cubicBezTo>
                  <a:cubicBezTo>
                    <a:pt x="845" y="1916"/>
                    <a:pt x="818" y="1918"/>
                    <a:pt x="790" y="1889"/>
                  </a:cubicBezTo>
                  <a:cubicBezTo>
                    <a:pt x="747" y="1840"/>
                    <a:pt x="703" y="1790"/>
                    <a:pt x="660" y="1741"/>
                  </a:cubicBezTo>
                  <a:lnTo>
                    <a:pt x="540" y="1603"/>
                  </a:lnTo>
                  <a:cubicBezTo>
                    <a:pt x="225" y="1486"/>
                    <a:pt x="0" y="1183"/>
                    <a:pt x="0" y="827"/>
                  </a:cubicBezTo>
                  <a:cubicBezTo>
                    <a:pt x="0" y="370"/>
                    <a:pt x="371" y="0"/>
                    <a:pt x="827" y="0"/>
                  </a:cubicBezTo>
                  <a:close/>
                </a:path>
              </a:pathLst>
            </a:custGeom>
            <a:solidFill>
              <a:schemeClr val="accent1"/>
            </a:solidFill>
            <a:ln>
              <a:noFill/>
            </a:ln>
          </p:spPr>
          <p:txBody>
            <a:bodyPr vert="horz" wrap="square" lIns="91440" tIns="45720" rIns="91440" bIns="45720" numCol="1" anchor="t" anchorCtr="0" compatLnSpc="1"/>
            <a:lstStyle/>
            <a:p>
              <a:endParaRPr lang="zh-CN" altLang="en-US" dirty="0"/>
            </a:p>
          </p:txBody>
        </p:sp>
        <p:sp>
          <p:nvSpPr>
            <p:cNvPr id="5" name="Freeform 11"/>
            <p:cNvSpPr>
              <a:spLocks noEditPoints="1"/>
            </p:cNvSpPr>
            <p:nvPr/>
          </p:nvSpPr>
          <p:spPr bwMode="auto">
            <a:xfrm>
              <a:off x="3497263" y="2524126"/>
              <a:ext cx="839788" cy="663575"/>
            </a:xfrm>
            <a:custGeom>
              <a:avLst/>
              <a:gdLst>
                <a:gd name="T0" fmla="*/ 392 w 1065"/>
                <a:gd name="T1" fmla="*/ 422 h 834"/>
                <a:gd name="T2" fmla="*/ 544 w 1065"/>
                <a:gd name="T3" fmla="*/ 344 h 834"/>
                <a:gd name="T4" fmla="*/ 828 w 1065"/>
                <a:gd name="T5" fmla="*/ 296 h 834"/>
                <a:gd name="T6" fmla="*/ 907 w 1065"/>
                <a:gd name="T7" fmla="*/ 179 h 834"/>
                <a:gd name="T8" fmla="*/ 792 w 1065"/>
                <a:gd name="T9" fmla="*/ 259 h 834"/>
                <a:gd name="T10" fmla="*/ 543 w 1065"/>
                <a:gd name="T11" fmla="*/ 271 h 834"/>
                <a:gd name="T12" fmla="*/ 1065 w 1065"/>
                <a:gd name="T13" fmla="*/ 111 h 834"/>
                <a:gd name="T14" fmla="*/ 647 w 1065"/>
                <a:gd name="T15" fmla="*/ 44 h 834"/>
                <a:gd name="T16" fmla="*/ 607 w 1065"/>
                <a:gd name="T17" fmla="*/ 0 h 834"/>
                <a:gd name="T18" fmla="*/ 214 w 1065"/>
                <a:gd name="T19" fmla="*/ 44 h 834"/>
                <a:gd name="T20" fmla="*/ 243 w 1065"/>
                <a:gd name="T21" fmla="*/ 111 h 834"/>
                <a:gd name="T22" fmla="*/ 300 w 1065"/>
                <a:gd name="T23" fmla="*/ 189 h 834"/>
                <a:gd name="T24" fmla="*/ 981 w 1065"/>
                <a:gd name="T25" fmla="*/ 111 h 834"/>
                <a:gd name="T26" fmla="*/ 493 w 1065"/>
                <a:gd name="T27" fmla="*/ 548 h 834"/>
                <a:gd name="T28" fmla="*/ 981 w 1065"/>
                <a:gd name="T29" fmla="*/ 570 h 834"/>
                <a:gd name="T30" fmla="*/ 501 w 1065"/>
                <a:gd name="T31" fmla="*/ 593 h 834"/>
                <a:gd name="T32" fmla="*/ 503 w 1065"/>
                <a:gd name="T33" fmla="*/ 664 h 834"/>
                <a:gd name="T34" fmla="*/ 607 w 1065"/>
                <a:gd name="T35" fmla="*/ 828 h 834"/>
                <a:gd name="T36" fmla="*/ 647 w 1065"/>
                <a:gd name="T37" fmla="*/ 664 h 834"/>
                <a:gd name="T38" fmla="*/ 839 w 1065"/>
                <a:gd name="T39" fmla="*/ 823 h 834"/>
                <a:gd name="T40" fmla="*/ 822 w 1065"/>
                <a:gd name="T41" fmla="*/ 664 h 834"/>
                <a:gd name="T42" fmla="*/ 1065 w 1065"/>
                <a:gd name="T43" fmla="*/ 593 h 834"/>
                <a:gd name="T44" fmla="*/ 1039 w 1065"/>
                <a:gd name="T45" fmla="*/ 111 h 834"/>
                <a:gd name="T46" fmla="*/ 223 w 1065"/>
                <a:gd name="T47" fmla="*/ 431 h 834"/>
                <a:gd name="T48" fmla="*/ 327 w 1065"/>
                <a:gd name="T49" fmla="*/ 328 h 834"/>
                <a:gd name="T50" fmla="*/ 120 w 1065"/>
                <a:gd name="T51" fmla="*/ 328 h 834"/>
                <a:gd name="T52" fmla="*/ 290 w 1065"/>
                <a:gd name="T53" fmla="*/ 453 h 834"/>
                <a:gd name="T54" fmla="*/ 251 w 1065"/>
                <a:gd name="T55" fmla="*/ 453 h 834"/>
                <a:gd name="T56" fmla="*/ 262 w 1065"/>
                <a:gd name="T57" fmla="*/ 472 h 834"/>
                <a:gd name="T58" fmla="*/ 273 w 1065"/>
                <a:gd name="T59" fmla="*/ 709 h 834"/>
                <a:gd name="T60" fmla="*/ 180 w 1065"/>
                <a:gd name="T61" fmla="*/ 709 h 834"/>
                <a:gd name="T62" fmla="*/ 191 w 1065"/>
                <a:gd name="T63" fmla="*/ 472 h 834"/>
                <a:gd name="T64" fmla="*/ 201 w 1065"/>
                <a:gd name="T65" fmla="*/ 453 h 834"/>
                <a:gd name="T66" fmla="*/ 0 w 1065"/>
                <a:gd name="T67" fmla="*/ 609 h 834"/>
                <a:gd name="T68" fmla="*/ 92 w 1065"/>
                <a:gd name="T69" fmla="*/ 834 h 834"/>
                <a:gd name="T70" fmla="*/ 124 w 1065"/>
                <a:gd name="T71" fmla="*/ 601 h 834"/>
                <a:gd name="T72" fmla="*/ 320 w 1065"/>
                <a:gd name="T73" fmla="*/ 834 h 834"/>
                <a:gd name="T74" fmla="*/ 352 w 1065"/>
                <a:gd name="T75" fmla="*/ 601 h 834"/>
                <a:gd name="T76" fmla="*/ 446 w 1065"/>
                <a:gd name="T77" fmla="*/ 834 h 834"/>
                <a:gd name="T78" fmla="*/ 290 w 1065"/>
                <a:gd name="T79" fmla="*/ 453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65" h="834">
                  <a:moveTo>
                    <a:pt x="543" y="271"/>
                  </a:moveTo>
                  <a:lnTo>
                    <a:pt x="392" y="422"/>
                  </a:lnTo>
                  <a:cubicBezTo>
                    <a:pt x="408" y="431"/>
                    <a:pt x="422" y="442"/>
                    <a:pt x="434" y="454"/>
                  </a:cubicBezTo>
                  <a:lnTo>
                    <a:pt x="544" y="344"/>
                  </a:lnTo>
                  <a:lnTo>
                    <a:pt x="662" y="463"/>
                  </a:lnTo>
                  <a:lnTo>
                    <a:pt x="828" y="296"/>
                  </a:lnTo>
                  <a:lnTo>
                    <a:pt x="854" y="361"/>
                  </a:lnTo>
                  <a:lnTo>
                    <a:pt x="907" y="179"/>
                  </a:lnTo>
                  <a:lnTo>
                    <a:pt x="725" y="232"/>
                  </a:lnTo>
                  <a:lnTo>
                    <a:pt x="792" y="259"/>
                  </a:lnTo>
                  <a:lnTo>
                    <a:pt x="662" y="389"/>
                  </a:lnTo>
                  <a:lnTo>
                    <a:pt x="543" y="271"/>
                  </a:lnTo>
                  <a:close/>
                  <a:moveTo>
                    <a:pt x="1065" y="111"/>
                  </a:moveTo>
                  <a:lnTo>
                    <a:pt x="1065" y="111"/>
                  </a:lnTo>
                  <a:lnTo>
                    <a:pt x="1065" y="44"/>
                  </a:lnTo>
                  <a:lnTo>
                    <a:pt x="647" y="44"/>
                  </a:lnTo>
                  <a:lnTo>
                    <a:pt x="647" y="0"/>
                  </a:lnTo>
                  <a:lnTo>
                    <a:pt x="607" y="0"/>
                  </a:lnTo>
                  <a:lnTo>
                    <a:pt x="607" y="44"/>
                  </a:lnTo>
                  <a:lnTo>
                    <a:pt x="214" y="44"/>
                  </a:lnTo>
                  <a:lnTo>
                    <a:pt x="214" y="111"/>
                  </a:lnTo>
                  <a:lnTo>
                    <a:pt x="243" y="111"/>
                  </a:lnTo>
                  <a:lnTo>
                    <a:pt x="243" y="170"/>
                  </a:lnTo>
                  <a:cubicBezTo>
                    <a:pt x="264" y="172"/>
                    <a:pt x="283" y="179"/>
                    <a:pt x="300" y="189"/>
                  </a:cubicBezTo>
                  <a:lnTo>
                    <a:pt x="300" y="111"/>
                  </a:lnTo>
                  <a:lnTo>
                    <a:pt x="981" y="111"/>
                  </a:lnTo>
                  <a:lnTo>
                    <a:pt x="981" y="548"/>
                  </a:lnTo>
                  <a:lnTo>
                    <a:pt x="493" y="548"/>
                  </a:lnTo>
                  <a:cubicBezTo>
                    <a:pt x="496" y="555"/>
                    <a:pt x="497" y="562"/>
                    <a:pt x="499" y="570"/>
                  </a:cubicBezTo>
                  <a:lnTo>
                    <a:pt x="981" y="570"/>
                  </a:lnTo>
                  <a:lnTo>
                    <a:pt x="981" y="593"/>
                  </a:lnTo>
                  <a:lnTo>
                    <a:pt x="501" y="593"/>
                  </a:lnTo>
                  <a:cubicBezTo>
                    <a:pt x="502" y="599"/>
                    <a:pt x="503" y="604"/>
                    <a:pt x="503" y="609"/>
                  </a:cubicBezTo>
                  <a:lnTo>
                    <a:pt x="503" y="664"/>
                  </a:lnTo>
                  <a:lnTo>
                    <a:pt x="607" y="664"/>
                  </a:lnTo>
                  <a:lnTo>
                    <a:pt x="607" y="828"/>
                  </a:lnTo>
                  <a:lnTo>
                    <a:pt x="647" y="828"/>
                  </a:lnTo>
                  <a:lnTo>
                    <a:pt x="647" y="664"/>
                  </a:lnTo>
                  <a:lnTo>
                    <a:pt x="779" y="664"/>
                  </a:lnTo>
                  <a:lnTo>
                    <a:pt x="839" y="823"/>
                  </a:lnTo>
                  <a:lnTo>
                    <a:pt x="878" y="813"/>
                  </a:lnTo>
                  <a:lnTo>
                    <a:pt x="822" y="664"/>
                  </a:lnTo>
                  <a:lnTo>
                    <a:pt x="1065" y="664"/>
                  </a:lnTo>
                  <a:lnTo>
                    <a:pt x="1065" y="593"/>
                  </a:lnTo>
                  <a:lnTo>
                    <a:pt x="1039" y="593"/>
                  </a:lnTo>
                  <a:lnTo>
                    <a:pt x="1039" y="111"/>
                  </a:lnTo>
                  <a:lnTo>
                    <a:pt x="1065" y="111"/>
                  </a:lnTo>
                  <a:close/>
                  <a:moveTo>
                    <a:pt x="223" y="431"/>
                  </a:moveTo>
                  <a:lnTo>
                    <a:pt x="223" y="431"/>
                  </a:lnTo>
                  <a:cubicBezTo>
                    <a:pt x="280" y="431"/>
                    <a:pt x="327" y="385"/>
                    <a:pt x="327" y="328"/>
                  </a:cubicBezTo>
                  <a:cubicBezTo>
                    <a:pt x="327" y="271"/>
                    <a:pt x="280" y="224"/>
                    <a:pt x="223" y="224"/>
                  </a:cubicBezTo>
                  <a:cubicBezTo>
                    <a:pt x="166" y="224"/>
                    <a:pt x="120" y="271"/>
                    <a:pt x="120" y="328"/>
                  </a:cubicBezTo>
                  <a:cubicBezTo>
                    <a:pt x="120" y="385"/>
                    <a:pt x="166" y="431"/>
                    <a:pt x="223" y="431"/>
                  </a:cubicBezTo>
                  <a:close/>
                  <a:moveTo>
                    <a:pt x="290" y="453"/>
                  </a:moveTo>
                  <a:lnTo>
                    <a:pt x="290" y="453"/>
                  </a:lnTo>
                  <a:lnTo>
                    <a:pt x="251" y="453"/>
                  </a:lnTo>
                  <a:lnTo>
                    <a:pt x="257" y="457"/>
                  </a:lnTo>
                  <a:cubicBezTo>
                    <a:pt x="262" y="460"/>
                    <a:pt x="264" y="467"/>
                    <a:pt x="262" y="472"/>
                  </a:cubicBezTo>
                  <a:lnTo>
                    <a:pt x="248" y="507"/>
                  </a:lnTo>
                  <a:lnTo>
                    <a:pt x="273" y="709"/>
                  </a:lnTo>
                  <a:lnTo>
                    <a:pt x="226" y="751"/>
                  </a:lnTo>
                  <a:lnTo>
                    <a:pt x="180" y="709"/>
                  </a:lnTo>
                  <a:lnTo>
                    <a:pt x="205" y="507"/>
                  </a:lnTo>
                  <a:lnTo>
                    <a:pt x="191" y="472"/>
                  </a:lnTo>
                  <a:cubicBezTo>
                    <a:pt x="188" y="467"/>
                    <a:pt x="191" y="460"/>
                    <a:pt x="195" y="457"/>
                  </a:cubicBezTo>
                  <a:lnTo>
                    <a:pt x="201" y="453"/>
                  </a:lnTo>
                  <a:lnTo>
                    <a:pt x="156" y="453"/>
                  </a:lnTo>
                  <a:cubicBezTo>
                    <a:pt x="70" y="453"/>
                    <a:pt x="0" y="523"/>
                    <a:pt x="0" y="609"/>
                  </a:cubicBezTo>
                  <a:lnTo>
                    <a:pt x="0" y="834"/>
                  </a:lnTo>
                  <a:lnTo>
                    <a:pt x="92" y="834"/>
                  </a:lnTo>
                  <a:lnTo>
                    <a:pt x="92" y="601"/>
                  </a:lnTo>
                  <a:lnTo>
                    <a:pt x="124" y="601"/>
                  </a:lnTo>
                  <a:lnTo>
                    <a:pt x="124" y="834"/>
                  </a:lnTo>
                  <a:lnTo>
                    <a:pt x="320" y="834"/>
                  </a:lnTo>
                  <a:lnTo>
                    <a:pt x="320" y="601"/>
                  </a:lnTo>
                  <a:lnTo>
                    <a:pt x="352" y="601"/>
                  </a:lnTo>
                  <a:lnTo>
                    <a:pt x="352" y="834"/>
                  </a:lnTo>
                  <a:lnTo>
                    <a:pt x="446" y="834"/>
                  </a:lnTo>
                  <a:lnTo>
                    <a:pt x="446" y="609"/>
                  </a:lnTo>
                  <a:cubicBezTo>
                    <a:pt x="446" y="523"/>
                    <a:pt x="376" y="453"/>
                    <a:pt x="290" y="4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 name="组合 7"/>
          <p:cNvGrpSpPr/>
          <p:nvPr/>
        </p:nvGrpSpPr>
        <p:grpSpPr>
          <a:xfrm>
            <a:off x="3921772" y="2186857"/>
            <a:ext cx="1974584" cy="2308079"/>
            <a:chOff x="5446713" y="2205038"/>
            <a:chExt cx="1306513" cy="1527175"/>
          </a:xfrm>
        </p:grpSpPr>
        <p:sp>
          <p:nvSpPr>
            <p:cNvPr id="9" name="Freeform 7"/>
            <p:cNvSpPr/>
            <p:nvPr/>
          </p:nvSpPr>
          <p:spPr bwMode="auto">
            <a:xfrm>
              <a:off x="5446713" y="2205038"/>
              <a:ext cx="1306513" cy="1527175"/>
            </a:xfrm>
            <a:custGeom>
              <a:avLst/>
              <a:gdLst>
                <a:gd name="T0" fmla="*/ 827 w 1654"/>
                <a:gd name="T1" fmla="*/ 0 h 1918"/>
                <a:gd name="T2" fmla="*/ 1654 w 1654"/>
                <a:gd name="T3" fmla="*/ 827 h 1918"/>
                <a:gd name="T4" fmla="*/ 1116 w 1654"/>
                <a:gd name="T5" fmla="*/ 1602 h 1918"/>
                <a:gd name="T6" fmla="*/ 995 w 1654"/>
                <a:gd name="T7" fmla="*/ 1741 h 1918"/>
                <a:gd name="T8" fmla="*/ 870 w 1654"/>
                <a:gd name="T9" fmla="*/ 1884 h 1918"/>
                <a:gd name="T10" fmla="*/ 789 w 1654"/>
                <a:gd name="T11" fmla="*/ 1889 h 1918"/>
                <a:gd name="T12" fmla="*/ 660 w 1654"/>
                <a:gd name="T13" fmla="*/ 1741 h 1918"/>
                <a:gd name="T14" fmla="*/ 540 w 1654"/>
                <a:gd name="T15" fmla="*/ 1603 h 1918"/>
                <a:gd name="T16" fmla="*/ 0 w 1654"/>
                <a:gd name="T17" fmla="*/ 827 h 1918"/>
                <a:gd name="T18" fmla="*/ 827 w 1654"/>
                <a:gd name="T19" fmla="*/ 0 h 1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4" h="1918">
                  <a:moveTo>
                    <a:pt x="827" y="0"/>
                  </a:moveTo>
                  <a:cubicBezTo>
                    <a:pt x="1283" y="0"/>
                    <a:pt x="1654" y="370"/>
                    <a:pt x="1654" y="827"/>
                  </a:cubicBezTo>
                  <a:cubicBezTo>
                    <a:pt x="1654" y="1182"/>
                    <a:pt x="1430" y="1485"/>
                    <a:pt x="1116" y="1602"/>
                  </a:cubicBezTo>
                  <a:lnTo>
                    <a:pt x="995" y="1741"/>
                  </a:lnTo>
                  <a:cubicBezTo>
                    <a:pt x="953" y="1788"/>
                    <a:pt x="912" y="1836"/>
                    <a:pt x="870" y="1884"/>
                  </a:cubicBezTo>
                  <a:cubicBezTo>
                    <a:pt x="845" y="1916"/>
                    <a:pt x="818" y="1918"/>
                    <a:pt x="789" y="1889"/>
                  </a:cubicBezTo>
                  <a:cubicBezTo>
                    <a:pt x="746" y="1840"/>
                    <a:pt x="703" y="1790"/>
                    <a:pt x="660" y="1741"/>
                  </a:cubicBezTo>
                  <a:lnTo>
                    <a:pt x="540" y="1603"/>
                  </a:lnTo>
                  <a:cubicBezTo>
                    <a:pt x="225" y="1486"/>
                    <a:pt x="0" y="1183"/>
                    <a:pt x="0" y="827"/>
                  </a:cubicBezTo>
                  <a:cubicBezTo>
                    <a:pt x="0" y="370"/>
                    <a:pt x="370" y="0"/>
                    <a:pt x="827" y="0"/>
                  </a:cubicBezTo>
                  <a:close/>
                </a:path>
              </a:pathLst>
            </a:custGeom>
            <a:solidFill>
              <a:schemeClr val="accent4"/>
            </a:solidFill>
            <a:ln>
              <a:noFill/>
            </a:ln>
          </p:spPr>
          <p:txBody>
            <a:bodyPr vert="horz" wrap="square" lIns="91440" tIns="45720" rIns="91440" bIns="45720" numCol="1" anchor="t" anchorCtr="0" compatLnSpc="1"/>
            <a:lstStyle/>
            <a:p>
              <a:endParaRPr lang="zh-CN" altLang="en-US" dirty="0"/>
            </a:p>
          </p:txBody>
        </p:sp>
        <p:sp>
          <p:nvSpPr>
            <p:cNvPr id="10" name="Freeform 12"/>
            <p:cNvSpPr>
              <a:spLocks noEditPoints="1"/>
            </p:cNvSpPr>
            <p:nvPr/>
          </p:nvSpPr>
          <p:spPr bwMode="auto">
            <a:xfrm>
              <a:off x="5727700" y="2484438"/>
              <a:ext cx="754063" cy="750888"/>
            </a:xfrm>
            <a:custGeom>
              <a:avLst/>
              <a:gdLst>
                <a:gd name="T0" fmla="*/ 862 w 954"/>
                <a:gd name="T1" fmla="*/ 813 h 944"/>
                <a:gd name="T2" fmla="*/ 763 w 954"/>
                <a:gd name="T3" fmla="*/ 813 h 944"/>
                <a:gd name="T4" fmla="*/ 625 w 954"/>
                <a:gd name="T5" fmla="*/ 549 h 944"/>
                <a:gd name="T6" fmla="*/ 611 w 954"/>
                <a:gd name="T7" fmla="*/ 601 h 944"/>
                <a:gd name="T8" fmla="*/ 535 w 954"/>
                <a:gd name="T9" fmla="*/ 658 h 944"/>
                <a:gd name="T10" fmla="*/ 782 w 954"/>
                <a:gd name="T11" fmla="*/ 932 h 944"/>
                <a:gd name="T12" fmla="*/ 941 w 954"/>
                <a:gd name="T13" fmla="*/ 826 h 944"/>
                <a:gd name="T14" fmla="*/ 824 w 954"/>
                <a:gd name="T15" fmla="*/ 704 h 944"/>
                <a:gd name="T16" fmla="*/ 650 w 954"/>
                <a:gd name="T17" fmla="*/ 561 h 944"/>
                <a:gd name="T18" fmla="*/ 345 w 954"/>
                <a:gd name="T19" fmla="*/ 335 h 944"/>
                <a:gd name="T20" fmla="*/ 397 w 954"/>
                <a:gd name="T21" fmla="*/ 321 h 944"/>
                <a:gd name="T22" fmla="*/ 411 w 954"/>
                <a:gd name="T23" fmla="*/ 269 h 944"/>
                <a:gd name="T24" fmla="*/ 423 w 954"/>
                <a:gd name="T25" fmla="*/ 221 h 944"/>
                <a:gd name="T26" fmla="*/ 184 w 954"/>
                <a:gd name="T27" fmla="*/ 21 h 944"/>
                <a:gd name="T28" fmla="*/ 151 w 954"/>
                <a:gd name="T29" fmla="*/ 267 h 944"/>
                <a:gd name="T30" fmla="*/ 1 w 954"/>
                <a:gd name="T31" fmla="*/ 204 h 944"/>
                <a:gd name="T32" fmla="*/ 284 w 954"/>
                <a:gd name="T33" fmla="*/ 406 h 944"/>
                <a:gd name="T34" fmla="*/ 320 w 954"/>
                <a:gd name="T35" fmla="*/ 360 h 944"/>
                <a:gd name="T36" fmla="*/ 920 w 954"/>
                <a:gd name="T37" fmla="*/ 91 h 944"/>
                <a:gd name="T38" fmla="*/ 791 w 954"/>
                <a:gd name="T39" fmla="*/ 0 h 944"/>
                <a:gd name="T40" fmla="*/ 448 w 954"/>
                <a:gd name="T41" fmla="*/ 306 h 944"/>
                <a:gd name="T42" fmla="*/ 399 w 954"/>
                <a:gd name="T43" fmla="*/ 376 h 944"/>
                <a:gd name="T44" fmla="*/ 357 w 954"/>
                <a:gd name="T45" fmla="*/ 397 h 944"/>
                <a:gd name="T46" fmla="*/ 362 w 954"/>
                <a:gd name="T47" fmla="*/ 527 h 944"/>
                <a:gd name="T48" fmla="*/ 85 w 954"/>
                <a:gd name="T49" fmla="*/ 768 h 944"/>
                <a:gd name="T50" fmla="*/ 55 w 954"/>
                <a:gd name="T51" fmla="*/ 944 h 944"/>
                <a:gd name="T52" fmla="*/ 198 w 954"/>
                <a:gd name="T53" fmla="*/ 800 h 944"/>
                <a:gd name="T54" fmla="*/ 423 w 954"/>
                <a:gd name="T55" fmla="*/ 588 h 944"/>
                <a:gd name="T56" fmla="*/ 549 w 954"/>
                <a:gd name="T57" fmla="*/ 588 h 944"/>
                <a:gd name="T58" fmla="*/ 585 w 954"/>
                <a:gd name="T59" fmla="*/ 509 h 944"/>
                <a:gd name="T60" fmla="*/ 639 w 954"/>
                <a:gd name="T61" fmla="*/ 498 h 944"/>
                <a:gd name="T62" fmla="*/ 920 w 954"/>
                <a:gd name="T63" fmla="*/ 91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4" h="944">
                  <a:moveTo>
                    <a:pt x="813" y="764"/>
                  </a:moveTo>
                  <a:cubicBezTo>
                    <a:pt x="840" y="764"/>
                    <a:pt x="862" y="786"/>
                    <a:pt x="862" y="813"/>
                  </a:cubicBezTo>
                  <a:cubicBezTo>
                    <a:pt x="862" y="841"/>
                    <a:pt x="840" y="863"/>
                    <a:pt x="813" y="863"/>
                  </a:cubicBezTo>
                  <a:cubicBezTo>
                    <a:pt x="786" y="863"/>
                    <a:pt x="763" y="841"/>
                    <a:pt x="763" y="813"/>
                  </a:cubicBezTo>
                  <a:cubicBezTo>
                    <a:pt x="763" y="786"/>
                    <a:pt x="786" y="764"/>
                    <a:pt x="813" y="764"/>
                  </a:cubicBezTo>
                  <a:close/>
                  <a:moveTo>
                    <a:pt x="625" y="549"/>
                  </a:moveTo>
                  <a:lnTo>
                    <a:pt x="637" y="574"/>
                  </a:lnTo>
                  <a:lnTo>
                    <a:pt x="611" y="601"/>
                  </a:lnTo>
                  <a:lnTo>
                    <a:pt x="586" y="625"/>
                  </a:lnTo>
                  <a:cubicBezTo>
                    <a:pt x="571" y="640"/>
                    <a:pt x="554" y="651"/>
                    <a:pt x="535" y="658"/>
                  </a:cubicBezTo>
                  <a:lnTo>
                    <a:pt x="703" y="826"/>
                  </a:lnTo>
                  <a:lnTo>
                    <a:pt x="782" y="932"/>
                  </a:lnTo>
                  <a:lnTo>
                    <a:pt x="824" y="943"/>
                  </a:lnTo>
                  <a:lnTo>
                    <a:pt x="941" y="826"/>
                  </a:lnTo>
                  <a:lnTo>
                    <a:pt x="930" y="783"/>
                  </a:lnTo>
                  <a:lnTo>
                    <a:pt x="824" y="704"/>
                  </a:lnTo>
                  <a:lnTo>
                    <a:pt x="666" y="546"/>
                  </a:lnTo>
                  <a:lnTo>
                    <a:pt x="650" y="561"/>
                  </a:lnTo>
                  <a:lnTo>
                    <a:pt x="625" y="549"/>
                  </a:lnTo>
                  <a:close/>
                  <a:moveTo>
                    <a:pt x="345" y="335"/>
                  </a:moveTo>
                  <a:lnTo>
                    <a:pt x="372" y="308"/>
                  </a:lnTo>
                  <a:lnTo>
                    <a:pt x="397" y="321"/>
                  </a:lnTo>
                  <a:lnTo>
                    <a:pt x="384" y="296"/>
                  </a:lnTo>
                  <a:lnTo>
                    <a:pt x="411" y="269"/>
                  </a:lnTo>
                  <a:lnTo>
                    <a:pt x="414" y="266"/>
                  </a:lnTo>
                  <a:cubicBezTo>
                    <a:pt x="420" y="251"/>
                    <a:pt x="423" y="235"/>
                    <a:pt x="423" y="221"/>
                  </a:cubicBezTo>
                  <a:cubicBezTo>
                    <a:pt x="423" y="108"/>
                    <a:pt x="316" y="0"/>
                    <a:pt x="204" y="1"/>
                  </a:cubicBezTo>
                  <a:cubicBezTo>
                    <a:pt x="203" y="1"/>
                    <a:pt x="191" y="14"/>
                    <a:pt x="184" y="21"/>
                  </a:cubicBezTo>
                  <a:cubicBezTo>
                    <a:pt x="274" y="111"/>
                    <a:pt x="266" y="96"/>
                    <a:pt x="266" y="151"/>
                  </a:cubicBezTo>
                  <a:cubicBezTo>
                    <a:pt x="266" y="196"/>
                    <a:pt x="195" y="267"/>
                    <a:pt x="151" y="267"/>
                  </a:cubicBezTo>
                  <a:cubicBezTo>
                    <a:pt x="94" y="267"/>
                    <a:pt x="112" y="276"/>
                    <a:pt x="20" y="184"/>
                  </a:cubicBezTo>
                  <a:cubicBezTo>
                    <a:pt x="13" y="191"/>
                    <a:pt x="1" y="204"/>
                    <a:pt x="1" y="204"/>
                  </a:cubicBezTo>
                  <a:cubicBezTo>
                    <a:pt x="2" y="316"/>
                    <a:pt x="108" y="424"/>
                    <a:pt x="220" y="424"/>
                  </a:cubicBezTo>
                  <a:cubicBezTo>
                    <a:pt x="240" y="424"/>
                    <a:pt x="262" y="417"/>
                    <a:pt x="284" y="406"/>
                  </a:cubicBezTo>
                  <a:lnTo>
                    <a:pt x="288" y="411"/>
                  </a:lnTo>
                  <a:cubicBezTo>
                    <a:pt x="295" y="392"/>
                    <a:pt x="305" y="375"/>
                    <a:pt x="320" y="360"/>
                  </a:cubicBezTo>
                  <a:lnTo>
                    <a:pt x="345" y="335"/>
                  </a:lnTo>
                  <a:close/>
                  <a:moveTo>
                    <a:pt x="920" y="91"/>
                  </a:moveTo>
                  <a:lnTo>
                    <a:pt x="854" y="26"/>
                  </a:lnTo>
                  <a:cubicBezTo>
                    <a:pt x="837" y="9"/>
                    <a:pt x="814" y="0"/>
                    <a:pt x="791" y="0"/>
                  </a:cubicBezTo>
                  <a:cubicBezTo>
                    <a:pt x="768" y="0"/>
                    <a:pt x="746" y="9"/>
                    <a:pt x="728" y="26"/>
                  </a:cubicBezTo>
                  <a:lnTo>
                    <a:pt x="448" y="306"/>
                  </a:lnTo>
                  <a:cubicBezTo>
                    <a:pt x="457" y="323"/>
                    <a:pt x="450" y="348"/>
                    <a:pt x="437" y="361"/>
                  </a:cubicBezTo>
                  <a:cubicBezTo>
                    <a:pt x="428" y="370"/>
                    <a:pt x="413" y="376"/>
                    <a:pt x="399" y="376"/>
                  </a:cubicBezTo>
                  <a:cubicBezTo>
                    <a:pt x="393" y="376"/>
                    <a:pt x="387" y="375"/>
                    <a:pt x="382" y="372"/>
                  </a:cubicBezTo>
                  <a:lnTo>
                    <a:pt x="357" y="397"/>
                  </a:lnTo>
                  <a:cubicBezTo>
                    <a:pt x="323" y="432"/>
                    <a:pt x="323" y="488"/>
                    <a:pt x="357" y="523"/>
                  </a:cubicBezTo>
                  <a:lnTo>
                    <a:pt x="362" y="527"/>
                  </a:lnTo>
                  <a:lnTo>
                    <a:pt x="143" y="746"/>
                  </a:lnTo>
                  <a:lnTo>
                    <a:pt x="85" y="768"/>
                  </a:lnTo>
                  <a:lnTo>
                    <a:pt x="0" y="889"/>
                  </a:lnTo>
                  <a:lnTo>
                    <a:pt x="55" y="944"/>
                  </a:lnTo>
                  <a:lnTo>
                    <a:pt x="176" y="859"/>
                  </a:lnTo>
                  <a:lnTo>
                    <a:pt x="198" y="800"/>
                  </a:lnTo>
                  <a:lnTo>
                    <a:pt x="416" y="582"/>
                  </a:lnTo>
                  <a:lnTo>
                    <a:pt x="423" y="588"/>
                  </a:lnTo>
                  <a:cubicBezTo>
                    <a:pt x="440" y="606"/>
                    <a:pt x="463" y="614"/>
                    <a:pt x="486" y="614"/>
                  </a:cubicBezTo>
                  <a:cubicBezTo>
                    <a:pt x="509" y="614"/>
                    <a:pt x="531" y="606"/>
                    <a:pt x="549" y="588"/>
                  </a:cubicBezTo>
                  <a:lnTo>
                    <a:pt x="574" y="564"/>
                  </a:lnTo>
                  <a:cubicBezTo>
                    <a:pt x="565" y="547"/>
                    <a:pt x="572" y="522"/>
                    <a:pt x="585" y="509"/>
                  </a:cubicBezTo>
                  <a:cubicBezTo>
                    <a:pt x="594" y="500"/>
                    <a:pt x="609" y="494"/>
                    <a:pt x="622" y="494"/>
                  </a:cubicBezTo>
                  <a:cubicBezTo>
                    <a:pt x="629" y="494"/>
                    <a:pt x="634" y="495"/>
                    <a:pt x="639" y="498"/>
                  </a:cubicBezTo>
                  <a:lnTo>
                    <a:pt x="920" y="217"/>
                  </a:lnTo>
                  <a:cubicBezTo>
                    <a:pt x="954" y="183"/>
                    <a:pt x="954" y="126"/>
                    <a:pt x="920" y="9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3" name="组合 12"/>
          <p:cNvGrpSpPr/>
          <p:nvPr/>
        </p:nvGrpSpPr>
        <p:grpSpPr>
          <a:xfrm>
            <a:off x="6393424" y="2186857"/>
            <a:ext cx="1974584" cy="2308079"/>
            <a:chOff x="7793038" y="2205038"/>
            <a:chExt cx="1306513" cy="1527175"/>
          </a:xfrm>
        </p:grpSpPr>
        <p:sp>
          <p:nvSpPr>
            <p:cNvPr id="14" name="Freeform 8"/>
            <p:cNvSpPr/>
            <p:nvPr/>
          </p:nvSpPr>
          <p:spPr bwMode="auto">
            <a:xfrm>
              <a:off x="7793038" y="2205038"/>
              <a:ext cx="1306513" cy="1527175"/>
            </a:xfrm>
            <a:custGeom>
              <a:avLst/>
              <a:gdLst>
                <a:gd name="T0" fmla="*/ 827 w 1654"/>
                <a:gd name="T1" fmla="*/ 0 h 1918"/>
                <a:gd name="T2" fmla="*/ 1654 w 1654"/>
                <a:gd name="T3" fmla="*/ 827 h 1918"/>
                <a:gd name="T4" fmla="*/ 1116 w 1654"/>
                <a:gd name="T5" fmla="*/ 1602 h 1918"/>
                <a:gd name="T6" fmla="*/ 995 w 1654"/>
                <a:gd name="T7" fmla="*/ 1741 h 1918"/>
                <a:gd name="T8" fmla="*/ 870 w 1654"/>
                <a:gd name="T9" fmla="*/ 1884 h 1918"/>
                <a:gd name="T10" fmla="*/ 790 w 1654"/>
                <a:gd name="T11" fmla="*/ 1889 h 1918"/>
                <a:gd name="T12" fmla="*/ 660 w 1654"/>
                <a:gd name="T13" fmla="*/ 1741 h 1918"/>
                <a:gd name="T14" fmla="*/ 540 w 1654"/>
                <a:gd name="T15" fmla="*/ 1603 h 1918"/>
                <a:gd name="T16" fmla="*/ 0 w 1654"/>
                <a:gd name="T17" fmla="*/ 827 h 1918"/>
                <a:gd name="T18" fmla="*/ 827 w 1654"/>
                <a:gd name="T19" fmla="*/ 0 h 1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4" h="1918">
                  <a:moveTo>
                    <a:pt x="827" y="0"/>
                  </a:moveTo>
                  <a:cubicBezTo>
                    <a:pt x="1284" y="0"/>
                    <a:pt x="1654" y="370"/>
                    <a:pt x="1654" y="827"/>
                  </a:cubicBezTo>
                  <a:cubicBezTo>
                    <a:pt x="1654" y="1182"/>
                    <a:pt x="1430" y="1485"/>
                    <a:pt x="1116" y="1602"/>
                  </a:cubicBezTo>
                  <a:lnTo>
                    <a:pt x="995" y="1741"/>
                  </a:lnTo>
                  <a:cubicBezTo>
                    <a:pt x="954" y="1788"/>
                    <a:pt x="912" y="1836"/>
                    <a:pt x="870" y="1884"/>
                  </a:cubicBezTo>
                  <a:cubicBezTo>
                    <a:pt x="845" y="1916"/>
                    <a:pt x="818" y="1918"/>
                    <a:pt x="790" y="1889"/>
                  </a:cubicBezTo>
                  <a:cubicBezTo>
                    <a:pt x="747" y="1840"/>
                    <a:pt x="703" y="1790"/>
                    <a:pt x="660" y="1741"/>
                  </a:cubicBezTo>
                  <a:lnTo>
                    <a:pt x="540" y="1603"/>
                  </a:lnTo>
                  <a:cubicBezTo>
                    <a:pt x="225" y="1486"/>
                    <a:pt x="0" y="1183"/>
                    <a:pt x="0" y="827"/>
                  </a:cubicBezTo>
                  <a:cubicBezTo>
                    <a:pt x="0" y="370"/>
                    <a:pt x="370" y="0"/>
                    <a:pt x="827" y="0"/>
                  </a:cubicBezTo>
                  <a:close/>
                </a:path>
              </a:pathLst>
            </a:custGeom>
            <a:solidFill>
              <a:schemeClr val="accent5"/>
            </a:solidFill>
            <a:ln>
              <a:noFill/>
            </a:ln>
          </p:spPr>
          <p:txBody>
            <a:bodyPr vert="horz" wrap="square" lIns="91440" tIns="45720" rIns="91440" bIns="45720" numCol="1" anchor="t" anchorCtr="0" compatLnSpc="1"/>
            <a:lstStyle/>
            <a:p>
              <a:endParaRPr lang="zh-CN" altLang="en-US" dirty="0"/>
            </a:p>
          </p:txBody>
        </p:sp>
        <p:sp>
          <p:nvSpPr>
            <p:cNvPr id="15" name="Freeform 13"/>
            <p:cNvSpPr>
              <a:spLocks noEditPoints="1"/>
            </p:cNvSpPr>
            <p:nvPr/>
          </p:nvSpPr>
          <p:spPr bwMode="auto">
            <a:xfrm>
              <a:off x="8065047" y="2423672"/>
              <a:ext cx="819646" cy="881946"/>
            </a:xfrm>
            <a:custGeom>
              <a:avLst/>
              <a:gdLst>
                <a:gd name="T0" fmla="*/ 255 w 847"/>
                <a:gd name="T1" fmla="*/ 138 h 903"/>
                <a:gd name="T2" fmla="*/ 555 w 847"/>
                <a:gd name="T3" fmla="*/ 100 h 903"/>
                <a:gd name="T4" fmla="*/ 448 w 847"/>
                <a:gd name="T5" fmla="*/ 61 h 903"/>
                <a:gd name="T6" fmla="*/ 324 w 847"/>
                <a:gd name="T7" fmla="*/ 61 h 903"/>
                <a:gd name="T8" fmla="*/ 217 w 847"/>
                <a:gd name="T9" fmla="*/ 100 h 903"/>
                <a:gd name="T10" fmla="*/ 697 w 847"/>
                <a:gd name="T11" fmla="*/ 782 h 903"/>
                <a:gd name="T12" fmla="*/ 709 w 847"/>
                <a:gd name="T13" fmla="*/ 755 h 903"/>
                <a:gd name="T14" fmla="*/ 660 w 847"/>
                <a:gd name="T15" fmla="*/ 586 h 903"/>
                <a:gd name="T16" fmla="*/ 629 w 847"/>
                <a:gd name="T17" fmla="*/ 586 h 903"/>
                <a:gd name="T18" fmla="*/ 629 w 847"/>
                <a:gd name="T19" fmla="*/ 716 h 903"/>
                <a:gd name="T20" fmla="*/ 630 w 847"/>
                <a:gd name="T21" fmla="*/ 719 h 903"/>
                <a:gd name="T22" fmla="*/ 631 w 847"/>
                <a:gd name="T23" fmla="*/ 722 h 903"/>
                <a:gd name="T24" fmla="*/ 633 w 847"/>
                <a:gd name="T25" fmla="*/ 724 h 903"/>
                <a:gd name="T26" fmla="*/ 807 w 847"/>
                <a:gd name="T27" fmla="*/ 596 h 903"/>
                <a:gd name="T28" fmla="*/ 644 w 847"/>
                <a:gd name="T29" fmla="*/ 510 h 903"/>
                <a:gd name="T30" fmla="*/ 607 w 847"/>
                <a:gd name="T31" fmla="*/ 899 h 903"/>
                <a:gd name="T32" fmla="*/ 837 w 847"/>
                <a:gd name="T33" fmla="*/ 743 h 903"/>
                <a:gd name="T34" fmla="*/ 808 w 847"/>
                <a:gd name="T35" fmla="*/ 737 h 903"/>
                <a:gd name="T36" fmla="*/ 645 w 847"/>
                <a:gd name="T37" fmla="*/ 872 h 903"/>
                <a:gd name="T38" fmla="*/ 481 w 847"/>
                <a:gd name="T39" fmla="*/ 675 h 903"/>
                <a:gd name="T40" fmla="*/ 676 w 847"/>
                <a:gd name="T41" fmla="*/ 543 h 903"/>
                <a:gd name="T42" fmla="*/ 808 w 847"/>
                <a:gd name="T43" fmla="*/ 737 h 903"/>
                <a:gd name="T44" fmla="*/ 284 w 847"/>
                <a:gd name="T45" fmla="*/ 736 h 903"/>
                <a:gd name="T46" fmla="*/ 485 w 847"/>
                <a:gd name="T47" fmla="*/ 536 h 903"/>
                <a:gd name="T48" fmla="*/ 526 w 847"/>
                <a:gd name="T49" fmla="*/ 505 h 903"/>
                <a:gd name="T50" fmla="*/ 732 w 847"/>
                <a:gd name="T51" fmla="*/ 306 h 903"/>
                <a:gd name="T52" fmla="*/ 740 w 847"/>
                <a:gd name="T53" fmla="*/ 494 h 903"/>
                <a:gd name="T54" fmla="*/ 772 w 847"/>
                <a:gd name="T55" fmla="*/ 505 h 903"/>
                <a:gd name="T56" fmla="*/ 772 w 847"/>
                <a:gd name="T57" fmla="*/ 208 h 903"/>
                <a:gd name="T58" fmla="*/ 40 w 847"/>
                <a:gd name="T59" fmla="*/ 167 h 903"/>
                <a:gd name="T60" fmla="*/ 0 w 847"/>
                <a:gd name="T61" fmla="*/ 314 h 903"/>
                <a:gd name="T62" fmla="*/ 0 w 847"/>
                <a:gd name="T63" fmla="*/ 536 h 903"/>
                <a:gd name="T64" fmla="*/ 0 w 847"/>
                <a:gd name="T65" fmla="*/ 751 h 903"/>
                <a:gd name="T66" fmla="*/ 427 w 847"/>
                <a:gd name="T67" fmla="*/ 791 h 903"/>
                <a:gd name="T68" fmla="*/ 32 w 847"/>
                <a:gd name="T69" fmla="*/ 314 h 903"/>
                <a:gd name="T70" fmla="*/ 40 w 847"/>
                <a:gd name="T71" fmla="*/ 306 h 903"/>
                <a:gd name="T72" fmla="*/ 252 w 847"/>
                <a:gd name="T73" fmla="*/ 505 h 903"/>
                <a:gd name="T74" fmla="*/ 32 w 847"/>
                <a:gd name="T75" fmla="*/ 314 h 903"/>
                <a:gd name="T76" fmla="*/ 252 w 847"/>
                <a:gd name="T77" fmla="*/ 536 h 903"/>
                <a:gd name="T78" fmla="*/ 40 w 847"/>
                <a:gd name="T79" fmla="*/ 736 h 903"/>
                <a:gd name="T80" fmla="*/ 32 w 847"/>
                <a:gd name="T81" fmla="*/ 536 h 903"/>
                <a:gd name="T82" fmla="*/ 284 w 847"/>
                <a:gd name="T83" fmla="*/ 505 h 903"/>
                <a:gd name="T84" fmla="*/ 284 w 847"/>
                <a:gd name="T85" fmla="*/ 306 h 903"/>
                <a:gd name="T86" fmla="*/ 495 w 847"/>
                <a:gd name="T87" fmla="*/ 505 h 903"/>
                <a:gd name="T88" fmla="*/ 511 w 847"/>
                <a:gd name="T89" fmla="*/ 207 h 903"/>
                <a:gd name="T90" fmla="*/ 538 w 847"/>
                <a:gd name="T91" fmla="*/ 235 h 903"/>
                <a:gd name="T92" fmla="*/ 483 w 847"/>
                <a:gd name="T93" fmla="*/ 235 h 903"/>
                <a:gd name="T94" fmla="*/ 268 w 847"/>
                <a:gd name="T95" fmla="*/ 207 h 903"/>
                <a:gd name="T96" fmla="*/ 295 w 847"/>
                <a:gd name="T97" fmla="*/ 235 h 903"/>
                <a:gd name="T98" fmla="*/ 241 w 847"/>
                <a:gd name="T99" fmla="*/ 235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47" h="903">
                  <a:moveTo>
                    <a:pt x="217" y="100"/>
                  </a:moveTo>
                  <a:cubicBezTo>
                    <a:pt x="217" y="121"/>
                    <a:pt x="234" y="138"/>
                    <a:pt x="255" y="138"/>
                  </a:cubicBezTo>
                  <a:lnTo>
                    <a:pt x="517" y="138"/>
                  </a:lnTo>
                  <a:cubicBezTo>
                    <a:pt x="538" y="138"/>
                    <a:pt x="555" y="121"/>
                    <a:pt x="555" y="100"/>
                  </a:cubicBezTo>
                  <a:cubicBezTo>
                    <a:pt x="555" y="79"/>
                    <a:pt x="538" y="61"/>
                    <a:pt x="517" y="61"/>
                  </a:cubicBezTo>
                  <a:lnTo>
                    <a:pt x="448" y="61"/>
                  </a:lnTo>
                  <a:cubicBezTo>
                    <a:pt x="448" y="27"/>
                    <a:pt x="420" y="0"/>
                    <a:pt x="386" y="0"/>
                  </a:cubicBezTo>
                  <a:cubicBezTo>
                    <a:pt x="352" y="0"/>
                    <a:pt x="324" y="27"/>
                    <a:pt x="324" y="61"/>
                  </a:cubicBezTo>
                  <a:lnTo>
                    <a:pt x="255" y="61"/>
                  </a:lnTo>
                  <a:cubicBezTo>
                    <a:pt x="234" y="61"/>
                    <a:pt x="217" y="79"/>
                    <a:pt x="217" y="100"/>
                  </a:cubicBezTo>
                  <a:close/>
                  <a:moveTo>
                    <a:pt x="686" y="777"/>
                  </a:moveTo>
                  <a:cubicBezTo>
                    <a:pt x="689" y="780"/>
                    <a:pt x="693" y="782"/>
                    <a:pt x="697" y="782"/>
                  </a:cubicBezTo>
                  <a:cubicBezTo>
                    <a:pt x="702" y="782"/>
                    <a:pt x="706" y="780"/>
                    <a:pt x="709" y="777"/>
                  </a:cubicBezTo>
                  <a:cubicBezTo>
                    <a:pt x="715" y="771"/>
                    <a:pt x="715" y="761"/>
                    <a:pt x="709" y="755"/>
                  </a:cubicBezTo>
                  <a:lnTo>
                    <a:pt x="660" y="706"/>
                  </a:lnTo>
                  <a:lnTo>
                    <a:pt x="660" y="586"/>
                  </a:lnTo>
                  <a:cubicBezTo>
                    <a:pt x="660" y="577"/>
                    <a:pt x="653" y="570"/>
                    <a:pt x="644" y="570"/>
                  </a:cubicBezTo>
                  <a:cubicBezTo>
                    <a:pt x="636" y="570"/>
                    <a:pt x="629" y="577"/>
                    <a:pt x="629" y="586"/>
                  </a:cubicBezTo>
                  <a:lnTo>
                    <a:pt x="629" y="713"/>
                  </a:lnTo>
                  <a:cubicBezTo>
                    <a:pt x="629" y="714"/>
                    <a:pt x="629" y="715"/>
                    <a:pt x="629" y="716"/>
                  </a:cubicBezTo>
                  <a:cubicBezTo>
                    <a:pt x="629" y="716"/>
                    <a:pt x="629" y="717"/>
                    <a:pt x="629" y="717"/>
                  </a:cubicBezTo>
                  <a:cubicBezTo>
                    <a:pt x="629" y="718"/>
                    <a:pt x="630" y="718"/>
                    <a:pt x="630" y="719"/>
                  </a:cubicBezTo>
                  <a:cubicBezTo>
                    <a:pt x="630" y="719"/>
                    <a:pt x="630" y="720"/>
                    <a:pt x="631" y="720"/>
                  </a:cubicBezTo>
                  <a:cubicBezTo>
                    <a:pt x="631" y="721"/>
                    <a:pt x="631" y="721"/>
                    <a:pt x="631" y="722"/>
                  </a:cubicBezTo>
                  <a:cubicBezTo>
                    <a:pt x="632" y="722"/>
                    <a:pt x="632" y="723"/>
                    <a:pt x="633" y="724"/>
                  </a:cubicBezTo>
                  <a:cubicBezTo>
                    <a:pt x="633" y="724"/>
                    <a:pt x="633" y="724"/>
                    <a:pt x="633" y="724"/>
                  </a:cubicBezTo>
                  <a:lnTo>
                    <a:pt x="686" y="777"/>
                  </a:lnTo>
                  <a:close/>
                  <a:moveTo>
                    <a:pt x="807" y="596"/>
                  </a:moveTo>
                  <a:cubicBezTo>
                    <a:pt x="777" y="552"/>
                    <a:pt x="733" y="523"/>
                    <a:pt x="681" y="513"/>
                  </a:cubicBezTo>
                  <a:cubicBezTo>
                    <a:pt x="669" y="511"/>
                    <a:pt x="657" y="510"/>
                    <a:pt x="644" y="510"/>
                  </a:cubicBezTo>
                  <a:cubicBezTo>
                    <a:pt x="550" y="510"/>
                    <a:pt x="469" y="577"/>
                    <a:pt x="451" y="669"/>
                  </a:cubicBezTo>
                  <a:cubicBezTo>
                    <a:pt x="431" y="776"/>
                    <a:pt x="501" y="879"/>
                    <a:pt x="607" y="899"/>
                  </a:cubicBezTo>
                  <a:cubicBezTo>
                    <a:pt x="620" y="902"/>
                    <a:pt x="632" y="903"/>
                    <a:pt x="645" y="903"/>
                  </a:cubicBezTo>
                  <a:cubicBezTo>
                    <a:pt x="739" y="903"/>
                    <a:pt x="820" y="836"/>
                    <a:pt x="837" y="743"/>
                  </a:cubicBezTo>
                  <a:cubicBezTo>
                    <a:pt x="847" y="692"/>
                    <a:pt x="836" y="639"/>
                    <a:pt x="807" y="596"/>
                  </a:cubicBezTo>
                  <a:close/>
                  <a:moveTo>
                    <a:pt x="808" y="737"/>
                  </a:moveTo>
                  <a:lnTo>
                    <a:pt x="808" y="737"/>
                  </a:lnTo>
                  <a:cubicBezTo>
                    <a:pt x="793" y="816"/>
                    <a:pt x="724" y="872"/>
                    <a:pt x="645" y="872"/>
                  </a:cubicBezTo>
                  <a:cubicBezTo>
                    <a:pt x="634" y="872"/>
                    <a:pt x="624" y="871"/>
                    <a:pt x="613" y="869"/>
                  </a:cubicBezTo>
                  <a:cubicBezTo>
                    <a:pt x="523" y="852"/>
                    <a:pt x="464" y="765"/>
                    <a:pt x="481" y="675"/>
                  </a:cubicBezTo>
                  <a:cubicBezTo>
                    <a:pt x="496" y="597"/>
                    <a:pt x="565" y="540"/>
                    <a:pt x="644" y="540"/>
                  </a:cubicBezTo>
                  <a:cubicBezTo>
                    <a:pt x="655" y="540"/>
                    <a:pt x="665" y="541"/>
                    <a:pt x="676" y="543"/>
                  </a:cubicBezTo>
                  <a:cubicBezTo>
                    <a:pt x="719" y="551"/>
                    <a:pt x="757" y="576"/>
                    <a:pt x="782" y="613"/>
                  </a:cubicBezTo>
                  <a:cubicBezTo>
                    <a:pt x="807" y="650"/>
                    <a:pt x="816" y="694"/>
                    <a:pt x="808" y="737"/>
                  </a:cubicBezTo>
                  <a:close/>
                  <a:moveTo>
                    <a:pt x="413" y="736"/>
                  </a:moveTo>
                  <a:lnTo>
                    <a:pt x="284" y="736"/>
                  </a:lnTo>
                  <a:lnTo>
                    <a:pt x="284" y="536"/>
                  </a:lnTo>
                  <a:lnTo>
                    <a:pt x="485" y="536"/>
                  </a:lnTo>
                  <a:cubicBezTo>
                    <a:pt x="497" y="524"/>
                    <a:pt x="512" y="514"/>
                    <a:pt x="527" y="505"/>
                  </a:cubicBezTo>
                  <a:lnTo>
                    <a:pt x="526" y="505"/>
                  </a:lnTo>
                  <a:lnTo>
                    <a:pt x="526" y="306"/>
                  </a:lnTo>
                  <a:lnTo>
                    <a:pt x="732" y="306"/>
                  </a:lnTo>
                  <a:cubicBezTo>
                    <a:pt x="736" y="306"/>
                    <a:pt x="740" y="309"/>
                    <a:pt x="740" y="314"/>
                  </a:cubicBezTo>
                  <a:lnTo>
                    <a:pt x="740" y="494"/>
                  </a:lnTo>
                  <a:cubicBezTo>
                    <a:pt x="751" y="499"/>
                    <a:pt x="762" y="505"/>
                    <a:pt x="772" y="511"/>
                  </a:cubicBezTo>
                  <a:lnTo>
                    <a:pt x="772" y="505"/>
                  </a:lnTo>
                  <a:lnTo>
                    <a:pt x="772" y="314"/>
                  </a:lnTo>
                  <a:lnTo>
                    <a:pt x="772" y="208"/>
                  </a:lnTo>
                  <a:cubicBezTo>
                    <a:pt x="772" y="185"/>
                    <a:pt x="754" y="167"/>
                    <a:pt x="732" y="167"/>
                  </a:cubicBezTo>
                  <a:lnTo>
                    <a:pt x="40" y="167"/>
                  </a:lnTo>
                  <a:cubicBezTo>
                    <a:pt x="18" y="167"/>
                    <a:pt x="0" y="185"/>
                    <a:pt x="0" y="208"/>
                  </a:cubicBezTo>
                  <a:lnTo>
                    <a:pt x="0" y="314"/>
                  </a:lnTo>
                  <a:lnTo>
                    <a:pt x="0" y="505"/>
                  </a:lnTo>
                  <a:lnTo>
                    <a:pt x="0" y="536"/>
                  </a:lnTo>
                  <a:lnTo>
                    <a:pt x="0" y="727"/>
                  </a:lnTo>
                  <a:lnTo>
                    <a:pt x="0" y="751"/>
                  </a:lnTo>
                  <a:cubicBezTo>
                    <a:pt x="0" y="773"/>
                    <a:pt x="18" y="791"/>
                    <a:pt x="40" y="791"/>
                  </a:cubicBezTo>
                  <a:lnTo>
                    <a:pt x="427" y="791"/>
                  </a:lnTo>
                  <a:cubicBezTo>
                    <a:pt x="420" y="773"/>
                    <a:pt x="415" y="755"/>
                    <a:pt x="413" y="736"/>
                  </a:cubicBezTo>
                  <a:close/>
                  <a:moveTo>
                    <a:pt x="32" y="314"/>
                  </a:moveTo>
                  <a:lnTo>
                    <a:pt x="32" y="314"/>
                  </a:lnTo>
                  <a:cubicBezTo>
                    <a:pt x="32" y="309"/>
                    <a:pt x="36" y="306"/>
                    <a:pt x="40" y="306"/>
                  </a:cubicBezTo>
                  <a:lnTo>
                    <a:pt x="252" y="306"/>
                  </a:lnTo>
                  <a:lnTo>
                    <a:pt x="252" y="505"/>
                  </a:lnTo>
                  <a:lnTo>
                    <a:pt x="32" y="505"/>
                  </a:lnTo>
                  <a:lnTo>
                    <a:pt x="32" y="314"/>
                  </a:lnTo>
                  <a:close/>
                  <a:moveTo>
                    <a:pt x="252" y="536"/>
                  </a:moveTo>
                  <a:lnTo>
                    <a:pt x="252" y="536"/>
                  </a:lnTo>
                  <a:lnTo>
                    <a:pt x="252" y="736"/>
                  </a:lnTo>
                  <a:lnTo>
                    <a:pt x="40" y="736"/>
                  </a:lnTo>
                  <a:cubicBezTo>
                    <a:pt x="36" y="736"/>
                    <a:pt x="32" y="732"/>
                    <a:pt x="32" y="727"/>
                  </a:cubicBezTo>
                  <a:lnTo>
                    <a:pt x="32" y="536"/>
                  </a:lnTo>
                  <a:lnTo>
                    <a:pt x="252" y="536"/>
                  </a:lnTo>
                  <a:close/>
                  <a:moveTo>
                    <a:pt x="284" y="505"/>
                  </a:moveTo>
                  <a:lnTo>
                    <a:pt x="284" y="505"/>
                  </a:lnTo>
                  <a:lnTo>
                    <a:pt x="284" y="306"/>
                  </a:lnTo>
                  <a:lnTo>
                    <a:pt x="495" y="306"/>
                  </a:lnTo>
                  <a:lnTo>
                    <a:pt x="495" y="505"/>
                  </a:lnTo>
                  <a:lnTo>
                    <a:pt x="284" y="505"/>
                  </a:lnTo>
                  <a:close/>
                  <a:moveTo>
                    <a:pt x="511" y="207"/>
                  </a:moveTo>
                  <a:lnTo>
                    <a:pt x="511" y="207"/>
                  </a:lnTo>
                  <a:cubicBezTo>
                    <a:pt x="526" y="207"/>
                    <a:pt x="538" y="219"/>
                    <a:pt x="538" y="235"/>
                  </a:cubicBezTo>
                  <a:cubicBezTo>
                    <a:pt x="538" y="250"/>
                    <a:pt x="526" y="262"/>
                    <a:pt x="511" y="262"/>
                  </a:cubicBezTo>
                  <a:cubicBezTo>
                    <a:pt x="496" y="262"/>
                    <a:pt x="483" y="250"/>
                    <a:pt x="483" y="235"/>
                  </a:cubicBezTo>
                  <a:cubicBezTo>
                    <a:pt x="483" y="219"/>
                    <a:pt x="496" y="207"/>
                    <a:pt x="511" y="207"/>
                  </a:cubicBezTo>
                  <a:close/>
                  <a:moveTo>
                    <a:pt x="268" y="207"/>
                  </a:moveTo>
                  <a:lnTo>
                    <a:pt x="268" y="207"/>
                  </a:lnTo>
                  <a:cubicBezTo>
                    <a:pt x="283" y="207"/>
                    <a:pt x="295" y="219"/>
                    <a:pt x="295" y="235"/>
                  </a:cubicBezTo>
                  <a:cubicBezTo>
                    <a:pt x="295" y="250"/>
                    <a:pt x="283" y="262"/>
                    <a:pt x="268" y="262"/>
                  </a:cubicBezTo>
                  <a:cubicBezTo>
                    <a:pt x="253" y="262"/>
                    <a:pt x="241" y="250"/>
                    <a:pt x="241" y="235"/>
                  </a:cubicBezTo>
                  <a:cubicBezTo>
                    <a:pt x="241" y="219"/>
                    <a:pt x="253" y="207"/>
                    <a:pt x="268" y="20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 name="组合 17"/>
          <p:cNvGrpSpPr/>
          <p:nvPr/>
        </p:nvGrpSpPr>
        <p:grpSpPr>
          <a:xfrm>
            <a:off x="8766091" y="2195975"/>
            <a:ext cx="1974584" cy="2308079"/>
            <a:chOff x="9685237" y="2636912"/>
            <a:chExt cx="1306513" cy="1527175"/>
          </a:xfrm>
        </p:grpSpPr>
        <p:sp>
          <p:nvSpPr>
            <p:cNvPr id="19" name="Freeform 8"/>
            <p:cNvSpPr/>
            <p:nvPr/>
          </p:nvSpPr>
          <p:spPr bwMode="auto">
            <a:xfrm>
              <a:off x="9685237" y="2636912"/>
              <a:ext cx="1306513" cy="1527175"/>
            </a:xfrm>
            <a:custGeom>
              <a:avLst/>
              <a:gdLst>
                <a:gd name="T0" fmla="*/ 827 w 1654"/>
                <a:gd name="T1" fmla="*/ 0 h 1918"/>
                <a:gd name="T2" fmla="*/ 1654 w 1654"/>
                <a:gd name="T3" fmla="*/ 827 h 1918"/>
                <a:gd name="T4" fmla="*/ 1116 w 1654"/>
                <a:gd name="T5" fmla="*/ 1602 h 1918"/>
                <a:gd name="T6" fmla="*/ 995 w 1654"/>
                <a:gd name="T7" fmla="*/ 1741 h 1918"/>
                <a:gd name="T8" fmla="*/ 870 w 1654"/>
                <a:gd name="T9" fmla="*/ 1884 h 1918"/>
                <a:gd name="T10" fmla="*/ 790 w 1654"/>
                <a:gd name="T11" fmla="*/ 1889 h 1918"/>
                <a:gd name="T12" fmla="*/ 660 w 1654"/>
                <a:gd name="T13" fmla="*/ 1741 h 1918"/>
                <a:gd name="T14" fmla="*/ 540 w 1654"/>
                <a:gd name="T15" fmla="*/ 1603 h 1918"/>
                <a:gd name="T16" fmla="*/ 0 w 1654"/>
                <a:gd name="T17" fmla="*/ 827 h 1918"/>
                <a:gd name="T18" fmla="*/ 827 w 1654"/>
                <a:gd name="T19" fmla="*/ 0 h 1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4" h="1918">
                  <a:moveTo>
                    <a:pt x="827" y="0"/>
                  </a:moveTo>
                  <a:cubicBezTo>
                    <a:pt x="1284" y="0"/>
                    <a:pt x="1654" y="370"/>
                    <a:pt x="1654" y="827"/>
                  </a:cubicBezTo>
                  <a:cubicBezTo>
                    <a:pt x="1654" y="1182"/>
                    <a:pt x="1430" y="1485"/>
                    <a:pt x="1116" y="1602"/>
                  </a:cubicBezTo>
                  <a:lnTo>
                    <a:pt x="995" y="1741"/>
                  </a:lnTo>
                  <a:cubicBezTo>
                    <a:pt x="954" y="1788"/>
                    <a:pt x="912" y="1836"/>
                    <a:pt x="870" y="1884"/>
                  </a:cubicBezTo>
                  <a:cubicBezTo>
                    <a:pt x="845" y="1916"/>
                    <a:pt x="818" y="1918"/>
                    <a:pt x="790" y="1889"/>
                  </a:cubicBezTo>
                  <a:cubicBezTo>
                    <a:pt x="747" y="1840"/>
                    <a:pt x="703" y="1790"/>
                    <a:pt x="660" y="1741"/>
                  </a:cubicBezTo>
                  <a:lnTo>
                    <a:pt x="540" y="1603"/>
                  </a:lnTo>
                  <a:cubicBezTo>
                    <a:pt x="225" y="1486"/>
                    <a:pt x="0" y="1183"/>
                    <a:pt x="0" y="827"/>
                  </a:cubicBezTo>
                  <a:cubicBezTo>
                    <a:pt x="0" y="370"/>
                    <a:pt x="370" y="0"/>
                    <a:pt x="827" y="0"/>
                  </a:cubicBez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dirty="0"/>
            </a:p>
          </p:txBody>
        </p:sp>
        <p:sp>
          <p:nvSpPr>
            <p:cNvPr id="20" name="Freeform 26"/>
            <p:cNvSpPr>
              <a:spLocks noEditPoints="1"/>
            </p:cNvSpPr>
            <p:nvPr/>
          </p:nvSpPr>
          <p:spPr bwMode="auto">
            <a:xfrm>
              <a:off x="9899230" y="2816924"/>
              <a:ext cx="878526" cy="815774"/>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21" name="TextBox 204"/>
          <p:cNvSpPr txBox="1"/>
          <p:nvPr/>
        </p:nvSpPr>
        <p:spPr>
          <a:xfrm>
            <a:off x="8602197" y="5215870"/>
            <a:ext cx="2158026" cy="523220"/>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p>
        </p:txBody>
      </p:sp>
      <p:sp>
        <p:nvSpPr>
          <p:cNvPr id="24" name="TextBox 188"/>
          <p:cNvSpPr txBox="1"/>
          <p:nvPr/>
        </p:nvSpPr>
        <p:spPr>
          <a:xfrm>
            <a:off x="4055387" y="5849177"/>
            <a:ext cx="1550424" cy="369332"/>
          </a:xfrm>
          <a:prstGeom prst="rect">
            <a:avLst/>
          </a:prstGeom>
          <a:noFill/>
        </p:spPr>
        <p:txBody>
          <a:bodyPr wrap="square" rtlCol="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输入简要内容</a:t>
            </a:r>
            <a:endParaRPr lang="zh-CN" altLang="en-US"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5" name="TextBox 188"/>
          <p:cNvSpPr txBox="1"/>
          <p:nvPr/>
        </p:nvSpPr>
        <p:spPr>
          <a:xfrm>
            <a:off x="6519758" y="5849177"/>
            <a:ext cx="1550424" cy="369332"/>
          </a:xfrm>
          <a:prstGeom prst="rect">
            <a:avLst/>
          </a:prstGeom>
          <a:noFill/>
        </p:spPr>
        <p:txBody>
          <a:bodyPr wrap="square" rtlCol="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输入简要内容</a:t>
            </a:r>
            <a:endParaRPr lang="zh-CN" altLang="en-US"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6" name="TextBox 188"/>
          <p:cNvSpPr txBox="1"/>
          <p:nvPr/>
        </p:nvSpPr>
        <p:spPr>
          <a:xfrm>
            <a:off x="8899706" y="5849177"/>
            <a:ext cx="1550424" cy="369332"/>
          </a:xfrm>
          <a:prstGeom prst="rect">
            <a:avLst/>
          </a:prstGeom>
          <a:noFill/>
        </p:spPr>
        <p:txBody>
          <a:bodyPr wrap="square" rtlCol="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输入简要内容</a:t>
            </a:r>
            <a:endParaRPr lang="zh-CN" altLang="en-US"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1" presetClass="entr" presetSubtype="1"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par>
                          <p:cTn id="15" fill="hold">
                            <p:stCondLst>
                              <p:cond delay="3000"/>
                            </p:stCondLst>
                            <p:childTnLst>
                              <p:par>
                                <p:cTn id="16" presetID="2" presetClass="entr" presetSubtype="4"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par>
                          <p:cTn id="20" fill="hold">
                            <p:stCondLst>
                              <p:cond delay="3500"/>
                            </p:stCondLst>
                            <p:childTnLst>
                              <p:par>
                                <p:cTn id="21" presetID="2" presetClass="entr" presetSubtype="4"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par>
                          <p:cTn id="25" fill="hold">
                            <p:stCondLst>
                              <p:cond delay="4000"/>
                            </p:stCondLst>
                            <p:childTnLst>
                              <p:par>
                                <p:cTn id="26" presetID="21" presetClass="entr" presetSubtype="1"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heel(1)">
                                      <p:cBhvr>
                                        <p:cTn id="28" dur="2000"/>
                                        <p:tgtEl>
                                          <p:spTgt spid="8"/>
                                        </p:tgtEl>
                                      </p:cBhvr>
                                    </p:animEffect>
                                  </p:childTnLst>
                                </p:cTn>
                              </p:par>
                            </p:childTnLst>
                          </p:cTn>
                        </p:par>
                        <p:par>
                          <p:cTn id="29" fill="hold">
                            <p:stCondLst>
                              <p:cond delay="6000"/>
                            </p:stCondLst>
                            <p:childTnLst>
                              <p:par>
                                <p:cTn id="30" presetID="2" presetClass="entr" presetSubtype="4"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childTnLst>
                          </p:cTn>
                        </p:par>
                        <p:par>
                          <p:cTn id="34" fill="hold">
                            <p:stCondLst>
                              <p:cond delay="6500"/>
                            </p:stCondLst>
                            <p:childTnLst>
                              <p:par>
                                <p:cTn id="35" presetID="2" presetClass="entr" presetSubtype="4"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1" presetClass="entr" presetSubtype="1" fill="hold"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heel(1)">
                                      <p:cBhvr>
                                        <p:cTn id="42" dur="2000"/>
                                        <p:tgtEl>
                                          <p:spTgt spid="13"/>
                                        </p:tgtEl>
                                      </p:cBhvr>
                                    </p:animEffect>
                                  </p:childTnLst>
                                </p:cTn>
                              </p:par>
                            </p:childTnLst>
                          </p:cTn>
                        </p:par>
                        <p:par>
                          <p:cTn id="43" fill="hold">
                            <p:stCondLst>
                              <p:cond delay="9000"/>
                            </p:stCondLst>
                            <p:childTnLst>
                              <p:par>
                                <p:cTn id="44" presetID="2" presetClass="entr" presetSubtype="4"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fill="hold"/>
                                        <p:tgtEl>
                                          <p:spTgt spid="16"/>
                                        </p:tgtEl>
                                        <p:attrNameLst>
                                          <p:attrName>ppt_x</p:attrName>
                                        </p:attrNameLst>
                                      </p:cBhvr>
                                      <p:tavLst>
                                        <p:tav tm="0">
                                          <p:val>
                                            <p:strVal val="#ppt_x"/>
                                          </p:val>
                                        </p:tav>
                                        <p:tav tm="100000">
                                          <p:val>
                                            <p:strVal val="#ppt_x"/>
                                          </p:val>
                                        </p:tav>
                                      </p:tavLst>
                                    </p:anim>
                                    <p:anim calcmode="lin" valueType="num">
                                      <p:cBhvr additive="base">
                                        <p:cTn id="47" dur="500" fill="hold"/>
                                        <p:tgtEl>
                                          <p:spTgt spid="16"/>
                                        </p:tgtEl>
                                        <p:attrNameLst>
                                          <p:attrName>ppt_y</p:attrName>
                                        </p:attrNameLst>
                                      </p:cBhvr>
                                      <p:tavLst>
                                        <p:tav tm="0">
                                          <p:val>
                                            <p:strVal val="1+#ppt_h/2"/>
                                          </p:val>
                                        </p:tav>
                                        <p:tav tm="100000">
                                          <p:val>
                                            <p:strVal val="#ppt_y"/>
                                          </p:val>
                                        </p:tav>
                                      </p:tavLst>
                                    </p:anim>
                                  </p:childTnLst>
                                </p:cTn>
                              </p:par>
                            </p:childTnLst>
                          </p:cTn>
                        </p:par>
                        <p:par>
                          <p:cTn id="48" fill="hold">
                            <p:stCondLst>
                              <p:cond delay="9500"/>
                            </p:stCondLst>
                            <p:childTnLst>
                              <p:par>
                                <p:cTn id="49" presetID="2" presetClass="entr" presetSubtype="4"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additive="base">
                                        <p:cTn id="51" dur="500" fill="hold"/>
                                        <p:tgtEl>
                                          <p:spTgt spid="25"/>
                                        </p:tgtEl>
                                        <p:attrNameLst>
                                          <p:attrName>ppt_x</p:attrName>
                                        </p:attrNameLst>
                                      </p:cBhvr>
                                      <p:tavLst>
                                        <p:tav tm="0">
                                          <p:val>
                                            <p:strVal val="#ppt_x"/>
                                          </p:val>
                                        </p:tav>
                                        <p:tav tm="100000">
                                          <p:val>
                                            <p:strVal val="#ppt_x"/>
                                          </p:val>
                                        </p:tav>
                                      </p:tavLst>
                                    </p:anim>
                                    <p:anim calcmode="lin" valueType="num">
                                      <p:cBhvr additive="base">
                                        <p:cTn id="52" dur="500" fill="hold"/>
                                        <p:tgtEl>
                                          <p:spTgt spid="25"/>
                                        </p:tgtEl>
                                        <p:attrNameLst>
                                          <p:attrName>ppt_y</p:attrName>
                                        </p:attrNameLst>
                                      </p:cBhvr>
                                      <p:tavLst>
                                        <p:tav tm="0">
                                          <p:val>
                                            <p:strVal val="1+#ppt_h/2"/>
                                          </p:val>
                                        </p:tav>
                                        <p:tav tm="100000">
                                          <p:val>
                                            <p:strVal val="#ppt_y"/>
                                          </p:val>
                                        </p:tav>
                                      </p:tavLst>
                                    </p:anim>
                                  </p:childTnLst>
                                </p:cTn>
                              </p:par>
                            </p:childTnLst>
                          </p:cTn>
                        </p:par>
                        <p:par>
                          <p:cTn id="53" fill="hold">
                            <p:stCondLst>
                              <p:cond delay="10000"/>
                            </p:stCondLst>
                            <p:childTnLst>
                              <p:par>
                                <p:cTn id="54" presetID="21" presetClass="entr" presetSubtype="1"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heel(1)">
                                      <p:cBhvr>
                                        <p:cTn id="56" dur="2000"/>
                                        <p:tgtEl>
                                          <p:spTgt spid="18"/>
                                        </p:tgtEl>
                                      </p:cBhvr>
                                    </p:animEffect>
                                  </p:childTnLst>
                                </p:cTn>
                              </p:par>
                            </p:childTnLst>
                          </p:cTn>
                        </p:par>
                        <p:par>
                          <p:cTn id="57" fill="hold">
                            <p:stCondLst>
                              <p:cond delay="12000"/>
                            </p:stCondLst>
                            <p:childTnLst>
                              <p:par>
                                <p:cTn id="58" presetID="2" presetClass="entr" presetSubtype="4"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additive="base">
                                        <p:cTn id="60" dur="500" fill="hold"/>
                                        <p:tgtEl>
                                          <p:spTgt spid="21"/>
                                        </p:tgtEl>
                                        <p:attrNameLst>
                                          <p:attrName>ppt_x</p:attrName>
                                        </p:attrNameLst>
                                      </p:cBhvr>
                                      <p:tavLst>
                                        <p:tav tm="0">
                                          <p:val>
                                            <p:strVal val="#ppt_x"/>
                                          </p:val>
                                        </p:tav>
                                        <p:tav tm="100000">
                                          <p:val>
                                            <p:strVal val="#ppt_x"/>
                                          </p:val>
                                        </p:tav>
                                      </p:tavLst>
                                    </p:anim>
                                    <p:anim calcmode="lin" valueType="num">
                                      <p:cBhvr additive="base">
                                        <p:cTn id="61" dur="500" fill="hold"/>
                                        <p:tgtEl>
                                          <p:spTgt spid="21"/>
                                        </p:tgtEl>
                                        <p:attrNameLst>
                                          <p:attrName>ppt_y</p:attrName>
                                        </p:attrNameLst>
                                      </p:cBhvr>
                                      <p:tavLst>
                                        <p:tav tm="0">
                                          <p:val>
                                            <p:strVal val="1+#ppt_h/2"/>
                                          </p:val>
                                        </p:tav>
                                        <p:tav tm="100000">
                                          <p:val>
                                            <p:strVal val="#ppt_y"/>
                                          </p:val>
                                        </p:tav>
                                      </p:tavLst>
                                    </p:anim>
                                  </p:childTnLst>
                                </p:cTn>
                              </p:par>
                            </p:childTnLst>
                          </p:cTn>
                        </p:par>
                        <p:par>
                          <p:cTn id="62" fill="hold">
                            <p:stCondLst>
                              <p:cond delay="12500"/>
                            </p:stCondLst>
                            <p:childTnLst>
                              <p:par>
                                <p:cTn id="63" presetID="2" presetClass="entr" presetSubtype="4" fill="hold" grpId="0"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500" fill="hold"/>
                                        <p:tgtEl>
                                          <p:spTgt spid="26"/>
                                        </p:tgtEl>
                                        <p:attrNameLst>
                                          <p:attrName>ppt_x</p:attrName>
                                        </p:attrNameLst>
                                      </p:cBhvr>
                                      <p:tavLst>
                                        <p:tav tm="0">
                                          <p:val>
                                            <p:strVal val="#ppt_x"/>
                                          </p:val>
                                        </p:tav>
                                        <p:tav tm="100000">
                                          <p:val>
                                            <p:strVal val="#ppt_x"/>
                                          </p:val>
                                        </p:tav>
                                      </p:tavLst>
                                    </p:anim>
                                    <p:anim calcmode="lin" valueType="num">
                                      <p:cBhvr additive="base">
                                        <p:cTn id="6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11" grpId="0"/>
      <p:bldP spid="16" grpId="0"/>
      <p:bldP spid="21" grpId="0"/>
      <p:bldP spid="24" grpId="0"/>
      <p:bldP spid="25"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形状 7"/>
          <p:cNvSpPr/>
          <p:nvPr/>
        </p:nvSpPr>
        <p:spPr>
          <a:xfrm rot="2675650">
            <a:off x="9505361" y="-3750578"/>
            <a:ext cx="5373277" cy="7196353"/>
          </a:xfrm>
          <a:custGeom>
            <a:avLst/>
            <a:gdLst>
              <a:gd name="connsiteX0" fmla="*/ 524140 w 4559610"/>
              <a:gd name="connsiteY0" fmla="*/ 518900 h 6106620"/>
              <a:gd name="connsiteX1" fmla="*/ 426811 w 4559610"/>
              <a:gd name="connsiteY1" fmla="*/ 753873 h 6106620"/>
              <a:gd name="connsiteX2" fmla="*/ 426811 w 4559610"/>
              <a:gd name="connsiteY2" fmla="*/ 5518843 h 6106620"/>
              <a:gd name="connsiteX3" fmla="*/ 759114 w 4559610"/>
              <a:gd name="connsiteY3" fmla="*/ 5851146 h 6106620"/>
              <a:gd name="connsiteX4" fmla="*/ 3991578 w 4559610"/>
              <a:gd name="connsiteY4" fmla="*/ 5851146 h 6106620"/>
              <a:gd name="connsiteX5" fmla="*/ 4323881 w 4559610"/>
              <a:gd name="connsiteY5" fmla="*/ 5518843 h 6106620"/>
              <a:gd name="connsiteX6" fmla="*/ 4323881 w 4559610"/>
              <a:gd name="connsiteY6" fmla="*/ 753873 h 6106620"/>
              <a:gd name="connsiteX7" fmla="*/ 3991578 w 4559610"/>
              <a:gd name="connsiteY7" fmla="*/ 421570 h 6106620"/>
              <a:gd name="connsiteX8" fmla="*/ 759114 w 4559610"/>
              <a:gd name="connsiteY8" fmla="*/ 421570 h 6106620"/>
              <a:gd name="connsiteX9" fmla="*/ 524140 w 4559610"/>
              <a:gd name="connsiteY9" fmla="*/ 518900 h 6106620"/>
              <a:gd name="connsiteX10" fmla="*/ 113876 w 4559610"/>
              <a:gd name="connsiteY10" fmla="*/ 113876 h 6106620"/>
              <a:gd name="connsiteX11" fmla="*/ 388798 w 4559610"/>
              <a:gd name="connsiteY11" fmla="*/ 0 h 6106620"/>
              <a:gd name="connsiteX12" fmla="*/ 4170812 w 4559610"/>
              <a:gd name="connsiteY12" fmla="*/ 0 h 6106620"/>
              <a:gd name="connsiteX13" fmla="*/ 4559610 w 4559610"/>
              <a:gd name="connsiteY13" fmla="*/ 388798 h 6106620"/>
              <a:gd name="connsiteX14" fmla="*/ 4559610 w 4559610"/>
              <a:gd name="connsiteY14" fmla="*/ 5717822 h 6106620"/>
              <a:gd name="connsiteX15" fmla="*/ 4170812 w 4559610"/>
              <a:gd name="connsiteY15" fmla="*/ 6106620 h 6106620"/>
              <a:gd name="connsiteX16" fmla="*/ 388798 w 4559610"/>
              <a:gd name="connsiteY16" fmla="*/ 6106620 h 6106620"/>
              <a:gd name="connsiteX17" fmla="*/ 0 w 4559610"/>
              <a:gd name="connsiteY17" fmla="*/ 5717822 h 6106620"/>
              <a:gd name="connsiteX18" fmla="*/ 0 w 4559610"/>
              <a:gd name="connsiteY18" fmla="*/ 388798 h 6106620"/>
              <a:gd name="connsiteX19" fmla="*/ 113876 w 4559610"/>
              <a:gd name="connsiteY19" fmla="*/ 113876 h 6106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59610" h="6106620">
                <a:moveTo>
                  <a:pt x="524140" y="518900"/>
                </a:moveTo>
                <a:cubicBezTo>
                  <a:pt x="464005" y="579035"/>
                  <a:pt x="426811" y="662110"/>
                  <a:pt x="426811" y="753873"/>
                </a:cubicBezTo>
                <a:lnTo>
                  <a:pt x="426811" y="5518843"/>
                </a:lnTo>
                <a:cubicBezTo>
                  <a:pt x="426811" y="5702369"/>
                  <a:pt x="575588" y="5851146"/>
                  <a:pt x="759114" y="5851146"/>
                </a:cubicBezTo>
                <a:lnTo>
                  <a:pt x="3991578" y="5851146"/>
                </a:lnTo>
                <a:cubicBezTo>
                  <a:pt x="4175104" y="5851146"/>
                  <a:pt x="4323881" y="5702369"/>
                  <a:pt x="4323881" y="5518843"/>
                </a:cubicBezTo>
                <a:lnTo>
                  <a:pt x="4323881" y="753873"/>
                </a:lnTo>
                <a:cubicBezTo>
                  <a:pt x="4323881" y="570347"/>
                  <a:pt x="4175104" y="421570"/>
                  <a:pt x="3991578" y="421570"/>
                </a:cubicBezTo>
                <a:lnTo>
                  <a:pt x="759114" y="421570"/>
                </a:lnTo>
                <a:cubicBezTo>
                  <a:pt x="667351" y="421570"/>
                  <a:pt x="584275" y="458765"/>
                  <a:pt x="524140" y="518900"/>
                </a:cubicBezTo>
                <a:close/>
                <a:moveTo>
                  <a:pt x="113876" y="113876"/>
                </a:moveTo>
                <a:cubicBezTo>
                  <a:pt x="184235" y="43518"/>
                  <a:pt x="281435" y="0"/>
                  <a:pt x="388798" y="0"/>
                </a:cubicBezTo>
                <a:lnTo>
                  <a:pt x="4170812" y="0"/>
                </a:lnTo>
                <a:cubicBezTo>
                  <a:pt x="4385539" y="0"/>
                  <a:pt x="4559610" y="174071"/>
                  <a:pt x="4559610" y="388798"/>
                </a:cubicBezTo>
                <a:lnTo>
                  <a:pt x="4559610" y="5717822"/>
                </a:lnTo>
                <a:cubicBezTo>
                  <a:pt x="4559610" y="5932549"/>
                  <a:pt x="4385539" y="6106620"/>
                  <a:pt x="4170812" y="6106620"/>
                </a:cubicBezTo>
                <a:lnTo>
                  <a:pt x="388798" y="6106620"/>
                </a:lnTo>
                <a:cubicBezTo>
                  <a:pt x="174071" y="6106620"/>
                  <a:pt x="0" y="5932549"/>
                  <a:pt x="0" y="5717822"/>
                </a:cubicBezTo>
                <a:lnTo>
                  <a:pt x="0" y="388798"/>
                </a:lnTo>
                <a:cubicBezTo>
                  <a:pt x="0" y="281435"/>
                  <a:pt x="43518" y="184235"/>
                  <a:pt x="113876" y="113876"/>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FFFF"/>
                </a:solidFill>
                <a:effectLst/>
                <a:uLnTx/>
                <a:uFillTx/>
                <a:latin typeface="Century Gothic" panose="020B0502020202020204" pitchFamily="34" charset="0"/>
                <a:ea typeface="inpin culangti" panose="02000000000000000000" pitchFamily="2" charset="-122"/>
                <a:cs typeface="+mn-ea"/>
                <a:sym typeface="Century Gothic" panose="020B0502020202020204" pitchFamily="34" charset="0"/>
              </a:rPr>
              <a:t> </a:t>
            </a:r>
            <a:endParaRPr kumimoji="0" lang="zh-CN" altLang="en-US" sz="2400" b="0" i="0" u="none" strike="noStrike" kern="1200" cap="none" spc="0" normalizeH="0" baseline="0" noProof="0" dirty="0">
              <a:ln>
                <a:noFill/>
              </a:ln>
              <a:solidFill>
                <a:srgbClr val="FFFFFF"/>
              </a:solidFill>
              <a:effectLst/>
              <a:uLnTx/>
              <a:uFillTx/>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9" name="任意多边形: 形状 8"/>
          <p:cNvSpPr/>
          <p:nvPr/>
        </p:nvSpPr>
        <p:spPr>
          <a:xfrm rot="2675650">
            <a:off x="-607966" y="5885113"/>
            <a:ext cx="5373277" cy="7196353"/>
          </a:xfrm>
          <a:custGeom>
            <a:avLst/>
            <a:gdLst>
              <a:gd name="connsiteX0" fmla="*/ 524140 w 4559610"/>
              <a:gd name="connsiteY0" fmla="*/ 518900 h 6106620"/>
              <a:gd name="connsiteX1" fmla="*/ 426811 w 4559610"/>
              <a:gd name="connsiteY1" fmla="*/ 753873 h 6106620"/>
              <a:gd name="connsiteX2" fmla="*/ 426811 w 4559610"/>
              <a:gd name="connsiteY2" fmla="*/ 5518843 h 6106620"/>
              <a:gd name="connsiteX3" fmla="*/ 759114 w 4559610"/>
              <a:gd name="connsiteY3" fmla="*/ 5851146 h 6106620"/>
              <a:gd name="connsiteX4" fmla="*/ 3991578 w 4559610"/>
              <a:gd name="connsiteY4" fmla="*/ 5851146 h 6106620"/>
              <a:gd name="connsiteX5" fmla="*/ 4323881 w 4559610"/>
              <a:gd name="connsiteY5" fmla="*/ 5518843 h 6106620"/>
              <a:gd name="connsiteX6" fmla="*/ 4323881 w 4559610"/>
              <a:gd name="connsiteY6" fmla="*/ 753873 h 6106620"/>
              <a:gd name="connsiteX7" fmla="*/ 3991578 w 4559610"/>
              <a:gd name="connsiteY7" fmla="*/ 421570 h 6106620"/>
              <a:gd name="connsiteX8" fmla="*/ 759114 w 4559610"/>
              <a:gd name="connsiteY8" fmla="*/ 421570 h 6106620"/>
              <a:gd name="connsiteX9" fmla="*/ 524140 w 4559610"/>
              <a:gd name="connsiteY9" fmla="*/ 518900 h 6106620"/>
              <a:gd name="connsiteX10" fmla="*/ 113876 w 4559610"/>
              <a:gd name="connsiteY10" fmla="*/ 113876 h 6106620"/>
              <a:gd name="connsiteX11" fmla="*/ 388798 w 4559610"/>
              <a:gd name="connsiteY11" fmla="*/ 0 h 6106620"/>
              <a:gd name="connsiteX12" fmla="*/ 4170812 w 4559610"/>
              <a:gd name="connsiteY12" fmla="*/ 0 h 6106620"/>
              <a:gd name="connsiteX13" fmla="*/ 4559610 w 4559610"/>
              <a:gd name="connsiteY13" fmla="*/ 388798 h 6106620"/>
              <a:gd name="connsiteX14" fmla="*/ 4559610 w 4559610"/>
              <a:gd name="connsiteY14" fmla="*/ 5717822 h 6106620"/>
              <a:gd name="connsiteX15" fmla="*/ 4170812 w 4559610"/>
              <a:gd name="connsiteY15" fmla="*/ 6106620 h 6106620"/>
              <a:gd name="connsiteX16" fmla="*/ 388798 w 4559610"/>
              <a:gd name="connsiteY16" fmla="*/ 6106620 h 6106620"/>
              <a:gd name="connsiteX17" fmla="*/ 0 w 4559610"/>
              <a:gd name="connsiteY17" fmla="*/ 5717822 h 6106620"/>
              <a:gd name="connsiteX18" fmla="*/ 0 w 4559610"/>
              <a:gd name="connsiteY18" fmla="*/ 388798 h 6106620"/>
              <a:gd name="connsiteX19" fmla="*/ 113876 w 4559610"/>
              <a:gd name="connsiteY19" fmla="*/ 113876 h 6106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59610" h="6106620">
                <a:moveTo>
                  <a:pt x="524140" y="518900"/>
                </a:moveTo>
                <a:cubicBezTo>
                  <a:pt x="464005" y="579035"/>
                  <a:pt x="426811" y="662110"/>
                  <a:pt x="426811" y="753873"/>
                </a:cubicBezTo>
                <a:lnTo>
                  <a:pt x="426811" y="5518843"/>
                </a:lnTo>
                <a:cubicBezTo>
                  <a:pt x="426811" y="5702369"/>
                  <a:pt x="575588" y="5851146"/>
                  <a:pt x="759114" y="5851146"/>
                </a:cubicBezTo>
                <a:lnTo>
                  <a:pt x="3991578" y="5851146"/>
                </a:lnTo>
                <a:cubicBezTo>
                  <a:pt x="4175104" y="5851146"/>
                  <a:pt x="4323881" y="5702369"/>
                  <a:pt x="4323881" y="5518843"/>
                </a:cubicBezTo>
                <a:lnTo>
                  <a:pt x="4323881" y="753873"/>
                </a:lnTo>
                <a:cubicBezTo>
                  <a:pt x="4323881" y="570347"/>
                  <a:pt x="4175104" y="421570"/>
                  <a:pt x="3991578" y="421570"/>
                </a:cubicBezTo>
                <a:lnTo>
                  <a:pt x="759114" y="421570"/>
                </a:lnTo>
                <a:cubicBezTo>
                  <a:pt x="667351" y="421570"/>
                  <a:pt x="584275" y="458765"/>
                  <a:pt x="524140" y="518900"/>
                </a:cubicBezTo>
                <a:close/>
                <a:moveTo>
                  <a:pt x="113876" y="113876"/>
                </a:moveTo>
                <a:cubicBezTo>
                  <a:pt x="184235" y="43518"/>
                  <a:pt x="281435" y="0"/>
                  <a:pt x="388798" y="0"/>
                </a:cubicBezTo>
                <a:lnTo>
                  <a:pt x="4170812" y="0"/>
                </a:lnTo>
                <a:cubicBezTo>
                  <a:pt x="4385539" y="0"/>
                  <a:pt x="4559610" y="174071"/>
                  <a:pt x="4559610" y="388798"/>
                </a:cubicBezTo>
                <a:lnTo>
                  <a:pt x="4559610" y="5717822"/>
                </a:lnTo>
                <a:cubicBezTo>
                  <a:pt x="4559610" y="5932549"/>
                  <a:pt x="4385539" y="6106620"/>
                  <a:pt x="4170812" y="6106620"/>
                </a:cubicBezTo>
                <a:lnTo>
                  <a:pt x="388798" y="6106620"/>
                </a:lnTo>
                <a:cubicBezTo>
                  <a:pt x="174071" y="6106620"/>
                  <a:pt x="0" y="5932549"/>
                  <a:pt x="0" y="5717822"/>
                </a:cubicBezTo>
                <a:lnTo>
                  <a:pt x="0" y="388798"/>
                </a:lnTo>
                <a:cubicBezTo>
                  <a:pt x="0" y="281435"/>
                  <a:pt x="43518" y="184235"/>
                  <a:pt x="113876" y="113876"/>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srgbClr val="FFFFFF"/>
              </a:solidFill>
              <a:effectLst/>
              <a:uLnTx/>
              <a:uFillTx/>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13" name="文本框 12"/>
          <p:cNvSpPr txBox="1"/>
          <p:nvPr/>
        </p:nvSpPr>
        <p:spPr>
          <a:xfrm>
            <a:off x="3743172" y="3449549"/>
            <a:ext cx="5249230" cy="830997"/>
          </a:xfrm>
          <a:prstGeom prst="rect">
            <a:avLst/>
          </a:prstGeom>
          <a:noFill/>
        </p:spPr>
        <p:txBody>
          <a:bodyPr wrap="square" rtlCol="0" anchor="ctr" anchorCtr="0">
            <a:spAutoFit/>
          </a:body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nvGrpSpPr>
          <p:cNvPr id="18" name="组合 17"/>
          <p:cNvGrpSpPr/>
          <p:nvPr/>
        </p:nvGrpSpPr>
        <p:grpSpPr>
          <a:xfrm>
            <a:off x="2575673" y="2125928"/>
            <a:ext cx="4490015" cy="1015663"/>
            <a:chOff x="2575673" y="2125928"/>
            <a:chExt cx="4490015" cy="1015663"/>
          </a:xfrm>
        </p:grpSpPr>
        <p:sp>
          <p:nvSpPr>
            <p:cNvPr id="14" name="矩形 13"/>
            <p:cNvSpPr/>
            <p:nvPr/>
          </p:nvSpPr>
          <p:spPr>
            <a:xfrm>
              <a:off x="2575673" y="2210146"/>
              <a:ext cx="929529" cy="847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grpSp>
          <p:nvGrpSpPr>
            <p:cNvPr id="17" name="组合 16"/>
            <p:cNvGrpSpPr/>
            <p:nvPr/>
          </p:nvGrpSpPr>
          <p:grpSpPr>
            <a:xfrm>
              <a:off x="2617756" y="2125928"/>
              <a:ext cx="4447932" cy="1015663"/>
              <a:chOff x="2617756" y="2125928"/>
              <a:chExt cx="4447932" cy="1015663"/>
            </a:xfrm>
          </p:grpSpPr>
          <p:sp>
            <p:nvSpPr>
              <p:cNvPr id="12" name="文本框 11"/>
              <p:cNvSpPr txBox="1"/>
              <p:nvPr/>
            </p:nvSpPr>
            <p:spPr>
              <a:xfrm>
                <a:off x="3669683" y="2125928"/>
                <a:ext cx="3396005" cy="1015663"/>
              </a:xfrm>
              <a:prstGeom prst="rect">
                <a:avLst/>
              </a:prstGeom>
              <a:noFill/>
            </p:spPr>
            <p:txBody>
              <a:bodyPr wrap="square" rtlCol="0" anchor="ctr" anchorCtr="0">
                <a:spAutoFit/>
              </a:bodyPr>
              <a:lstStyle/>
              <a:p>
                <a:r>
                  <a:rPr lang="zh-CN" altLang="en-US" sz="60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a:t>
                </a:r>
                <a:r>
                  <a:rPr lang="zh-CN" altLang="en-US" sz="6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内容</a:t>
                </a:r>
              </a:p>
            </p:txBody>
          </p:sp>
          <p:sp>
            <p:nvSpPr>
              <p:cNvPr id="15" name="文本框 14"/>
              <p:cNvSpPr txBox="1"/>
              <p:nvPr/>
            </p:nvSpPr>
            <p:spPr>
              <a:xfrm>
                <a:off x="2617756" y="2256952"/>
                <a:ext cx="1125416" cy="830997"/>
              </a:xfrm>
              <a:prstGeom prst="rect">
                <a:avLst/>
              </a:prstGeom>
              <a:noFill/>
            </p:spPr>
            <p:txBody>
              <a:bodyPr wrap="square" rtlCol="0" anchor="ctr" anchorCtr="0">
                <a:spAutoFit/>
              </a:bodyPr>
              <a:lstStyle/>
              <a:p>
                <a:r>
                  <a:rPr lang="en-US" altLang="zh-CN" sz="4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4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515315" y="1324410"/>
            <a:ext cx="5031376" cy="5030593"/>
            <a:chOff x="537086" y="866835"/>
            <a:chExt cx="5359624" cy="5358790"/>
          </a:xfrm>
        </p:grpSpPr>
        <p:sp>
          <p:nvSpPr>
            <p:cNvPr id="5" name="Freeform 3"/>
            <p:cNvSpPr/>
            <p:nvPr/>
          </p:nvSpPr>
          <p:spPr>
            <a:xfrm rot="3202081">
              <a:off x="3138594" y="1512422"/>
              <a:ext cx="2738123" cy="2778108"/>
            </a:xfrm>
            <a:custGeom>
              <a:avLst/>
              <a:gdLst>
                <a:gd name="txL" fmla="*/ 0 w 10688"/>
                <a:gd name="txT" fmla="*/ 0 h 10844"/>
                <a:gd name="txR" fmla="*/ 10688 w 10688"/>
                <a:gd name="txB" fmla="*/ 10844 h 10844"/>
              </a:gdLst>
              <a:ahLst/>
              <a:cxnLst>
                <a:cxn ang="0">
                  <a:pos x="3563" y="7062"/>
                </a:cxn>
                <a:cxn ang="0">
                  <a:pos x="3563" y="7062"/>
                </a:cxn>
                <a:cxn ang="0">
                  <a:pos x="4563" y="10749"/>
                </a:cxn>
                <a:cxn ang="0">
                  <a:pos x="7937" y="9812"/>
                </a:cxn>
                <a:cxn ang="0">
                  <a:pos x="9062" y="2782"/>
                </a:cxn>
                <a:cxn ang="0">
                  <a:pos x="2032" y="1626"/>
                </a:cxn>
                <a:cxn ang="0">
                  <a:pos x="0" y="4907"/>
                </a:cxn>
                <a:cxn ang="0">
                  <a:pos x="3563" y="7062"/>
                </a:cxn>
              </a:cxnLst>
              <a:rect l="txL" t="txT" r="txR" b="tx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4"/>
            </a:solidFill>
            <a:ln w="9525">
              <a:noFill/>
            </a:ln>
          </p:spPr>
          <p:txBody>
            <a:bodyPr/>
            <a:lstStyle/>
            <a:p>
              <a:endParaRPr lang="zh-CN" altLang="en-US" sz="1430">
                <a:solidFill>
                  <a:prstClr val="black"/>
                </a:solidFill>
                <a:latin typeface="微软雅黑" panose="020B0503020204020204" pitchFamily="34" charset="-122"/>
                <a:ea typeface="微软雅黑" panose="020B0503020204020204" pitchFamily="34" charset="-122"/>
              </a:endParaRPr>
            </a:p>
          </p:txBody>
        </p:sp>
        <p:grpSp>
          <p:nvGrpSpPr>
            <p:cNvPr id="14" name="组合 13"/>
            <p:cNvGrpSpPr/>
            <p:nvPr/>
          </p:nvGrpSpPr>
          <p:grpSpPr>
            <a:xfrm>
              <a:off x="537086" y="866835"/>
              <a:ext cx="4688212" cy="5358790"/>
              <a:chOff x="537086" y="866835"/>
              <a:chExt cx="4688212" cy="5358790"/>
            </a:xfrm>
          </p:grpSpPr>
          <p:sp>
            <p:nvSpPr>
              <p:cNvPr id="3" name="Freeform 3"/>
              <p:cNvSpPr/>
              <p:nvPr/>
            </p:nvSpPr>
            <p:spPr>
              <a:xfrm rot="13978264">
                <a:off x="556245" y="2816091"/>
                <a:ext cx="2738123" cy="2776442"/>
              </a:xfrm>
              <a:custGeom>
                <a:avLst/>
                <a:gdLst>
                  <a:gd name="txL" fmla="*/ 0 w 10688"/>
                  <a:gd name="txT" fmla="*/ 0 h 10844"/>
                  <a:gd name="txR" fmla="*/ 10688 w 10688"/>
                  <a:gd name="txB" fmla="*/ 10844 h 10844"/>
                </a:gdLst>
                <a:ahLst/>
                <a:cxnLst>
                  <a:cxn ang="0">
                    <a:pos x="3563" y="7062"/>
                  </a:cxn>
                  <a:cxn ang="0">
                    <a:pos x="3563" y="7062"/>
                  </a:cxn>
                  <a:cxn ang="0">
                    <a:pos x="4563" y="10749"/>
                  </a:cxn>
                  <a:cxn ang="0">
                    <a:pos x="7937" y="9812"/>
                  </a:cxn>
                  <a:cxn ang="0">
                    <a:pos x="9062" y="2782"/>
                  </a:cxn>
                  <a:cxn ang="0">
                    <a:pos x="2032" y="1626"/>
                  </a:cxn>
                  <a:cxn ang="0">
                    <a:pos x="0" y="4907"/>
                  </a:cxn>
                  <a:cxn ang="0">
                    <a:pos x="3563" y="7062"/>
                  </a:cxn>
                </a:cxnLst>
                <a:rect l="txL" t="txT" r="txR" b="tx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4"/>
              </a:solidFill>
              <a:ln w="9525">
                <a:noFill/>
              </a:ln>
            </p:spPr>
            <p:txBody>
              <a:bodyPr/>
              <a:lstStyle/>
              <a:p>
                <a:endParaRPr lang="zh-CN" altLang="en-US" sz="1430">
                  <a:solidFill>
                    <a:prstClr val="black"/>
                  </a:solidFill>
                  <a:latin typeface="微软雅黑" panose="020B0503020204020204" pitchFamily="34" charset="-122"/>
                  <a:ea typeface="微软雅黑" panose="020B0503020204020204" pitchFamily="34" charset="-122"/>
                </a:endParaRPr>
              </a:p>
            </p:txBody>
          </p:sp>
          <p:sp>
            <p:nvSpPr>
              <p:cNvPr id="4" name="Freeform 3"/>
              <p:cNvSpPr/>
              <p:nvPr/>
            </p:nvSpPr>
            <p:spPr>
              <a:xfrm rot="19397468">
                <a:off x="1207663" y="866835"/>
                <a:ext cx="2736457" cy="2778107"/>
              </a:xfrm>
              <a:custGeom>
                <a:avLst/>
                <a:gdLst>
                  <a:gd name="txL" fmla="*/ 0 w 10688"/>
                  <a:gd name="txT" fmla="*/ 0 h 10844"/>
                  <a:gd name="txR" fmla="*/ 10688 w 10688"/>
                  <a:gd name="txB" fmla="*/ 10844 h 10844"/>
                </a:gdLst>
                <a:ahLst/>
                <a:cxnLst>
                  <a:cxn ang="0">
                    <a:pos x="3563" y="7062"/>
                  </a:cxn>
                  <a:cxn ang="0">
                    <a:pos x="3563" y="7062"/>
                  </a:cxn>
                  <a:cxn ang="0">
                    <a:pos x="4563" y="10749"/>
                  </a:cxn>
                  <a:cxn ang="0">
                    <a:pos x="7937" y="9812"/>
                  </a:cxn>
                  <a:cxn ang="0">
                    <a:pos x="9062" y="2782"/>
                  </a:cxn>
                  <a:cxn ang="0">
                    <a:pos x="2032" y="1626"/>
                  </a:cxn>
                  <a:cxn ang="0">
                    <a:pos x="0" y="4907"/>
                  </a:cxn>
                  <a:cxn ang="0">
                    <a:pos x="3563" y="7062"/>
                  </a:cxn>
                </a:cxnLst>
                <a:rect l="txL" t="txT" r="txR" b="tx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1"/>
              </a:solidFill>
              <a:ln w="9525">
                <a:noFill/>
              </a:ln>
            </p:spPr>
            <p:txBody>
              <a:bodyPr/>
              <a:lstStyle/>
              <a:p>
                <a:endParaRPr lang="zh-CN" altLang="en-US" sz="1430">
                  <a:solidFill>
                    <a:prstClr val="black"/>
                  </a:solidFill>
                  <a:latin typeface="微软雅黑" panose="020B0503020204020204" pitchFamily="34" charset="-122"/>
                  <a:ea typeface="微软雅黑" panose="020B0503020204020204" pitchFamily="34" charset="-122"/>
                </a:endParaRPr>
              </a:p>
            </p:txBody>
          </p:sp>
          <p:sp>
            <p:nvSpPr>
              <p:cNvPr id="6" name="Freeform 3"/>
              <p:cNvSpPr/>
              <p:nvPr/>
            </p:nvSpPr>
            <p:spPr>
              <a:xfrm rot="8579122">
                <a:off x="2488841" y="3449184"/>
                <a:ext cx="2736457" cy="2776441"/>
              </a:xfrm>
              <a:custGeom>
                <a:avLst/>
                <a:gdLst>
                  <a:gd name="txL" fmla="*/ 0 w 10688"/>
                  <a:gd name="txT" fmla="*/ 0 h 10844"/>
                  <a:gd name="txR" fmla="*/ 10688 w 10688"/>
                  <a:gd name="txB" fmla="*/ 10844 h 10844"/>
                </a:gdLst>
                <a:ahLst/>
                <a:cxnLst>
                  <a:cxn ang="0">
                    <a:pos x="3563" y="7062"/>
                  </a:cxn>
                  <a:cxn ang="0">
                    <a:pos x="3563" y="7062"/>
                  </a:cxn>
                  <a:cxn ang="0">
                    <a:pos x="4563" y="10749"/>
                  </a:cxn>
                  <a:cxn ang="0">
                    <a:pos x="7937" y="9812"/>
                  </a:cxn>
                  <a:cxn ang="0">
                    <a:pos x="9062" y="2782"/>
                  </a:cxn>
                  <a:cxn ang="0">
                    <a:pos x="2032" y="1626"/>
                  </a:cxn>
                  <a:cxn ang="0">
                    <a:pos x="0" y="4907"/>
                  </a:cxn>
                  <a:cxn ang="0">
                    <a:pos x="3563" y="7062"/>
                  </a:cxn>
                </a:cxnLst>
                <a:rect l="txL" t="txT" r="txR" b="tx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1"/>
              </a:solidFill>
              <a:ln w="9525">
                <a:noFill/>
              </a:ln>
            </p:spPr>
            <p:txBody>
              <a:bodyPr/>
              <a:lstStyle/>
              <a:p>
                <a:endParaRPr lang="zh-CN" altLang="en-US" sz="1430">
                  <a:solidFill>
                    <a:prstClr val="black"/>
                  </a:solidFill>
                  <a:latin typeface="微软雅黑" panose="020B0503020204020204" pitchFamily="34" charset="-122"/>
                  <a:ea typeface="微软雅黑" panose="020B0503020204020204" pitchFamily="34" charset="-122"/>
                </a:endParaRPr>
              </a:p>
            </p:txBody>
          </p:sp>
          <p:sp>
            <p:nvSpPr>
              <p:cNvPr id="7" name="TextBox 49"/>
              <p:cNvSpPr txBox="1"/>
              <p:nvPr/>
            </p:nvSpPr>
            <p:spPr>
              <a:xfrm>
                <a:off x="2139267" y="1678067"/>
                <a:ext cx="772141" cy="1151694"/>
              </a:xfrm>
              <a:prstGeom prst="rect">
                <a:avLst/>
              </a:prstGeom>
              <a:noFill/>
            </p:spPr>
            <p:txBody>
              <a:bodyPr wrap="square" rtlCol="0">
                <a:spAutoFit/>
              </a:bodyPr>
              <a:lstStyle/>
              <a:p>
                <a:pPr defTabSz="913130"/>
                <a:r>
                  <a:rPr lang="en-US" altLang="zh-CN" sz="6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FZHei-B01S" panose="02010601030101010101" pitchFamily="2" charset="-122"/>
                  </a:rPr>
                  <a:t>S</a:t>
                </a:r>
                <a:endParaRPr lang="zh-CN" altLang="en-US" sz="6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FZHei-B01S" panose="02010601030101010101" pitchFamily="2" charset="-122"/>
                </a:endParaRPr>
              </a:p>
            </p:txBody>
          </p:sp>
          <p:sp>
            <p:nvSpPr>
              <p:cNvPr id="8" name="TextBox 49"/>
              <p:cNvSpPr txBox="1"/>
              <p:nvPr/>
            </p:nvSpPr>
            <p:spPr>
              <a:xfrm>
                <a:off x="1293851" y="3716931"/>
                <a:ext cx="772141" cy="1151694"/>
              </a:xfrm>
              <a:prstGeom prst="rect">
                <a:avLst/>
              </a:prstGeom>
              <a:noFill/>
            </p:spPr>
            <p:txBody>
              <a:bodyPr wrap="square" rtlCol="0">
                <a:spAutoFit/>
              </a:bodyPr>
              <a:lstStyle/>
              <a:p>
                <a:pPr defTabSz="913130"/>
                <a:r>
                  <a:rPr lang="en-US" altLang="zh-CN" sz="6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FZHei-B01S" panose="02010601030101010101" pitchFamily="2" charset="-122"/>
                  </a:rPr>
                  <a:t>W</a:t>
                </a:r>
                <a:endParaRPr lang="zh-CN" altLang="en-US" sz="6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FZHei-B01S" panose="02010601030101010101" pitchFamily="2" charset="-122"/>
                </a:endParaRPr>
              </a:p>
            </p:txBody>
          </p:sp>
          <p:sp>
            <p:nvSpPr>
              <p:cNvPr id="9" name="TextBox 49"/>
              <p:cNvSpPr txBox="1"/>
              <p:nvPr/>
            </p:nvSpPr>
            <p:spPr>
              <a:xfrm>
                <a:off x="3522712" y="4494664"/>
                <a:ext cx="772141" cy="1151694"/>
              </a:xfrm>
              <a:prstGeom prst="rect">
                <a:avLst/>
              </a:prstGeom>
              <a:noFill/>
            </p:spPr>
            <p:txBody>
              <a:bodyPr wrap="square" rtlCol="0">
                <a:spAutoFit/>
              </a:bodyPr>
              <a:lstStyle/>
              <a:p>
                <a:pPr defTabSz="913130"/>
                <a:r>
                  <a:rPr lang="en-US" altLang="zh-CN" sz="6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FZHei-B01S" panose="02010601030101010101" pitchFamily="2" charset="-122"/>
                  </a:rPr>
                  <a:t>T</a:t>
                </a:r>
                <a:endParaRPr lang="zh-CN" altLang="en-US" sz="6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FZHei-B01S" panose="02010601030101010101" pitchFamily="2" charset="-122"/>
                </a:endParaRPr>
              </a:p>
            </p:txBody>
          </p:sp>
          <p:sp>
            <p:nvSpPr>
              <p:cNvPr id="10" name="TextBox 49"/>
              <p:cNvSpPr txBox="1"/>
              <p:nvPr/>
            </p:nvSpPr>
            <p:spPr>
              <a:xfrm>
                <a:off x="4229537" y="2425287"/>
                <a:ext cx="772141" cy="1151694"/>
              </a:xfrm>
              <a:prstGeom prst="rect">
                <a:avLst/>
              </a:prstGeom>
              <a:noFill/>
            </p:spPr>
            <p:txBody>
              <a:bodyPr wrap="square" rtlCol="0">
                <a:spAutoFit/>
              </a:bodyPr>
              <a:lstStyle/>
              <a:p>
                <a:pPr defTabSz="913130"/>
                <a:r>
                  <a:rPr lang="en-US" altLang="zh-CN" sz="6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FZHei-B01S" panose="02010601030101010101" pitchFamily="2" charset="-122"/>
                  </a:rPr>
                  <a:t>O</a:t>
                </a:r>
                <a:endParaRPr lang="zh-CN" altLang="en-US" sz="6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FZHei-B01S" panose="02010601030101010101" pitchFamily="2" charset="-122"/>
                </a:endParaRPr>
              </a:p>
            </p:txBody>
          </p:sp>
        </p:grpSp>
      </p:grpSp>
      <p:grpSp>
        <p:nvGrpSpPr>
          <p:cNvPr id="19" name="组合 18"/>
          <p:cNvGrpSpPr/>
          <p:nvPr/>
        </p:nvGrpSpPr>
        <p:grpSpPr>
          <a:xfrm>
            <a:off x="6244874" y="1198841"/>
            <a:ext cx="5094580" cy="1178269"/>
            <a:chOff x="6302504" y="1316070"/>
            <a:chExt cx="5094580" cy="1178269"/>
          </a:xfrm>
        </p:grpSpPr>
        <p:sp>
          <p:nvSpPr>
            <p:cNvPr id="12" name="文本框 11"/>
            <p:cNvSpPr txBox="1"/>
            <p:nvPr/>
          </p:nvSpPr>
          <p:spPr>
            <a:xfrm>
              <a:off x="6302504" y="131607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3" name="文本框 12"/>
            <p:cNvSpPr txBox="1"/>
            <p:nvPr/>
          </p:nvSpPr>
          <p:spPr>
            <a:xfrm>
              <a:off x="6315185" y="1848008"/>
              <a:ext cx="5081899"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20" name="组合 19"/>
          <p:cNvGrpSpPr/>
          <p:nvPr/>
        </p:nvGrpSpPr>
        <p:grpSpPr>
          <a:xfrm>
            <a:off x="6244874" y="2558718"/>
            <a:ext cx="5094580" cy="1178269"/>
            <a:chOff x="6302504" y="1316070"/>
            <a:chExt cx="5094580" cy="1178269"/>
          </a:xfrm>
        </p:grpSpPr>
        <p:sp>
          <p:nvSpPr>
            <p:cNvPr id="21" name="文本框 20"/>
            <p:cNvSpPr txBox="1"/>
            <p:nvPr/>
          </p:nvSpPr>
          <p:spPr>
            <a:xfrm>
              <a:off x="6302504" y="131607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2" name="文本框 21"/>
            <p:cNvSpPr txBox="1"/>
            <p:nvPr/>
          </p:nvSpPr>
          <p:spPr>
            <a:xfrm>
              <a:off x="6315185" y="1848008"/>
              <a:ext cx="5081899"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23" name="组合 22"/>
          <p:cNvGrpSpPr/>
          <p:nvPr/>
        </p:nvGrpSpPr>
        <p:grpSpPr>
          <a:xfrm>
            <a:off x="6244874" y="3814113"/>
            <a:ext cx="5094580" cy="1178269"/>
            <a:chOff x="6302504" y="1316070"/>
            <a:chExt cx="5094580" cy="1178269"/>
          </a:xfrm>
        </p:grpSpPr>
        <p:sp>
          <p:nvSpPr>
            <p:cNvPr id="24" name="文本框 23"/>
            <p:cNvSpPr txBox="1"/>
            <p:nvPr/>
          </p:nvSpPr>
          <p:spPr>
            <a:xfrm>
              <a:off x="6302504" y="131607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315185" y="1848008"/>
              <a:ext cx="5081899"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26" name="组合 25"/>
          <p:cNvGrpSpPr/>
          <p:nvPr/>
        </p:nvGrpSpPr>
        <p:grpSpPr>
          <a:xfrm>
            <a:off x="6244874" y="5173990"/>
            <a:ext cx="5094580" cy="1178269"/>
            <a:chOff x="6302504" y="1316070"/>
            <a:chExt cx="5094580" cy="1178269"/>
          </a:xfrm>
        </p:grpSpPr>
        <p:sp>
          <p:nvSpPr>
            <p:cNvPr id="27" name="文本框 26"/>
            <p:cNvSpPr txBox="1"/>
            <p:nvPr/>
          </p:nvSpPr>
          <p:spPr>
            <a:xfrm>
              <a:off x="6302504" y="131607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315185" y="1848008"/>
              <a:ext cx="5081899"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29" name="组合 28"/>
          <p:cNvGrpSpPr/>
          <p:nvPr/>
        </p:nvGrpSpPr>
        <p:grpSpPr>
          <a:xfrm>
            <a:off x="170823" y="215616"/>
            <a:ext cx="6536180" cy="523220"/>
            <a:chOff x="170823" y="215616"/>
            <a:chExt cx="6536180" cy="523220"/>
          </a:xfrm>
        </p:grpSpPr>
        <p:sp>
          <p:nvSpPr>
            <p:cNvPr id="30" name="文本框 29"/>
            <p:cNvSpPr txBox="1"/>
            <p:nvPr/>
          </p:nvSpPr>
          <p:spPr>
            <a:xfrm>
              <a:off x="527387" y="215616"/>
              <a:ext cx="6179616" cy="523220"/>
            </a:xfrm>
            <a:prstGeom prst="rect">
              <a:avLst/>
            </a:prstGeom>
            <a:noFill/>
          </p:spPr>
          <p:txBody>
            <a:bodyPr wrap="square" rtlCol="0" anchor="ctr" anchorCtr="0">
              <a:spAutoFit/>
            </a:bodyPr>
            <a:lstStyle/>
            <a:p>
              <a:r>
                <a:rPr lang="zh-CN" altLang="en-US" sz="2800" b="1"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p:txBody>
        </p:sp>
        <p:sp>
          <p:nvSpPr>
            <p:cNvPr id="31" name="矩形 30"/>
            <p:cNvSpPr/>
            <p:nvPr/>
          </p:nvSpPr>
          <p:spPr>
            <a:xfrm>
              <a:off x="170823" y="286555"/>
              <a:ext cx="221063"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452177" y="286555"/>
              <a:ext cx="56866"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0-#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1" presetClass="entr" presetSubtype="1"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heel(1)">
                                      <p:cBhvr>
                                        <p:cTn id="12" dur="2000"/>
                                        <p:tgtEl>
                                          <p:spTgt spid="15"/>
                                        </p:tgtEl>
                                      </p:cBhvr>
                                    </p:animEffect>
                                  </p:childTnLst>
                                </p:cTn>
                              </p:par>
                            </p:childTnLst>
                          </p:cTn>
                        </p:par>
                        <p:par>
                          <p:cTn id="13" fill="hold">
                            <p:stCondLst>
                              <p:cond delay="2500"/>
                            </p:stCondLst>
                            <p:childTnLst>
                              <p:par>
                                <p:cTn id="14" presetID="22" presetClass="entr" presetSubtype="8"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left)">
                                      <p:cBhvr>
                                        <p:cTn id="16" dur="500"/>
                                        <p:tgtEl>
                                          <p:spTgt spid="19"/>
                                        </p:tgtEl>
                                      </p:cBhvr>
                                    </p:animEffect>
                                  </p:childTnLst>
                                </p:cTn>
                              </p:par>
                            </p:childTnLst>
                          </p:cTn>
                        </p:par>
                        <p:par>
                          <p:cTn id="17" fill="hold">
                            <p:stCondLst>
                              <p:cond delay="3000"/>
                            </p:stCondLst>
                            <p:childTnLst>
                              <p:par>
                                <p:cTn id="18" presetID="22" presetClass="entr" presetSubtype="8"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500"/>
                                        <p:tgtEl>
                                          <p:spTgt spid="20"/>
                                        </p:tgtEl>
                                      </p:cBhvr>
                                    </p:animEffect>
                                  </p:childTnLst>
                                </p:cTn>
                              </p:par>
                            </p:childTnLst>
                          </p:cTn>
                        </p:par>
                        <p:par>
                          <p:cTn id="21" fill="hold">
                            <p:stCondLst>
                              <p:cond delay="3500"/>
                            </p:stCondLst>
                            <p:childTnLst>
                              <p:par>
                                <p:cTn id="22" presetID="22" presetClass="entr" presetSubtype="8"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left)">
                                      <p:cBhvr>
                                        <p:cTn id="24" dur="500"/>
                                        <p:tgtEl>
                                          <p:spTgt spid="23"/>
                                        </p:tgtEl>
                                      </p:cBhvr>
                                    </p:animEffect>
                                  </p:childTnLst>
                                </p:cTn>
                              </p:par>
                            </p:childTnLst>
                          </p:cTn>
                        </p:par>
                        <p:par>
                          <p:cTn id="25" fill="hold">
                            <p:stCondLst>
                              <p:cond delay="4000"/>
                            </p:stCondLst>
                            <p:childTnLst>
                              <p:par>
                                <p:cTn id="26" presetID="22" presetClass="entr" presetSubtype="8"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left)">
                                      <p:cBhvr>
                                        <p:cTn id="2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73404" y="1148273"/>
            <a:ext cx="2432650" cy="35036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4" name="文本框 3"/>
          <p:cNvSpPr txBox="1"/>
          <p:nvPr/>
        </p:nvSpPr>
        <p:spPr>
          <a:xfrm>
            <a:off x="473050" y="4907785"/>
            <a:ext cx="22333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 name="文本框 4"/>
          <p:cNvSpPr txBox="1"/>
          <p:nvPr/>
        </p:nvSpPr>
        <p:spPr>
          <a:xfrm>
            <a:off x="532452" y="5529974"/>
            <a:ext cx="2114554" cy="923330"/>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sp>
        <p:nvSpPr>
          <p:cNvPr id="25" name="矩形 24"/>
          <p:cNvSpPr/>
          <p:nvPr/>
        </p:nvSpPr>
        <p:spPr>
          <a:xfrm>
            <a:off x="3377585" y="1148273"/>
            <a:ext cx="2432650" cy="35036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27" name="文本框 26"/>
          <p:cNvSpPr txBox="1"/>
          <p:nvPr/>
        </p:nvSpPr>
        <p:spPr>
          <a:xfrm>
            <a:off x="3477231" y="4907785"/>
            <a:ext cx="22333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3536633" y="5529974"/>
            <a:ext cx="2114554" cy="923330"/>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sp>
        <p:nvSpPr>
          <p:cNvPr id="30" name="矩形 29"/>
          <p:cNvSpPr/>
          <p:nvPr/>
        </p:nvSpPr>
        <p:spPr>
          <a:xfrm>
            <a:off x="6381766" y="1148273"/>
            <a:ext cx="2432650" cy="35036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32" name="文本框 31"/>
          <p:cNvSpPr txBox="1"/>
          <p:nvPr/>
        </p:nvSpPr>
        <p:spPr>
          <a:xfrm>
            <a:off x="6481412" y="4907785"/>
            <a:ext cx="22333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3" name="文本框 32"/>
          <p:cNvSpPr txBox="1"/>
          <p:nvPr/>
        </p:nvSpPr>
        <p:spPr>
          <a:xfrm>
            <a:off x="6540814" y="5529974"/>
            <a:ext cx="2114554" cy="923330"/>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sp>
        <p:nvSpPr>
          <p:cNvPr id="35" name="矩形 34"/>
          <p:cNvSpPr/>
          <p:nvPr/>
        </p:nvSpPr>
        <p:spPr>
          <a:xfrm>
            <a:off x="9385946" y="1148273"/>
            <a:ext cx="2432650" cy="35036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37" name="文本框 36"/>
          <p:cNvSpPr txBox="1"/>
          <p:nvPr/>
        </p:nvSpPr>
        <p:spPr>
          <a:xfrm>
            <a:off x="9485592" y="4907785"/>
            <a:ext cx="22333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9544994" y="5529974"/>
            <a:ext cx="2114554" cy="923330"/>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grpSp>
        <p:nvGrpSpPr>
          <p:cNvPr id="39" name="组合 38"/>
          <p:cNvGrpSpPr/>
          <p:nvPr/>
        </p:nvGrpSpPr>
        <p:grpSpPr>
          <a:xfrm>
            <a:off x="170823" y="215616"/>
            <a:ext cx="6536180" cy="523220"/>
            <a:chOff x="170823" y="215616"/>
            <a:chExt cx="6536180" cy="523220"/>
          </a:xfrm>
        </p:grpSpPr>
        <p:sp>
          <p:nvSpPr>
            <p:cNvPr id="40" name="文本框 39"/>
            <p:cNvSpPr txBox="1"/>
            <p:nvPr/>
          </p:nvSpPr>
          <p:spPr>
            <a:xfrm>
              <a:off x="527387" y="215616"/>
              <a:ext cx="6179616" cy="523220"/>
            </a:xfrm>
            <a:prstGeom prst="rect">
              <a:avLst/>
            </a:prstGeom>
            <a:noFill/>
          </p:spPr>
          <p:txBody>
            <a:bodyPr wrap="square" rtlCol="0" anchor="ctr" anchorCtr="0">
              <a:spAutoFit/>
            </a:bodyPr>
            <a:lstStyle/>
            <a:p>
              <a:r>
                <a:rPr lang="zh-CN" altLang="en-US" sz="2800" b="1"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p:txBody>
        </p:sp>
        <p:sp>
          <p:nvSpPr>
            <p:cNvPr id="41" name="矩形 40"/>
            <p:cNvSpPr/>
            <p:nvPr/>
          </p:nvSpPr>
          <p:spPr>
            <a:xfrm>
              <a:off x="170823" y="286555"/>
              <a:ext cx="221063"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452177" y="286555"/>
              <a:ext cx="56866"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0-#ppt_w/2"/>
                                          </p:val>
                                        </p:tav>
                                        <p:tav tm="100000">
                                          <p:val>
                                            <p:strVal val="#ppt_x"/>
                                          </p:val>
                                        </p:tav>
                                      </p:tavLst>
                                    </p:anim>
                                    <p:anim calcmode="lin" valueType="num">
                                      <p:cBhvr additive="base">
                                        <p:cTn id="8" dur="500" fill="hold"/>
                                        <p:tgtEl>
                                          <p:spTgt spid="3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6"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1000"/>
                                        <p:tgtEl>
                                          <p:spTgt spid="2"/>
                                        </p:tgtEl>
                                      </p:cBhvr>
                                    </p:animEffect>
                                  </p:childTnLst>
                                </p:cTn>
                              </p:par>
                            </p:childTnLst>
                          </p:cTn>
                        </p:par>
                        <p:par>
                          <p:cTn id="13" fill="hold">
                            <p:stCondLst>
                              <p:cond delay="1500"/>
                            </p:stCondLst>
                            <p:childTnLst>
                              <p:par>
                                <p:cTn id="14" presetID="16" presetClass="entr" presetSubtype="21"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500"/>
                                        <p:tgtEl>
                                          <p:spTgt spid="4"/>
                                        </p:tgtEl>
                                      </p:cBhvr>
                                    </p:animEffect>
                                  </p:childTnLst>
                                </p:cTn>
                              </p:par>
                            </p:childTnLst>
                          </p:cTn>
                        </p:par>
                        <p:par>
                          <p:cTn id="17" fill="hold">
                            <p:stCondLst>
                              <p:cond delay="2000"/>
                            </p:stCondLst>
                            <p:childTnLst>
                              <p:par>
                                <p:cTn id="18" presetID="16" presetClass="entr" presetSubtype="21"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par>
                          <p:cTn id="21" fill="hold">
                            <p:stCondLst>
                              <p:cond delay="2500"/>
                            </p:stCondLst>
                            <p:childTnLst>
                              <p:par>
                                <p:cTn id="22" presetID="6"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circle(in)">
                                      <p:cBhvr>
                                        <p:cTn id="24" dur="1000"/>
                                        <p:tgtEl>
                                          <p:spTgt spid="25"/>
                                        </p:tgtEl>
                                      </p:cBhvr>
                                    </p:animEffect>
                                  </p:childTnLst>
                                </p:cTn>
                              </p:par>
                            </p:childTnLst>
                          </p:cTn>
                        </p:par>
                        <p:par>
                          <p:cTn id="25" fill="hold">
                            <p:stCondLst>
                              <p:cond delay="3500"/>
                            </p:stCondLst>
                            <p:childTnLst>
                              <p:par>
                                <p:cTn id="26" presetID="16" presetClass="entr" presetSubtype="21"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barn(inVertical)">
                                      <p:cBhvr>
                                        <p:cTn id="28" dur="500"/>
                                        <p:tgtEl>
                                          <p:spTgt spid="27"/>
                                        </p:tgtEl>
                                      </p:cBhvr>
                                    </p:animEffect>
                                  </p:childTnLst>
                                </p:cTn>
                              </p:par>
                            </p:childTnLst>
                          </p:cTn>
                        </p:par>
                        <p:par>
                          <p:cTn id="29" fill="hold">
                            <p:stCondLst>
                              <p:cond delay="4000"/>
                            </p:stCondLst>
                            <p:childTnLst>
                              <p:par>
                                <p:cTn id="30" presetID="16" presetClass="entr" presetSubtype="21"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barn(inVertical)">
                                      <p:cBhvr>
                                        <p:cTn id="32" dur="500"/>
                                        <p:tgtEl>
                                          <p:spTgt spid="28"/>
                                        </p:tgtEl>
                                      </p:cBhvr>
                                    </p:animEffect>
                                  </p:childTnLst>
                                </p:cTn>
                              </p:par>
                            </p:childTnLst>
                          </p:cTn>
                        </p:par>
                        <p:par>
                          <p:cTn id="33" fill="hold">
                            <p:stCondLst>
                              <p:cond delay="4500"/>
                            </p:stCondLst>
                            <p:childTnLst>
                              <p:par>
                                <p:cTn id="34" presetID="6" presetClass="entr" presetSubtype="16"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circle(in)">
                                      <p:cBhvr>
                                        <p:cTn id="36" dur="1000"/>
                                        <p:tgtEl>
                                          <p:spTgt spid="30"/>
                                        </p:tgtEl>
                                      </p:cBhvr>
                                    </p:animEffect>
                                  </p:childTnLst>
                                </p:cTn>
                              </p:par>
                            </p:childTnLst>
                          </p:cTn>
                        </p:par>
                        <p:par>
                          <p:cTn id="37" fill="hold">
                            <p:stCondLst>
                              <p:cond delay="5500"/>
                            </p:stCondLst>
                            <p:childTnLst>
                              <p:par>
                                <p:cTn id="38" presetID="16" presetClass="entr" presetSubtype="21"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barn(inVertical)">
                                      <p:cBhvr>
                                        <p:cTn id="40" dur="500"/>
                                        <p:tgtEl>
                                          <p:spTgt spid="32"/>
                                        </p:tgtEl>
                                      </p:cBhvr>
                                    </p:animEffect>
                                  </p:childTnLst>
                                </p:cTn>
                              </p:par>
                            </p:childTnLst>
                          </p:cTn>
                        </p:par>
                        <p:par>
                          <p:cTn id="41" fill="hold">
                            <p:stCondLst>
                              <p:cond delay="6000"/>
                            </p:stCondLst>
                            <p:childTnLst>
                              <p:par>
                                <p:cTn id="42" presetID="16" presetClass="entr" presetSubtype="21" fill="hold" grpId="0"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barn(inVertical)">
                                      <p:cBhvr>
                                        <p:cTn id="44" dur="500"/>
                                        <p:tgtEl>
                                          <p:spTgt spid="33"/>
                                        </p:tgtEl>
                                      </p:cBhvr>
                                    </p:animEffect>
                                  </p:childTnLst>
                                </p:cTn>
                              </p:par>
                            </p:childTnLst>
                          </p:cTn>
                        </p:par>
                        <p:par>
                          <p:cTn id="45" fill="hold">
                            <p:stCondLst>
                              <p:cond delay="6500"/>
                            </p:stCondLst>
                            <p:childTnLst>
                              <p:par>
                                <p:cTn id="46" presetID="6" presetClass="entr" presetSubtype="16"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circle(in)">
                                      <p:cBhvr>
                                        <p:cTn id="48" dur="1000"/>
                                        <p:tgtEl>
                                          <p:spTgt spid="35"/>
                                        </p:tgtEl>
                                      </p:cBhvr>
                                    </p:animEffect>
                                  </p:childTnLst>
                                </p:cTn>
                              </p:par>
                            </p:childTnLst>
                          </p:cTn>
                        </p:par>
                        <p:par>
                          <p:cTn id="49" fill="hold">
                            <p:stCondLst>
                              <p:cond delay="7500"/>
                            </p:stCondLst>
                            <p:childTnLst>
                              <p:par>
                                <p:cTn id="50" presetID="16" presetClass="entr" presetSubtype="21" fill="hold" grpId="0" nodeType="after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barn(inVertical)">
                                      <p:cBhvr>
                                        <p:cTn id="52" dur="500"/>
                                        <p:tgtEl>
                                          <p:spTgt spid="37"/>
                                        </p:tgtEl>
                                      </p:cBhvr>
                                    </p:animEffect>
                                  </p:childTnLst>
                                </p:cTn>
                              </p:par>
                            </p:childTnLst>
                          </p:cTn>
                        </p:par>
                        <p:par>
                          <p:cTn id="53" fill="hold">
                            <p:stCondLst>
                              <p:cond delay="8000"/>
                            </p:stCondLst>
                            <p:childTnLst>
                              <p:par>
                                <p:cTn id="54" presetID="16" presetClass="entr" presetSubtype="2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barn(inVertical)">
                                      <p:cBhvr>
                                        <p:cTn id="5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25" grpId="0" animBg="1"/>
      <p:bldP spid="27" grpId="0"/>
      <p:bldP spid="28" grpId="0"/>
      <p:bldP spid="30" grpId="0" animBg="1"/>
      <p:bldP spid="32" grpId="0"/>
      <p:bldP spid="33" grpId="0"/>
      <p:bldP spid="35" grpId="0" animBg="1"/>
      <p:bldP spid="37"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 name="组合 91"/>
          <p:cNvGrpSpPr/>
          <p:nvPr/>
        </p:nvGrpSpPr>
        <p:grpSpPr>
          <a:xfrm>
            <a:off x="3845444" y="2863838"/>
            <a:ext cx="4501112" cy="2654315"/>
            <a:chOff x="3095991" y="1762657"/>
            <a:chExt cx="5532194" cy="3262346"/>
          </a:xfrm>
        </p:grpSpPr>
        <p:sp>
          <p:nvSpPr>
            <p:cNvPr id="60" name="Freeform: Shape 6"/>
            <p:cNvSpPr/>
            <p:nvPr/>
          </p:nvSpPr>
          <p:spPr>
            <a:xfrm rot="2397114" flipH="1" flipV="1">
              <a:off x="5996943" y="2086298"/>
              <a:ext cx="1518283" cy="2795368"/>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chemeClr val="accent4">
                <a:alpha val="8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64" name="Freeform: Shape 62"/>
            <p:cNvSpPr/>
            <p:nvPr/>
          </p:nvSpPr>
          <p:spPr bwMode="auto">
            <a:xfrm>
              <a:off x="6904422" y="2652910"/>
              <a:ext cx="598810" cy="506036"/>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sz="160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65" name="Freeform: Shape 5"/>
            <p:cNvSpPr/>
            <p:nvPr/>
          </p:nvSpPr>
          <p:spPr>
            <a:xfrm rot="19202886" flipV="1">
              <a:off x="4205824" y="2086298"/>
              <a:ext cx="1518283" cy="2795368"/>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chemeClr val="accent4">
                <a:alpha val="8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66" name="Freeform: Shape 60"/>
            <p:cNvSpPr>
              <a:spLocks noChangeAspect="1"/>
            </p:cNvSpPr>
            <p:nvPr/>
          </p:nvSpPr>
          <p:spPr bwMode="auto">
            <a:xfrm>
              <a:off x="4244909" y="2678057"/>
              <a:ext cx="647086" cy="546833"/>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sz="160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67" name="Freeform: Shape 8"/>
            <p:cNvSpPr/>
            <p:nvPr/>
          </p:nvSpPr>
          <p:spPr>
            <a:xfrm rot="16919708" flipH="1">
              <a:off x="3734533" y="2868178"/>
              <a:ext cx="1518283" cy="2795368"/>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chemeClr val="accent1">
                <a:alpha val="8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68" name="Freeform: Shape 59"/>
            <p:cNvSpPr/>
            <p:nvPr/>
          </p:nvSpPr>
          <p:spPr bwMode="auto">
            <a:xfrm>
              <a:off x="3478369" y="3867432"/>
              <a:ext cx="556346" cy="470152"/>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sz="160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69" name="Freeform: Shape 7"/>
            <p:cNvSpPr/>
            <p:nvPr/>
          </p:nvSpPr>
          <p:spPr>
            <a:xfrm rot="4680292" flipH="1" flipV="1">
              <a:off x="6471359" y="2868178"/>
              <a:ext cx="1518283" cy="2795368"/>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chemeClr val="accent1">
                <a:alpha val="8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73" name="Freeform: Shape 63"/>
            <p:cNvSpPr/>
            <p:nvPr/>
          </p:nvSpPr>
          <p:spPr bwMode="auto">
            <a:xfrm>
              <a:off x="7506516" y="3810500"/>
              <a:ext cx="691085" cy="584017"/>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w="9525">
              <a:noFill/>
              <a:round/>
            </a:ln>
          </p:spPr>
          <p:txBody>
            <a:bodyPr anchor="ctr"/>
            <a:lstStyle/>
            <a:p>
              <a:pPr algn="ctr"/>
              <a:endParaRPr sz="160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74" name="Freeform: Shape 3"/>
            <p:cNvSpPr/>
            <p:nvPr/>
          </p:nvSpPr>
          <p:spPr>
            <a:xfrm>
              <a:off x="5101382" y="1762657"/>
              <a:ext cx="1518283" cy="2795368"/>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chemeClr val="accent1">
                <a:alpha val="7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75" name="Freeform: Shape 61"/>
            <p:cNvSpPr/>
            <p:nvPr/>
          </p:nvSpPr>
          <p:spPr bwMode="auto">
            <a:xfrm>
              <a:off x="5579686" y="2345320"/>
              <a:ext cx="561679" cy="474660"/>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sz="1600">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90" name="文本框 89"/>
          <p:cNvSpPr txBox="1"/>
          <p:nvPr/>
        </p:nvSpPr>
        <p:spPr>
          <a:xfrm>
            <a:off x="1795722" y="2917120"/>
            <a:ext cx="2233359"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1" name="文本框 90"/>
          <p:cNvSpPr txBox="1"/>
          <p:nvPr/>
        </p:nvSpPr>
        <p:spPr>
          <a:xfrm>
            <a:off x="199294" y="3354643"/>
            <a:ext cx="3829787" cy="646331"/>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sp>
        <p:nvSpPr>
          <p:cNvPr id="97" name="文本框 96"/>
          <p:cNvSpPr txBox="1"/>
          <p:nvPr/>
        </p:nvSpPr>
        <p:spPr>
          <a:xfrm>
            <a:off x="1795722" y="5234774"/>
            <a:ext cx="2233359"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8" name="文本框 97"/>
          <p:cNvSpPr txBox="1"/>
          <p:nvPr/>
        </p:nvSpPr>
        <p:spPr>
          <a:xfrm>
            <a:off x="199294" y="5672297"/>
            <a:ext cx="3829787" cy="646331"/>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sp>
        <p:nvSpPr>
          <p:cNvPr id="115" name="文本框 114"/>
          <p:cNvSpPr txBox="1"/>
          <p:nvPr/>
        </p:nvSpPr>
        <p:spPr>
          <a:xfrm>
            <a:off x="8085532" y="5234774"/>
            <a:ext cx="2233359"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16" name="文本框 115"/>
          <p:cNvSpPr txBox="1"/>
          <p:nvPr/>
        </p:nvSpPr>
        <p:spPr>
          <a:xfrm>
            <a:off x="8085532" y="5672297"/>
            <a:ext cx="3829787"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sp>
        <p:nvSpPr>
          <p:cNvPr id="118" name="文本框 117"/>
          <p:cNvSpPr txBox="1"/>
          <p:nvPr/>
        </p:nvSpPr>
        <p:spPr>
          <a:xfrm>
            <a:off x="8085532" y="2917120"/>
            <a:ext cx="2233359"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19" name="文本框 118"/>
          <p:cNvSpPr txBox="1"/>
          <p:nvPr/>
        </p:nvSpPr>
        <p:spPr>
          <a:xfrm>
            <a:off x="8085532" y="3354643"/>
            <a:ext cx="3829787"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sp>
        <p:nvSpPr>
          <p:cNvPr id="121" name="文本框 120"/>
          <p:cNvSpPr txBox="1"/>
          <p:nvPr/>
        </p:nvSpPr>
        <p:spPr>
          <a:xfrm>
            <a:off x="4740492" y="1315712"/>
            <a:ext cx="2711017"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输入标题文本</a:t>
            </a:r>
          </a:p>
        </p:txBody>
      </p:sp>
      <p:sp>
        <p:nvSpPr>
          <p:cNvPr id="122" name="文本框 121"/>
          <p:cNvSpPr txBox="1"/>
          <p:nvPr/>
        </p:nvSpPr>
        <p:spPr>
          <a:xfrm>
            <a:off x="4181107" y="1929080"/>
            <a:ext cx="3829787" cy="646331"/>
          </a:xfrm>
          <a:prstGeom prst="rect">
            <a:avLst/>
          </a:prstGeom>
          <a:noFill/>
        </p:spPr>
        <p:txBody>
          <a:bodyPr wrap="square" rtlCol="0" anchor="ctr" anchorCtr="0">
            <a:spAutoFit/>
          </a:bodyPr>
          <a:lstStyle/>
          <a:p>
            <a:pPr algn="ctr"/>
            <a:r>
              <a:rPr lang="zh-CN" altLang="en-US"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grpSp>
        <p:nvGrpSpPr>
          <p:cNvPr id="123" name="组合 122"/>
          <p:cNvGrpSpPr/>
          <p:nvPr/>
        </p:nvGrpSpPr>
        <p:grpSpPr>
          <a:xfrm>
            <a:off x="170823" y="215616"/>
            <a:ext cx="6536180" cy="523220"/>
            <a:chOff x="170823" y="215616"/>
            <a:chExt cx="6536180" cy="523220"/>
          </a:xfrm>
        </p:grpSpPr>
        <p:sp>
          <p:nvSpPr>
            <p:cNvPr id="124" name="文本框 123"/>
            <p:cNvSpPr txBox="1"/>
            <p:nvPr/>
          </p:nvSpPr>
          <p:spPr>
            <a:xfrm>
              <a:off x="527387" y="215616"/>
              <a:ext cx="6179616" cy="523220"/>
            </a:xfrm>
            <a:prstGeom prst="rect">
              <a:avLst/>
            </a:prstGeom>
            <a:noFill/>
          </p:spPr>
          <p:txBody>
            <a:bodyPr wrap="square" rtlCol="0" anchor="ctr" anchorCtr="0">
              <a:spAutoFit/>
            </a:bodyPr>
            <a:lstStyle/>
            <a:p>
              <a:r>
                <a:rPr lang="zh-CN" altLang="en-US" sz="2800" b="1"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p:txBody>
        </p:sp>
        <p:sp>
          <p:nvSpPr>
            <p:cNvPr id="125" name="矩形 124"/>
            <p:cNvSpPr/>
            <p:nvPr/>
          </p:nvSpPr>
          <p:spPr>
            <a:xfrm>
              <a:off x="170823" y="286555"/>
              <a:ext cx="221063"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矩形 125"/>
            <p:cNvSpPr/>
            <p:nvPr/>
          </p:nvSpPr>
          <p:spPr>
            <a:xfrm>
              <a:off x="452177" y="286555"/>
              <a:ext cx="56866"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3"/>
                                        </p:tgtEl>
                                        <p:attrNameLst>
                                          <p:attrName>style.visibility</p:attrName>
                                        </p:attrNameLst>
                                      </p:cBhvr>
                                      <p:to>
                                        <p:strVal val="visible"/>
                                      </p:to>
                                    </p:set>
                                    <p:anim calcmode="lin" valueType="num">
                                      <p:cBhvr additive="base">
                                        <p:cTn id="7" dur="500" fill="hold"/>
                                        <p:tgtEl>
                                          <p:spTgt spid="123"/>
                                        </p:tgtEl>
                                        <p:attrNameLst>
                                          <p:attrName>ppt_x</p:attrName>
                                        </p:attrNameLst>
                                      </p:cBhvr>
                                      <p:tavLst>
                                        <p:tav tm="0">
                                          <p:val>
                                            <p:strVal val="0-#ppt_w/2"/>
                                          </p:val>
                                        </p:tav>
                                        <p:tav tm="100000">
                                          <p:val>
                                            <p:strVal val="#ppt_x"/>
                                          </p:val>
                                        </p:tav>
                                      </p:tavLst>
                                    </p:anim>
                                    <p:anim calcmode="lin" valueType="num">
                                      <p:cBhvr additive="base">
                                        <p:cTn id="8" dur="500" fill="hold"/>
                                        <p:tgtEl>
                                          <p:spTgt spid="12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5" presetClass="entr" presetSubtype="0" fill="hold" nodeType="afterEffect">
                                  <p:stCondLst>
                                    <p:cond delay="0"/>
                                  </p:stCondLst>
                                  <p:childTnLst>
                                    <p:set>
                                      <p:cBhvr>
                                        <p:cTn id="11" dur="1" fill="hold">
                                          <p:stCondLst>
                                            <p:cond delay="0"/>
                                          </p:stCondLst>
                                        </p:cTn>
                                        <p:tgtEl>
                                          <p:spTgt spid="92"/>
                                        </p:tgtEl>
                                        <p:attrNameLst>
                                          <p:attrName>style.visibility</p:attrName>
                                        </p:attrNameLst>
                                      </p:cBhvr>
                                      <p:to>
                                        <p:strVal val="visible"/>
                                      </p:to>
                                    </p:set>
                                    <p:animEffect transition="in" filter="fade">
                                      <p:cBhvr>
                                        <p:cTn id="12" dur="1000"/>
                                        <p:tgtEl>
                                          <p:spTgt spid="92"/>
                                        </p:tgtEl>
                                      </p:cBhvr>
                                    </p:animEffect>
                                    <p:anim calcmode="lin" valueType="num">
                                      <p:cBhvr>
                                        <p:cTn id="13" dur="1000" fill="hold"/>
                                        <p:tgtEl>
                                          <p:spTgt spid="92"/>
                                        </p:tgtEl>
                                        <p:attrNameLst>
                                          <p:attrName>ppt_w</p:attrName>
                                        </p:attrNameLst>
                                      </p:cBhvr>
                                      <p:tavLst>
                                        <p:tav tm="0" fmla="#ppt_w*sin(2.5*pi*$)">
                                          <p:val>
                                            <p:fltVal val="0"/>
                                          </p:val>
                                        </p:tav>
                                        <p:tav tm="100000">
                                          <p:val>
                                            <p:fltVal val="1"/>
                                          </p:val>
                                        </p:tav>
                                      </p:tavLst>
                                    </p:anim>
                                    <p:anim calcmode="lin" valueType="num">
                                      <p:cBhvr>
                                        <p:cTn id="14" dur="1000" fill="hold"/>
                                        <p:tgtEl>
                                          <p:spTgt spid="92"/>
                                        </p:tgtEl>
                                        <p:attrNameLst>
                                          <p:attrName>ppt_h</p:attrName>
                                        </p:attrNameLst>
                                      </p:cBhvr>
                                      <p:tavLst>
                                        <p:tav tm="0">
                                          <p:val>
                                            <p:strVal val="#ppt_h"/>
                                          </p:val>
                                        </p:tav>
                                        <p:tav tm="100000">
                                          <p:val>
                                            <p:strVal val="#ppt_h"/>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121"/>
                                        </p:tgtEl>
                                        <p:attrNameLst>
                                          <p:attrName>style.visibility</p:attrName>
                                        </p:attrNameLst>
                                      </p:cBhvr>
                                      <p:to>
                                        <p:strVal val="visible"/>
                                      </p:to>
                                    </p:set>
                                    <p:anim calcmode="lin" valueType="num">
                                      <p:cBhvr>
                                        <p:cTn id="18" dur="500" fill="hold"/>
                                        <p:tgtEl>
                                          <p:spTgt spid="121"/>
                                        </p:tgtEl>
                                        <p:attrNameLst>
                                          <p:attrName>ppt_w</p:attrName>
                                        </p:attrNameLst>
                                      </p:cBhvr>
                                      <p:tavLst>
                                        <p:tav tm="0">
                                          <p:val>
                                            <p:fltVal val="0"/>
                                          </p:val>
                                        </p:tav>
                                        <p:tav tm="100000">
                                          <p:val>
                                            <p:strVal val="#ppt_w"/>
                                          </p:val>
                                        </p:tav>
                                      </p:tavLst>
                                    </p:anim>
                                    <p:anim calcmode="lin" valueType="num">
                                      <p:cBhvr>
                                        <p:cTn id="19" dur="500" fill="hold"/>
                                        <p:tgtEl>
                                          <p:spTgt spid="121"/>
                                        </p:tgtEl>
                                        <p:attrNameLst>
                                          <p:attrName>ppt_h</p:attrName>
                                        </p:attrNameLst>
                                      </p:cBhvr>
                                      <p:tavLst>
                                        <p:tav tm="0">
                                          <p:val>
                                            <p:fltVal val="0"/>
                                          </p:val>
                                        </p:tav>
                                        <p:tav tm="100000">
                                          <p:val>
                                            <p:strVal val="#ppt_h"/>
                                          </p:val>
                                        </p:tav>
                                      </p:tavLst>
                                    </p:anim>
                                    <p:animEffect transition="in" filter="fade">
                                      <p:cBhvr>
                                        <p:cTn id="20" dur="500"/>
                                        <p:tgtEl>
                                          <p:spTgt spid="121"/>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122"/>
                                        </p:tgtEl>
                                        <p:attrNameLst>
                                          <p:attrName>style.visibility</p:attrName>
                                        </p:attrNameLst>
                                      </p:cBhvr>
                                      <p:to>
                                        <p:strVal val="visible"/>
                                      </p:to>
                                    </p:set>
                                    <p:anim calcmode="lin" valueType="num">
                                      <p:cBhvr>
                                        <p:cTn id="24" dur="500" fill="hold"/>
                                        <p:tgtEl>
                                          <p:spTgt spid="122"/>
                                        </p:tgtEl>
                                        <p:attrNameLst>
                                          <p:attrName>ppt_w</p:attrName>
                                        </p:attrNameLst>
                                      </p:cBhvr>
                                      <p:tavLst>
                                        <p:tav tm="0">
                                          <p:val>
                                            <p:fltVal val="0"/>
                                          </p:val>
                                        </p:tav>
                                        <p:tav tm="100000">
                                          <p:val>
                                            <p:strVal val="#ppt_w"/>
                                          </p:val>
                                        </p:tav>
                                      </p:tavLst>
                                    </p:anim>
                                    <p:anim calcmode="lin" valueType="num">
                                      <p:cBhvr>
                                        <p:cTn id="25" dur="500" fill="hold"/>
                                        <p:tgtEl>
                                          <p:spTgt spid="122"/>
                                        </p:tgtEl>
                                        <p:attrNameLst>
                                          <p:attrName>ppt_h</p:attrName>
                                        </p:attrNameLst>
                                      </p:cBhvr>
                                      <p:tavLst>
                                        <p:tav tm="0">
                                          <p:val>
                                            <p:fltVal val="0"/>
                                          </p:val>
                                        </p:tav>
                                        <p:tav tm="100000">
                                          <p:val>
                                            <p:strVal val="#ppt_h"/>
                                          </p:val>
                                        </p:tav>
                                      </p:tavLst>
                                    </p:anim>
                                    <p:animEffect transition="in" filter="fade">
                                      <p:cBhvr>
                                        <p:cTn id="26" dur="500"/>
                                        <p:tgtEl>
                                          <p:spTgt spid="122"/>
                                        </p:tgtEl>
                                      </p:cBhvr>
                                    </p:animEffect>
                                  </p:childTnLst>
                                </p:cTn>
                              </p:par>
                            </p:childTnLst>
                          </p:cTn>
                        </p:par>
                        <p:par>
                          <p:cTn id="27" fill="hold">
                            <p:stCondLst>
                              <p:cond delay="2500"/>
                            </p:stCondLst>
                            <p:childTnLst>
                              <p:par>
                                <p:cTn id="28" presetID="22" presetClass="entr" presetSubtype="2" fill="hold" grpId="0" nodeType="afterEffect">
                                  <p:stCondLst>
                                    <p:cond delay="0"/>
                                  </p:stCondLst>
                                  <p:childTnLst>
                                    <p:set>
                                      <p:cBhvr>
                                        <p:cTn id="29" dur="1" fill="hold">
                                          <p:stCondLst>
                                            <p:cond delay="0"/>
                                          </p:stCondLst>
                                        </p:cTn>
                                        <p:tgtEl>
                                          <p:spTgt spid="90"/>
                                        </p:tgtEl>
                                        <p:attrNameLst>
                                          <p:attrName>style.visibility</p:attrName>
                                        </p:attrNameLst>
                                      </p:cBhvr>
                                      <p:to>
                                        <p:strVal val="visible"/>
                                      </p:to>
                                    </p:set>
                                    <p:animEffect transition="in" filter="wipe(right)">
                                      <p:cBhvr>
                                        <p:cTn id="30" dur="500"/>
                                        <p:tgtEl>
                                          <p:spTgt spid="90"/>
                                        </p:tgtEl>
                                      </p:cBhvr>
                                    </p:animEffect>
                                  </p:childTnLst>
                                </p:cTn>
                              </p:par>
                            </p:childTnLst>
                          </p:cTn>
                        </p:par>
                        <p:par>
                          <p:cTn id="31" fill="hold">
                            <p:stCondLst>
                              <p:cond delay="3000"/>
                            </p:stCondLst>
                            <p:childTnLst>
                              <p:par>
                                <p:cTn id="32" presetID="22" presetClass="entr" presetSubtype="2" fill="hold" grpId="0" nodeType="afterEffect">
                                  <p:stCondLst>
                                    <p:cond delay="0"/>
                                  </p:stCondLst>
                                  <p:childTnLst>
                                    <p:set>
                                      <p:cBhvr>
                                        <p:cTn id="33" dur="1" fill="hold">
                                          <p:stCondLst>
                                            <p:cond delay="0"/>
                                          </p:stCondLst>
                                        </p:cTn>
                                        <p:tgtEl>
                                          <p:spTgt spid="91"/>
                                        </p:tgtEl>
                                        <p:attrNameLst>
                                          <p:attrName>style.visibility</p:attrName>
                                        </p:attrNameLst>
                                      </p:cBhvr>
                                      <p:to>
                                        <p:strVal val="visible"/>
                                      </p:to>
                                    </p:set>
                                    <p:animEffect transition="in" filter="wipe(right)">
                                      <p:cBhvr>
                                        <p:cTn id="34" dur="500"/>
                                        <p:tgtEl>
                                          <p:spTgt spid="91"/>
                                        </p:tgtEl>
                                      </p:cBhvr>
                                    </p:animEffect>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118"/>
                                        </p:tgtEl>
                                        <p:attrNameLst>
                                          <p:attrName>style.visibility</p:attrName>
                                        </p:attrNameLst>
                                      </p:cBhvr>
                                      <p:to>
                                        <p:strVal val="visible"/>
                                      </p:to>
                                    </p:set>
                                    <p:animEffect transition="in" filter="wipe(left)">
                                      <p:cBhvr>
                                        <p:cTn id="38" dur="500"/>
                                        <p:tgtEl>
                                          <p:spTgt spid="118"/>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119"/>
                                        </p:tgtEl>
                                        <p:attrNameLst>
                                          <p:attrName>style.visibility</p:attrName>
                                        </p:attrNameLst>
                                      </p:cBhvr>
                                      <p:to>
                                        <p:strVal val="visible"/>
                                      </p:to>
                                    </p:set>
                                    <p:animEffect transition="in" filter="wipe(left)">
                                      <p:cBhvr>
                                        <p:cTn id="42" dur="500"/>
                                        <p:tgtEl>
                                          <p:spTgt spid="119"/>
                                        </p:tgtEl>
                                      </p:cBhvr>
                                    </p:animEffect>
                                  </p:childTnLst>
                                </p:cTn>
                              </p:par>
                            </p:childTnLst>
                          </p:cTn>
                        </p:par>
                        <p:par>
                          <p:cTn id="43" fill="hold">
                            <p:stCondLst>
                              <p:cond delay="4500"/>
                            </p:stCondLst>
                            <p:childTnLst>
                              <p:par>
                                <p:cTn id="44" presetID="22" presetClass="entr" presetSubtype="2" fill="hold" grpId="0" nodeType="afterEffect">
                                  <p:stCondLst>
                                    <p:cond delay="0"/>
                                  </p:stCondLst>
                                  <p:childTnLst>
                                    <p:set>
                                      <p:cBhvr>
                                        <p:cTn id="45" dur="1" fill="hold">
                                          <p:stCondLst>
                                            <p:cond delay="0"/>
                                          </p:stCondLst>
                                        </p:cTn>
                                        <p:tgtEl>
                                          <p:spTgt spid="97"/>
                                        </p:tgtEl>
                                        <p:attrNameLst>
                                          <p:attrName>style.visibility</p:attrName>
                                        </p:attrNameLst>
                                      </p:cBhvr>
                                      <p:to>
                                        <p:strVal val="visible"/>
                                      </p:to>
                                    </p:set>
                                    <p:animEffect transition="in" filter="wipe(right)">
                                      <p:cBhvr>
                                        <p:cTn id="46" dur="500"/>
                                        <p:tgtEl>
                                          <p:spTgt spid="97"/>
                                        </p:tgtEl>
                                      </p:cBhvr>
                                    </p:animEffect>
                                  </p:childTnLst>
                                </p:cTn>
                              </p:par>
                            </p:childTnLst>
                          </p:cTn>
                        </p:par>
                        <p:par>
                          <p:cTn id="47" fill="hold">
                            <p:stCondLst>
                              <p:cond delay="5000"/>
                            </p:stCondLst>
                            <p:childTnLst>
                              <p:par>
                                <p:cTn id="48" presetID="22" presetClass="entr" presetSubtype="2" fill="hold" grpId="0" nodeType="afterEffect">
                                  <p:stCondLst>
                                    <p:cond delay="0"/>
                                  </p:stCondLst>
                                  <p:childTnLst>
                                    <p:set>
                                      <p:cBhvr>
                                        <p:cTn id="49" dur="1" fill="hold">
                                          <p:stCondLst>
                                            <p:cond delay="0"/>
                                          </p:stCondLst>
                                        </p:cTn>
                                        <p:tgtEl>
                                          <p:spTgt spid="98"/>
                                        </p:tgtEl>
                                        <p:attrNameLst>
                                          <p:attrName>style.visibility</p:attrName>
                                        </p:attrNameLst>
                                      </p:cBhvr>
                                      <p:to>
                                        <p:strVal val="visible"/>
                                      </p:to>
                                    </p:set>
                                    <p:animEffect transition="in" filter="wipe(right)">
                                      <p:cBhvr>
                                        <p:cTn id="50" dur="500"/>
                                        <p:tgtEl>
                                          <p:spTgt spid="98"/>
                                        </p:tgtEl>
                                      </p:cBhvr>
                                    </p:animEffect>
                                  </p:childTnLst>
                                </p:cTn>
                              </p:par>
                            </p:childTnLst>
                          </p:cTn>
                        </p:par>
                        <p:par>
                          <p:cTn id="51" fill="hold">
                            <p:stCondLst>
                              <p:cond delay="5500"/>
                            </p:stCondLst>
                            <p:childTnLst>
                              <p:par>
                                <p:cTn id="52" presetID="22" presetClass="entr" presetSubtype="8" fill="hold" grpId="0" nodeType="afterEffect">
                                  <p:stCondLst>
                                    <p:cond delay="0"/>
                                  </p:stCondLst>
                                  <p:childTnLst>
                                    <p:set>
                                      <p:cBhvr>
                                        <p:cTn id="53" dur="1" fill="hold">
                                          <p:stCondLst>
                                            <p:cond delay="0"/>
                                          </p:stCondLst>
                                        </p:cTn>
                                        <p:tgtEl>
                                          <p:spTgt spid="115"/>
                                        </p:tgtEl>
                                        <p:attrNameLst>
                                          <p:attrName>style.visibility</p:attrName>
                                        </p:attrNameLst>
                                      </p:cBhvr>
                                      <p:to>
                                        <p:strVal val="visible"/>
                                      </p:to>
                                    </p:set>
                                    <p:animEffect transition="in" filter="wipe(left)">
                                      <p:cBhvr>
                                        <p:cTn id="54" dur="500"/>
                                        <p:tgtEl>
                                          <p:spTgt spid="115"/>
                                        </p:tgtEl>
                                      </p:cBhvr>
                                    </p:animEffect>
                                  </p:childTnLst>
                                </p:cTn>
                              </p:par>
                            </p:childTnLst>
                          </p:cTn>
                        </p:par>
                        <p:par>
                          <p:cTn id="55" fill="hold">
                            <p:stCondLst>
                              <p:cond delay="6000"/>
                            </p:stCondLst>
                            <p:childTnLst>
                              <p:par>
                                <p:cTn id="56" presetID="22" presetClass="entr" presetSubtype="8" fill="hold" grpId="0" nodeType="afterEffect">
                                  <p:stCondLst>
                                    <p:cond delay="0"/>
                                  </p:stCondLst>
                                  <p:childTnLst>
                                    <p:set>
                                      <p:cBhvr>
                                        <p:cTn id="57" dur="1" fill="hold">
                                          <p:stCondLst>
                                            <p:cond delay="0"/>
                                          </p:stCondLst>
                                        </p:cTn>
                                        <p:tgtEl>
                                          <p:spTgt spid="116"/>
                                        </p:tgtEl>
                                        <p:attrNameLst>
                                          <p:attrName>style.visibility</p:attrName>
                                        </p:attrNameLst>
                                      </p:cBhvr>
                                      <p:to>
                                        <p:strVal val="visible"/>
                                      </p:to>
                                    </p:set>
                                    <p:animEffect transition="in" filter="wipe(left)">
                                      <p:cBhvr>
                                        <p:cTn id="58"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P spid="91" grpId="0"/>
      <p:bldP spid="97" grpId="0"/>
      <p:bldP spid="98" grpId="0"/>
      <p:bldP spid="115" grpId="0"/>
      <p:bldP spid="116" grpId="0"/>
      <p:bldP spid="118" grpId="0"/>
      <p:bldP spid="119" grpId="0"/>
      <p:bldP spid="121" grpId="0"/>
      <p:bldP spid="1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形状 7"/>
          <p:cNvSpPr/>
          <p:nvPr/>
        </p:nvSpPr>
        <p:spPr>
          <a:xfrm rot="13420243">
            <a:off x="-1368650" y="-2391989"/>
            <a:ext cx="3113625" cy="5507961"/>
          </a:xfrm>
          <a:custGeom>
            <a:avLst/>
            <a:gdLst>
              <a:gd name="connsiteX0" fmla="*/ 524140 w 4559610"/>
              <a:gd name="connsiteY0" fmla="*/ 518900 h 6106620"/>
              <a:gd name="connsiteX1" fmla="*/ 426811 w 4559610"/>
              <a:gd name="connsiteY1" fmla="*/ 753873 h 6106620"/>
              <a:gd name="connsiteX2" fmla="*/ 426811 w 4559610"/>
              <a:gd name="connsiteY2" fmla="*/ 5518843 h 6106620"/>
              <a:gd name="connsiteX3" fmla="*/ 759114 w 4559610"/>
              <a:gd name="connsiteY3" fmla="*/ 5851146 h 6106620"/>
              <a:gd name="connsiteX4" fmla="*/ 3991578 w 4559610"/>
              <a:gd name="connsiteY4" fmla="*/ 5851146 h 6106620"/>
              <a:gd name="connsiteX5" fmla="*/ 4323881 w 4559610"/>
              <a:gd name="connsiteY5" fmla="*/ 5518843 h 6106620"/>
              <a:gd name="connsiteX6" fmla="*/ 4323881 w 4559610"/>
              <a:gd name="connsiteY6" fmla="*/ 753873 h 6106620"/>
              <a:gd name="connsiteX7" fmla="*/ 3991578 w 4559610"/>
              <a:gd name="connsiteY7" fmla="*/ 421570 h 6106620"/>
              <a:gd name="connsiteX8" fmla="*/ 759114 w 4559610"/>
              <a:gd name="connsiteY8" fmla="*/ 421570 h 6106620"/>
              <a:gd name="connsiteX9" fmla="*/ 524140 w 4559610"/>
              <a:gd name="connsiteY9" fmla="*/ 518900 h 6106620"/>
              <a:gd name="connsiteX10" fmla="*/ 113876 w 4559610"/>
              <a:gd name="connsiteY10" fmla="*/ 113876 h 6106620"/>
              <a:gd name="connsiteX11" fmla="*/ 388798 w 4559610"/>
              <a:gd name="connsiteY11" fmla="*/ 0 h 6106620"/>
              <a:gd name="connsiteX12" fmla="*/ 4170812 w 4559610"/>
              <a:gd name="connsiteY12" fmla="*/ 0 h 6106620"/>
              <a:gd name="connsiteX13" fmla="*/ 4559610 w 4559610"/>
              <a:gd name="connsiteY13" fmla="*/ 388798 h 6106620"/>
              <a:gd name="connsiteX14" fmla="*/ 4559610 w 4559610"/>
              <a:gd name="connsiteY14" fmla="*/ 5717822 h 6106620"/>
              <a:gd name="connsiteX15" fmla="*/ 4170812 w 4559610"/>
              <a:gd name="connsiteY15" fmla="*/ 6106620 h 6106620"/>
              <a:gd name="connsiteX16" fmla="*/ 388798 w 4559610"/>
              <a:gd name="connsiteY16" fmla="*/ 6106620 h 6106620"/>
              <a:gd name="connsiteX17" fmla="*/ 0 w 4559610"/>
              <a:gd name="connsiteY17" fmla="*/ 5717822 h 6106620"/>
              <a:gd name="connsiteX18" fmla="*/ 0 w 4559610"/>
              <a:gd name="connsiteY18" fmla="*/ 388798 h 6106620"/>
              <a:gd name="connsiteX19" fmla="*/ 113876 w 4559610"/>
              <a:gd name="connsiteY19" fmla="*/ 113876 h 6106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59610" h="6106620">
                <a:moveTo>
                  <a:pt x="524140" y="518900"/>
                </a:moveTo>
                <a:cubicBezTo>
                  <a:pt x="464005" y="579035"/>
                  <a:pt x="426811" y="662110"/>
                  <a:pt x="426811" y="753873"/>
                </a:cubicBezTo>
                <a:lnTo>
                  <a:pt x="426811" y="5518843"/>
                </a:lnTo>
                <a:cubicBezTo>
                  <a:pt x="426811" y="5702369"/>
                  <a:pt x="575588" y="5851146"/>
                  <a:pt x="759114" y="5851146"/>
                </a:cubicBezTo>
                <a:lnTo>
                  <a:pt x="3991578" y="5851146"/>
                </a:lnTo>
                <a:cubicBezTo>
                  <a:pt x="4175104" y="5851146"/>
                  <a:pt x="4323881" y="5702369"/>
                  <a:pt x="4323881" y="5518843"/>
                </a:cubicBezTo>
                <a:lnTo>
                  <a:pt x="4323881" y="753873"/>
                </a:lnTo>
                <a:cubicBezTo>
                  <a:pt x="4323881" y="570347"/>
                  <a:pt x="4175104" y="421570"/>
                  <a:pt x="3991578" y="421570"/>
                </a:cubicBezTo>
                <a:lnTo>
                  <a:pt x="759114" y="421570"/>
                </a:lnTo>
                <a:cubicBezTo>
                  <a:pt x="667351" y="421570"/>
                  <a:pt x="584275" y="458765"/>
                  <a:pt x="524140" y="518900"/>
                </a:cubicBezTo>
                <a:close/>
                <a:moveTo>
                  <a:pt x="113876" y="113876"/>
                </a:moveTo>
                <a:cubicBezTo>
                  <a:pt x="184235" y="43518"/>
                  <a:pt x="281435" y="0"/>
                  <a:pt x="388798" y="0"/>
                </a:cubicBezTo>
                <a:lnTo>
                  <a:pt x="4170812" y="0"/>
                </a:lnTo>
                <a:cubicBezTo>
                  <a:pt x="4385539" y="0"/>
                  <a:pt x="4559610" y="174071"/>
                  <a:pt x="4559610" y="388798"/>
                </a:cubicBezTo>
                <a:lnTo>
                  <a:pt x="4559610" y="5717822"/>
                </a:lnTo>
                <a:cubicBezTo>
                  <a:pt x="4559610" y="5932549"/>
                  <a:pt x="4385539" y="6106620"/>
                  <a:pt x="4170812" y="6106620"/>
                </a:cubicBezTo>
                <a:lnTo>
                  <a:pt x="388798" y="6106620"/>
                </a:lnTo>
                <a:cubicBezTo>
                  <a:pt x="174071" y="6106620"/>
                  <a:pt x="0" y="5932549"/>
                  <a:pt x="0" y="5717822"/>
                </a:cubicBezTo>
                <a:lnTo>
                  <a:pt x="0" y="388798"/>
                </a:lnTo>
                <a:cubicBezTo>
                  <a:pt x="0" y="281435"/>
                  <a:pt x="43518" y="184235"/>
                  <a:pt x="113876" y="113876"/>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FFFF"/>
                </a:solidFill>
                <a:effectLst/>
                <a:uLnTx/>
                <a:uFillTx/>
                <a:latin typeface="Century Gothic" panose="020B0502020202020204" pitchFamily="34" charset="0"/>
                <a:ea typeface="inpin culangti" panose="02000000000000000000" pitchFamily="2" charset="-122"/>
                <a:cs typeface="+mn-ea"/>
                <a:sym typeface="Century Gothic" panose="020B0502020202020204" pitchFamily="34" charset="0"/>
              </a:rPr>
              <a:t> </a:t>
            </a:r>
            <a:endParaRPr kumimoji="0" lang="zh-CN" altLang="en-US" sz="2400" b="0" i="0" u="none" strike="noStrike" kern="1200" cap="none" spc="0" normalizeH="0" baseline="0" noProof="0" dirty="0">
              <a:ln>
                <a:noFill/>
              </a:ln>
              <a:solidFill>
                <a:srgbClr val="FFFFFF"/>
              </a:solidFill>
              <a:effectLst/>
              <a:uLnTx/>
              <a:uFillTx/>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9" name="任意多边形: 形状 8"/>
          <p:cNvSpPr/>
          <p:nvPr/>
        </p:nvSpPr>
        <p:spPr>
          <a:xfrm rot="2675650">
            <a:off x="7635411" y="4492410"/>
            <a:ext cx="4719342" cy="6320547"/>
          </a:xfrm>
          <a:custGeom>
            <a:avLst/>
            <a:gdLst>
              <a:gd name="connsiteX0" fmla="*/ 524140 w 4559610"/>
              <a:gd name="connsiteY0" fmla="*/ 518900 h 6106620"/>
              <a:gd name="connsiteX1" fmla="*/ 426811 w 4559610"/>
              <a:gd name="connsiteY1" fmla="*/ 753873 h 6106620"/>
              <a:gd name="connsiteX2" fmla="*/ 426811 w 4559610"/>
              <a:gd name="connsiteY2" fmla="*/ 5518843 h 6106620"/>
              <a:gd name="connsiteX3" fmla="*/ 759114 w 4559610"/>
              <a:gd name="connsiteY3" fmla="*/ 5851146 h 6106620"/>
              <a:gd name="connsiteX4" fmla="*/ 3991578 w 4559610"/>
              <a:gd name="connsiteY4" fmla="*/ 5851146 h 6106620"/>
              <a:gd name="connsiteX5" fmla="*/ 4323881 w 4559610"/>
              <a:gd name="connsiteY5" fmla="*/ 5518843 h 6106620"/>
              <a:gd name="connsiteX6" fmla="*/ 4323881 w 4559610"/>
              <a:gd name="connsiteY6" fmla="*/ 753873 h 6106620"/>
              <a:gd name="connsiteX7" fmla="*/ 3991578 w 4559610"/>
              <a:gd name="connsiteY7" fmla="*/ 421570 h 6106620"/>
              <a:gd name="connsiteX8" fmla="*/ 759114 w 4559610"/>
              <a:gd name="connsiteY8" fmla="*/ 421570 h 6106620"/>
              <a:gd name="connsiteX9" fmla="*/ 524140 w 4559610"/>
              <a:gd name="connsiteY9" fmla="*/ 518900 h 6106620"/>
              <a:gd name="connsiteX10" fmla="*/ 113876 w 4559610"/>
              <a:gd name="connsiteY10" fmla="*/ 113876 h 6106620"/>
              <a:gd name="connsiteX11" fmla="*/ 388798 w 4559610"/>
              <a:gd name="connsiteY11" fmla="*/ 0 h 6106620"/>
              <a:gd name="connsiteX12" fmla="*/ 4170812 w 4559610"/>
              <a:gd name="connsiteY12" fmla="*/ 0 h 6106620"/>
              <a:gd name="connsiteX13" fmla="*/ 4559610 w 4559610"/>
              <a:gd name="connsiteY13" fmla="*/ 388798 h 6106620"/>
              <a:gd name="connsiteX14" fmla="*/ 4559610 w 4559610"/>
              <a:gd name="connsiteY14" fmla="*/ 5717822 h 6106620"/>
              <a:gd name="connsiteX15" fmla="*/ 4170812 w 4559610"/>
              <a:gd name="connsiteY15" fmla="*/ 6106620 h 6106620"/>
              <a:gd name="connsiteX16" fmla="*/ 388798 w 4559610"/>
              <a:gd name="connsiteY16" fmla="*/ 6106620 h 6106620"/>
              <a:gd name="connsiteX17" fmla="*/ 0 w 4559610"/>
              <a:gd name="connsiteY17" fmla="*/ 5717822 h 6106620"/>
              <a:gd name="connsiteX18" fmla="*/ 0 w 4559610"/>
              <a:gd name="connsiteY18" fmla="*/ 388798 h 6106620"/>
              <a:gd name="connsiteX19" fmla="*/ 113876 w 4559610"/>
              <a:gd name="connsiteY19" fmla="*/ 113876 h 6106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59610" h="6106620">
                <a:moveTo>
                  <a:pt x="524140" y="518900"/>
                </a:moveTo>
                <a:cubicBezTo>
                  <a:pt x="464005" y="579035"/>
                  <a:pt x="426811" y="662110"/>
                  <a:pt x="426811" y="753873"/>
                </a:cubicBezTo>
                <a:lnTo>
                  <a:pt x="426811" y="5518843"/>
                </a:lnTo>
                <a:cubicBezTo>
                  <a:pt x="426811" y="5702369"/>
                  <a:pt x="575588" y="5851146"/>
                  <a:pt x="759114" y="5851146"/>
                </a:cubicBezTo>
                <a:lnTo>
                  <a:pt x="3991578" y="5851146"/>
                </a:lnTo>
                <a:cubicBezTo>
                  <a:pt x="4175104" y="5851146"/>
                  <a:pt x="4323881" y="5702369"/>
                  <a:pt x="4323881" y="5518843"/>
                </a:cubicBezTo>
                <a:lnTo>
                  <a:pt x="4323881" y="753873"/>
                </a:lnTo>
                <a:cubicBezTo>
                  <a:pt x="4323881" y="570347"/>
                  <a:pt x="4175104" y="421570"/>
                  <a:pt x="3991578" y="421570"/>
                </a:cubicBezTo>
                <a:lnTo>
                  <a:pt x="759114" y="421570"/>
                </a:lnTo>
                <a:cubicBezTo>
                  <a:pt x="667351" y="421570"/>
                  <a:pt x="584275" y="458765"/>
                  <a:pt x="524140" y="518900"/>
                </a:cubicBezTo>
                <a:close/>
                <a:moveTo>
                  <a:pt x="113876" y="113876"/>
                </a:moveTo>
                <a:cubicBezTo>
                  <a:pt x="184235" y="43518"/>
                  <a:pt x="281435" y="0"/>
                  <a:pt x="388798" y="0"/>
                </a:cubicBezTo>
                <a:lnTo>
                  <a:pt x="4170812" y="0"/>
                </a:lnTo>
                <a:cubicBezTo>
                  <a:pt x="4385539" y="0"/>
                  <a:pt x="4559610" y="174071"/>
                  <a:pt x="4559610" y="388798"/>
                </a:cubicBezTo>
                <a:lnTo>
                  <a:pt x="4559610" y="5717822"/>
                </a:lnTo>
                <a:cubicBezTo>
                  <a:pt x="4559610" y="5932549"/>
                  <a:pt x="4385539" y="6106620"/>
                  <a:pt x="4170812" y="6106620"/>
                </a:cubicBezTo>
                <a:lnTo>
                  <a:pt x="388798" y="6106620"/>
                </a:lnTo>
                <a:cubicBezTo>
                  <a:pt x="174071" y="6106620"/>
                  <a:pt x="0" y="5932549"/>
                  <a:pt x="0" y="5717822"/>
                </a:cubicBezTo>
                <a:lnTo>
                  <a:pt x="0" y="388798"/>
                </a:lnTo>
                <a:cubicBezTo>
                  <a:pt x="0" y="281435"/>
                  <a:pt x="43518" y="184235"/>
                  <a:pt x="113876" y="113876"/>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srgbClr val="FFFFFF"/>
              </a:solidFill>
              <a:effectLst/>
              <a:uLnTx/>
              <a:uFillTx/>
              <a:latin typeface="Century Gothic" panose="020B0502020202020204" pitchFamily="34" charset="0"/>
              <a:ea typeface="inpin culangti" panose="02000000000000000000" pitchFamily="2" charset="-122"/>
              <a:cs typeface="+mn-ea"/>
              <a:sym typeface="Century Gothic" panose="020B0502020202020204" pitchFamily="34" charset="0"/>
            </a:endParaRPr>
          </a:p>
        </p:txBody>
      </p:sp>
      <p:sp>
        <p:nvSpPr>
          <p:cNvPr id="13" name="文本框 12"/>
          <p:cNvSpPr txBox="1"/>
          <p:nvPr/>
        </p:nvSpPr>
        <p:spPr>
          <a:xfrm>
            <a:off x="3743172" y="3449549"/>
            <a:ext cx="5249230" cy="830997"/>
          </a:xfrm>
          <a:prstGeom prst="rect">
            <a:avLst/>
          </a:prstGeom>
          <a:noFill/>
        </p:spPr>
        <p:txBody>
          <a:bodyPr wrap="square" rtlCol="0" anchor="ctr" anchorCtr="0">
            <a:spAutoFit/>
          </a:body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nvGrpSpPr>
          <p:cNvPr id="3" name="组合 2"/>
          <p:cNvGrpSpPr/>
          <p:nvPr/>
        </p:nvGrpSpPr>
        <p:grpSpPr>
          <a:xfrm>
            <a:off x="2575673" y="2125928"/>
            <a:ext cx="4490015" cy="1015663"/>
            <a:chOff x="2575673" y="2125928"/>
            <a:chExt cx="4490015" cy="1015663"/>
          </a:xfrm>
        </p:grpSpPr>
        <p:sp>
          <p:nvSpPr>
            <p:cNvPr id="14" name="矩形 13"/>
            <p:cNvSpPr/>
            <p:nvPr/>
          </p:nvSpPr>
          <p:spPr>
            <a:xfrm>
              <a:off x="2575673" y="2210146"/>
              <a:ext cx="929529" cy="847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grpSp>
          <p:nvGrpSpPr>
            <p:cNvPr id="2" name="组合 1"/>
            <p:cNvGrpSpPr/>
            <p:nvPr/>
          </p:nvGrpSpPr>
          <p:grpSpPr>
            <a:xfrm>
              <a:off x="2617756" y="2125928"/>
              <a:ext cx="4447932" cy="1015663"/>
              <a:chOff x="2617756" y="2125928"/>
              <a:chExt cx="4447932" cy="1015663"/>
            </a:xfrm>
          </p:grpSpPr>
          <p:sp>
            <p:nvSpPr>
              <p:cNvPr id="12" name="文本框 11"/>
              <p:cNvSpPr txBox="1"/>
              <p:nvPr/>
            </p:nvSpPr>
            <p:spPr>
              <a:xfrm>
                <a:off x="3669683" y="2125928"/>
                <a:ext cx="3396005" cy="1015663"/>
              </a:xfrm>
              <a:prstGeom prst="rect">
                <a:avLst/>
              </a:prstGeom>
              <a:noFill/>
            </p:spPr>
            <p:txBody>
              <a:bodyPr wrap="square" rtlCol="0" anchor="ctr" anchorCtr="0">
                <a:spAutoFit/>
              </a:bodyPr>
              <a:lstStyle/>
              <a:p>
                <a:r>
                  <a:rPr lang="zh-CN" altLang="en-US" sz="6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2617756" y="2256952"/>
                <a:ext cx="1125416" cy="830997"/>
              </a:xfrm>
              <a:prstGeom prst="rect">
                <a:avLst/>
              </a:prstGeom>
              <a:noFill/>
            </p:spPr>
            <p:txBody>
              <a:bodyPr wrap="square" rtlCol="0" anchor="ctr" anchorCtr="0">
                <a:spAutoFit/>
              </a:bodyPr>
              <a:lstStyle/>
              <a:p>
                <a:r>
                  <a:rPr lang="en-US" altLang="zh-CN" sz="4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4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66"/>
          <p:cNvCxnSpPr/>
          <p:nvPr/>
        </p:nvCxnSpPr>
        <p:spPr>
          <a:xfrm flipH="1">
            <a:off x="0" y="2784602"/>
            <a:ext cx="12192000" cy="0"/>
          </a:xfrm>
          <a:prstGeom prst="line">
            <a:avLst/>
          </a:prstGeom>
          <a:ln w="1905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73" name="组合 72"/>
          <p:cNvGrpSpPr/>
          <p:nvPr/>
        </p:nvGrpSpPr>
        <p:grpSpPr>
          <a:xfrm>
            <a:off x="972891" y="2073136"/>
            <a:ext cx="1409263" cy="1403093"/>
            <a:chOff x="972891" y="2073136"/>
            <a:chExt cx="1409263" cy="1403093"/>
          </a:xfrm>
        </p:grpSpPr>
        <p:sp>
          <p:nvSpPr>
            <p:cNvPr id="6" name="Oval 4"/>
            <p:cNvSpPr/>
            <p:nvPr/>
          </p:nvSpPr>
          <p:spPr>
            <a:xfrm>
              <a:off x="972891" y="2073136"/>
              <a:ext cx="1409263" cy="1403093"/>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846" tIns="44923" rIns="89846" bIns="44923" rtlCol="0" anchor="ctr"/>
            <a:lstStyle/>
            <a:p>
              <a:pPr algn="ctr"/>
              <a:endParaRPr lang="en-US" sz="2400" dirty="0">
                <a:latin typeface="Arial" panose="020B0604020202020204" pitchFamily="34" charset="0"/>
                <a:ea typeface="微软雅黑" panose="020B0503020204020204" pitchFamily="34" charset="-122"/>
                <a:sym typeface="Arial" panose="020B0604020202020204" pitchFamily="34" charset="0"/>
              </a:endParaRPr>
            </a:p>
          </p:txBody>
        </p:sp>
        <p:sp>
          <p:nvSpPr>
            <p:cNvPr id="33" name="Freeform 143"/>
            <p:cNvSpPr>
              <a:spLocks noEditPoints="1"/>
            </p:cNvSpPr>
            <p:nvPr/>
          </p:nvSpPr>
          <p:spPr bwMode="auto">
            <a:xfrm>
              <a:off x="1425580" y="2548937"/>
              <a:ext cx="513982" cy="471334"/>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89846" tIns="44923" rIns="89846" bIns="44923"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2" name="组合 71"/>
          <p:cNvGrpSpPr/>
          <p:nvPr/>
        </p:nvGrpSpPr>
        <p:grpSpPr>
          <a:xfrm>
            <a:off x="2771595" y="1855441"/>
            <a:ext cx="1846566" cy="1838483"/>
            <a:chOff x="2771595" y="1855441"/>
            <a:chExt cx="1846566" cy="1838483"/>
          </a:xfrm>
        </p:grpSpPr>
        <p:sp>
          <p:nvSpPr>
            <p:cNvPr id="7" name="Oval 8"/>
            <p:cNvSpPr/>
            <p:nvPr/>
          </p:nvSpPr>
          <p:spPr>
            <a:xfrm>
              <a:off x="2771595" y="1855441"/>
              <a:ext cx="1846566" cy="183848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9846" tIns="44923" rIns="89846" bIns="44923" rtlCol="0" anchor="ctr"/>
            <a:lstStyle/>
            <a:p>
              <a:pPr algn="ctr"/>
              <a:endParaRPr lang="en-US" sz="3200" dirty="0">
                <a:latin typeface="Arial" panose="020B0604020202020204" pitchFamily="34" charset="0"/>
                <a:ea typeface="微软雅黑" panose="020B0503020204020204" pitchFamily="34" charset="-122"/>
                <a:sym typeface="Arial" panose="020B0604020202020204" pitchFamily="34" charset="0"/>
              </a:endParaRPr>
            </a:p>
          </p:txBody>
        </p:sp>
        <p:sp>
          <p:nvSpPr>
            <p:cNvPr id="34" name="Freeform 92"/>
            <p:cNvSpPr>
              <a:spLocks noEditPoints="1"/>
            </p:cNvSpPr>
            <p:nvPr/>
          </p:nvSpPr>
          <p:spPr bwMode="auto">
            <a:xfrm>
              <a:off x="3450478" y="2528735"/>
              <a:ext cx="484677" cy="491534"/>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89846" tIns="44923" rIns="89846" bIns="44923"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1" name="组合 70"/>
          <p:cNvGrpSpPr/>
          <p:nvPr/>
        </p:nvGrpSpPr>
        <p:grpSpPr>
          <a:xfrm>
            <a:off x="4964454" y="1648090"/>
            <a:ext cx="2263092" cy="2253183"/>
            <a:chOff x="4964454" y="1648090"/>
            <a:chExt cx="2263092" cy="2253183"/>
          </a:xfrm>
        </p:grpSpPr>
        <p:sp>
          <p:nvSpPr>
            <p:cNvPr id="3" name="Oval 12"/>
            <p:cNvSpPr/>
            <p:nvPr/>
          </p:nvSpPr>
          <p:spPr>
            <a:xfrm>
              <a:off x="4964454" y="1648090"/>
              <a:ext cx="2263092" cy="225318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9846" tIns="44923" rIns="89846" bIns="44923" rtlCol="0" anchor="ctr"/>
            <a:lstStyle/>
            <a:p>
              <a:pPr algn="ctr"/>
              <a:endParaRPr lang="en-US" sz="3200" dirty="0">
                <a:latin typeface="Arial" panose="020B0604020202020204" pitchFamily="34" charset="0"/>
                <a:ea typeface="微软雅黑" panose="020B0503020204020204" pitchFamily="34" charset="-122"/>
                <a:sym typeface="Arial" panose="020B0604020202020204" pitchFamily="34" charset="0"/>
              </a:endParaRPr>
            </a:p>
          </p:txBody>
        </p:sp>
        <p:grpSp>
          <p:nvGrpSpPr>
            <p:cNvPr id="35" name="组合 34"/>
            <p:cNvGrpSpPr/>
            <p:nvPr/>
          </p:nvGrpSpPr>
          <p:grpSpPr>
            <a:xfrm>
              <a:off x="5745061" y="2334307"/>
              <a:ext cx="736368" cy="685962"/>
              <a:chOff x="6661150" y="233363"/>
              <a:chExt cx="320675" cy="300038"/>
            </a:xfrm>
            <a:solidFill>
              <a:schemeClr val="bg1"/>
            </a:solidFill>
          </p:grpSpPr>
          <p:sp>
            <p:nvSpPr>
              <p:cNvPr id="36"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37"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38"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39"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74" name="组合 73"/>
          <p:cNvGrpSpPr/>
          <p:nvPr/>
        </p:nvGrpSpPr>
        <p:grpSpPr>
          <a:xfrm>
            <a:off x="7559456" y="1855441"/>
            <a:ext cx="1846566" cy="1838483"/>
            <a:chOff x="7559456" y="1855441"/>
            <a:chExt cx="1846566" cy="1838483"/>
          </a:xfrm>
        </p:grpSpPr>
        <p:sp>
          <p:nvSpPr>
            <p:cNvPr id="4" name="Oval 16"/>
            <p:cNvSpPr/>
            <p:nvPr/>
          </p:nvSpPr>
          <p:spPr>
            <a:xfrm>
              <a:off x="7559456" y="1855441"/>
              <a:ext cx="1846566" cy="1838483"/>
            </a:xfrm>
            <a:prstGeom prst="ellipse">
              <a:avLst/>
            </a:prstGeom>
            <a:solidFill>
              <a:srgbClr val="333F50"/>
            </a:solidFill>
            <a:ln>
              <a:noFill/>
            </a:ln>
          </p:spPr>
          <p:style>
            <a:lnRef idx="2">
              <a:schemeClr val="accent1">
                <a:shade val="50000"/>
              </a:schemeClr>
            </a:lnRef>
            <a:fillRef idx="1">
              <a:schemeClr val="accent1"/>
            </a:fillRef>
            <a:effectRef idx="0">
              <a:schemeClr val="accent1"/>
            </a:effectRef>
            <a:fontRef idx="minor">
              <a:schemeClr val="lt1"/>
            </a:fontRef>
          </p:style>
          <p:txBody>
            <a:bodyPr lIns="89846" tIns="44923" rIns="89846" bIns="44923" rtlCol="0" anchor="ctr"/>
            <a:lstStyle/>
            <a:p>
              <a:pPr algn="ctr"/>
              <a:endParaRPr lang="en-US" sz="32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0" name="Freeform 140"/>
            <p:cNvSpPr>
              <a:spLocks noEditPoints="1"/>
            </p:cNvSpPr>
            <p:nvPr/>
          </p:nvSpPr>
          <p:spPr bwMode="auto">
            <a:xfrm>
              <a:off x="8228520" y="2517105"/>
              <a:ext cx="505377" cy="503166"/>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89846" tIns="44923" rIns="89846" bIns="44923"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5" name="组合 74"/>
          <p:cNvGrpSpPr/>
          <p:nvPr/>
        </p:nvGrpSpPr>
        <p:grpSpPr>
          <a:xfrm>
            <a:off x="9795462" y="2073136"/>
            <a:ext cx="1409263" cy="1403093"/>
            <a:chOff x="9795462" y="2073136"/>
            <a:chExt cx="1409263" cy="1403093"/>
          </a:xfrm>
        </p:grpSpPr>
        <p:sp>
          <p:nvSpPr>
            <p:cNvPr id="5" name="Oval 19"/>
            <p:cNvSpPr/>
            <p:nvPr/>
          </p:nvSpPr>
          <p:spPr>
            <a:xfrm>
              <a:off x="9795462" y="2073136"/>
              <a:ext cx="1409263" cy="140309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846" tIns="44923" rIns="89846" bIns="44923" rtlCol="0" anchor="ctr"/>
            <a:lstStyle/>
            <a:p>
              <a:pPr algn="ctr"/>
              <a:endParaRPr lang="en-US" sz="2400" dirty="0">
                <a:latin typeface="Arial" panose="020B0604020202020204" pitchFamily="34" charset="0"/>
                <a:ea typeface="微软雅黑" panose="020B0503020204020204" pitchFamily="34" charset="-122"/>
                <a:sym typeface="Arial" panose="020B0604020202020204" pitchFamily="34" charset="0"/>
              </a:endParaRPr>
            </a:p>
          </p:txBody>
        </p:sp>
        <p:grpSp>
          <p:nvGrpSpPr>
            <p:cNvPr id="41" name="组合 40"/>
            <p:cNvGrpSpPr/>
            <p:nvPr/>
          </p:nvGrpSpPr>
          <p:grpSpPr>
            <a:xfrm>
              <a:off x="10276916" y="2587092"/>
              <a:ext cx="446355" cy="433178"/>
              <a:chOff x="8175625" y="987426"/>
              <a:chExt cx="314325" cy="306388"/>
            </a:xfrm>
            <a:solidFill>
              <a:schemeClr val="bg1"/>
            </a:solidFill>
          </p:grpSpPr>
          <p:sp>
            <p:nvSpPr>
              <p:cNvPr id="42" name="Freeform 104"/>
              <p:cNvSpPr/>
              <p:nvPr/>
            </p:nvSpPr>
            <p:spPr bwMode="auto">
              <a:xfrm>
                <a:off x="8258175" y="1144588"/>
                <a:ext cx="42863" cy="98425"/>
              </a:xfrm>
              <a:custGeom>
                <a:avLst/>
                <a:gdLst>
                  <a:gd name="T0" fmla="*/ 11 w 19"/>
                  <a:gd name="T1" fmla="*/ 43 h 43"/>
                  <a:gd name="T2" fmla="*/ 19 w 19"/>
                  <a:gd name="T3" fmla="*/ 43 h 43"/>
                  <a:gd name="T4" fmla="*/ 19 w 19"/>
                  <a:gd name="T5" fmla="*/ 0 h 43"/>
                  <a:gd name="T6" fmla="*/ 12 w 19"/>
                  <a:gd name="T7" fmla="*/ 0 h 43"/>
                  <a:gd name="T8" fmla="*/ 11 w 19"/>
                  <a:gd name="T9" fmla="*/ 4 h 43"/>
                  <a:gd name="T10" fmla="*/ 8 w 19"/>
                  <a:gd name="T11" fmla="*/ 7 h 43"/>
                  <a:gd name="T12" fmla="*/ 4 w 19"/>
                  <a:gd name="T13" fmla="*/ 8 h 43"/>
                  <a:gd name="T14" fmla="*/ 0 w 19"/>
                  <a:gd name="T15" fmla="*/ 9 h 43"/>
                  <a:gd name="T16" fmla="*/ 0 w 19"/>
                  <a:gd name="T17" fmla="*/ 15 h 43"/>
                  <a:gd name="T18" fmla="*/ 11 w 19"/>
                  <a:gd name="T19" fmla="*/ 15 h 43"/>
                  <a:gd name="T20" fmla="*/ 11 w 19"/>
                  <a:gd name="T2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43">
                    <a:moveTo>
                      <a:pt x="11" y="43"/>
                    </a:moveTo>
                    <a:cubicBezTo>
                      <a:pt x="19" y="43"/>
                      <a:pt x="19" y="43"/>
                      <a:pt x="19" y="43"/>
                    </a:cubicBezTo>
                    <a:cubicBezTo>
                      <a:pt x="19" y="0"/>
                      <a:pt x="19" y="0"/>
                      <a:pt x="19" y="0"/>
                    </a:cubicBezTo>
                    <a:cubicBezTo>
                      <a:pt x="12" y="0"/>
                      <a:pt x="12" y="0"/>
                      <a:pt x="12" y="0"/>
                    </a:cubicBezTo>
                    <a:cubicBezTo>
                      <a:pt x="12" y="2"/>
                      <a:pt x="12" y="3"/>
                      <a:pt x="11" y="4"/>
                    </a:cubicBezTo>
                    <a:cubicBezTo>
                      <a:pt x="10" y="5"/>
                      <a:pt x="9" y="6"/>
                      <a:pt x="8" y="7"/>
                    </a:cubicBezTo>
                    <a:cubicBezTo>
                      <a:pt x="7" y="8"/>
                      <a:pt x="6" y="8"/>
                      <a:pt x="4" y="8"/>
                    </a:cubicBezTo>
                    <a:cubicBezTo>
                      <a:pt x="3" y="9"/>
                      <a:pt x="1" y="9"/>
                      <a:pt x="0" y="9"/>
                    </a:cubicBezTo>
                    <a:cubicBezTo>
                      <a:pt x="0" y="15"/>
                      <a:pt x="0" y="15"/>
                      <a:pt x="0" y="15"/>
                    </a:cubicBezTo>
                    <a:cubicBezTo>
                      <a:pt x="11" y="15"/>
                      <a:pt x="11" y="15"/>
                      <a:pt x="11" y="15"/>
                    </a:cubicBezTo>
                    <a:lnTo>
                      <a:pt x="11"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43" name="Freeform 105"/>
              <p:cNvSpPr/>
              <p:nvPr/>
            </p:nvSpPr>
            <p:spPr bwMode="auto">
              <a:xfrm>
                <a:off x="8324850" y="1144588"/>
                <a:ext cx="71438" cy="98425"/>
              </a:xfrm>
              <a:custGeom>
                <a:avLst/>
                <a:gdLst>
                  <a:gd name="T0" fmla="*/ 21 w 31"/>
                  <a:gd name="T1" fmla="*/ 34 h 43"/>
                  <a:gd name="T2" fmla="*/ 18 w 31"/>
                  <a:gd name="T3" fmla="*/ 36 h 43"/>
                  <a:gd name="T4" fmla="*/ 15 w 31"/>
                  <a:gd name="T5" fmla="*/ 36 h 43"/>
                  <a:gd name="T6" fmla="*/ 11 w 31"/>
                  <a:gd name="T7" fmla="*/ 35 h 43"/>
                  <a:gd name="T8" fmla="*/ 8 w 31"/>
                  <a:gd name="T9" fmla="*/ 30 h 43"/>
                  <a:gd name="T10" fmla="*/ 0 w 31"/>
                  <a:gd name="T11" fmla="*/ 30 h 43"/>
                  <a:gd name="T12" fmla="*/ 1 w 31"/>
                  <a:gd name="T13" fmla="*/ 36 h 43"/>
                  <a:gd name="T14" fmla="*/ 5 w 31"/>
                  <a:gd name="T15" fmla="*/ 40 h 43"/>
                  <a:gd name="T16" fmla="*/ 10 w 31"/>
                  <a:gd name="T17" fmla="*/ 43 h 43"/>
                  <a:gd name="T18" fmla="*/ 15 w 31"/>
                  <a:gd name="T19" fmla="*/ 43 h 43"/>
                  <a:gd name="T20" fmla="*/ 22 w 31"/>
                  <a:gd name="T21" fmla="*/ 42 h 43"/>
                  <a:gd name="T22" fmla="*/ 27 w 31"/>
                  <a:gd name="T23" fmla="*/ 39 h 43"/>
                  <a:gd name="T24" fmla="*/ 30 w 31"/>
                  <a:gd name="T25" fmla="*/ 34 h 43"/>
                  <a:gd name="T26" fmla="*/ 31 w 31"/>
                  <a:gd name="T27" fmla="*/ 28 h 43"/>
                  <a:gd name="T28" fmla="*/ 30 w 31"/>
                  <a:gd name="T29" fmla="*/ 23 h 43"/>
                  <a:gd name="T30" fmla="*/ 28 w 31"/>
                  <a:gd name="T31" fmla="*/ 18 h 43"/>
                  <a:gd name="T32" fmla="*/ 24 w 31"/>
                  <a:gd name="T33" fmla="*/ 15 h 43"/>
                  <a:gd name="T34" fmla="*/ 18 w 31"/>
                  <a:gd name="T35" fmla="*/ 14 h 43"/>
                  <a:gd name="T36" fmla="*/ 14 w 31"/>
                  <a:gd name="T37" fmla="*/ 14 h 43"/>
                  <a:gd name="T38" fmla="*/ 10 w 31"/>
                  <a:gd name="T39" fmla="*/ 17 h 43"/>
                  <a:gd name="T40" fmla="*/ 10 w 31"/>
                  <a:gd name="T41" fmla="*/ 17 h 43"/>
                  <a:gd name="T42" fmla="*/ 11 w 31"/>
                  <a:gd name="T43" fmla="*/ 7 h 43"/>
                  <a:gd name="T44" fmla="*/ 29 w 31"/>
                  <a:gd name="T45" fmla="*/ 7 h 43"/>
                  <a:gd name="T46" fmla="*/ 29 w 31"/>
                  <a:gd name="T47" fmla="*/ 0 h 43"/>
                  <a:gd name="T48" fmla="*/ 5 w 31"/>
                  <a:gd name="T49" fmla="*/ 0 h 43"/>
                  <a:gd name="T50" fmla="*/ 1 w 31"/>
                  <a:gd name="T51" fmla="*/ 24 h 43"/>
                  <a:gd name="T52" fmla="*/ 9 w 31"/>
                  <a:gd name="T53" fmla="*/ 24 h 43"/>
                  <a:gd name="T54" fmla="*/ 12 w 31"/>
                  <a:gd name="T55" fmla="*/ 21 h 43"/>
                  <a:gd name="T56" fmla="*/ 15 w 31"/>
                  <a:gd name="T57" fmla="*/ 20 h 43"/>
                  <a:gd name="T58" fmla="*/ 18 w 31"/>
                  <a:gd name="T59" fmla="*/ 21 h 43"/>
                  <a:gd name="T60" fmla="*/ 21 w 31"/>
                  <a:gd name="T61" fmla="*/ 23 h 43"/>
                  <a:gd name="T62" fmla="*/ 22 w 31"/>
                  <a:gd name="T63" fmla="*/ 25 h 43"/>
                  <a:gd name="T64" fmla="*/ 23 w 31"/>
                  <a:gd name="T65" fmla="*/ 28 h 43"/>
                  <a:gd name="T66" fmla="*/ 22 w 31"/>
                  <a:gd name="T67" fmla="*/ 31 h 43"/>
                  <a:gd name="T68" fmla="*/ 21 w 31"/>
                  <a:gd name="T69"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 h="43">
                    <a:moveTo>
                      <a:pt x="21" y="34"/>
                    </a:moveTo>
                    <a:cubicBezTo>
                      <a:pt x="20" y="35"/>
                      <a:pt x="19" y="35"/>
                      <a:pt x="18" y="36"/>
                    </a:cubicBezTo>
                    <a:cubicBezTo>
                      <a:pt x="17" y="36"/>
                      <a:pt x="16" y="36"/>
                      <a:pt x="15" y="36"/>
                    </a:cubicBezTo>
                    <a:cubicBezTo>
                      <a:pt x="13" y="36"/>
                      <a:pt x="12" y="36"/>
                      <a:pt x="11" y="35"/>
                    </a:cubicBezTo>
                    <a:cubicBezTo>
                      <a:pt x="9" y="34"/>
                      <a:pt x="9" y="32"/>
                      <a:pt x="8" y="30"/>
                    </a:cubicBezTo>
                    <a:cubicBezTo>
                      <a:pt x="0" y="30"/>
                      <a:pt x="0" y="30"/>
                      <a:pt x="0" y="30"/>
                    </a:cubicBezTo>
                    <a:cubicBezTo>
                      <a:pt x="0" y="32"/>
                      <a:pt x="0" y="34"/>
                      <a:pt x="1" y="36"/>
                    </a:cubicBezTo>
                    <a:cubicBezTo>
                      <a:pt x="2" y="38"/>
                      <a:pt x="3" y="39"/>
                      <a:pt x="5" y="40"/>
                    </a:cubicBezTo>
                    <a:cubicBezTo>
                      <a:pt x="6" y="41"/>
                      <a:pt x="8" y="42"/>
                      <a:pt x="10" y="43"/>
                    </a:cubicBezTo>
                    <a:cubicBezTo>
                      <a:pt x="11" y="43"/>
                      <a:pt x="13" y="43"/>
                      <a:pt x="15" y="43"/>
                    </a:cubicBezTo>
                    <a:cubicBezTo>
                      <a:pt x="18" y="43"/>
                      <a:pt x="20" y="43"/>
                      <a:pt x="22" y="42"/>
                    </a:cubicBezTo>
                    <a:cubicBezTo>
                      <a:pt x="23" y="42"/>
                      <a:pt x="25" y="41"/>
                      <a:pt x="27" y="39"/>
                    </a:cubicBezTo>
                    <a:cubicBezTo>
                      <a:pt x="28" y="38"/>
                      <a:pt x="29" y="36"/>
                      <a:pt x="30" y="34"/>
                    </a:cubicBezTo>
                    <a:cubicBezTo>
                      <a:pt x="31" y="32"/>
                      <a:pt x="31" y="30"/>
                      <a:pt x="31" y="28"/>
                    </a:cubicBezTo>
                    <a:cubicBezTo>
                      <a:pt x="31" y="26"/>
                      <a:pt x="31" y="24"/>
                      <a:pt x="30" y="23"/>
                    </a:cubicBezTo>
                    <a:cubicBezTo>
                      <a:pt x="30" y="21"/>
                      <a:pt x="29" y="19"/>
                      <a:pt x="28" y="18"/>
                    </a:cubicBezTo>
                    <a:cubicBezTo>
                      <a:pt x="27" y="17"/>
                      <a:pt x="25" y="16"/>
                      <a:pt x="24" y="15"/>
                    </a:cubicBezTo>
                    <a:cubicBezTo>
                      <a:pt x="22" y="14"/>
                      <a:pt x="20" y="14"/>
                      <a:pt x="18" y="14"/>
                    </a:cubicBezTo>
                    <a:cubicBezTo>
                      <a:pt x="16" y="14"/>
                      <a:pt x="15" y="14"/>
                      <a:pt x="14" y="14"/>
                    </a:cubicBezTo>
                    <a:cubicBezTo>
                      <a:pt x="12" y="15"/>
                      <a:pt x="11" y="16"/>
                      <a:pt x="10" y="17"/>
                    </a:cubicBezTo>
                    <a:cubicBezTo>
                      <a:pt x="10" y="17"/>
                      <a:pt x="10" y="17"/>
                      <a:pt x="10" y="17"/>
                    </a:cubicBezTo>
                    <a:cubicBezTo>
                      <a:pt x="11" y="7"/>
                      <a:pt x="11" y="7"/>
                      <a:pt x="11" y="7"/>
                    </a:cubicBezTo>
                    <a:cubicBezTo>
                      <a:pt x="29" y="7"/>
                      <a:pt x="29" y="7"/>
                      <a:pt x="29" y="7"/>
                    </a:cubicBezTo>
                    <a:cubicBezTo>
                      <a:pt x="29" y="0"/>
                      <a:pt x="29" y="0"/>
                      <a:pt x="29" y="0"/>
                    </a:cubicBezTo>
                    <a:cubicBezTo>
                      <a:pt x="5" y="0"/>
                      <a:pt x="5" y="0"/>
                      <a:pt x="5" y="0"/>
                    </a:cubicBezTo>
                    <a:cubicBezTo>
                      <a:pt x="1" y="24"/>
                      <a:pt x="1" y="24"/>
                      <a:pt x="1" y="24"/>
                    </a:cubicBezTo>
                    <a:cubicBezTo>
                      <a:pt x="9" y="24"/>
                      <a:pt x="9" y="24"/>
                      <a:pt x="9" y="24"/>
                    </a:cubicBezTo>
                    <a:cubicBezTo>
                      <a:pt x="10" y="22"/>
                      <a:pt x="11" y="22"/>
                      <a:pt x="12" y="21"/>
                    </a:cubicBezTo>
                    <a:cubicBezTo>
                      <a:pt x="13" y="21"/>
                      <a:pt x="14" y="20"/>
                      <a:pt x="15" y="20"/>
                    </a:cubicBezTo>
                    <a:cubicBezTo>
                      <a:pt x="16" y="20"/>
                      <a:pt x="18" y="20"/>
                      <a:pt x="18" y="21"/>
                    </a:cubicBezTo>
                    <a:cubicBezTo>
                      <a:pt x="19" y="21"/>
                      <a:pt x="20" y="22"/>
                      <a:pt x="21" y="23"/>
                    </a:cubicBezTo>
                    <a:cubicBezTo>
                      <a:pt x="21" y="23"/>
                      <a:pt x="22" y="24"/>
                      <a:pt x="22" y="25"/>
                    </a:cubicBezTo>
                    <a:cubicBezTo>
                      <a:pt x="23" y="26"/>
                      <a:pt x="23" y="27"/>
                      <a:pt x="23" y="28"/>
                    </a:cubicBezTo>
                    <a:cubicBezTo>
                      <a:pt x="23" y="29"/>
                      <a:pt x="22" y="30"/>
                      <a:pt x="22" y="31"/>
                    </a:cubicBezTo>
                    <a:cubicBezTo>
                      <a:pt x="22" y="32"/>
                      <a:pt x="21" y="33"/>
                      <a:pt x="21"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44" name="Freeform 106"/>
              <p:cNvSpPr/>
              <p:nvPr/>
            </p:nvSpPr>
            <p:spPr bwMode="auto">
              <a:xfrm>
                <a:off x="8232775"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45" name="Freeform 107"/>
              <p:cNvSpPr/>
              <p:nvPr/>
            </p:nvSpPr>
            <p:spPr bwMode="auto">
              <a:xfrm>
                <a:off x="8396288"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46" name="Freeform 108"/>
              <p:cNvSpPr>
                <a:spLocks noEditPoints="1"/>
              </p:cNvSpPr>
              <p:nvPr/>
            </p:nvSpPr>
            <p:spPr bwMode="auto">
              <a:xfrm>
                <a:off x="8175625" y="1012826"/>
                <a:ext cx="314325" cy="280988"/>
              </a:xfrm>
              <a:custGeom>
                <a:avLst/>
                <a:gdLst>
                  <a:gd name="T0" fmla="*/ 121 w 137"/>
                  <a:gd name="T1" fmla="*/ 0 h 122"/>
                  <a:gd name="T2" fmla="*/ 117 w 137"/>
                  <a:gd name="T3" fmla="*/ 0 h 122"/>
                  <a:gd name="T4" fmla="*/ 117 w 137"/>
                  <a:gd name="T5" fmla="*/ 14 h 122"/>
                  <a:gd name="T6" fmla="*/ 109 w 137"/>
                  <a:gd name="T7" fmla="*/ 23 h 122"/>
                  <a:gd name="T8" fmla="*/ 99 w 137"/>
                  <a:gd name="T9" fmla="*/ 23 h 122"/>
                  <a:gd name="T10" fmla="*/ 90 w 137"/>
                  <a:gd name="T11" fmla="*/ 14 h 122"/>
                  <a:gd name="T12" fmla="*/ 90 w 137"/>
                  <a:gd name="T13" fmla="*/ 0 h 122"/>
                  <a:gd name="T14" fmla="*/ 46 w 137"/>
                  <a:gd name="T15" fmla="*/ 0 h 122"/>
                  <a:gd name="T16" fmla="*/ 46 w 137"/>
                  <a:gd name="T17" fmla="*/ 14 h 122"/>
                  <a:gd name="T18" fmla="*/ 38 w 137"/>
                  <a:gd name="T19" fmla="*/ 23 h 122"/>
                  <a:gd name="T20" fmla="*/ 28 w 137"/>
                  <a:gd name="T21" fmla="*/ 23 h 122"/>
                  <a:gd name="T22" fmla="*/ 20 w 137"/>
                  <a:gd name="T23" fmla="*/ 14 h 122"/>
                  <a:gd name="T24" fmla="*/ 20 w 137"/>
                  <a:gd name="T25" fmla="*/ 0 h 122"/>
                  <a:gd name="T26" fmla="*/ 16 w 137"/>
                  <a:gd name="T27" fmla="*/ 0 h 122"/>
                  <a:gd name="T28" fmla="*/ 0 w 137"/>
                  <a:gd name="T29" fmla="*/ 16 h 122"/>
                  <a:gd name="T30" fmla="*/ 0 w 137"/>
                  <a:gd name="T31" fmla="*/ 46 h 122"/>
                  <a:gd name="T32" fmla="*/ 0 w 137"/>
                  <a:gd name="T33" fmla="*/ 106 h 122"/>
                  <a:gd name="T34" fmla="*/ 16 w 137"/>
                  <a:gd name="T35" fmla="*/ 122 h 122"/>
                  <a:gd name="T36" fmla="*/ 121 w 137"/>
                  <a:gd name="T37" fmla="*/ 122 h 122"/>
                  <a:gd name="T38" fmla="*/ 137 w 137"/>
                  <a:gd name="T39" fmla="*/ 106 h 122"/>
                  <a:gd name="T40" fmla="*/ 137 w 137"/>
                  <a:gd name="T41" fmla="*/ 46 h 122"/>
                  <a:gd name="T42" fmla="*/ 137 w 137"/>
                  <a:gd name="T43" fmla="*/ 16 h 122"/>
                  <a:gd name="T44" fmla="*/ 121 w 137"/>
                  <a:gd name="T45" fmla="*/ 0 h 122"/>
                  <a:gd name="T46" fmla="*/ 127 w 137"/>
                  <a:gd name="T47" fmla="*/ 106 h 122"/>
                  <a:gd name="T48" fmla="*/ 121 w 137"/>
                  <a:gd name="T49" fmla="*/ 112 h 122"/>
                  <a:gd name="T50" fmla="*/ 16 w 137"/>
                  <a:gd name="T51" fmla="*/ 112 h 122"/>
                  <a:gd name="T52" fmla="*/ 10 w 137"/>
                  <a:gd name="T53" fmla="*/ 106 h 122"/>
                  <a:gd name="T54" fmla="*/ 10 w 137"/>
                  <a:gd name="T55" fmla="*/ 46 h 122"/>
                  <a:gd name="T56" fmla="*/ 127 w 137"/>
                  <a:gd name="T57" fmla="*/ 46 h 122"/>
                  <a:gd name="T58" fmla="*/ 127 w 137"/>
                  <a:gd name="T59" fmla="*/ 10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22">
                    <a:moveTo>
                      <a:pt x="121" y="0"/>
                    </a:moveTo>
                    <a:cubicBezTo>
                      <a:pt x="117" y="0"/>
                      <a:pt x="117" y="0"/>
                      <a:pt x="117" y="0"/>
                    </a:cubicBezTo>
                    <a:cubicBezTo>
                      <a:pt x="117" y="14"/>
                      <a:pt x="117" y="14"/>
                      <a:pt x="117" y="14"/>
                    </a:cubicBezTo>
                    <a:cubicBezTo>
                      <a:pt x="117" y="19"/>
                      <a:pt x="113" y="23"/>
                      <a:pt x="109" y="23"/>
                    </a:cubicBezTo>
                    <a:cubicBezTo>
                      <a:pt x="99" y="23"/>
                      <a:pt x="99" y="23"/>
                      <a:pt x="99" y="23"/>
                    </a:cubicBezTo>
                    <a:cubicBezTo>
                      <a:pt x="94" y="23"/>
                      <a:pt x="90" y="19"/>
                      <a:pt x="90" y="14"/>
                    </a:cubicBezTo>
                    <a:cubicBezTo>
                      <a:pt x="90" y="0"/>
                      <a:pt x="90" y="0"/>
                      <a:pt x="90" y="0"/>
                    </a:cubicBezTo>
                    <a:cubicBezTo>
                      <a:pt x="46" y="0"/>
                      <a:pt x="46" y="0"/>
                      <a:pt x="46" y="0"/>
                    </a:cubicBezTo>
                    <a:cubicBezTo>
                      <a:pt x="46" y="14"/>
                      <a:pt x="46" y="14"/>
                      <a:pt x="46" y="14"/>
                    </a:cubicBezTo>
                    <a:cubicBezTo>
                      <a:pt x="46" y="19"/>
                      <a:pt x="42" y="23"/>
                      <a:pt x="38" y="23"/>
                    </a:cubicBezTo>
                    <a:cubicBezTo>
                      <a:pt x="28" y="23"/>
                      <a:pt x="28" y="23"/>
                      <a:pt x="28" y="23"/>
                    </a:cubicBezTo>
                    <a:cubicBezTo>
                      <a:pt x="23" y="23"/>
                      <a:pt x="20" y="19"/>
                      <a:pt x="20" y="14"/>
                    </a:cubicBezTo>
                    <a:cubicBezTo>
                      <a:pt x="20" y="0"/>
                      <a:pt x="20" y="0"/>
                      <a:pt x="20" y="0"/>
                    </a:cubicBezTo>
                    <a:cubicBezTo>
                      <a:pt x="16" y="0"/>
                      <a:pt x="16" y="0"/>
                      <a:pt x="16" y="0"/>
                    </a:cubicBezTo>
                    <a:cubicBezTo>
                      <a:pt x="7" y="0"/>
                      <a:pt x="0" y="7"/>
                      <a:pt x="0" y="16"/>
                    </a:cubicBezTo>
                    <a:cubicBezTo>
                      <a:pt x="0" y="46"/>
                      <a:pt x="0" y="46"/>
                      <a:pt x="0" y="46"/>
                    </a:cubicBezTo>
                    <a:cubicBezTo>
                      <a:pt x="0" y="106"/>
                      <a:pt x="0" y="106"/>
                      <a:pt x="0" y="106"/>
                    </a:cubicBezTo>
                    <a:cubicBezTo>
                      <a:pt x="0" y="115"/>
                      <a:pt x="7" y="122"/>
                      <a:pt x="16" y="122"/>
                    </a:cubicBezTo>
                    <a:cubicBezTo>
                      <a:pt x="121" y="122"/>
                      <a:pt x="121" y="122"/>
                      <a:pt x="121" y="122"/>
                    </a:cubicBezTo>
                    <a:cubicBezTo>
                      <a:pt x="129" y="122"/>
                      <a:pt x="137" y="115"/>
                      <a:pt x="137" y="106"/>
                    </a:cubicBezTo>
                    <a:cubicBezTo>
                      <a:pt x="137" y="46"/>
                      <a:pt x="137" y="46"/>
                      <a:pt x="137" y="46"/>
                    </a:cubicBezTo>
                    <a:cubicBezTo>
                      <a:pt x="137" y="16"/>
                      <a:pt x="137" y="16"/>
                      <a:pt x="137" y="16"/>
                    </a:cubicBezTo>
                    <a:cubicBezTo>
                      <a:pt x="137" y="7"/>
                      <a:pt x="129" y="0"/>
                      <a:pt x="121" y="0"/>
                    </a:cubicBezTo>
                    <a:close/>
                    <a:moveTo>
                      <a:pt x="127" y="106"/>
                    </a:moveTo>
                    <a:cubicBezTo>
                      <a:pt x="127" y="109"/>
                      <a:pt x="124" y="112"/>
                      <a:pt x="121" y="112"/>
                    </a:cubicBezTo>
                    <a:cubicBezTo>
                      <a:pt x="16" y="112"/>
                      <a:pt x="16" y="112"/>
                      <a:pt x="16" y="112"/>
                    </a:cubicBezTo>
                    <a:cubicBezTo>
                      <a:pt x="13" y="112"/>
                      <a:pt x="10" y="109"/>
                      <a:pt x="10" y="106"/>
                    </a:cubicBezTo>
                    <a:cubicBezTo>
                      <a:pt x="10" y="46"/>
                      <a:pt x="10" y="46"/>
                      <a:pt x="10" y="46"/>
                    </a:cubicBezTo>
                    <a:cubicBezTo>
                      <a:pt x="127" y="46"/>
                      <a:pt x="127" y="46"/>
                      <a:pt x="127" y="46"/>
                    </a:cubicBezTo>
                    <a:lnTo>
                      <a:pt x="127" y="1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61" name="组合 60"/>
          <p:cNvGrpSpPr/>
          <p:nvPr/>
        </p:nvGrpSpPr>
        <p:grpSpPr>
          <a:xfrm>
            <a:off x="772698" y="4596305"/>
            <a:ext cx="1784276" cy="854631"/>
            <a:chOff x="448916" y="3869477"/>
            <a:chExt cx="1784276" cy="854631"/>
          </a:xfrm>
        </p:grpSpPr>
        <p:sp>
          <p:nvSpPr>
            <p:cNvPr id="51" name="TextBox 187"/>
            <p:cNvSpPr txBox="1"/>
            <p:nvPr/>
          </p:nvSpPr>
          <p:spPr>
            <a:xfrm>
              <a:off x="448916" y="3869477"/>
              <a:ext cx="1784276" cy="461665"/>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p>
          </p:txBody>
        </p:sp>
        <p:sp>
          <p:nvSpPr>
            <p:cNvPr id="52" name="TextBox 188"/>
            <p:cNvSpPr txBox="1"/>
            <p:nvPr/>
          </p:nvSpPr>
          <p:spPr>
            <a:xfrm>
              <a:off x="565842" y="4385554"/>
              <a:ext cx="1550424" cy="338554"/>
            </a:xfrm>
            <a:prstGeom prst="rect">
              <a:avLst/>
            </a:prstGeom>
            <a:noFill/>
          </p:spPr>
          <p:txBody>
            <a:bodyPr wrap="square" rtlCol="0">
              <a:spAutoFit/>
            </a:bodyPr>
            <a:lstStyle/>
            <a:p>
              <a:pPr algn="ctr"/>
              <a:r>
                <a:rPr lang="zh-CN" altLang="en-US" sz="1600"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输入简要内容</a:t>
              </a: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62" name="组合 61"/>
          <p:cNvGrpSpPr/>
          <p:nvPr/>
        </p:nvGrpSpPr>
        <p:grpSpPr>
          <a:xfrm>
            <a:off x="2638758" y="4596305"/>
            <a:ext cx="2158026" cy="854631"/>
            <a:chOff x="2737248" y="3869477"/>
            <a:chExt cx="2158026" cy="854631"/>
          </a:xfrm>
        </p:grpSpPr>
        <p:sp>
          <p:nvSpPr>
            <p:cNvPr id="53" name="TextBox 192"/>
            <p:cNvSpPr txBox="1"/>
            <p:nvPr/>
          </p:nvSpPr>
          <p:spPr>
            <a:xfrm>
              <a:off x="2737248" y="3869477"/>
              <a:ext cx="2158026" cy="461665"/>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p>
          </p:txBody>
        </p:sp>
        <p:sp>
          <p:nvSpPr>
            <p:cNvPr id="56" name="TextBox 188"/>
            <p:cNvSpPr txBox="1"/>
            <p:nvPr/>
          </p:nvSpPr>
          <p:spPr>
            <a:xfrm>
              <a:off x="3041049" y="4385554"/>
              <a:ext cx="1550424" cy="338554"/>
            </a:xfrm>
            <a:prstGeom prst="rect">
              <a:avLst/>
            </a:prstGeom>
            <a:noFill/>
          </p:spPr>
          <p:txBody>
            <a:bodyPr wrap="square" rtlCol="0">
              <a:spAutoFit/>
            </a:bodyPr>
            <a:lstStyle/>
            <a:p>
              <a:pPr algn="ctr"/>
              <a:r>
                <a:rPr lang="zh-CN" altLang="en-US" sz="1600"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输入简要内容</a:t>
              </a: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63" name="组合 62"/>
          <p:cNvGrpSpPr/>
          <p:nvPr/>
        </p:nvGrpSpPr>
        <p:grpSpPr>
          <a:xfrm>
            <a:off x="4878568" y="4596305"/>
            <a:ext cx="2158026" cy="854631"/>
            <a:chOff x="5185520" y="3869477"/>
            <a:chExt cx="2158026" cy="854631"/>
          </a:xfrm>
        </p:grpSpPr>
        <p:sp>
          <p:nvSpPr>
            <p:cNvPr id="54" name="TextBox 197"/>
            <p:cNvSpPr txBox="1"/>
            <p:nvPr/>
          </p:nvSpPr>
          <p:spPr>
            <a:xfrm>
              <a:off x="5185520" y="3869477"/>
              <a:ext cx="2158026" cy="461665"/>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p>
          </p:txBody>
        </p:sp>
        <p:sp>
          <p:nvSpPr>
            <p:cNvPr id="57" name="TextBox 188"/>
            <p:cNvSpPr txBox="1"/>
            <p:nvPr/>
          </p:nvSpPr>
          <p:spPr>
            <a:xfrm>
              <a:off x="5489321" y="4385554"/>
              <a:ext cx="1550424" cy="338554"/>
            </a:xfrm>
            <a:prstGeom prst="rect">
              <a:avLst/>
            </a:prstGeom>
            <a:noFill/>
          </p:spPr>
          <p:txBody>
            <a:bodyPr wrap="square" rtlCol="0">
              <a:spAutoFit/>
            </a:bodyPr>
            <a:lstStyle/>
            <a:p>
              <a:pPr algn="ctr"/>
              <a:r>
                <a:rPr lang="zh-CN" altLang="en-US" sz="1600"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输入简要内容</a:t>
              </a: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64" name="组合 63"/>
          <p:cNvGrpSpPr/>
          <p:nvPr/>
        </p:nvGrpSpPr>
        <p:grpSpPr>
          <a:xfrm>
            <a:off x="7118378" y="4596305"/>
            <a:ext cx="2158026" cy="854631"/>
            <a:chOff x="7563998" y="3869477"/>
            <a:chExt cx="2158026" cy="854631"/>
          </a:xfrm>
        </p:grpSpPr>
        <p:sp>
          <p:nvSpPr>
            <p:cNvPr id="55" name="TextBox 204"/>
            <p:cNvSpPr txBox="1"/>
            <p:nvPr/>
          </p:nvSpPr>
          <p:spPr>
            <a:xfrm>
              <a:off x="7563998" y="3869477"/>
              <a:ext cx="2158026" cy="461665"/>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p>
          </p:txBody>
        </p:sp>
        <p:sp>
          <p:nvSpPr>
            <p:cNvPr id="58" name="TextBox 188"/>
            <p:cNvSpPr txBox="1"/>
            <p:nvPr/>
          </p:nvSpPr>
          <p:spPr>
            <a:xfrm>
              <a:off x="7867799" y="4385554"/>
              <a:ext cx="1550424" cy="338554"/>
            </a:xfrm>
            <a:prstGeom prst="rect">
              <a:avLst/>
            </a:prstGeom>
            <a:noFill/>
          </p:spPr>
          <p:txBody>
            <a:bodyPr wrap="square" rtlCol="0">
              <a:spAutoFit/>
            </a:bodyPr>
            <a:lstStyle/>
            <a:p>
              <a:pPr algn="ctr"/>
              <a:r>
                <a:rPr lang="zh-CN" altLang="en-US" sz="1600"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输入简要内容</a:t>
              </a: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65" name="组合 64"/>
          <p:cNvGrpSpPr/>
          <p:nvPr/>
        </p:nvGrpSpPr>
        <p:grpSpPr>
          <a:xfrm>
            <a:off x="9358188" y="4596305"/>
            <a:ext cx="2158026" cy="854631"/>
            <a:chOff x="9670774" y="3869477"/>
            <a:chExt cx="2158026" cy="854631"/>
          </a:xfrm>
        </p:grpSpPr>
        <p:sp>
          <p:nvSpPr>
            <p:cNvPr id="59" name="TextBox 204"/>
            <p:cNvSpPr txBox="1"/>
            <p:nvPr/>
          </p:nvSpPr>
          <p:spPr>
            <a:xfrm>
              <a:off x="9670774" y="3869477"/>
              <a:ext cx="2158026" cy="461665"/>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p>
          </p:txBody>
        </p:sp>
        <p:sp>
          <p:nvSpPr>
            <p:cNvPr id="60" name="TextBox 188"/>
            <p:cNvSpPr txBox="1"/>
            <p:nvPr/>
          </p:nvSpPr>
          <p:spPr>
            <a:xfrm>
              <a:off x="9974575" y="4385554"/>
              <a:ext cx="1550424" cy="338554"/>
            </a:xfrm>
            <a:prstGeom prst="rect">
              <a:avLst/>
            </a:prstGeom>
            <a:noFill/>
          </p:spPr>
          <p:txBody>
            <a:bodyPr wrap="square" rtlCol="0">
              <a:spAutoFit/>
            </a:bodyPr>
            <a:lstStyle/>
            <a:p>
              <a:pPr algn="ctr"/>
              <a:r>
                <a:rPr lang="zh-CN" altLang="en-US" sz="1600"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输入简要内容</a:t>
              </a: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67" name="组合 66"/>
          <p:cNvGrpSpPr/>
          <p:nvPr/>
        </p:nvGrpSpPr>
        <p:grpSpPr>
          <a:xfrm>
            <a:off x="170823" y="215616"/>
            <a:ext cx="6536180" cy="523220"/>
            <a:chOff x="170823" y="215616"/>
            <a:chExt cx="6536180" cy="523220"/>
          </a:xfrm>
        </p:grpSpPr>
        <p:sp>
          <p:nvSpPr>
            <p:cNvPr id="68" name="文本框 67"/>
            <p:cNvSpPr txBox="1"/>
            <p:nvPr/>
          </p:nvSpPr>
          <p:spPr>
            <a:xfrm>
              <a:off x="527387" y="215616"/>
              <a:ext cx="6179616" cy="523220"/>
            </a:xfrm>
            <a:prstGeom prst="rect">
              <a:avLst/>
            </a:prstGeom>
            <a:noFill/>
          </p:spPr>
          <p:txBody>
            <a:bodyPr wrap="square" rtlCol="0" anchor="ctr" anchorCtr="0">
              <a:spAutoFit/>
            </a:bodyPr>
            <a:lstStyle/>
            <a:p>
              <a:r>
                <a:rPr lang="zh-CN" altLang="en-US" sz="2800" b="1"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p:txBody>
        </p:sp>
        <p:sp>
          <p:nvSpPr>
            <p:cNvPr id="69" name="矩形 68"/>
            <p:cNvSpPr/>
            <p:nvPr/>
          </p:nvSpPr>
          <p:spPr>
            <a:xfrm>
              <a:off x="170823" y="286555"/>
              <a:ext cx="221063"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a:off x="452177" y="286555"/>
              <a:ext cx="56866"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randombar(horizontal)">
                                      <p:cBhvr>
                                        <p:cTn id="16" dur="500"/>
                                        <p:tgtEl>
                                          <p:spTgt spid="71"/>
                                        </p:tgtEl>
                                      </p:cBhvr>
                                    </p:animEffect>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63"/>
                                        </p:tgtEl>
                                        <p:attrNameLst>
                                          <p:attrName>style.visibility</p:attrName>
                                        </p:attrNameLst>
                                      </p:cBhvr>
                                      <p:to>
                                        <p:strVal val="visible"/>
                                      </p:to>
                                    </p:set>
                                    <p:anim calcmode="lin" valueType="num">
                                      <p:cBhvr additive="base">
                                        <p:cTn id="20" dur="500" fill="hold"/>
                                        <p:tgtEl>
                                          <p:spTgt spid="63"/>
                                        </p:tgtEl>
                                        <p:attrNameLst>
                                          <p:attrName>ppt_x</p:attrName>
                                        </p:attrNameLst>
                                      </p:cBhvr>
                                      <p:tavLst>
                                        <p:tav tm="0">
                                          <p:val>
                                            <p:strVal val="#ppt_x"/>
                                          </p:val>
                                        </p:tav>
                                        <p:tav tm="100000">
                                          <p:val>
                                            <p:strVal val="#ppt_x"/>
                                          </p:val>
                                        </p:tav>
                                      </p:tavLst>
                                    </p:anim>
                                    <p:anim calcmode="lin" valueType="num">
                                      <p:cBhvr additive="base">
                                        <p:cTn id="21" dur="500" fill="hold"/>
                                        <p:tgtEl>
                                          <p:spTgt spid="63"/>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14" presetClass="entr" presetSubtype="10" fill="hold" nodeType="after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randombar(horizontal)">
                                      <p:cBhvr>
                                        <p:cTn id="25" dur="500"/>
                                        <p:tgtEl>
                                          <p:spTgt spid="72"/>
                                        </p:tgtEl>
                                      </p:cBhvr>
                                    </p:animEffect>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62"/>
                                        </p:tgtEl>
                                        <p:attrNameLst>
                                          <p:attrName>style.visibility</p:attrName>
                                        </p:attrNameLst>
                                      </p:cBhvr>
                                      <p:to>
                                        <p:strVal val="visible"/>
                                      </p:to>
                                    </p:set>
                                    <p:anim calcmode="lin" valueType="num">
                                      <p:cBhvr additive="base">
                                        <p:cTn id="29" dur="500" fill="hold"/>
                                        <p:tgtEl>
                                          <p:spTgt spid="62"/>
                                        </p:tgtEl>
                                        <p:attrNameLst>
                                          <p:attrName>ppt_x</p:attrName>
                                        </p:attrNameLst>
                                      </p:cBhvr>
                                      <p:tavLst>
                                        <p:tav tm="0">
                                          <p:val>
                                            <p:strVal val="#ppt_x"/>
                                          </p:val>
                                        </p:tav>
                                        <p:tav tm="100000">
                                          <p:val>
                                            <p:strVal val="#ppt_x"/>
                                          </p:val>
                                        </p:tav>
                                      </p:tavLst>
                                    </p:anim>
                                    <p:anim calcmode="lin" valueType="num">
                                      <p:cBhvr additive="base">
                                        <p:cTn id="30" dur="500" fill="hold"/>
                                        <p:tgtEl>
                                          <p:spTgt spid="62"/>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14" presetClass="entr" presetSubtype="10" fill="hold" nodeType="afterEffect">
                                  <p:stCondLst>
                                    <p:cond delay="0"/>
                                  </p:stCondLst>
                                  <p:childTnLst>
                                    <p:set>
                                      <p:cBhvr>
                                        <p:cTn id="33" dur="1" fill="hold">
                                          <p:stCondLst>
                                            <p:cond delay="0"/>
                                          </p:stCondLst>
                                        </p:cTn>
                                        <p:tgtEl>
                                          <p:spTgt spid="74"/>
                                        </p:tgtEl>
                                        <p:attrNameLst>
                                          <p:attrName>style.visibility</p:attrName>
                                        </p:attrNameLst>
                                      </p:cBhvr>
                                      <p:to>
                                        <p:strVal val="visible"/>
                                      </p:to>
                                    </p:set>
                                    <p:animEffect transition="in" filter="randombar(horizontal)">
                                      <p:cBhvr>
                                        <p:cTn id="34" dur="500"/>
                                        <p:tgtEl>
                                          <p:spTgt spid="74"/>
                                        </p:tgtEl>
                                      </p:cBhvr>
                                    </p:animEffect>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64"/>
                                        </p:tgtEl>
                                        <p:attrNameLst>
                                          <p:attrName>style.visibility</p:attrName>
                                        </p:attrNameLst>
                                      </p:cBhvr>
                                      <p:to>
                                        <p:strVal val="visible"/>
                                      </p:to>
                                    </p:set>
                                    <p:anim calcmode="lin" valueType="num">
                                      <p:cBhvr additive="base">
                                        <p:cTn id="38" dur="500" fill="hold"/>
                                        <p:tgtEl>
                                          <p:spTgt spid="64"/>
                                        </p:tgtEl>
                                        <p:attrNameLst>
                                          <p:attrName>ppt_x</p:attrName>
                                        </p:attrNameLst>
                                      </p:cBhvr>
                                      <p:tavLst>
                                        <p:tav tm="0">
                                          <p:val>
                                            <p:strVal val="#ppt_x"/>
                                          </p:val>
                                        </p:tav>
                                        <p:tav tm="100000">
                                          <p:val>
                                            <p:strVal val="#ppt_x"/>
                                          </p:val>
                                        </p:tav>
                                      </p:tavLst>
                                    </p:anim>
                                    <p:anim calcmode="lin" valueType="num">
                                      <p:cBhvr additive="base">
                                        <p:cTn id="39" dur="500" fill="hold"/>
                                        <p:tgtEl>
                                          <p:spTgt spid="64"/>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14" presetClass="entr" presetSubtype="10" fill="hold" nodeType="afterEffect">
                                  <p:stCondLst>
                                    <p:cond delay="0"/>
                                  </p:stCondLst>
                                  <p:childTnLst>
                                    <p:set>
                                      <p:cBhvr>
                                        <p:cTn id="42" dur="1" fill="hold">
                                          <p:stCondLst>
                                            <p:cond delay="0"/>
                                          </p:stCondLst>
                                        </p:cTn>
                                        <p:tgtEl>
                                          <p:spTgt spid="73"/>
                                        </p:tgtEl>
                                        <p:attrNameLst>
                                          <p:attrName>style.visibility</p:attrName>
                                        </p:attrNameLst>
                                      </p:cBhvr>
                                      <p:to>
                                        <p:strVal val="visible"/>
                                      </p:to>
                                    </p:set>
                                    <p:animEffect transition="in" filter="randombar(horizontal)">
                                      <p:cBhvr>
                                        <p:cTn id="43" dur="500"/>
                                        <p:tgtEl>
                                          <p:spTgt spid="73"/>
                                        </p:tgtEl>
                                      </p:cBhvr>
                                    </p:animEffect>
                                  </p:childTnLst>
                                </p:cTn>
                              </p:par>
                            </p:childTnLst>
                          </p:cTn>
                        </p:par>
                        <p:par>
                          <p:cTn id="44" fill="hold">
                            <p:stCondLst>
                              <p:cond delay="4500"/>
                            </p:stCondLst>
                            <p:childTnLst>
                              <p:par>
                                <p:cTn id="45" presetID="2" presetClass="entr" presetSubtype="4" fill="hold" nodeType="after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additive="base">
                                        <p:cTn id="47" dur="500" fill="hold"/>
                                        <p:tgtEl>
                                          <p:spTgt spid="61"/>
                                        </p:tgtEl>
                                        <p:attrNameLst>
                                          <p:attrName>ppt_x</p:attrName>
                                        </p:attrNameLst>
                                      </p:cBhvr>
                                      <p:tavLst>
                                        <p:tav tm="0">
                                          <p:val>
                                            <p:strVal val="#ppt_x"/>
                                          </p:val>
                                        </p:tav>
                                        <p:tav tm="100000">
                                          <p:val>
                                            <p:strVal val="#ppt_x"/>
                                          </p:val>
                                        </p:tav>
                                      </p:tavLst>
                                    </p:anim>
                                    <p:anim calcmode="lin" valueType="num">
                                      <p:cBhvr additive="base">
                                        <p:cTn id="48" dur="500" fill="hold"/>
                                        <p:tgtEl>
                                          <p:spTgt spid="61"/>
                                        </p:tgtEl>
                                        <p:attrNameLst>
                                          <p:attrName>ppt_y</p:attrName>
                                        </p:attrNameLst>
                                      </p:cBhvr>
                                      <p:tavLst>
                                        <p:tav tm="0">
                                          <p:val>
                                            <p:strVal val="1+#ppt_h/2"/>
                                          </p:val>
                                        </p:tav>
                                        <p:tav tm="100000">
                                          <p:val>
                                            <p:strVal val="#ppt_y"/>
                                          </p:val>
                                        </p:tav>
                                      </p:tavLst>
                                    </p:anim>
                                  </p:childTnLst>
                                </p:cTn>
                              </p:par>
                            </p:childTnLst>
                          </p:cTn>
                        </p:par>
                        <p:par>
                          <p:cTn id="49" fill="hold">
                            <p:stCondLst>
                              <p:cond delay="5000"/>
                            </p:stCondLst>
                            <p:childTnLst>
                              <p:par>
                                <p:cTn id="50" presetID="14" presetClass="entr" presetSubtype="10" fill="hold" nodeType="afterEffect">
                                  <p:stCondLst>
                                    <p:cond delay="0"/>
                                  </p:stCondLst>
                                  <p:childTnLst>
                                    <p:set>
                                      <p:cBhvr>
                                        <p:cTn id="51" dur="1" fill="hold">
                                          <p:stCondLst>
                                            <p:cond delay="0"/>
                                          </p:stCondLst>
                                        </p:cTn>
                                        <p:tgtEl>
                                          <p:spTgt spid="75"/>
                                        </p:tgtEl>
                                        <p:attrNameLst>
                                          <p:attrName>style.visibility</p:attrName>
                                        </p:attrNameLst>
                                      </p:cBhvr>
                                      <p:to>
                                        <p:strVal val="visible"/>
                                      </p:to>
                                    </p:set>
                                    <p:animEffect transition="in" filter="randombar(horizontal)">
                                      <p:cBhvr>
                                        <p:cTn id="52" dur="500"/>
                                        <p:tgtEl>
                                          <p:spTgt spid="75"/>
                                        </p:tgtEl>
                                      </p:cBhvr>
                                    </p:animEffect>
                                  </p:childTnLst>
                                </p:cTn>
                              </p:par>
                            </p:childTnLst>
                          </p:cTn>
                        </p:par>
                        <p:par>
                          <p:cTn id="53" fill="hold">
                            <p:stCondLst>
                              <p:cond delay="5500"/>
                            </p:stCondLst>
                            <p:childTnLst>
                              <p:par>
                                <p:cTn id="54" presetID="2" presetClass="entr" presetSubtype="4" fill="hold" nodeType="afterEffect">
                                  <p:stCondLst>
                                    <p:cond delay="0"/>
                                  </p:stCondLst>
                                  <p:childTnLst>
                                    <p:set>
                                      <p:cBhvr>
                                        <p:cTn id="55" dur="1" fill="hold">
                                          <p:stCondLst>
                                            <p:cond delay="0"/>
                                          </p:stCondLst>
                                        </p:cTn>
                                        <p:tgtEl>
                                          <p:spTgt spid="65"/>
                                        </p:tgtEl>
                                        <p:attrNameLst>
                                          <p:attrName>style.visibility</p:attrName>
                                        </p:attrNameLst>
                                      </p:cBhvr>
                                      <p:to>
                                        <p:strVal val="visible"/>
                                      </p:to>
                                    </p:set>
                                    <p:anim calcmode="lin" valueType="num">
                                      <p:cBhvr additive="base">
                                        <p:cTn id="56" dur="500" fill="hold"/>
                                        <p:tgtEl>
                                          <p:spTgt spid="65"/>
                                        </p:tgtEl>
                                        <p:attrNameLst>
                                          <p:attrName>ppt_x</p:attrName>
                                        </p:attrNameLst>
                                      </p:cBhvr>
                                      <p:tavLst>
                                        <p:tav tm="0">
                                          <p:val>
                                            <p:strVal val="#ppt_x"/>
                                          </p:val>
                                        </p:tav>
                                        <p:tav tm="100000">
                                          <p:val>
                                            <p:strVal val="#ppt_x"/>
                                          </p:val>
                                        </p:tav>
                                      </p:tavLst>
                                    </p:anim>
                                    <p:anim calcmode="lin" valueType="num">
                                      <p:cBhvr additive="base">
                                        <p:cTn id="57"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4254393" y="1879409"/>
            <a:ext cx="3683215" cy="3762374"/>
            <a:chOff x="3820639" y="1547813"/>
            <a:chExt cx="3683215" cy="3762374"/>
          </a:xfrm>
        </p:grpSpPr>
        <p:sp>
          <p:nvSpPr>
            <p:cNvPr id="21" name="îŝḷîḓé-任意多边形: 形状 51"/>
            <p:cNvSpPr/>
            <p:nvPr/>
          </p:nvSpPr>
          <p:spPr>
            <a:xfrm>
              <a:off x="4042127" y="1848458"/>
              <a:ext cx="3461727" cy="3461729"/>
            </a:xfrm>
            <a:custGeom>
              <a:avLst/>
              <a:gdLst>
                <a:gd name="connsiteX0" fmla="*/ 1919288 w 3838576"/>
                <a:gd name="connsiteY0" fmla="*/ 0 h 3838576"/>
                <a:gd name="connsiteX1" fmla="*/ 3838576 w 3838576"/>
                <a:gd name="connsiteY1" fmla="*/ 1919288 h 3838576"/>
                <a:gd name="connsiteX2" fmla="*/ 1919288 w 3838576"/>
                <a:gd name="connsiteY2" fmla="*/ 3838576 h 3838576"/>
                <a:gd name="connsiteX3" fmla="*/ 0 w 3838576"/>
                <a:gd name="connsiteY3" fmla="*/ 1919288 h 3838576"/>
                <a:gd name="connsiteX4" fmla="*/ 959644 w 3838576"/>
                <a:gd name="connsiteY4" fmla="*/ 1919288 h 3838576"/>
                <a:gd name="connsiteX5" fmla="*/ 1919288 w 3838576"/>
                <a:gd name="connsiteY5" fmla="*/ 2878932 h 3838576"/>
                <a:gd name="connsiteX6" fmla="*/ 2878932 w 3838576"/>
                <a:gd name="connsiteY6" fmla="*/ 1919288 h 3838576"/>
                <a:gd name="connsiteX7" fmla="*/ 1919288 w 3838576"/>
                <a:gd name="connsiteY7" fmla="*/ 959644 h 3838576"/>
                <a:gd name="connsiteX8" fmla="*/ 1919288 w 3838576"/>
                <a:gd name="connsiteY8" fmla="*/ 0 h 3838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8576" h="3838576">
                  <a:moveTo>
                    <a:pt x="1919288" y="0"/>
                  </a:moveTo>
                  <a:cubicBezTo>
                    <a:pt x="2979281" y="0"/>
                    <a:pt x="3838576" y="859295"/>
                    <a:pt x="3838576" y="1919288"/>
                  </a:cubicBezTo>
                  <a:cubicBezTo>
                    <a:pt x="3838576" y="2979281"/>
                    <a:pt x="2979281" y="3838576"/>
                    <a:pt x="1919288" y="3838576"/>
                  </a:cubicBezTo>
                  <a:cubicBezTo>
                    <a:pt x="859295" y="3838576"/>
                    <a:pt x="0" y="2979281"/>
                    <a:pt x="0" y="1919288"/>
                  </a:cubicBezTo>
                  <a:lnTo>
                    <a:pt x="959644" y="1919288"/>
                  </a:lnTo>
                  <a:cubicBezTo>
                    <a:pt x="959644" y="2449285"/>
                    <a:pt x="1389291" y="2878932"/>
                    <a:pt x="1919288" y="2878932"/>
                  </a:cubicBezTo>
                  <a:cubicBezTo>
                    <a:pt x="2449285" y="2878932"/>
                    <a:pt x="2878932" y="2449285"/>
                    <a:pt x="2878932" y="1919288"/>
                  </a:cubicBezTo>
                  <a:cubicBezTo>
                    <a:pt x="2878932" y="1389291"/>
                    <a:pt x="2449285" y="959644"/>
                    <a:pt x="1919288" y="959644"/>
                  </a:cubicBezTo>
                  <a:lnTo>
                    <a:pt x="1919288" y="0"/>
                  </a:ln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22" name="îŝḷîḓé-Isosceles Triangle 29"/>
            <p:cNvSpPr/>
            <p:nvPr/>
          </p:nvSpPr>
          <p:spPr>
            <a:xfrm rot="16200000">
              <a:off x="4788781" y="2012160"/>
              <a:ext cx="1460282" cy="531588"/>
            </a:xfrm>
            <a:prstGeom prst="triangl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ea typeface="思源黑体旧字形 Normal" panose="020B0400000000000000" pitchFamily="34" charset="-128"/>
              </a:endParaRPr>
            </a:p>
          </p:txBody>
        </p:sp>
        <p:sp>
          <p:nvSpPr>
            <p:cNvPr id="8" name="îŝḷîḓé-矩形: 圆角 49"/>
            <p:cNvSpPr/>
            <p:nvPr/>
          </p:nvSpPr>
          <p:spPr>
            <a:xfrm>
              <a:off x="3820639" y="2292112"/>
              <a:ext cx="1287210" cy="1287211"/>
            </a:xfrm>
            <a:prstGeom prst="roundRect">
              <a:avLst/>
            </a:prstGeom>
            <a:solidFill>
              <a:schemeClr val="accent4"/>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ea typeface="思源黑体旧字形 Normal" panose="020B0400000000000000" pitchFamily="34" charset="-128"/>
              </a:endParaRPr>
            </a:p>
          </p:txBody>
        </p:sp>
        <p:sp>
          <p:nvSpPr>
            <p:cNvPr id="9" name="îŝḷîḓé-矩形: 圆角 50"/>
            <p:cNvSpPr/>
            <p:nvPr/>
          </p:nvSpPr>
          <p:spPr>
            <a:xfrm>
              <a:off x="3900812" y="2372284"/>
              <a:ext cx="1126865" cy="1126866"/>
            </a:xfrm>
            <a:prstGeom prst="roundRect">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ea typeface="思源黑体旧字形 Normal" panose="020B0400000000000000" pitchFamily="34" charset="-128"/>
              </a:endParaRPr>
            </a:p>
          </p:txBody>
        </p:sp>
        <p:sp>
          <p:nvSpPr>
            <p:cNvPr id="10" name="îŝḷîḓé-Oval 16"/>
            <p:cNvSpPr/>
            <p:nvPr/>
          </p:nvSpPr>
          <p:spPr>
            <a:xfrm>
              <a:off x="6186453" y="2149489"/>
              <a:ext cx="635811" cy="635811"/>
            </a:xfrm>
            <a:prstGeom prst="ellipse">
              <a:avLst/>
            </a:prstGeom>
            <a:solidFill>
              <a:schemeClr val="bg1"/>
            </a:solidFill>
            <a:ln>
              <a:noFill/>
            </a:ln>
            <a:effectLst>
              <a:outerShdw blurRad="63500" algn="ctr" rotWithShape="0">
                <a:prstClr val="black">
                  <a:alpha val="40000"/>
                </a:prstClr>
              </a:outerShdw>
            </a:effectLst>
          </p:spPr>
          <p:txBody>
            <a:bodyPr wrap="square" rtlCol="0" anchor="ctr">
              <a:noAutofit/>
            </a:bodyPr>
            <a:lstStyle/>
            <a:p>
              <a:pPr algn="ctr"/>
              <a:endParaRPr sz="3600">
                <a:solidFill>
                  <a:schemeClr val="bg1"/>
                </a:solidFill>
                <a:latin typeface="思源黑体旧字形 Normal" panose="020B0400000000000000" pitchFamily="34" charset="-128"/>
                <a:ea typeface="思源黑体旧字形 Normal" panose="020B0400000000000000" pitchFamily="34" charset="-128"/>
              </a:endParaRPr>
            </a:p>
          </p:txBody>
        </p:sp>
        <p:sp>
          <p:nvSpPr>
            <p:cNvPr id="11" name="îŝḷîḓé-Oval 17"/>
            <p:cNvSpPr/>
            <p:nvPr/>
          </p:nvSpPr>
          <p:spPr>
            <a:xfrm>
              <a:off x="6753799" y="3261417"/>
              <a:ext cx="635811" cy="635811"/>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ea typeface="思源黑体旧字形 Normal" panose="020B0400000000000000" pitchFamily="34" charset="-128"/>
              </a:endParaRPr>
            </a:p>
          </p:txBody>
        </p:sp>
        <p:sp>
          <p:nvSpPr>
            <p:cNvPr id="12" name="îŝḷîḓé-Oval 18"/>
            <p:cNvSpPr/>
            <p:nvPr/>
          </p:nvSpPr>
          <p:spPr>
            <a:xfrm>
              <a:off x="4230946" y="3679298"/>
              <a:ext cx="635811" cy="635811"/>
            </a:xfrm>
            <a:prstGeom prst="ellipse">
              <a:avLst/>
            </a:prstGeom>
            <a:solidFill>
              <a:schemeClr val="bg1"/>
            </a:solidFill>
            <a:ln>
              <a:noFill/>
            </a:ln>
            <a:effectLst>
              <a:outerShdw blurRad="63500" algn="ctr" rotWithShape="0">
                <a:prstClr val="black">
                  <a:alpha val="40000"/>
                </a:prstClr>
              </a:outerShdw>
            </a:effectLst>
          </p:spPr>
          <p:txBody>
            <a:bodyPr wrap="square" rtlCol="0" anchor="ctr">
              <a:noAutofit/>
            </a:bodyPr>
            <a:lstStyle/>
            <a:p>
              <a:pPr algn="ctr"/>
              <a:endParaRPr sz="3600">
                <a:solidFill>
                  <a:schemeClr val="bg1"/>
                </a:solidFill>
                <a:latin typeface="思源黑体旧字形 Normal" panose="020B0400000000000000" pitchFamily="34" charset="-128"/>
                <a:ea typeface="思源黑体旧字形 Normal" panose="020B0400000000000000" pitchFamily="34" charset="-128"/>
              </a:endParaRPr>
            </a:p>
          </p:txBody>
        </p:sp>
        <p:sp>
          <p:nvSpPr>
            <p:cNvPr id="13" name="îŝḷîḓé-Oval 19"/>
            <p:cNvSpPr/>
            <p:nvPr/>
          </p:nvSpPr>
          <p:spPr>
            <a:xfrm>
              <a:off x="5027676" y="4474725"/>
              <a:ext cx="635811" cy="635811"/>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ea typeface="思源黑体旧字形 Normal" panose="020B0400000000000000" pitchFamily="34" charset="-128"/>
              </a:endParaRPr>
            </a:p>
          </p:txBody>
        </p:sp>
        <p:sp>
          <p:nvSpPr>
            <p:cNvPr id="14" name="îṥļîḑé-Oval 20"/>
            <p:cNvSpPr/>
            <p:nvPr/>
          </p:nvSpPr>
          <p:spPr>
            <a:xfrm>
              <a:off x="6265765" y="4285802"/>
              <a:ext cx="635811" cy="635811"/>
            </a:xfrm>
            <a:prstGeom prst="ellipse">
              <a:avLst/>
            </a:prstGeom>
            <a:solidFill>
              <a:schemeClr val="bg1"/>
            </a:solidFill>
            <a:ln>
              <a:noFill/>
            </a:ln>
            <a:effectLst>
              <a:outerShdw blurRad="63500" algn="ctr" rotWithShape="0">
                <a:prstClr val="black">
                  <a:alpha val="40000"/>
                </a:prstClr>
              </a:outerShdw>
            </a:effectLst>
          </p:spPr>
          <p:txBody>
            <a:bodyPr wrap="square" rtlCol="0" anchor="ctr">
              <a:noAutofit/>
            </a:bodyPr>
            <a:lstStyle/>
            <a:p>
              <a:pPr algn="ctr"/>
              <a:endParaRPr sz="3600">
                <a:solidFill>
                  <a:schemeClr val="bg1"/>
                </a:solidFill>
                <a:latin typeface="思源黑体旧字形 Normal" panose="020B0400000000000000" pitchFamily="34" charset="-128"/>
                <a:ea typeface="思源黑体旧字形 Normal" panose="020B0400000000000000" pitchFamily="34" charset="-128"/>
              </a:endParaRPr>
            </a:p>
          </p:txBody>
        </p:sp>
        <p:sp>
          <p:nvSpPr>
            <p:cNvPr id="15" name="îṥļîḑé-任意多边形: 形状 53"/>
            <p:cNvSpPr/>
            <p:nvPr/>
          </p:nvSpPr>
          <p:spPr bwMode="auto">
            <a:xfrm>
              <a:off x="4096558" y="2624996"/>
              <a:ext cx="735372" cy="621442"/>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w="9525">
              <a:noFill/>
              <a:round/>
            </a:ln>
          </p:spPr>
          <p:txBody>
            <a:bodyPr anchor="ctr"/>
            <a:lstStyle/>
            <a:p>
              <a:pPr algn="ctr"/>
              <a:endParaRPr dirty="0"/>
            </a:p>
          </p:txBody>
        </p:sp>
        <p:sp>
          <p:nvSpPr>
            <p:cNvPr id="16" name="îŝḷîḓé-Oval 16"/>
            <p:cNvSpPr/>
            <p:nvPr/>
          </p:nvSpPr>
          <p:spPr>
            <a:xfrm>
              <a:off x="6388527" y="2353202"/>
              <a:ext cx="231664" cy="228386"/>
            </a:xfrm>
            <a:custGeom>
              <a:avLst/>
              <a:gdLst>
                <a:gd name="connsiteX0" fmla="*/ 481576 w 607554"/>
                <a:gd name="connsiteY0" fmla="*/ 446886 h 598959"/>
                <a:gd name="connsiteX1" fmla="*/ 481576 w 607554"/>
                <a:gd name="connsiteY1" fmla="*/ 503769 h 598959"/>
                <a:gd name="connsiteX2" fmla="*/ 519134 w 607554"/>
                <a:gd name="connsiteY2" fmla="*/ 503769 h 598959"/>
                <a:gd name="connsiteX3" fmla="*/ 519134 w 607554"/>
                <a:gd name="connsiteY3" fmla="*/ 446886 h 598959"/>
                <a:gd name="connsiteX4" fmla="*/ 481576 w 607554"/>
                <a:gd name="connsiteY4" fmla="*/ 270994 h 598959"/>
                <a:gd name="connsiteX5" fmla="*/ 481576 w 607554"/>
                <a:gd name="connsiteY5" fmla="*/ 327877 h 598959"/>
                <a:gd name="connsiteX6" fmla="*/ 519134 w 607554"/>
                <a:gd name="connsiteY6" fmla="*/ 327877 h 598959"/>
                <a:gd name="connsiteX7" fmla="*/ 519134 w 607554"/>
                <a:gd name="connsiteY7" fmla="*/ 270994 h 598959"/>
                <a:gd name="connsiteX8" fmla="*/ 195909 w 607554"/>
                <a:gd name="connsiteY8" fmla="*/ 265961 h 598959"/>
                <a:gd name="connsiteX9" fmla="*/ 358877 w 607554"/>
                <a:gd name="connsiteY9" fmla="*/ 265961 h 598959"/>
                <a:gd name="connsiteX10" fmla="*/ 378725 w 607554"/>
                <a:gd name="connsiteY10" fmla="*/ 285870 h 598959"/>
                <a:gd name="connsiteX11" fmla="*/ 358877 w 607554"/>
                <a:gd name="connsiteY11" fmla="*/ 305689 h 598959"/>
                <a:gd name="connsiteX12" fmla="*/ 195909 w 607554"/>
                <a:gd name="connsiteY12" fmla="*/ 305689 h 598959"/>
                <a:gd name="connsiteX13" fmla="*/ 176061 w 607554"/>
                <a:gd name="connsiteY13" fmla="*/ 285870 h 598959"/>
                <a:gd name="connsiteX14" fmla="*/ 195909 w 607554"/>
                <a:gd name="connsiteY14" fmla="*/ 265961 h 598959"/>
                <a:gd name="connsiteX15" fmla="*/ 195909 w 607554"/>
                <a:gd name="connsiteY15" fmla="*/ 169145 h 598959"/>
                <a:gd name="connsiteX16" fmla="*/ 358877 w 607554"/>
                <a:gd name="connsiteY16" fmla="*/ 169145 h 598959"/>
                <a:gd name="connsiteX17" fmla="*/ 378725 w 607554"/>
                <a:gd name="connsiteY17" fmla="*/ 189053 h 598959"/>
                <a:gd name="connsiteX18" fmla="*/ 358877 w 607554"/>
                <a:gd name="connsiteY18" fmla="*/ 208873 h 598959"/>
                <a:gd name="connsiteX19" fmla="*/ 195909 w 607554"/>
                <a:gd name="connsiteY19" fmla="*/ 208873 h 598959"/>
                <a:gd name="connsiteX20" fmla="*/ 176061 w 607554"/>
                <a:gd name="connsiteY20" fmla="*/ 189053 h 598959"/>
                <a:gd name="connsiteX21" fmla="*/ 195909 w 607554"/>
                <a:gd name="connsiteY21" fmla="*/ 169145 h 598959"/>
                <a:gd name="connsiteX22" fmla="*/ 481576 w 607554"/>
                <a:gd name="connsiteY22" fmla="*/ 95190 h 598959"/>
                <a:gd name="connsiteX23" fmla="*/ 481576 w 607554"/>
                <a:gd name="connsiteY23" fmla="*/ 152073 h 598959"/>
                <a:gd name="connsiteX24" fmla="*/ 552954 w 607554"/>
                <a:gd name="connsiteY24" fmla="*/ 152073 h 598959"/>
                <a:gd name="connsiteX25" fmla="*/ 565858 w 607554"/>
                <a:gd name="connsiteY25" fmla="*/ 123631 h 598959"/>
                <a:gd name="connsiteX26" fmla="*/ 552954 w 607554"/>
                <a:gd name="connsiteY26" fmla="*/ 95190 h 598959"/>
                <a:gd name="connsiteX27" fmla="*/ 118547 w 607554"/>
                <a:gd name="connsiteY27" fmla="*/ 39640 h 598959"/>
                <a:gd name="connsiteX28" fmla="*/ 118547 w 607554"/>
                <a:gd name="connsiteY28" fmla="*/ 559230 h 598959"/>
                <a:gd name="connsiteX29" fmla="*/ 441793 w 607554"/>
                <a:gd name="connsiteY29" fmla="*/ 559230 h 598959"/>
                <a:gd name="connsiteX30" fmla="*/ 441793 w 607554"/>
                <a:gd name="connsiteY30" fmla="*/ 39640 h 598959"/>
                <a:gd name="connsiteX31" fmla="*/ 39783 w 607554"/>
                <a:gd name="connsiteY31" fmla="*/ 39640 h 598959"/>
                <a:gd name="connsiteX32" fmla="*/ 39783 w 607554"/>
                <a:gd name="connsiteY32" fmla="*/ 559230 h 598959"/>
                <a:gd name="connsiteX33" fmla="*/ 78764 w 607554"/>
                <a:gd name="connsiteY33" fmla="*/ 559230 h 598959"/>
                <a:gd name="connsiteX34" fmla="*/ 78764 w 607554"/>
                <a:gd name="connsiteY34" fmla="*/ 39640 h 598959"/>
                <a:gd name="connsiteX35" fmla="*/ 19847 w 607554"/>
                <a:gd name="connsiteY35" fmla="*/ 0 h 598959"/>
                <a:gd name="connsiteX36" fmla="*/ 461729 w 607554"/>
                <a:gd name="connsiteY36" fmla="*/ 0 h 598959"/>
                <a:gd name="connsiteX37" fmla="*/ 481576 w 607554"/>
                <a:gd name="connsiteY37" fmla="*/ 19820 h 598959"/>
                <a:gd name="connsiteX38" fmla="*/ 481576 w 607554"/>
                <a:gd name="connsiteY38" fmla="*/ 55461 h 598959"/>
                <a:gd name="connsiteX39" fmla="*/ 565769 w 607554"/>
                <a:gd name="connsiteY39" fmla="*/ 55461 h 598959"/>
                <a:gd name="connsiteX40" fmla="*/ 583836 w 607554"/>
                <a:gd name="connsiteY40" fmla="*/ 67104 h 598959"/>
                <a:gd name="connsiteX41" fmla="*/ 605819 w 607554"/>
                <a:gd name="connsiteY41" fmla="*/ 115454 h 598959"/>
                <a:gd name="connsiteX42" fmla="*/ 605819 w 607554"/>
                <a:gd name="connsiteY42" fmla="*/ 131808 h 598959"/>
                <a:gd name="connsiteX43" fmla="*/ 583836 w 607554"/>
                <a:gd name="connsiteY43" fmla="*/ 180159 h 598959"/>
                <a:gd name="connsiteX44" fmla="*/ 565769 w 607554"/>
                <a:gd name="connsiteY44" fmla="*/ 191802 h 598959"/>
                <a:gd name="connsiteX45" fmla="*/ 481576 w 607554"/>
                <a:gd name="connsiteY45" fmla="*/ 191802 h 598959"/>
                <a:gd name="connsiteX46" fmla="*/ 481576 w 607554"/>
                <a:gd name="connsiteY46" fmla="*/ 231264 h 598959"/>
                <a:gd name="connsiteX47" fmla="*/ 539070 w 607554"/>
                <a:gd name="connsiteY47" fmla="*/ 231264 h 598959"/>
                <a:gd name="connsiteX48" fmla="*/ 558916 w 607554"/>
                <a:gd name="connsiteY48" fmla="*/ 251173 h 598959"/>
                <a:gd name="connsiteX49" fmla="*/ 558916 w 607554"/>
                <a:gd name="connsiteY49" fmla="*/ 347786 h 598959"/>
                <a:gd name="connsiteX50" fmla="*/ 539070 w 607554"/>
                <a:gd name="connsiteY50" fmla="*/ 367606 h 598959"/>
                <a:gd name="connsiteX51" fmla="*/ 481576 w 607554"/>
                <a:gd name="connsiteY51" fmla="*/ 367606 h 598959"/>
                <a:gd name="connsiteX52" fmla="*/ 481576 w 607554"/>
                <a:gd name="connsiteY52" fmla="*/ 407157 h 598959"/>
                <a:gd name="connsiteX53" fmla="*/ 539070 w 607554"/>
                <a:gd name="connsiteY53" fmla="*/ 407157 h 598959"/>
                <a:gd name="connsiteX54" fmla="*/ 558916 w 607554"/>
                <a:gd name="connsiteY54" fmla="*/ 426977 h 598959"/>
                <a:gd name="connsiteX55" fmla="*/ 558916 w 607554"/>
                <a:gd name="connsiteY55" fmla="*/ 523589 h 598959"/>
                <a:gd name="connsiteX56" fmla="*/ 539070 w 607554"/>
                <a:gd name="connsiteY56" fmla="*/ 543498 h 598959"/>
                <a:gd name="connsiteX57" fmla="*/ 481576 w 607554"/>
                <a:gd name="connsiteY57" fmla="*/ 543498 h 598959"/>
                <a:gd name="connsiteX58" fmla="*/ 481576 w 607554"/>
                <a:gd name="connsiteY58" fmla="*/ 579139 h 598959"/>
                <a:gd name="connsiteX59" fmla="*/ 461729 w 607554"/>
                <a:gd name="connsiteY59" fmla="*/ 598959 h 598959"/>
                <a:gd name="connsiteX60" fmla="*/ 19847 w 607554"/>
                <a:gd name="connsiteY60" fmla="*/ 598959 h 598959"/>
                <a:gd name="connsiteX61" fmla="*/ 0 w 607554"/>
                <a:gd name="connsiteY61" fmla="*/ 579139 h 598959"/>
                <a:gd name="connsiteX62" fmla="*/ 0 w 607554"/>
                <a:gd name="connsiteY62" fmla="*/ 19820 h 598959"/>
                <a:gd name="connsiteX63" fmla="*/ 19847 w 607554"/>
                <a:gd name="connsiteY63" fmla="*/ 0 h 598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07554" h="598959">
                  <a:moveTo>
                    <a:pt x="481576" y="446886"/>
                  </a:moveTo>
                  <a:lnTo>
                    <a:pt x="481576" y="503769"/>
                  </a:lnTo>
                  <a:lnTo>
                    <a:pt x="519134" y="503769"/>
                  </a:lnTo>
                  <a:lnTo>
                    <a:pt x="519134" y="446886"/>
                  </a:lnTo>
                  <a:close/>
                  <a:moveTo>
                    <a:pt x="481576" y="270994"/>
                  </a:moveTo>
                  <a:lnTo>
                    <a:pt x="481576" y="327877"/>
                  </a:lnTo>
                  <a:lnTo>
                    <a:pt x="519134" y="327877"/>
                  </a:lnTo>
                  <a:lnTo>
                    <a:pt x="519134" y="270994"/>
                  </a:lnTo>
                  <a:close/>
                  <a:moveTo>
                    <a:pt x="195909" y="265961"/>
                  </a:moveTo>
                  <a:lnTo>
                    <a:pt x="358877" y="265961"/>
                  </a:lnTo>
                  <a:cubicBezTo>
                    <a:pt x="369825" y="265961"/>
                    <a:pt x="378725" y="274849"/>
                    <a:pt x="378725" y="285870"/>
                  </a:cubicBezTo>
                  <a:cubicBezTo>
                    <a:pt x="378725" y="296801"/>
                    <a:pt x="369825" y="305689"/>
                    <a:pt x="358877" y="305689"/>
                  </a:cubicBezTo>
                  <a:lnTo>
                    <a:pt x="195909" y="305689"/>
                  </a:lnTo>
                  <a:cubicBezTo>
                    <a:pt x="184962" y="305689"/>
                    <a:pt x="176061" y="296801"/>
                    <a:pt x="176061" y="285870"/>
                  </a:cubicBezTo>
                  <a:cubicBezTo>
                    <a:pt x="176061" y="274849"/>
                    <a:pt x="184962" y="265961"/>
                    <a:pt x="195909" y="265961"/>
                  </a:cubicBezTo>
                  <a:close/>
                  <a:moveTo>
                    <a:pt x="195909" y="169145"/>
                  </a:moveTo>
                  <a:lnTo>
                    <a:pt x="358877" y="169145"/>
                  </a:lnTo>
                  <a:cubicBezTo>
                    <a:pt x="369825" y="169145"/>
                    <a:pt x="378725" y="178033"/>
                    <a:pt x="378725" y="189053"/>
                  </a:cubicBezTo>
                  <a:cubicBezTo>
                    <a:pt x="378725" y="199985"/>
                    <a:pt x="369825" y="208873"/>
                    <a:pt x="358877" y="208873"/>
                  </a:cubicBezTo>
                  <a:lnTo>
                    <a:pt x="195909" y="208873"/>
                  </a:lnTo>
                  <a:cubicBezTo>
                    <a:pt x="184962" y="208873"/>
                    <a:pt x="176061" y="199985"/>
                    <a:pt x="176061" y="189053"/>
                  </a:cubicBezTo>
                  <a:cubicBezTo>
                    <a:pt x="176061" y="178033"/>
                    <a:pt x="184962" y="169145"/>
                    <a:pt x="195909" y="169145"/>
                  </a:cubicBezTo>
                  <a:close/>
                  <a:moveTo>
                    <a:pt x="481576" y="95190"/>
                  </a:moveTo>
                  <a:lnTo>
                    <a:pt x="481576" y="152073"/>
                  </a:lnTo>
                  <a:lnTo>
                    <a:pt x="552954" y="152073"/>
                  </a:lnTo>
                  <a:lnTo>
                    <a:pt x="565858" y="123631"/>
                  </a:lnTo>
                  <a:lnTo>
                    <a:pt x="552954" y="95190"/>
                  </a:lnTo>
                  <a:close/>
                  <a:moveTo>
                    <a:pt x="118547" y="39640"/>
                  </a:moveTo>
                  <a:lnTo>
                    <a:pt x="118547" y="559230"/>
                  </a:lnTo>
                  <a:lnTo>
                    <a:pt x="441793" y="559230"/>
                  </a:lnTo>
                  <a:lnTo>
                    <a:pt x="441793" y="39640"/>
                  </a:lnTo>
                  <a:close/>
                  <a:moveTo>
                    <a:pt x="39783" y="39640"/>
                  </a:moveTo>
                  <a:lnTo>
                    <a:pt x="39783" y="559230"/>
                  </a:lnTo>
                  <a:lnTo>
                    <a:pt x="78764" y="559230"/>
                  </a:lnTo>
                  <a:lnTo>
                    <a:pt x="78764" y="39640"/>
                  </a:lnTo>
                  <a:close/>
                  <a:moveTo>
                    <a:pt x="19847" y="0"/>
                  </a:moveTo>
                  <a:lnTo>
                    <a:pt x="461729" y="0"/>
                  </a:lnTo>
                  <a:cubicBezTo>
                    <a:pt x="472676" y="0"/>
                    <a:pt x="481576" y="8888"/>
                    <a:pt x="481576" y="19820"/>
                  </a:cubicBezTo>
                  <a:lnTo>
                    <a:pt x="481576" y="55461"/>
                  </a:lnTo>
                  <a:lnTo>
                    <a:pt x="565769" y="55461"/>
                  </a:lnTo>
                  <a:cubicBezTo>
                    <a:pt x="573512" y="55461"/>
                    <a:pt x="580632" y="59994"/>
                    <a:pt x="583836" y="67104"/>
                  </a:cubicBezTo>
                  <a:lnTo>
                    <a:pt x="605819" y="115454"/>
                  </a:lnTo>
                  <a:cubicBezTo>
                    <a:pt x="608133" y="120609"/>
                    <a:pt x="608133" y="126653"/>
                    <a:pt x="605819" y="131808"/>
                  </a:cubicBezTo>
                  <a:lnTo>
                    <a:pt x="583836" y="180159"/>
                  </a:lnTo>
                  <a:cubicBezTo>
                    <a:pt x="580632" y="187269"/>
                    <a:pt x="573512" y="191802"/>
                    <a:pt x="565769" y="191802"/>
                  </a:cubicBezTo>
                  <a:lnTo>
                    <a:pt x="481576" y="191802"/>
                  </a:lnTo>
                  <a:lnTo>
                    <a:pt x="481576" y="231264"/>
                  </a:lnTo>
                  <a:lnTo>
                    <a:pt x="539070" y="231264"/>
                  </a:lnTo>
                  <a:cubicBezTo>
                    <a:pt x="550017" y="231264"/>
                    <a:pt x="558916" y="240152"/>
                    <a:pt x="558916" y="251173"/>
                  </a:cubicBezTo>
                  <a:lnTo>
                    <a:pt x="558916" y="347786"/>
                  </a:lnTo>
                  <a:cubicBezTo>
                    <a:pt x="558916" y="358718"/>
                    <a:pt x="550017" y="367606"/>
                    <a:pt x="539070" y="367606"/>
                  </a:cubicBezTo>
                  <a:lnTo>
                    <a:pt x="481576" y="367606"/>
                  </a:lnTo>
                  <a:lnTo>
                    <a:pt x="481576" y="407157"/>
                  </a:lnTo>
                  <a:lnTo>
                    <a:pt x="539070" y="407157"/>
                  </a:lnTo>
                  <a:cubicBezTo>
                    <a:pt x="550017" y="407157"/>
                    <a:pt x="558916" y="416045"/>
                    <a:pt x="558916" y="426977"/>
                  </a:cubicBezTo>
                  <a:lnTo>
                    <a:pt x="558916" y="523589"/>
                  </a:lnTo>
                  <a:cubicBezTo>
                    <a:pt x="558916" y="534610"/>
                    <a:pt x="550017" y="543498"/>
                    <a:pt x="539070" y="543498"/>
                  </a:cubicBezTo>
                  <a:lnTo>
                    <a:pt x="481576" y="543498"/>
                  </a:lnTo>
                  <a:lnTo>
                    <a:pt x="481576" y="579139"/>
                  </a:lnTo>
                  <a:cubicBezTo>
                    <a:pt x="481576" y="590071"/>
                    <a:pt x="472676" y="598959"/>
                    <a:pt x="461729" y="598959"/>
                  </a:cubicBezTo>
                  <a:lnTo>
                    <a:pt x="19847" y="598959"/>
                  </a:lnTo>
                  <a:cubicBezTo>
                    <a:pt x="8900" y="598959"/>
                    <a:pt x="0" y="590071"/>
                    <a:pt x="0" y="579139"/>
                  </a:cubicBezTo>
                  <a:lnTo>
                    <a:pt x="0" y="19820"/>
                  </a:lnTo>
                  <a:cubicBezTo>
                    <a:pt x="0" y="8888"/>
                    <a:pt x="8900" y="0"/>
                    <a:pt x="19847" y="0"/>
                  </a:cubicBez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17" name="îŝḷîḓé-Oval 17"/>
            <p:cNvSpPr/>
            <p:nvPr/>
          </p:nvSpPr>
          <p:spPr>
            <a:xfrm>
              <a:off x="6958393" y="3463491"/>
              <a:ext cx="226624" cy="231664"/>
            </a:xfrm>
            <a:custGeom>
              <a:avLst/>
              <a:gdLst>
                <a:gd name="connsiteX0" fmla="*/ 59789 w 593384"/>
                <a:gd name="connsiteY0" fmla="*/ 323835 h 606580"/>
                <a:gd name="connsiteX1" fmla="*/ 44670 w 593384"/>
                <a:gd name="connsiteY1" fmla="*/ 338857 h 606580"/>
                <a:gd name="connsiteX2" fmla="*/ 44670 w 593384"/>
                <a:gd name="connsiteY2" fmla="*/ 477027 h 606580"/>
                <a:gd name="connsiteX3" fmla="*/ 59713 w 593384"/>
                <a:gd name="connsiteY3" fmla="*/ 492048 h 606580"/>
                <a:gd name="connsiteX4" fmla="*/ 386834 w 593384"/>
                <a:gd name="connsiteY4" fmla="*/ 492048 h 606580"/>
                <a:gd name="connsiteX5" fmla="*/ 402946 w 593384"/>
                <a:gd name="connsiteY5" fmla="*/ 508138 h 606580"/>
                <a:gd name="connsiteX6" fmla="*/ 402946 w 593384"/>
                <a:gd name="connsiteY6" fmla="*/ 545959 h 606580"/>
                <a:gd name="connsiteX7" fmla="*/ 419058 w 593384"/>
                <a:gd name="connsiteY7" fmla="*/ 561972 h 606580"/>
                <a:gd name="connsiteX8" fmla="*/ 429137 w 593384"/>
                <a:gd name="connsiteY8" fmla="*/ 558388 h 606580"/>
                <a:gd name="connsiteX9" fmla="*/ 543981 w 593384"/>
                <a:gd name="connsiteY9" fmla="*/ 464369 h 606580"/>
                <a:gd name="connsiteX10" fmla="*/ 544897 w 593384"/>
                <a:gd name="connsiteY10" fmla="*/ 463606 h 606580"/>
                <a:gd name="connsiteX11" fmla="*/ 544897 w 593384"/>
                <a:gd name="connsiteY11" fmla="*/ 445000 h 606580"/>
                <a:gd name="connsiteX12" fmla="*/ 543904 w 593384"/>
                <a:gd name="connsiteY12" fmla="*/ 444162 h 606580"/>
                <a:gd name="connsiteX13" fmla="*/ 427533 w 593384"/>
                <a:gd name="connsiteY13" fmla="*/ 349990 h 606580"/>
                <a:gd name="connsiteX14" fmla="*/ 418065 w 593384"/>
                <a:gd name="connsiteY14" fmla="*/ 346634 h 606580"/>
                <a:gd name="connsiteX15" fmla="*/ 402946 w 593384"/>
                <a:gd name="connsiteY15" fmla="*/ 361656 h 606580"/>
                <a:gd name="connsiteX16" fmla="*/ 402946 w 593384"/>
                <a:gd name="connsiteY16" fmla="*/ 400469 h 606580"/>
                <a:gd name="connsiteX17" fmla="*/ 386834 w 593384"/>
                <a:gd name="connsiteY17" fmla="*/ 416482 h 606580"/>
                <a:gd name="connsiteX18" fmla="*/ 136453 w 593384"/>
                <a:gd name="connsiteY18" fmla="*/ 416482 h 606580"/>
                <a:gd name="connsiteX19" fmla="*/ 120342 w 593384"/>
                <a:gd name="connsiteY19" fmla="*/ 400469 h 606580"/>
                <a:gd name="connsiteX20" fmla="*/ 120342 w 593384"/>
                <a:gd name="connsiteY20" fmla="*/ 376602 h 606580"/>
                <a:gd name="connsiteX21" fmla="*/ 113469 w 593384"/>
                <a:gd name="connsiteY21" fmla="*/ 362342 h 606580"/>
                <a:gd name="connsiteX22" fmla="*/ 69105 w 593384"/>
                <a:gd name="connsiteY22" fmla="*/ 327114 h 606580"/>
                <a:gd name="connsiteX23" fmla="*/ 59789 w 593384"/>
                <a:gd name="connsiteY23" fmla="*/ 323835 h 606580"/>
                <a:gd name="connsiteX24" fmla="*/ 59757 w 593384"/>
                <a:gd name="connsiteY24" fmla="*/ 323324 h 606580"/>
                <a:gd name="connsiteX25" fmla="*/ 69379 w 593384"/>
                <a:gd name="connsiteY25" fmla="*/ 326755 h 606580"/>
                <a:gd name="connsiteX26" fmla="*/ 113750 w 593384"/>
                <a:gd name="connsiteY26" fmla="*/ 361977 h 606580"/>
                <a:gd name="connsiteX27" fmla="*/ 120852 w 593384"/>
                <a:gd name="connsiteY27" fmla="*/ 376615 h 606580"/>
                <a:gd name="connsiteX28" fmla="*/ 120852 w 593384"/>
                <a:gd name="connsiteY28" fmla="*/ 400477 h 606580"/>
                <a:gd name="connsiteX29" fmla="*/ 136431 w 593384"/>
                <a:gd name="connsiteY29" fmla="*/ 416030 h 606580"/>
                <a:gd name="connsiteX30" fmla="*/ 386846 w 593384"/>
                <a:gd name="connsiteY30" fmla="*/ 416030 h 606580"/>
                <a:gd name="connsiteX31" fmla="*/ 402425 w 593384"/>
                <a:gd name="connsiteY31" fmla="*/ 400477 h 606580"/>
                <a:gd name="connsiteX32" fmla="*/ 402425 w 593384"/>
                <a:gd name="connsiteY32" fmla="*/ 361672 h 606580"/>
                <a:gd name="connsiteX33" fmla="*/ 418081 w 593384"/>
                <a:gd name="connsiteY33" fmla="*/ 346119 h 606580"/>
                <a:gd name="connsiteX34" fmla="*/ 427856 w 593384"/>
                <a:gd name="connsiteY34" fmla="*/ 349626 h 606580"/>
                <a:gd name="connsiteX35" fmla="*/ 544319 w 593384"/>
                <a:gd name="connsiteY35" fmla="*/ 443781 h 606580"/>
                <a:gd name="connsiteX36" fmla="*/ 545312 w 593384"/>
                <a:gd name="connsiteY36" fmla="*/ 444696 h 606580"/>
                <a:gd name="connsiteX37" fmla="*/ 545236 w 593384"/>
                <a:gd name="connsiteY37" fmla="*/ 463908 h 606580"/>
                <a:gd name="connsiteX38" fmla="*/ 544319 w 593384"/>
                <a:gd name="connsiteY38" fmla="*/ 464746 h 606580"/>
                <a:gd name="connsiteX39" fmla="*/ 429460 w 593384"/>
                <a:gd name="connsiteY39" fmla="*/ 558748 h 606580"/>
                <a:gd name="connsiteX40" fmla="*/ 419074 w 593384"/>
                <a:gd name="connsiteY40" fmla="*/ 562484 h 606580"/>
                <a:gd name="connsiteX41" fmla="*/ 402425 w 593384"/>
                <a:gd name="connsiteY41" fmla="*/ 545940 h 606580"/>
                <a:gd name="connsiteX42" fmla="*/ 402425 w 593384"/>
                <a:gd name="connsiteY42" fmla="*/ 508126 h 606580"/>
                <a:gd name="connsiteX43" fmla="*/ 386846 w 593384"/>
                <a:gd name="connsiteY43" fmla="*/ 492573 h 606580"/>
                <a:gd name="connsiteX44" fmla="*/ 59680 w 593384"/>
                <a:gd name="connsiteY44" fmla="*/ 492573 h 606580"/>
                <a:gd name="connsiteX45" fmla="*/ 44101 w 593384"/>
                <a:gd name="connsiteY45" fmla="*/ 477021 h 606580"/>
                <a:gd name="connsiteX46" fmla="*/ 44101 w 593384"/>
                <a:gd name="connsiteY46" fmla="*/ 338877 h 606580"/>
                <a:gd name="connsiteX47" fmla="*/ 59757 w 593384"/>
                <a:gd name="connsiteY47" fmla="*/ 323324 h 606580"/>
                <a:gd name="connsiteX48" fmla="*/ 59789 w 593384"/>
                <a:gd name="connsiteY48" fmla="*/ 322767 h 606580"/>
                <a:gd name="connsiteX49" fmla="*/ 43677 w 593384"/>
                <a:gd name="connsiteY49" fmla="*/ 338857 h 606580"/>
                <a:gd name="connsiteX50" fmla="*/ 43677 w 593384"/>
                <a:gd name="connsiteY50" fmla="*/ 477027 h 606580"/>
                <a:gd name="connsiteX51" fmla="*/ 59713 w 593384"/>
                <a:gd name="connsiteY51" fmla="*/ 493116 h 606580"/>
                <a:gd name="connsiteX52" fmla="*/ 386834 w 593384"/>
                <a:gd name="connsiteY52" fmla="*/ 493116 h 606580"/>
                <a:gd name="connsiteX53" fmla="*/ 401953 w 593384"/>
                <a:gd name="connsiteY53" fmla="*/ 508138 h 606580"/>
                <a:gd name="connsiteX54" fmla="*/ 401953 w 593384"/>
                <a:gd name="connsiteY54" fmla="*/ 545959 h 606580"/>
                <a:gd name="connsiteX55" fmla="*/ 419058 w 593384"/>
                <a:gd name="connsiteY55" fmla="*/ 563040 h 606580"/>
                <a:gd name="connsiteX56" fmla="*/ 429748 w 593384"/>
                <a:gd name="connsiteY56" fmla="*/ 559151 h 606580"/>
                <a:gd name="connsiteX57" fmla="*/ 544592 w 593384"/>
                <a:gd name="connsiteY57" fmla="*/ 465131 h 606580"/>
                <a:gd name="connsiteX58" fmla="*/ 545584 w 593384"/>
                <a:gd name="connsiteY58" fmla="*/ 464292 h 606580"/>
                <a:gd name="connsiteX59" fmla="*/ 545584 w 593384"/>
                <a:gd name="connsiteY59" fmla="*/ 444314 h 606580"/>
                <a:gd name="connsiteX60" fmla="*/ 544592 w 593384"/>
                <a:gd name="connsiteY60" fmla="*/ 443399 h 606580"/>
                <a:gd name="connsiteX61" fmla="*/ 428144 w 593384"/>
                <a:gd name="connsiteY61" fmla="*/ 349227 h 606580"/>
                <a:gd name="connsiteX62" fmla="*/ 418065 w 593384"/>
                <a:gd name="connsiteY62" fmla="*/ 345567 h 606580"/>
                <a:gd name="connsiteX63" fmla="*/ 401953 w 593384"/>
                <a:gd name="connsiteY63" fmla="*/ 361656 h 606580"/>
                <a:gd name="connsiteX64" fmla="*/ 401953 w 593384"/>
                <a:gd name="connsiteY64" fmla="*/ 400469 h 606580"/>
                <a:gd name="connsiteX65" fmla="*/ 386834 w 593384"/>
                <a:gd name="connsiteY65" fmla="*/ 415491 h 606580"/>
                <a:gd name="connsiteX66" fmla="*/ 136453 w 593384"/>
                <a:gd name="connsiteY66" fmla="*/ 415491 h 606580"/>
                <a:gd name="connsiteX67" fmla="*/ 121334 w 593384"/>
                <a:gd name="connsiteY67" fmla="*/ 400469 h 606580"/>
                <a:gd name="connsiteX68" fmla="*/ 121334 w 593384"/>
                <a:gd name="connsiteY68" fmla="*/ 376602 h 606580"/>
                <a:gd name="connsiteX69" fmla="*/ 114080 w 593384"/>
                <a:gd name="connsiteY69" fmla="*/ 361580 h 606580"/>
                <a:gd name="connsiteX70" fmla="*/ 69716 w 593384"/>
                <a:gd name="connsiteY70" fmla="*/ 326351 h 606580"/>
                <a:gd name="connsiteX71" fmla="*/ 59789 w 593384"/>
                <a:gd name="connsiteY71" fmla="*/ 322767 h 606580"/>
                <a:gd name="connsiteX72" fmla="*/ 59789 w 593384"/>
                <a:gd name="connsiteY72" fmla="*/ 280218 h 606580"/>
                <a:gd name="connsiteX73" fmla="*/ 96289 w 593384"/>
                <a:gd name="connsiteY73" fmla="*/ 293029 h 606580"/>
                <a:gd name="connsiteX74" fmla="*/ 140653 w 593384"/>
                <a:gd name="connsiteY74" fmla="*/ 328258 h 606580"/>
                <a:gd name="connsiteX75" fmla="*/ 157834 w 593384"/>
                <a:gd name="connsiteY75" fmla="*/ 349761 h 606580"/>
                <a:gd name="connsiteX76" fmla="*/ 163790 w 593384"/>
                <a:gd name="connsiteY76" fmla="*/ 372484 h 606580"/>
                <a:gd name="connsiteX77" fmla="*/ 163866 w 593384"/>
                <a:gd name="connsiteY77" fmla="*/ 372942 h 606580"/>
                <a:gd name="connsiteX78" fmla="*/ 359345 w 593384"/>
                <a:gd name="connsiteY78" fmla="*/ 372942 h 606580"/>
                <a:gd name="connsiteX79" fmla="*/ 359345 w 593384"/>
                <a:gd name="connsiteY79" fmla="*/ 361656 h 606580"/>
                <a:gd name="connsiteX80" fmla="*/ 364308 w 593384"/>
                <a:gd name="connsiteY80" fmla="*/ 337942 h 606580"/>
                <a:gd name="connsiteX81" fmla="*/ 377671 w 593384"/>
                <a:gd name="connsiteY81" fmla="*/ 319107 h 606580"/>
                <a:gd name="connsiteX82" fmla="*/ 418065 w 593384"/>
                <a:gd name="connsiteY82" fmla="*/ 303018 h 606580"/>
                <a:gd name="connsiteX83" fmla="*/ 454946 w 593384"/>
                <a:gd name="connsiteY83" fmla="*/ 316133 h 606580"/>
                <a:gd name="connsiteX84" fmla="*/ 571393 w 593384"/>
                <a:gd name="connsiteY84" fmla="*/ 410305 h 606580"/>
                <a:gd name="connsiteX85" fmla="*/ 575822 w 593384"/>
                <a:gd name="connsiteY85" fmla="*/ 414271 h 606580"/>
                <a:gd name="connsiteX86" fmla="*/ 575670 w 593384"/>
                <a:gd name="connsiteY86" fmla="*/ 494412 h 606580"/>
                <a:gd name="connsiteX87" fmla="*/ 571623 w 593384"/>
                <a:gd name="connsiteY87" fmla="*/ 498072 h 606580"/>
                <a:gd name="connsiteX88" fmla="*/ 456779 w 593384"/>
                <a:gd name="connsiteY88" fmla="*/ 592016 h 606580"/>
                <a:gd name="connsiteX89" fmla="*/ 419058 w 593384"/>
                <a:gd name="connsiteY89" fmla="*/ 605589 h 606580"/>
                <a:gd name="connsiteX90" fmla="*/ 377976 w 593384"/>
                <a:gd name="connsiteY90" fmla="*/ 589271 h 606580"/>
                <a:gd name="connsiteX91" fmla="*/ 364385 w 593384"/>
                <a:gd name="connsiteY91" fmla="*/ 570131 h 606580"/>
                <a:gd name="connsiteX92" fmla="*/ 359345 w 593384"/>
                <a:gd name="connsiteY92" fmla="*/ 545959 h 606580"/>
                <a:gd name="connsiteX93" fmla="*/ 359345 w 593384"/>
                <a:gd name="connsiteY93" fmla="*/ 535665 h 606580"/>
                <a:gd name="connsiteX94" fmla="*/ 59713 w 593384"/>
                <a:gd name="connsiteY94" fmla="*/ 535665 h 606580"/>
                <a:gd name="connsiteX95" fmla="*/ 1069 w 593384"/>
                <a:gd name="connsiteY95" fmla="*/ 477027 h 606580"/>
                <a:gd name="connsiteX96" fmla="*/ 1069 w 593384"/>
                <a:gd name="connsiteY96" fmla="*/ 338857 h 606580"/>
                <a:gd name="connsiteX97" fmla="*/ 6032 w 593384"/>
                <a:gd name="connsiteY97" fmla="*/ 315142 h 606580"/>
                <a:gd name="connsiteX98" fmla="*/ 19395 w 593384"/>
                <a:gd name="connsiteY98" fmla="*/ 296308 h 606580"/>
                <a:gd name="connsiteX99" fmla="*/ 59789 w 593384"/>
                <a:gd name="connsiteY99" fmla="*/ 280218 h 606580"/>
                <a:gd name="connsiteX100" fmla="*/ 59757 w 593384"/>
                <a:gd name="connsiteY100" fmla="*/ 279792 h 606580"/>
                <a:gd name="connsiteX101" fmla="*/ 18975 w 593384"/>
                <a:gd name="connsiteY101" fmla="*/ 295955 h 606580"/>
                <a:gd name="connsiteX102" fmla="*/ 5534 w 593384"/>
                <a:gd name="connsiteY102" fmla="*/ 315014 h 606580"/>
                <a:gd name="connsiteX103" fmla="*/ 494 w 593384"/>
                <a:gd name="connsiteY103" fmla="*/ 338877 h 606580"/>
                <a:gd name="connsiteX104" fmla="*/ 494 w 593384"/>
                <a:gd name="connsiteY104" fmla="*/ 477021 h 606580"/>
                <a:gd name="connsiteX105" fmla="*/ 59680 w 593384"/>
                <a:gd name="connsiteY105" fmla="*/ 536105 h 606580"/>
                <a:gd name="connsiteX106" fmla="*/ 358818 w 593384"/>
                <a:gd name="connsiteY106" fmla="*/ 536105 h 606580"/>
                <a:gd name="connsiteX107" fmla="*/ 358818 w 593384"/>
                <a:gd name="connsiteY107" fmla="*/ 545940 h 606580"/>
                <a:gd name="connsiteX108" fmla="*/ 363935 w 593384"/>
                <a:gd name="connsiteY108" fmla="*/ 570260 h 606580"/>
                <a:gd name="connsiteX109" fmla="*/ 377605 w 593384"/>
                <a:gd name="connsiteY109" fmla="*/ 589625 h 606580"/>
                <a:gd name="connsiteX110" fmla="*/ 419074 w 593384"/>
                <a:gd name="connsiteY110" fmla="*/ 606016 h 606580"/>
                <a:gd name="connsiteX111" fmla="*/ 457106 w 593384"/>
                <a:gd name="connsiteY111" fmla="*/ 592446 h 606580"/>
                <a:gd name="connsiteX112" fmla="*/ 571965 w 593384"/>
                <a:gd name="connsiteY112" fmla="*/ 498444 h 606580"/>
                <a:gd name="connsiteX113" fmla="*/ 576089 w 593384"/>
                <a:gd name="connsiteY113" fmla="*/ 494784 h 606580"/>
                <a:gd name="connsiteX114" fmla="*/ 576165 w 593384"/>
                <a:gd name="connsiteY114" fmla="*/ 413895 h 606580"/>
                <a:gd name="connsiteX115" fmla="*/ 571736 w 593384"/>
                <a:gd name="connsiteY115" fmla="*/ 409931 h 606580"/>
                <a:gd name="connsiteX116" fmla="*/ 455273 w 593384"/>
                <a:gd name="connsiteY116" fmla="*/ 315777 h 606580"/>
                <a:gd name="connsiteX117" fmla="*/ 418081 w 593384"/>
                <a:gd name="connsiteY117" fmla="*/ 302587 h 606580"/>
                <a:gd name="connsiteX118" fmla="*/ 377300 w 593384"/>
                <a:gd name="connsiteY118" fmla="*/ 318750 h 606580"/>
                <a:gd name="connsiteX119" fmla="*/ 363859 w 593384"/>
                <a:gd name="connsiteY119" fmla="*/ 337733 h 606580"/>
                <a:gd name="connsiteX120" fmla="*/ 358818 w 593384"/>
                <a:gd name="connsiteY120" fmla="*/ 361672 h 606580"/>
                <a:gd name="connsiteX121" fmla="*/ 358818 w 593384"/>
                <a:gd name="connsiteY121" fmla="*/ 372422 h 606580"/>
                <a:gd name="connsiteX122" fmla="*/ 164306 w 593384"/>
                <a:gd name="connsiteY122" fmla="*/ 372422 h 606580"/>
                <a:gd name="connsiteX123" fmla="*/ 158273 w 593384"/>
                <a:gd name="connsiteY123" fmla="*/ 349550 h 606580"/>
                <a:gd name="connsiteX124" fmla="*/ 140937 w 593384"/>
                <a:gd name="connsiteY124" fmla="*/ 327898 h 606580"/>
                <a:gd name="connsiteX125" fmla="*/ 96566 w 593384"/>
                <a:gd name="connsiteY125" fmla="*/ 292676 h 606580"/>
                <a:gd name="connsiteX126" fmla="*/ 59757 w 593384"/>
                <a:gd name="connsiteY126" fmla="*/ 279792 h 606580"/>
                <a:gd name="connsiteX127" fmla="*/ 59789 w 593384"/>
                <a:gd name="connsiteY127" fmla="*/ 279227 h 606580"/>
                <a:gd name="connsiteX128" fmla="*/ 96899 w 593384"/>
                <a:gd name="connsiteY128" fmla="*/ 292266 h 606580"/>
                <a:gd name="connsiteX129" fmla="*/ 141264 w 593384"/>
                <a:gd name="connsiteY129" fmla="*/ 327495 h 606580"/>
                <a:gd name="connsiteX130" fmla="*/ 158750 w 593384"/>
                <a:gd name="connsiteY130" fmla="*/ 349303 h 606580"/>
                <a:gd name="connsiteX131" fmla="*/ 164782 w 593384"/>
                <a:gd name="connsiteY131" fmla="*/ 371950 h 606580"/>
                <a:gd name="connsiteX132" fmla="*/ 358276 w 593384"/>
                <a:gd name="connsiteY132" fmla="*/ 371950 h 606580"/>
                <a:gd name="connsiteX133" fmla="*/ 358276 w 593384"/>
                <a:gd name="connsiteY133" fmla="*/ 361656 h 606580"/>
                <a:gd name="connsiteX134" fmla="*/ 363392 w 593384"/>
                <a:gd name="connsiteY134" fmla="*/ 337560 h 606580"/>
                <a:gd name="connsiteX135" fmla="*/ 376984 w 593384"/>
                <a:gd name="connsiteY135" fmla="*/ 318345 h 606580"/>
                <a:gd name="connsiteX136" fmla="*/ 418065 w 593384"/>
                <a:gd name="connsiteY136" fmla="*/ 302027 h 606580"/>
                <a:gd name="connsiteX137" fmla="*/ 455557 w 593384"/>
                <a:gd name="connsiteY137" fmla="*/ 315371 h 606580"/>
                <a:gd name="connsiteX138" fmla="*/ 572004 w 593384"/>
                <a:gd name="connsiteY138" fmla="*/ 409543 h 606580"/>
                <a:gd name="connsiteX139" fmla="*/ 576510 w 593384"/>
                <a:gd name="connsiteY139" fmla="*/ 413584 h 606580"/>
                <a:gd name="connsiteX140" fmla="*/ 576357 w 593384"/>
                <a:gd name="connsiteY140" fmla="*/ 495099 h 606580"/>
                <a:gd name="connsiteX141" fmla="*/ 572233 w 593384"/>
                <a:gd name="connsiteY141" fmla="*/ 498835 h 606580"/>
                <a:gd name="connsiteX142" fmla="*/ 457390 w 593384"/>
                <a:gd name="connsiteY142" fmla="*/ 592855 h 606580"/>
                <a:gd name="connsiteX143" fmla="*/ 419058 w 593384"/>
                <a:gd name="connsiteY143" fmla="*/ 606580 h 606580"/>
                <a:gd name="connsiteX144" fmla="*/ 377289 w 593384"/>
                <a:gd name="connsiteY144" fmla="*/ 589957 h 606580"/>
                <a:gd name="connsiteX145" fmla="*/ 363468 w 593384"/>
                <a:gd name="connsiteY145" fmla="*/ 570512 h 606580"/>
                <a:gd name="connsiteX146" fmla="*/ 358276 w 593384"/>
                <a:gd name="connsiteY146" fmla="*/ 545959 h 606580"/>
                <a:gd name="connsiteX147" fmla="*/ 358276 w 593384"/>
                <a:gd name="connsiteY147" fmla="*/ 536656 h 606580"/>
                <a:gd name="connsiteX148" fmla="*/ 59713 w 593384"/>
                <a:gd name="connsiteY148" fmla="*/ 536656 h 606580"/>
                <a:gd name="connsiteX149" fmla="*/ 0 w 593384"/>
                <a:gd name="connsiteY149" fmla="*/ 477027 h 606580"/>
                <a:gd name="connsiteX150" fmla="*/ 0 w 593384"/>
                <a:gd name="connsiteY150" fmla="*/ 338857 h 606580"/>
                <a:gd name="connsiteX151" fmla="*/ 5116 w 593384"/>
                <a:gd name="connsiteY151" fmla="*/ 314761 h 606580"/>
                <a:gd name="connsiteX152" fmla="*/ 18632 w 593384"/>
                <a:gd name="connsiteY152" fmla="*/ 295621 h 606580"/>
                <a:gd name="connsiteX153" fmla="*/ 59789 w 593384"/>
                <a:gd name="connsiteY153" fmla="*/ 279227 h 606580"/>
                <a:gd name="connsiteX154" fmla="*/ 174327 w 593384"/>
                <a:gd name="connsiteY154" fmla="*/ 44608 h 606580"/>
                <a:gd name="connsiteX155" fmla="*/ 164247 w 593384"/>
                <a:gd name="connsiteY155" fmla="*/ 48192 h 606580"/>
                <a:gd name="connsiteX156" fmla="*/ 49403 w 593384"/>
                <a:gd name="connsiteY156" fmla="*/ 142211 h 606580"/>
                <a:gd name="connsiteX157" fmla="*/ 48487 w 593384"/>
                <a:gd name="connsiteY157" fmla="*/ 142974 h 606580"/>
                <a:gd name="connsiteX158" fmla="*/ 48487 w 593384"/>
                <a:gd name="connsiteY158" fmla="*/ 161580 h 606580"/>
                <a:gd name="connsiteX159" fmla="*/ 49480 w 593384"/>
                <a:gd name="connsiteY159" fmla="*/ 162418 h 606580"/>
                <a:gd name="connsiteX160" fmla="*/ 165851 w 593384"/>
                <a:gd name="connsiteY160" fmla="*/ 256590 h 606580"/>
                <a:gd name="connsiteX161" fmla="*/ 175319 w 593384"/>
                <a:gd name="connsiteY161" fmla="*/ 259946 h 606580"/>
                <a:gd name="connsiteX162" fmla="*/ 190438 w 593384"/>
                <a:gd name="connsiteY162" fmla="*/ 244924 h 606580"/>
                <a:gd name="connsiteX163" fmla="*/ 190438 w 593384"/>
                <a:gd name="connsiteY163" fmla="*/ 206111 h 606580"/>
                <a:gd name="connsiteX164" fmla="*/ 206550 w 593384"/>
                <a:gd name="connsiteY164" fmla="*/ 190098 h 606580"/>
                <a:gd name="connsiteX165" fmla="*/ 456931 w 593384"/>
                <a:gd name="connsiteY165" fmla="*/ 190098 h 606580"/>
                <a:gd name="connsiteX166" fmla="*/ 473042 w 593384"/>
                <a:gd name="connsiteY166" fmla="*/ 206111 h 606580"/>
                <a:gd name="connsiteX167" fmla="*/ 473042 w 593384"/>
                <a:gd name="connsiteY167" fmla="*/ 229978 h 606580"/>
                <a:gd name="connsiteX168" fmla="*/ 479915 w 593384"/>
                <a:gd name="connsiteY168" fmla="*/ 244238 h 606580"/>
                <a:gd name="connsiteX169" fmla="*/ 524279 w 593384"/>
                <a:gd name="connsiteY169" fmla="*/ 279466 h 606580"/>
                <a:gd name="connsiteX170" fmla="*/ 533595 w 593384"/>
                <a:gd name="connsiteY170" fmla="*/ 282745 h 606580"/>
                <a:gd name="connsiteX171" fmla="*/ 548714 w 593384"/>
                <a:gd name="connsiteY171" fmla="*/ 267723 h 606580"/>
                <a:gd name="connsiteX172" fmla="*/ 548714 w 593384"/>
                <a:gd name="connsiteY172" fmla="*/ 129553 h 606580"/>
                <a:gd name="connsiteX173" fmla="*/ 533671 w 593384"/>
                <a:gd name="connsiteY173" fmla="*/ 114532 h 606580"/>
                <a:gd name="connsiteX174" fmla="*/ 206550 w 593384"/>
                <a:gd name="connsiteY174" fmla="*/ 114532 h 606580"/>
                <a:gd name="connsiteX175" fmla="*/ 190438 w 593384"/>
                <a:gd name="connsiteY175" fmla="*/ 98442 h 606580"/>
                <a:gd name="connsiteX176" fmla="*/ 190438 w 593384"/>
                <a:gd name="connsiteY176" fmla="*/ 60621 h 606580"/>
                <a:gd name="connsiteX177" fmla="*/ 174327 w 593384"/>
                <a:gd name="connsiteY177" fmla="*/ 44608 h 606580"/>
                <a:gd name="connsiteX178" fmla="*/ 174289 w 593384"/>
                <a:gd name="connsiteY178" fmla="*/ 44097 h 606580"/>
                <a:gd name="connsiteX179" fmla="*/ 190936 w 593384"/>
                <a:gd name="connsiteY179" fmla="*/ 60641 h 606580"/>
                <a:gd name="connsiteX180" fmla="*/ 190936 w 593384"/>
                <a:gd name="connsiteY180" fmla="*/ 98455 h 606580"/>
                <a:gd name="connsiteX181" fmla="*/ 206513 w 593384"/>
                <a:gd name="connsiteY181" fmla="*/ 114008 h 606580"/>
                <a:gd name="connsiteX182" fmla="*/ 533641 w 593384"/>
                <a:gd name="connsiteY182" fmla="*/ 114008 h 606580"/>
                <a:gd name="connsiteX183" fmla="*/ 549218 w 593384"/>
                <a:gd name="connsiteY183" fmla="*/ 129560 h 606580"/>
                <a:gd name="connsiteX184" fmla="*/ 549218 w 593384"/>
                <a:gd name="connsiteY184" fmla="*/ 267704 h 606580"/>
                <a:gd name="connsiteX185" fmla="*/ 533564 w 593384"/>
                <a:gd name="connsiteY185" fmla="*/ 283257 h 606580"/>
                <a:gd name="connsiteX186" fmla="*/ 523943 w 593384"/>
                <a:gd name="connsiteY186" fmla="*/ 279826 h 606580"/>
                <a:gd name="connsiteX187" fmla="*/ 479578 w 593384"/>
                <a:gd name="connsiteY187" fmla="*/ 244604 h 606580"/>
                <a:gd name="connsiteX188" fmla="*/ 472476 w 593384"/>
                <a:gd name="connsiteY188" fmla="*/ 229966 h 606580"/>
                <a:gd name="connsiteX189" fmla="*/ 472476 w 593384"/>
                <a:gd name="connsiteY189" fmla="*/ 206104 h 606580"/>
                <a:gd name="connsiteX190" fmla="*/ 456899 w 593384"/>
                <a:gd name="connsiteY190" fmla="*/ 190551 h 606580"/>
                <a:gd name="connsiteX191" fmla="*/ 206513 w 593384"/>
                <a:gd name="connsiteY191" fmla="*/ 190551 h 606580"/>
                <a:gd name="connsiteX192" fmla="*/ 190936 w 593384"/>
                <a:gd name="connsiteY192" fmla="*/ 206104 h 606580"/>
                <a:gd name="connsiteX193" fmla="*/ 190936 w 593384"/>
                <a:gd name="connsiteY193" fmla="*/ 244909 h 606580"/>
                <a:gd name="connsiteX194" fmla="*/ 175282 w 593384"/>
                <a:gd name="connsiteY194" fmla="*/ 260462 h 606580"/>
                <a:gd name="connsiteX195" fmla="*/ 165508 w 593384"/>
                <a:gd name="connsiteY195" fmla="*/ 256955 h 606580"/>
                <a:gd name="connsiteX196" fmla="*/ 49058 w 593384"/>
                <a:gd name="connsiteY196" fmla="*/ 162800 h 606580"/>
                <a:gd name="connsiteX197" fmla="*/ 48066 w 593384"/>
                <a:gd name="connsiteY197" fmla="*/ 161885 h 606580"/>
                <a:gd name="connsiteX198" fmla="*/ 48142 w 593384"/>
                <a:gd name="connsiteY198" fmla="*/ 142673 h 606580"/>
                <a:gd name="connsiteX199" fmla="*/ 49058 w 593384"/>
                <a:gd name="connsiteY199" fmla="*/ 141835 h 606580"/>
                <a:gd name="connsiteX200" fmla="*/ 163904 w 593384"/>
                <a:gd name="connsiteY200" fmla="*/ 47833 h 606580"/>
                <a:gd name="connsiteX201" fmla="*/ 174289 w 593384"/>
                <a:gd name="connsiteY201" fmla="*/ 44097 h 606580"/>
                <a:gd name="connsiteX202" fmla="*/ 174327 w 593384"/>
                <a:gd name="connsiteY202" fmla="*/ 43540 h 606580"/>
                <a:gd name="connsiteX203" fmla="*/ 163636 w 593384"/>
                <a:gd name="connsiteY203" fmla="*/ 47429 h 606580"/>
                <a:gd name="connsiteX204" fmla="*/ 48793 w 593384"/>
                <a:gd name="connsiteY204" fmla="*/ 141449 h 606580"/>
                <a:gd name="connsiteX205" fmla="*/ 47800 w 593384"/>
                <a:gd name="connsiteY205" fmla="*/ 142288 h 606580"/>
                <a:gd name="connsiteX206" fmla="*/ 47800 w 593384"/>
                <a:gd name="connsiteY206" fmla="*/ 162266 h 606580"/>
                <a:gd name="connsiteX207" fmla="*/ 48793 w 593384"/>
                <a:gd name="connsiteY207" fmla="*/ 163181 h 606580"/>
                <a:gd name="connsiteX208" fmla="*/ 165240 w 593384"/>
                <a:gd name="connsiteY208" fmla="*/ 257353 h 606580"/>
                <a:gd name="connsiteX209" fmla="*/ 175319 w 593384"/>
                <a:gd name="connsiteY209" fmla="*/ 261013 h 606580"/>
                <a:gd name="connsiteX210" fmla="*/ 191431 w 593384"/>
                <a:gd name="connsiteY210" fmla="*/ 244924 h 606580"/>
                <a:gd name="connsiteX211" fmla="*/ 191431 w 593384"/>
                <a:gd name="connsiteY211" fmla="*/ 206111 h 606580"/>
                <a:gd name="connsiteX212" fmla="*/ 206550 w 593384"/>
                <a:gd name="connsiteY212" fmla="*/ 191089 h 606580"/>
                <a:gd name="connsiteX213" fmla="*/ 456931 w 593384"/>
                <a:gd name="connsiteY213" fmla="*/ 191089 h 606580"/>
                <a:gd name="connsiteX214" fmla="*/ 472050 w 593384"/>
                <a:gd name="connsiteY214" fmla="*/ 206111 h 606580"/>
                <a:gd name="connsiteX215" fmla="*/ 472050 w 593384"/>
                <a:gd name="connsiteY215" fmla="*/ 229978 h 606580"/>
                <a:gd name="connsiteX216" fmla="*/ 479304 w 593384"/>
                <a:gd name="connsiteY216" fmla="*/ 245000 h 606580"/>
                <a:gd name="connsiteX217" fmla="*/ 523668 w 593384"/>
                <a:gd name="connsiteY217" fmla="*/ 280229 h 606580"/>
                <a:gd name="connsiteX218" fmla="*/ 533595 w 593384"/>
                <a:gd name="connsiteY218" fmla="*/ 283813 h 606580"/>
                <a:gd name="connsiteX219" fmla="*/ 549707 w 593384"/>
                <a:gd name="connsiteY219" fmla="*/ 267723 h 606580"/>
                <a:gd name="connsiteX220" fmla="*/ 549707 w 593384"/>
                <a:gd name="connsiteY220" fmla="*/ 129553 h 606580"/>
                <a:gd name="connsiteX221" fmla="*/ 533671 w 593384"/>
                <a:gd name="connsiteY221" fmla="*/ 113464 h 606580"/>
                <a:gd name="connsiteX222" fmla="*/ 206550 w 593384"/>
                <a:gd name="connsiteY222" fmla="*/ 113464 h 606580"/>
                <a:gd name="connsiteX223" fmla="*/ 191431 w 593384"/>
                <a:gd name="connsiteY223" fmla="*/ 98442 h 606580"/>
                <a:gd name="connsiteX224" fmla="*/ 191431 w 593384"/>
                <a:gd name="connsiteY224" fmla="*/ 60621 h 606580"/>
                <a:gd name="connsiteX225" fmla="*/ 174327 w 593384"/>
                <a:gd name="connsiteY225" fmla="*/ 43540 h 606580"/>
                <a:gd name="connsiteX226" fmla="*/ 174327 w 593384"/>
                <a:gd name="connsiteY226" fmla="*/ 991 h 606580"/>
                <a:gd name="connsiteX227" fmla="*/ 215408 w 593384"/>
                <a:gd name="connsiteY227" fmla="*/ 17309 h 606580"/>
                <a:gd name="connsiteX228" fmla="*/ 228999 w 593384"/>
                <a:gd name="connsiteY228" fmla="*/ 36449 h 606580"/>
                <a:gd name="connsiteX229" fmla="*/ 234039 w 593384"/>
                <a:gd name="connsiteY229" fmla="*/ 60621 h 606580"/>
                <a:gd name="connsiteX230" fmla="*/ 234039 w 593384"/>
                <a:gd name="connsiteY230" fmla="*/ 70915 h 606580"/>
                <a:gd name="connsiteX231" fmla="*/ 533671 w 593384"/>
                <a:gd name="connsiteY231" fmla="*/ 70915 h 606580"/>
                <a:gd name="connsiteX232" fmla="*/ 592315 w 593384"/>
                <a:gd name="connsiteY232" fmla="*/ 129553 h 606580"/>
                <a:gd name="connsiteX233" fmla="*/ 592315 w 593384"/>
                <a:gd name="connsiteY233" fmla="*/ 267723 h 606580"/>
                <a:gd name="connsiteX234" fmla="*/ 587352 w 593384"/>
                <a:gd name="connsiteY234" fmla="*/ 291438 h 606580"/>
                <a:gd name="connsiteX235" fmla="*/ 573989 w 593384"/>
                <a:gd name="connsiteY235" fmla="*/ 310272 h 606580"/>
                <a:gd name="connsiteX236" fmla="*/ 533595 w 593384"/>
                <a:gd name="connsiteY236" fmla="*/ 326285 h 606580"/>
                <a:gd name="connsiteX237" fmla="*/ 497095 w 593384"/>
                <a:gd name="connsiteY237" fmla="*/ 313551 h 606580"/>
                <a:gd name="connsiteX238" fmla="*/ 452731 w 593384"/>
                <a:gd name="connsiteY238" fmla="*/ 278323 h 606580"/>
                <a:gd name="connsiteX239" fmla="*/ 435550 w 593384"/>
                <a:gd name="connsiteY239" fmla="*/ 256819 h 606580"/>
                <a:gd name="connsiteX240" fmla="*/ 429594 w 593384"/>
                <a:gd name="connsiteY240" fmla="*/ 234096 h 606580"/>
                <a:gd name="connsiteX241" fmla="*/ 429518 w 593384"/>
                <a:gd name="connsiteY241" fmla="*/ 233638 h 606580"/>
                <a:gd name="connsiteX242" fmla="*/ 234039 w 593384"/>
                <a:gd name="connsiteY242" fmla="*/ 233638 h 606580"/>
                <a:gd name="connsiteX243" fmla="*/ 234039 w 593384"/>
                <a:gd name="connsiteY243" fmla="*/ 244924 h 606580"/>
                <a:gd name="connsiteX244" fmla="*/ 229076 w 593384"/>
                <a:gd name="connsiteY244" fmla="*/ 268638 h 606580"/>
                <a:gd name="connsiteX245" fmla="*/ 215713 w 593384"/>
                <a:gd name="connsiteY245" fmla="*/ 287473 h 606580"/>
                <a:gd name="connsiteX246" fmla="*/ 175319 w 593384"/>
                <a:gd name="connsiteY246" fmla="*/ 303562 h 606580"/>
                <a:gd name="connsiteX247" fmla="*/ 138438 w 593384"/>
                <a:gd name="connsiteY247" fmla="*/ 290447 h 606580"/>
                <a:gd name="connsiteX248" fmla="*/ 21991 w 593384"/>
                <a:gd name="connsiteY248" fmla="*/ 196275 h 606580"/>
                <a:gd name="connsiteX249" fmla="*/ 17562 w 593384"/>
                <a:gd name="connsiteY249" fmla="*/ 192309 h 606580"/>
                <a:gd name="connsiteX250" fmla="*/ 17714 w 593384"/>
                <a:gd name="connsiteY250" fmla="*/ 112168 h 606580"/>
                <a:gd name="connsiteX251" fmla="*/ 21762 w 593384"/>
                <a:gd name="connsiteY251" fmla="*/ 108508 h 606580"/>
                <a:gd name="connsiteX252" fmla="*/ 136605 w 593384"/>
                <a:gd name="connsiteY252" fmla="*/ 14564 h 606580"/>
                <a:gd name="connsiteX253" fmla="*/ 174327 w 593384"/>
                <a:gd name="connsiteY253" fmla="*/ 991 h 606580"/>
                <a:gd name="connsiteX254" fmla="*/ 174289 w 593384"/>
                <a:gd name="connsiteY254" fmla="*/ 565 h 606580"/>
                <a:gd name="connsiteX255" fmla="*/ 136262 w 593384"/>
                <a:gd name="connsiteY255" fmla="*/ 14135 h 606580"/>
                <a:gd name="connsiteX256" fmla="*/ 21416 w 593384"/>
                <a:gd name="connsiteY256" fmla="*/ 108137 h 606580"/>
                <a:gd name="connsiteX257" fmla="*/ 17293 w 593384"/>
                <a:gd name="connsiteY257" fmla="*/ 111797 h 606580"/>
                <a:gd name="connsiteX258" fmla="*/ 17216 w 593384"/>
                <a:gd name="connsiteY258" fmla="*/ 192686 h 606580"/>
                <a:gd name="connsiteX259" fmla="*/ 21645 w 593384"/>
                <a:gd name="connsiteY259" fmla="*/ 196650 h 606580"/>
                <a:gd name="connsiteX260" fmla="*/ 138095 w 593384"/>
                <a:gd name="connsiteY260" fmla="*/ 290805 h 606580"/>
                <a:gd name="connsiteX261" fmla="*/ 175282 w 593384"/>
                <a:gd name="connsiteY261" fmla="*/ 303994 h 606580"/>
                <a:gd name="connsiteX262" fmla="*/ 216058 w 593384"/>
                <a:gd name="connsiteY262" fmla="*/ 287831 h 606580"/>
                <a:gd name="connsiteX263" fmla="*/ 229498 w 593384"/>
                <a:gd name="connsiteY263" fmla="*/ 268848 h 606580"/>
                <a:gd name="connsiteX264" fmla="*/ 234538 w 593384"/>
                <a:gd name="connsiteY264" fmla="*/ 244909 h 606580"/>
                <a:gd name="connsiteX265" fmla="*/ 234538 w 593384"/>
                <a:gd name="connsiteY265" fmla="*/ 234159 h 606580"/>
                <a:gd name="connsiteX266" fmla="*/ 429027 w 593384"/>
                <a:gd name="connsiteY266" fmla="*/ 234159 h 606580"/>
                <a:gd name="connsiteX267" fmla="*/ 435060 w 593384"/>
                <a:gd name="connsiteY267" fmla="*/ 257031 h 606580"/>
                <a:gd name="connsiteX268" fmla="*/ 452393 w 593384"/>
                <a:gd name="connsiteY268" fmla="*/ 278683 h 606580"/>
                <a:gd name="connsiteX269" fmla="*/ 496759 w 593384"/>
                <a:gd name="connsiteY269" fmla="*/ 313905 h 606580"/>
                <a:gd name="connsiteX270" fmla="*/ 533564 w 593384"/>
                <a:gd name="connsiteY270" fmla="*/ 326789 h 606580"/>
                <a:gd name="connsiteX271" fmla="*/ 574341 w 593384"/>
                <a:gd name="connsiteY271" fmla="*/ 310550 h 606580"/>
                <a:gd name="connsiteX272" fmla="*/ 587780 w 593384"/>
                <a:gd name="connsiteY272" fmla="*/ 291567 h 606580"/>
                <a:gd name="connsiteX273" fmla="*/ 592820 w 593384"/>
                <a:gd name="connsiteY273" fmla="*/ 267704 h 606580"/>
                <a:gd name="connsiteX274" fmla="*/ 592820 w 593384"/>
                <a:gd name="connsiteY274" fmla="*/ 129560 h 606580"/>
                <a:gd name="connsiteX275" fmla="*/ 533641 w 593384"/>
                <a:gd name="connsiteY275" fmla="*/ 70476 h 606580"/>
                <a:gd name="connsiteX276" fmla="*/ 234538 w 593384"/>
                <a:gd name="connsiteY276" fmla="*/ 70476 h 606580"/>
                <a:gd name="connsiteX277" fmla="*/ 234538 w 593384"/>
                <a:gd name="connsiteY277" fmla="*/ 60641 h 606580"/>
                <a:gd name="connsiteX278" fmla="*/ 229421 w 593384"/>
                <a:gd name="connsiteY278" fmla="*/ 36321 h 606580"/>
                <a:gd name="connsiteX279" fmla="*/ 215753 w 593384"/>
                <a:gd name="connsiteY279" fmla="*/ 16956 h 606580"/>
                <a:gd name="connsiteX280" fmla="*/ 174289 w 593384"/>
                <a:gd name="connsiteY280" fmla="*/ 565 h 606580"/>
                <a:gd name="connsiteX281" fmla="*/ 174327 w 593384"/>
                <a:gd name="connsiteY281" fmla="*/ 0 h 606580"/>
                <a:gd name="connsiteX282" fmla="*/ 216095 w 593384"/>
                <a:gd name="connsiteY282" fmla="*/ 16623 h 606580"/>
                <a:gd name="connsiteX283" fmla="*/ 229916 w 593384"/>
                <a:gd name="connsiteY283" fmla="*/ 36068 h 606580"/>
                <a:gd name="connsiteX284" fmla="*/ 235108 w 593384"/>
                <a:gd name="connsiteY284" fmla="*/ 60621 h 606580"/>
                <a:gd name="connsiteX285" fmla="*/ 235108 w 593384"/>
                <a:gd name="connsiteY285" fmla="*/ 69924 h 606580"/>
                <a:gd name="connsiteX286" fmla="*/ 533671 w 593384"/>
                <a:gd name="connsiteY286" fmla="*/ 69924 h 606580"/>
                <a:gd name="connsiteX287" fmla="*/ 593384 w 593384"/>
                <a:gd name="connsiteY287" fmla="*/ 129553 h 606580"/>
                <a:gd name="connsiteX288" fmla="*/ 593384 w 593384"/>
                <a:gd name="connsiteY288" fmla="*/ 267723 h 606580"/>
                <a:gd name="connsiteX289" fmla="*/ 588268 w 593384"/>
                <a:gd name="connsiteY289" fmla="*/ 291819 h 606580"/>
                <a:gd name="connsiteX290" fmla="*/ 574752 w 593384"/>
                <a:gd name="connsiteY290" fmla="*/ 310959 h 606580"/>
                <a:gd name="connsiteX291" fmla="*/ 533595 w 593384"/>
                <a:gd name="connsiteY291" fmla="*/ 327353 h 606580"/>
                <a:gd name="connsiteX292" fmla="*/ 496485 w 593384"/>
                <a:gd name="connsiteY292" fmla="*/ 314314 h 606580"/>
                <a:gd name="connsiteX293" fmla="*/ 452120 w 593384"/>
                <a:gd name="connsiteY293" fmla="*/ 279085 h 606580"/>
                <a:gd name="connsiteX294" fmla="*/ 434634 w 593384"/>
                <a:gd name="connsiteY294" fmla="*/ 257277 h 606580"/>
                <a:gd name="connsiteX295" fmla="*/ 428602 w 593384"/>
                <a:gd name="connsiteY295" fmla="*/ 234630 h 606580"/>
                <a:gd name="connsiteX296" fmla="*/ 235108 w 593384"/>
                <a:gd name="connsiteY296" fmla="*/ 234630 h 606580"/>
                <a:gd name="connsiteX297" fmla="*/ 235108 w 593384"/>
                <a:gd name="connsiteY297" fmla="*/ 244924 h 606580"/>
                <a:gd name="connsiteX298" fmla="*/ 229992 w 593384"/>
                <a:gd name="connsiteY298" fmla="*/ 269020 h 606580"/>
                <a:gd name="connsiteX299" fmla="*/ 216400 w 593384"/>
                <a:gd name="connsiteY299" fmla="*/ 288235 h 606580"/>
                <a:gd name="connsiteX300" fmla="*/ 175319 w 593384"/>
                <a:gd name="connsiteY300" fmla="*/ 304553 h 606580"/>
                <a:gd name="connsiteX301" fmla="*/ 137827 w 593384"/>
                <a:gd name="connsiteY301" fmla="*/ 291209 h 606580"/>
                <a:gd name="connsiteX302" fmla="*/ 21380 w 593384"/>
                <a:gd name="connsiteY302" fmla="*/ 197037 h 606580"/>
                <a:gd name="connsiteX303" fmla="*/ 16875 w 593384"/>
                <a:gd name="connsiteY303" fmla="*/ 192996 h 606580"/>
                <a:gd name="connsiteX304" fmla="*/ 17027 w 593384"/>
                <a:gd name="connsiteY304" fmla="*/ 111405 h 606580"/>
                <a:gd name="connsiteX305" fmla="*/ 21151 w 593384"/>
                <a:gd name="connsiteY305" fmla="*/ 107745 h 606580"/>
                <a:gd name="connsiteX306" fmla="*/ 135994 w 593384"/>
                <a:gd name="connsiteY306" fmla="*/ 13725 h 606580"/>
                <a:gd name="connsiteX307" fmla="*/ 174327 w 593384"/>
                <a:gd name="connsiteY307" fmla="*/ 0 h 606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Lst>
              <a:rect l="l" t="t" r="r" b="b"/>
              <a:pathLst>
                <a:path w="593384" h="606580">
                  <a:moveTo>
                    <a:pt x="59789" y="323835"/>
                  </a:moveTo>
                  <a:cubicBezTo>
                    <a:pt x="52535" y="323835"/>
                    <a:pt x="44670" y="329554"/>
                    <a:pt x="44670" y="338857"/>
                  </a:cubicBezTo>
                  <a:lnTo>
                    <a:pt x="44670" y="477027"/>
                  </a:lnTo>
                  <a:cubicBezTo>
                    <a:pt x="44670" y="485338"/>
                    <a:pt x="51390" y="492048"/>
                    <a:pt x="59713" y="492048"/>
                  </a:cubicBezTo>
                  <a:lnTo>
                    <a:pt x="386834" y="492048"/>
                  </a:lnTo>
                  <a:cubicBezTo>
                    <a:pt x="395692" y="492048"/>
                    <a:pt x="402946" y="499292"/>
                    <a:pt x="402946" y="508138"/>
                  </a:cubicBezTo>
                  <a:lnTo>
                    <a:pt x="402946" y="545959"/>
                  </a:lnTo>
                  <a:cubicBezTo>
                    <a:pt x="402946" y="555872"/>
                    <a:pt x="411269" y="561972"/>
                    <a:pt x="419058" y="561972"/>
                  </a:cubicBezTo>
                  <a:cubicBezTo>
                    <a:pt x="422723" y="561972"/>
                    <a:pt x="426159" y="560752"/>
                    <a:pt x="429137" y="558388"/>
                  </a:cubicBezTo>
                  <a:lnTo>
                    <a:pt x="543981" y="464369"/>
                  </a:lnTo>
                  <a:cubicBezTo>
                    <a:pt x="544286" y="464140"/>
                    <a:pt x="544592" y="463835"/>
                    <a:pt x="544897" y="463606"/>
                  </a:cubicBezTo>
                  <a:cubicBezTo>
                    <a:pt x="550013" y="458497"/>
                    <a:pt x="550013" y="450109"/>
                    <a:pt x="544897" y="445000"/>
                  </a:cubicBezTo>
                  <a:cubicBezTo>
                    <a:pt x="544592" y="444695"/>
                    <a:pt x="544210" y="444390"/>
                    <a:pt x="543904" y="444162"/>
                  </a:cubicBezTo>
                  <a:lnTo>
                    <a:pt x="427533" y="349990"/>
                  </a:lnTo>
                  <a:cubicBezTo>
                    <a:pt x="424784" y="347778"/>
                    <a:pt x="421501" y="346634"/>
                    <a:pt x="418065" y="346634"/>
                  </a:cubicBezTo>
                  <a:cubicBezTo>
                    <a:pt x="410811" y="346634"/>
                    <a:pt x="402946" y="352353"/>
                    <a:pt x="402946" y="361656"/>
                  </a:cubicBezTo>
                  <a:lnTo>
                    <a:pt x="402946" y="400469"/>
                  </a:lnTo>
                  <a:cubicBezTo>
                    <a:pt x="402946" y="409314"/>
                    <a:pt x="395692" y="416482"/>
                    <a:pt x="386834" y="416482"/>
                  </a:cubicBezTo>
                  <a:lnTo>
                    <a:pt x="136453" y="416482"/>
                  </a:lnTo>
                  <a:cubicBezTo>
                    <a:pt x="127519" y="416482"/>
                    <a:pt x="120342" y="409314"/>
                    <a:pt x="120342" y="400469"/>
                  </a:cubicBezTo>
                  <a:lnTo>
                    <a:pt x="120342" y="376602"/>
                  </a:lnTo>
                  <a:cubicBezTo>
                    <a:pt x="120342" y="371035"/>
                    <a:pt x="117822" y="365850"/>
                    <a:pt x="113469" y="362342"/>
                  </a:cubicBezTo>
                  <a:lnTo>
                    <a:pt x="69105" y="327114"/>
                  </a:lnTo>
                  <a:cubicBezTo>
                    <a:pt x="66356" y="324979"/>
                    <a:pt x="63149" y="323835"/>
                    <a:pt x="59789" y="323835"/>
                  </a:cubicBezTo>
                  <a:close/>
                  <a:moveTo>
                    <a:pt x="59757" y="323324"/>
                  </a:moveTo>
                  <a:cubicBezTo>
                    <a:pt x="63040" y="323324"/>
                    <a:pt x="66401" y="324391"/>
                    <a:pt x="69379" y="326755"/>
                  </a:cubicBezTo>
                  <a:lnTo>
                    <a:pt x="113750" y="361977"/>
                  </a:lnTo>
                  <a:cubicBezTo>
                    <a:pt x="118255" y="365484"/>
                    <a:pt x="120852" y="370897"/>
                    <a:pt x="120852" y="376615"/>
                  </a:cubicBezTo>
                  <a:lnTo>
                    <a:pt x="120852" y="400477"/>
                  </a:lnTo>
                  <a:cubicBezTo>
                    <a:pt x="120852" y="409016"/>
                    <a:pt x="127802" y="416030"/>
                    <a:pt x="136431" y="416030"/>
                  </a:cubicBezTo>
                  <a:lnTo>
                    <a:pt x="386846" y="416030"/>
                  </a:lnTo>
                  <a:cubicBezTo>
                    <a:pt x="395476" y="416030"/>
                    <a:pt x="402425" y="409016"/>
                    <a:pt x="402425" y="400477"/>
                  </a:cubicBezTo>
                  <a:lnTo>
                    <a:pt x="402425" y="361672"/>
                  </a:lnTo>
                  <a:cubicBezTo>
                    <a:pt x="402425" y="352447"/>
                    <a:pt x="410062" y="346119"/>
                    <a:pt x="418081" y="346119"/>
                  </a:cubicBezTo>
                  <a:cubicBezTo>
                    <a:pt x="421441" y="346119"/>
                    <a:pt x="424878" y="347187"/>
                    <a:pt x="427856" y="349626"/>
                  </a:cubicBezTo>
                  <a:lnTo>
                    <a:pt x="544319" y="443781"/>
                  </a:lnTo>
                  <a:cubicBezTo>
                    <a:pt x="544625" y="444086"/>
                    <a:pt x="545007" y="444314"/>
                    <a:pt x="545312" y="444696"/>
                  </a:cubicBezTo>
                  <a:cubicBezTo>
                    <a:pt x="550582" y="449956"/>
                    <a:pt x="550582" y="458647"/>
                    <a:pt x="545236" y="463908"/>
                  </a:cubicBezTo>
                  <a:cubicBezTo>
                    <a:pt x="544930" y="464213"/>
                    <a:pt x="544625" y="464518"/>
                    <a:pt x="544319" y="464746"/>
                  </a:cubicBezTo>
                  <a:lnTo>
                    <a:pt x="429460" y="558748"/>
                  </a:lnTo>
                  <a:cubicBezTo>
                    <a:pt x="426252" y="561340"/>
                    <a:pt x="422587" y="562484"/>
                    <a:pt x="419074" y="562484"/>
                  </a:cubicBezTo>
                  <a:cubicBezTo>
                    <a:pt x="410520" y="562484"/>
                    <a:pt x="402425" y="555775"/>
                    <a:pt x="402425" y="545940"/>
                  </a:cubicBezTo>
                  <a:lnTo>
                    <a:pt x="402425" y="508126"/>
                  </a:lnTo>
                  <a:cubicBezTo>
                    <a:pt x="402425" y="499511"/>
                    <a:pt x="395476" y="492573"/>
                    <a:pt x="386846" y="492573"/>
                  </a:cubicBezTo>
                  <a:lnTo>
                    <a:pt x="59680" y="492573"/>
                  </a:lnTo>
                  <a:cubicBezTo>
                    <a:pt x="51127" y="492573"/>
                    <a:pt x="44101" y="485636"/>
                    <a:pt x="44101" y="477021"/>
                  </a:cubicBezTo>
                  <a:lnTo>
                    <a:pt x="44101" y="338877"/>
                  </a:lnTo>
                  <a:cubicBezTo>
                    <a:pt x="44101" y="329652"/>
                    <a:pt x="51738" y="323324"/>
                    <a:pt x="59757" y="323324"/>
                  </a:cubicBezTo>
                  <a:close/>
                  <a:moveTo>
                    <a:pt x="59789" y="322767"/>
                  </a:moveTo>
                  <a:cubicBezTo>
                    <a:pt x="52000" y="322767"/>
                    <a:pt x="43677" y="328944"/>
                    <a:pt x="43677" y="338857"/>
                  </a:cubicBezTo>
                  <a:lnTo>
                    <a:pt x="43677" y="477027"/>
                  </a:lnTo>
                  <a:cubicBezTo>
                    <a:pt x="43677" y="485872"/>
                    <a:pt x="50855" y="493116"/>
                    <a:pt x="59713" y="493116"/>
                  </a:cubicBezTo>
                  <a:lnTo>
                    <a:pt x="386834" y="493116"/>
                  </a:lnTo>
                  <a:cubicBezTo>
                    <a:pt x="395157" y="493116"/>
                    <a:pt x="401953" y="499826"/>
                    <a:pt x="401953" y="508138"/>
                  </a:cubicBezTo>
                  <a:lnTo>
                    <a:pt x="401953" y="545959"/>
                  </a:lnTo>
                  <a:cubicBezTo>
                    <a:pt x="401953" y="556482"/>
                    <a:pt x="410811" y="563040"/>
                    <a:pt x="419058" y="563040"/>
                  </a:cubicBezTo>
                  <a:cubicBezTo>
                    <a:pt x="422952" y="563040"/>
                    <a:pt x="426617" y="561667"/>
                    <a:pt x="429748" y="559151"/>
                  </a:cubicBezTo>
                  <a:lnTo>
                    <a:pt x="544592" y="465131"/>
                  </a:lnTo>
                  <a:cubicBezTo>
                    <a:pt x="544973" y="464902"/>
                    <a:pt x="545279" y="464597"/>
                    <a:pt x="545584" y="464292"/>
                  </a:cubicBezTo>
                  <a:cubicBezTo>
                    <a:pt x="551082" y="458802"/>
                    <a:pt x="551082" y="449804"/>
                    <a:pt x="545584" y="444314"/>
                  </a:cubicBezTo>
                  <a:cubicBezTo>
                    <a:pt x="545279" y="443933"/>
                    <a:pt x="544897" y="443628"/>
                    <a:pt x="544592" y="443399"/>
                  </a:cubicBezTo>
                  <a:lnTo>
                    <a:pt x="428144" y="349227"/>
                  </a:lnTo>
                  <a:cubicBezTo>
                    <a:pt x="425243" y="346863"/>
                    <a:pt x="421730" y="345567"/>
                    <a:pt x="418065" y="345567"/>
                  </a:cubicBezTo>
                  <a:cubicBezTo>
                    <a:pt x="410276" y="345567"/>
                    <a:pt x="401953" y="351743"/>
                    <a:pt x="401953" y="361656"/>
                  </a:cubicBezTo>
                  <a:lnTo>
                    <a:pt x="401953" y="400469"/>
                  </a:lnTo>
                  <a:cubicBezTo>
                    <a:pt x="401953" y="408704"/>
                    <a:pt x="395157" y="415491"/>
                    <a:pt x="386834" y="415491"/>
                  </a:cubicBezTo>
                  <a:lnTo>
                    <a:pt x="136453" y="415491"/>
                  </a:lnTo>
                  <a:cubicBezTo>
                    <a:pt x="128130" y="415491"/>
                    <a:pt x="121334" y="408704"/>
                    <a:pt x="121334" y="400469"/>
                  </a:cubicBezTo>
                  <a:lnTo>
                    <a:pt x="121334" y="376602"/>
                  </a:lnTo>
                  <a:cubicBezTo>
                    <a:pt x="121334" y="370730"/>
                    <a:pt x="118738" y="365240"/>
                    <a:pt x="114080" y="361580"/>
                  </a:cubicBezTo>
                  <a:lnTo>
                    <a:pt x="69716" y="326351"/>
                  </a:lnTo>
                  <a:cubicBezTo>
                    <a:pt x="66814" y="323987"/>
                    <a:pt x="63378" y="322767"/>
                    <a:pt x="59789" y="322767"/>
                  </a:cubicBezTo>
                  <a:close/>
                  <a:moveTo>
                    <a:pt x="59789" y="280218"/>
                  </a:moveTo>
                  <a:cubicBezTo>
                    <a:pt x="72923" y="280218"/>
                    <a:pt x="85904" y="284793"/>
                    <a:pt x="96289" y="293029"/>
                  </a:cubicBezTo>
                  <a:lnTo>
                    <a:pt x="140653" y="328258"/>
                  </a:lnTo>
                  <a:cubicBezTo>
                    <a:pt x="147831" y="334053"/>
                    <a:pt x="153787" y="341449"/>
                    <a:pt x="157834" y="349761"/>
                  </a:cubicBezTo>
                  <a:cubicBezTo>
                    <a:pt x="161194" y="356776"/>
                    <a:pt x="163255" y="364630"/>
                    <a:pt x="163790" y="372484"/>
                  </a:cubicBezTo>
                  <a:lnTo>
                    <a:pt x="163866" y="372942"/>
                  </a:lnTo>
                  <a:lnTo>
                    <a:pt x="359345" y="372942"/>
                  </a:lnTo>
                  <a:lnTo>
                    <a:pt x="359345" y="361656"/>
                  </a:lnTo>
                  <a:cubicBezTo>
                    <a:pt x="359345" y="353421"/>
                    <a:pt x="361025" y="345414"/>
                    <a:pt x="364308" y="337942"/>
                  </a:cubicBezTo>
                  <a:cubicBezTo>
                    <a:pt x="367439" y="330850"/>
                    <a:pt x="371944" y="324445"/>
                    <a:pt x="377671" y="319107"/>
                  </a:cubicBezTo>
                  <a:cubicBezTo>
                    <a:pt x="388667" y="308737"/>
                    <a:pt x="403022" y="303018"/>
                    <a:pt x="418065" y="303018"/>
                  </a:cubicBezTo>
                  <a:cubicBezTo>
                    <a:pt x="431428" y="303018"/>
                    <a:pt x="444485" y="307669"/>
                    <a:pt x="454946" y="316133"/>
                  </a:cubicBezTo>
                  <a:lnTo>
                    <a:pt x="571393" y="410305"/>
                  </a:lnTo>
                  <a:cubicBezTo>
                    <a:pt x="572386" y="411144"/>
                    <a:pt x="573990" y="412517"/>
                    <a:pt x="575822" y="414271"/>
                  </a:cubicBezTo>
                  <a:cubicBezTo>
                    <a:pt x="597890" y="436384"/>
                    <a:pt x="597814" y="472375"/>
                    <a:pt x="575670" y="494412"/>
                  </a:cubicBezTo>
                  <a:cubicBezTo>
                    <a:pt x="574066" y="496014"/>
                    <a:pt x="572539" y="497310"/>
                    <a:pt x="571623" y="498072"/>
                  </a:cubicBezTo>
                  <a:lnTo>
                    <a:pt x="456779" y="592016"/>
                  </a:lnTo>
                  <a:cubicBezTo>
                    <a:pt x="446089" y="600785"/>
                    <a:pt x="432726" y="605589"/>
                    <a:pt x="419058" y="605589"/>
                  </a:cubicBezTo>
                  <a:cubicBezTo>
                    <a:pt x="403709" y="605589"/>
                    <a:pt x="389125" y="599793"/>
                    <a:pt x="377976" y="589271"/>
                  </a:cubicBezTo>
                  <a:cubicBezTo>
                    <a:pt x="372173" y="583780"/>
                    <a:pt x="367592" y="577375"/>
                    <a:pt x="364385" y="570131"/>
                  </a:cubicBezTo>
                  <a:cubicBezTo>
                    <a:pt x="361025" y="562506"/>
                    <a:pt x="359345" y="554423"/>
                    <a:pt x="359345" y="545959"/>
                  </a:cubicBezTo>
                  <a:lnTo>
                    <a:pt x="359345" y="535665"/>
                  </a:lnTo>
                  <a:lnTo>
                    <a:pt x="59713" y="535665"/>
                  </a:lnTo>
                  <a:cubicBezTo>
                    <a:pt x="27336" y="535665"/>
                    <a:pt x="1069" y="509358"/>
                    <a:pt x="1069" y="477027"/>
                  </a:cubicBezTo>
                  <a:lnTo>
                    <a:pt x="1069" y="338857"/>
                  </a:lnTo>
                  <a:cubicBezTo>
                    <a:pt x="1069" y="330621"/>
                    <a:pt x="2749" y="322615"/>
                    <a:pt x="6032" y="315142"/>
                  </a:cubicBezTo>
                  <a:cubicBezTo>
                    <a:pt x="9163" y="308051"/>
                    <a:pt x="13668" y="301722"/>
                    <a:pt x="19395" y="296308"/>
                  </a:cubicBezTo>
                  <a:cubicBezTo>
                    <a:pt x="30314" y="285937"/>
                    <a:pt x="44746" y="280218"/>
                    <a:pt x="59789" y="280218"/>
                  </a:cubicBezTo>
                  <a:close/>
                  <a:moveTo>
                    <a:pt x="59757" y="279792"/>
                  </a:moveTo>
                  <a:cubicBezTo>
                    <a:pt x="44559" y="279792"/>
                    <a:pt x="30049" y="285510"/>
                    <a:pt x="18975" y="295955"/>
                  </a:cubicBezTo>
                  <a:cubicBezTo>
                    <a:pt x="13248" y="301367"/>
                    <a:pt x="8742" y="307771"/>
                    <a:pt x="5534" y="315014"/>
                  </a:cubicBezTo>
                  <a:cubicBezTo>
                    <a:pt x="2174" y="322562"/>
                    <a:pt x="494" y="330567"/>
                    <a:pt x="494" y="338877"/>
                  </a:cubicBezTo>
                  <a:lnTo>
                    <a:pt x="494" y="477021"/>
                  </a:lnTo>
                  <a:cubicBezTo>
                    <a:pt x="494" y="509574"/>
                    <a:pt x="27070" y="536105"/>
                    <a:pt x="59680" y="536105"/>
                  </a:cubicBezTo>
                  <a:lnTo>
                    <a:pt x="358818" y="536105"/>
                  </a:lnTo>
                  <a:lnTo>
                    <a:pt x="358818" y="545940"/>
                  </a:lnTo>
                  <a:cubicBezTo>
                    <a:pt x="358818" y="554403"/>
                    <a:pt x="360575" y="562636"/>
                    <a:pt x="363935" y="570260"/>
                  </a:cubicBezTo>
                  <a:cubicBezTo>
                    <a:pt x="367143" y="577579"/>
                    <a:pt x="371801" y="584059"/>
                    <a:pt x="377605" y="589625"/>
                  </a:cubicBezTo>
                  <a:cubicBezTo>
                    <a:pt x="388908" y="600222"/>
                    <a:pt x="403571" y="606016"/>
                    <a:pt x="419074" y="606016"/>
                  </a:cubicBezTo>
                  <a:cubicBezTo>
                    <a:pt x="432820" y="606016"/>
                    <a:pt x="446338" y="601213"/>
                    <a:pt x="457106" y="592446"/>
                  </a:cubicBezTo>
                  <a:lnTo>
                    <a:pt x="571965" y="498444"/>
                  </a:lnTo>
                  <a:cubicBezTo>
                    <a:pt x="572958" y="497681"/>
                    <a:pt x="574409" y="496385"/>
                    <a:pt x="576089" y="494784"/>
                  </a:cubicBezTo>
                  <a:cubicBezTo>
                    <a:pt x="598389" y="472523"/>
                    <a:pt x="598465" y="436233"/>
                    <a:pt x="576165" y="413895"/>
                  </a:cubicBezTo>
                  <a:cubicBezTo>
                    <a:pt x="574409" y="412142"/>
                    <a:pt x="572805" y="410770"/>
                    <a:pt x="571736" y="409931"/>
                  </a:cubicBezTo>
                  <a:lnTo>
                    <a:pt x="455273" y="315777"/>
                  </a:lnTo>
                  <a:cubicBezTo>
                    <a:pt x="444734" y="307238"/>
                    <a:pt x="431522" y="302587"/>
                    <a:pt x="418081" y="302587"/>
                  </a:cubicBezTo>
                  <a:cubicBezTo>
                    <a:pt x="402883" y="302587"/>
                    <a:pt x="388373" y="308305"/>
                    <a:pt x="377300" y="318750"/>
                  </a:cubicBezTo>
                  <a:cubicBezTo>
                    <a:pt x="371572" y="324163"/>
                    <a:pt x="367066" y="330567"/>
                    <a:pt x="363859" y="337733"/>
                  </a:cubicBezTo>
                  <a:cubicBezTo>
                    <a:pt x="360499" y="345281"/>
                    <a:pt x="358818" y="353362"/>
                    <a:pt x="358818" y="361672"/>
                  </a:cubicBezTo>
                  <a:lnTo>
                    <a:pt x="358818" y="372422"/>
                  </a:lnTo>
                  <a:lnTo>
                    <a:pt x="164306" y="372422"/>
                  </a:lnTo>
                  <a:cubicBezTo>
                    <a:pt x="163771" y="364569"/>
                    <a:pt x="161709" y="356717"/>
                    <a:pt x="158273" y="349550"/>
                  </a:cubicBezTo>
                  <a:cubicBezTo>
                    <a:pt x="154225" y="341164"/>
                    <a:pt x="148192" y="333693"/>
                    <a:pt x="140937" y="327898"/>
                  </a:cubicBezTo>
                  <a:lnTo>
                    <a:pt x="96566" y="292676"/>
                  </a:lnTo>
                  <a:cubicBezTo>
                    <a:pt x="86104" y="284366"/>
                    <a:pt x="73045" y="279792"/>
                    <a:pt x="59757" y="279792"/>
                  </a:cubicBezTo>
                  <a:close/>
                  <a:moveTo>
                    <a:pt x="59789" y="279227"/>
                  </a:moveTo>
                  <a:cubicBezTo>
                    <a:pt x="73152" y="279227"/>
                    <a:pt x="86362" y="283878"/>
                    <a:pt x="96899" y="292266"/>
                  </a:cubicBezTo>
                  <a:lnTo>
                    <a:pt x="141264" y="327495"/>
                  </a:lnTo>
                  <a:cubicBezTo>
                    <a:pt x="148594" y="333290"/>
                    <a:pt x="154627" y="340839"/>
                    <a:pt x="158750" y="349303"/>
                  </a:cubicBezTo>
                  <a:cubicBezTo>
                    <a:pt x="162110" y="356319"/>
                    <a:pt x="164172" y="364096"/>
                    <a:pt x="164782" y="371950"/>
                  </a:cubicBezTo>
                  <a:lnTo>
                    <a:pt x="358276" y="371950"/>
                  </a:lnTo>
                  <a:lnTo>
                    <a:pt x="358276" y="361656"/>
                  </a:lnTo>
                  <a:cubicBezTo>
                    <a:pt x="358276" y="353268"/>
                    <a:pt x="360032" y="345186"/>
                    <a:pt x="363392" y="337560"/>
                  </a:cubicBezTo>
                  <a:cubicBezTo>
                    <a:pt x="366599" y="330316"/>
                    <a:pt x="371180" y="323835"/>
                    <a:pt x="376984" y="318345"/>
                  </a:cubicBezTo>
                  <a:cubicBezTo>
                    <a:pt x="388132" y="307822"/>
                    <a:pt x="402717" y="302027"/>
                    <a:pt x="418065" y="302027"/>
                  </a:cubicBezTo>
                  <a:cubicBezTo>
                    <a:pt x="431657" y="302027"/>
                    <a:pt x="444943" y="306754"/>
                    <a:pt x="455557" y="315371"/>
                  </a:cubicBezTo>
                  <a:lnTo>
                    <a:pt x="572004" y="409543"/>
                  </a:lnTo>
                  <a:cubicBezTo>
                    <a:pt x="573073" y="410382"/>
                    <a:pt x="574677" y="411754"/>
                    <a:pt x="576510" y="413584"/>
                  </a:cubicBezTo>
                  <a:cubicBezTo>
                    <a:pt x="598959" y="436079"/>
                    <a:pt x="598959" y="472680"/>
                    <a:pt x="576357" y="495099"/>
                  </a:cubicBezTo>
                  <a:cubicBezTo>
                    <a:pt x="574753" y="496776"/>
                    <a:pt x="573226" y="498072"/>
                    <a:pt x="572233" y="498835"/>
                  </a:cubicBezTo>
                  <a:lnTo>
                    <a:pt x="457390" y="592855"/>
                  </a:lnTo>
                  <a:cubicBezTo>
                    <a:pt x="446547" y="601700"/>
                    <a:pt x="432955" y="606580"/>
                    <a:pt x="419058" y="606580"/>
                  </a:cubicBezTo>
                  <a:cubicBezTo>
                    <a:pt x="403480" y="606580"/>
                    <a:pt x="388590" y="600709"/>
                    <a:pt x="377289" y="589957"/>
                  </a:cubicBezTo>
                  <a:cubicBezTo>
                    <a:pt x="371333" y="584467"/>
                    <a:pt x="366752" y="577909"/>
                    <a:pt x="363468" y="570512"/>
                  </a:cubicBezTo>
                  <a:cubicBezTo>
                    <a:pt x="360032" y="562811"/>
                    <a:pt x="358276" y="554499"/>
                    <a:pt x="358276" y="545959"/>
                  </a:cubicBezTo>
                  <a:lnTo>
                    <a:pt x="358276" y="536656"/>
                  </a:lnTo>
                  <a:lnTo>
                    <a:pt x="59713" y="536656"/>
                  </a:lnTo>
                  <a:cubicBezTo>
                    <a:pt x="26802" y="536656"/>
                    <a:pt x="0" y="509892"/>
                    <a:pt x="0" y="477027"/>
                  </a:cubicBezTo>
                  <a:lnTo>
                    <a:pt x="0" y="338857"/>
                  </a:lnTo>
                  <a:cubicBezTo>
                    <a:pt x="0" y="330469"/>
                    <a:pt x="1756" y="322386"/>
                    <a:pt x="5116" y="314761"/>
                  </a:cubicBezTo>
                  <a:cubicBezTo>
                    <a:pt x="8323" y="307517"/>
                    <a:pt x="12905" y="301035"/>
                    <a:pt x="18632" y="295621"/>
                  </a:cubicBezTo>
                  <a:cubicBezTo>
                    <a:pt x="29856" y="285022"/>
                    <a:pt x="44441" y="279227"/>
                    <a:pt x="59789" y="279227"/>
                  </a:cubicBezTo>
                  <a:close/>
                  <a:moveTo>
                    <a:pt x="174327" y="44608"/>
                  </a:moveTo>
                  <a:cubicBezTo>
                    <a:pt x="170661" y="44608"/>
                    <a:pt x="167225" y="45828"/>
                    <a:pt x="164247" y="48192"/>
                  </a:cubicBezTo>
                  <a:lnTo>
                    <a:pt x="49403" y="142211"/>
                  </a:lnTo>
                  <a:cubicBezTo>
                    <a:pt x="49098" y="142440"/>
                    <a:pt x="48793" y="142745"/>
                    <a:pt x="48487" y="142974"/>
                  </a:cubicBezTo>
                  <a:cubicBezTo>
                    <a:pt x="43371" y="148083"/>
                    <a:pt x="43371" y="156394"/>
                    <a:pt x="48487" y="161580"/>
                  </a:cubicBezTo>
                  <a:cubicBezTo>
                    <a:pt x="48793" y="161885"/>
                    <a:pt x="49098" y="162113"/>
                    <a:pt x="49480" y="162418"/>
                  </a:cubicBezTo>
                  <a:lnTo>
                    <a:pt x="165851" y="256590"/>
                  </a:lnTo>
                  <a:cubicBezTo>
                    <a:pt x="168600" y="258802"/>
                    <a:pt x="171883" y="259946"/>
                    <a:pt x="175319" y="259946"/>
                  </a:cubicBezTo>
                  <a:cubicBezTo>
                    <a:pt x="182573" y="259946"/>
                    <a:pt x="190438" y="254227"/>
                    <a:pt x="190438" y="244924"/>
                  </a:cubicBezTo>
                  <a:lnTo>
                    <a:pt x="190438" y="206111"/>
                  </a:lnTo>
                  <a:cubicBezTo>
                    <a:pt x="190438" y="197266"/>
                    <a:pt x="197616" y="190098"/>
                    <a:pt x="206550" y="190098"/>
                  </a:cubicBezTo>
                  <a:lnTo>
                    <a:pt x="456931" y="190098"/>
                  </a:lnTo>
                  <a:cubicBezTo>
                    <a:pt x="465788" y="190098"/>
                    <a:pt x="473042" y="197266"/>
                    <a:pt x="473042" y="206111"/>
                  </a:cubicBezTo>
                  <a:lnTo>
                    <a:pt x="473042" y="229978"/>
                  </a:lnTo>
                  <a:cubicBezTo>
                    <a:pt x="473042" y="235545"/>
                    <a:pt x="475562" y="240730"/>
                    <a:pt x="479915" y="244238"/>
                  </a:cubicBezTo>
                  <a:lnTo>
                    <a:pt x="524279" y="279466"/>
                  </a:lnTo>
                  <a:cubicBezTo>
                    <a:pt x="526952" y="281601"/>
                    <a:pt x="530235" y="282745"/>
                    <a:pt x="533595" y="282745"/>
                  </a:cubicBezTo>
                  <a:cubicBezTo>
                    <a:pt x="540849" y="282745"/>
                    <a:pt x="548714" y="277026"/>
                    <a:pt x="548714" y="267723"/>
                  </a:cubicBezTo>
                  <a:lnTo>
                    <a:pt x="548714" y="129553"/>
                  </a:lnTo>
                  <a:cubicBezTo>
                    <a:pt x="548714" y="121242"/>
                    <a:pt x="541995" y="114532"/>
                    <a:pt x="533671" y="114532"/>
                  </a:cubicBezTo>
                  <a:lnTo>
                    <a:pt x="206550" y="114532"/>
                  </a:lnTo>
                  <a:cubicBezTo>
                    <a:pt x="197616" y="114532"/>
                    <a:pt x="190438" y="107288"/>
                    <a:pt x="190438" y="98442"/>
                  </a:cubicBezTo>
                  <a:lnTo>
                    <a:pt x="190438" y="60621"/>
                  </a:lnTo>
                  <a:cubicBezTo>
                    <a:pt x="190438" y="50708"/>
                    <a:pt x="182115" y="44608"/>
                    <a:pt x="174327" y="44608"/>
                  </a:cubicBezTo>
                  <a:close/>
                  <a:moveTo>
                    <a:pt x="174289" y="44097"/>
                  </a:moveTo>
                  <a:cubicBezTo>
                    <a:pt x="182842" y="44097"/>
                    <a:pt x="190936" y="50806"/>
                    <a:pt x="190936" y="60641"/>
                  </a:cubicBezTo>
                  <a:lnTo>
                    <a:pt x="190936" y="98455"/>
                  </a:lnTo>
                  <a:cubicBezTo>
                    <a:pt x="190936" y="107070"/>
                    <a:pt x="197885" y="114008"/>
                    <a:pt x="206513" y="114008"/>
                  </a:cubicBezTo>
                  <a:lnTo>
                    <a:pt x="533641" y="114008"/>
                  </a:lnTo>
                  <a:cubicBezTo>
                    <a:pt x="542193" y="114008"/>
                    <a:pt x="549218" y="120945"/>
                    <a:pt x="549218" y="129560"/>
                  </a:cubicBezTo>
                  <a:lnTo>
                    <a:pt x="549218" y="267704"/>
                  </a:lnTo>
                  <a:cubicBezTo>
                    <a:pt x="549218" y="276929"/>
                    <a:pt x="541582" y="283257"/>
                    <a:pt x="533564" y="283257"/>
                  </a:cubicBezTo>
                  <a:cubicBezTo>
                    <a:pt x="530281" y="283257"/>
                    <a:pt x="526845" y="282190"/>
                    <a:pt x="523943" y="279826"/>
                  </a:cubicBezTo>
                  <a:lnTo>
                    <a:pt x="479578" y="244604"/>
                  </a:lnTo>
                  <a:cubicBezTo>
                    <a:pt x="475072" y="241021"/>
                    <a:pt x="472476" y="235684"/>
                    <a:pt x="472476" y="229966"/>
                  </a:cubicBezTo>
                  <a:lnTo>
                    <a:pt x="472476" y="206104"/>
                  </a:lnTo>
                  <a:cubicBezTo>
                    <a:pt x="472476" y="197565"/>
                    <a:pt x="465527" y="190551"/>
                    <a:pt x="456899" y="190551"/>
                  </a:cubicBezTo>
                  <a:lnTo>
                    <a:pt x="206513" y="190551"/>
                  </a:lnTo>
                  <a:cubicBezTo>
                    <a:pt x="197885" y="190551"/>
                    <a:pt x="190936" y="197565"/>
                    <a:pt x="190936" y="206104"/>
                  </a:cubicBezTo>
                  <a:lnTo>
                    <a:pt x="190936" y="244909"/>
                  </a:lnTo>
                  <a:cubicBezTo>
                    <a:pt x="190936" y="254134"/>
                    <a:pt x="183300" y="260462"/>
                    <a:pt x="175282" y="260462"/>
                  </a:cubicBezTo>
                  <a:cubicBezTo>
                    <a:pt x="171922" y="260462"/>
                    <a:pt x="168486" y="259394"/>
                    <a:pt x="165508" y="256955"/>
                  </a:cubicBezTo>
                  <a:lnTo>
                    <a:pt x="49058" y="162800"/>
                  </a:lnTo>
                  <a:cubicBezTo>
                    <a:pt x="48753" y="162495"/>
                    <a:pt x="48371" y="162190"/>
                    <a:pt x="48066" y="161885"/>
                  </a:cubicBezTo>
                  <a:cubicBezTo>
                    <a:pt x="42797" y="156625"/>
                    <a:pt x="42797" y="147934"/>
                    <a:pt x="48142" y="142673"/>
                  </a:cubicBezTo>
                  <a:cubicBezTo>
                    <a:pt x="48448" y="142368"/>
                    <a:pt x="48753" y="142063"/>
                    <a:pt x="49058" y="141835"/>
                  </a:cubicBezTo>
                  <a:lnTo>
                    <a:pt x="163904" y="47833"/>
                  </a:lnTo>
                  <a:cubicBezTo>
                    <a:pt x="167111" y="45241"/>
                    <a:pt x="170777" y="44097"/>
                    <a:pt x="174289" y="44097"/>
                  </a:cubicBezTo>
                  <a:close/>
                  <a:moveTo>
                    <a:pt x="174327" y="43540"/>
                  </a:moveTo>
                  <a:cubicBezTo>
                    <a:pt x="170432" y="43540"/>
                    <a:pt x="166767" y="44913"/>
                    <a:pt x="163636" y="47429"/>
                  </a:cubicBezTo>
                  <a:lnTo>
                    <a:pt x="48793" y="141449"/>
                  </a:lnTo>
                  <a:cubicBezTo>
                    <a:pt x="48411" y="141678"/>
                    <a:pt x="48105" y="141983"/>
                    <a:pt x="47800" y="142288"/>
                  </a:cubicBezTo>
                  <a:cubicBezTo>
                    <a:pt x="42302" y="147778"/>
                    <a:pt x="42226" y="156776"/>
                    <a:pt x="47800" y="162266"/>
                  </a:cubicBezTo>
                  <a:cubicBezTo>
                    <a:pt x="48105" y="162647"/>
                    <a:pt x="48487" y="162876"/>
                    <a:pt x="48793" y="163181"/>
                  </a:cubicBezTo>
                  <a:lnTo>
                    <a:pt x="165240" y="257353"/>
                  </a:lnTo>
                  <a:cubicBezTo>
                    <a:pt x="168141" y="259717"/>
                    <a:pt x="171654" y="261013"/>
                    <a:pt x="175319" y="261013"/>
                  </a:cubicBezTo>
                  <a:cubicBezTo>
                    <a:pt x="183031" y="261013"/>
                    <a:pt x="191431" y="254837"/>
                    <a:pt x="191431" y="244924"/>
                  </a:cubicBezTo>
                  <a:lnTo>
                    <a:pt x="191431" y="206111"/>
                  </a:lnTo>
                  <a:cubicBezTo>
                    <a:pt x="191431" y="197876"/>
                    <a:pt x="198227" y="191089"/>
                    <a:pt x="206550" y="191089"/>
                  </a:cubicBezTo>
                  <a:lnTo>
                    <a:pt x="456931" y="191089"/>
                  </a:lnTo>
                  <a:cubicBezTo>
                    <a:pt x="465254" y="191089"/>
                    <a:pt x="472050" y="197876"/>
                    <a:pt x="472050" y="206111"/>
                  </a:cubicBezTo>
                  <a:lnTo>
                    <a:pt x="472050" y="229978"/>
                  </a:lnTo>
                  <a:cubicBezTo>
                    <a:pt x="472050" y="235850"/>
                    <a:pt x="474646" y="241340"/>
                    <a:pt x="479304" y="245000"/>
                  </a:cubicBezTo>
                  <a:lnTo>
                    <a:pt x="523668" y="280229"/>
                  </a:lnTo>
                  <a:cubicBezTo>
                    <a:pt x="526570" y="282593"/>
                    <a:pt x="530006" y="283813"/>
                    <a:pt x="533595" y="283813"/>
                  </a:cubicBezTo>
                  <a:cubicBezTo>
                    <a:pt x="541384" y="283813"/>
                    <a:pt x="549707" y="277636"/>
                    <a:pt x="549707" y="267723"/>
                  </a:cubicBezTo>
                  <a:lnTo>
                    <a:pt x="549707" y="129553"/>
                  </a:lnTo>
                  <a:cubicBezTo>
                    <a:pt x="549707" y="120708"/>
                    <a:pt x="542529" y="113464"/>
                    <a:pt x="533671" y="113464"/>
                  </a:cubicBezTo>
                  <a:lnTo>
                    <a:pt x="206550" y="113464"/>
                  </a:lnTo>
                  <a:cubicBezTo>
                    <a:pt x="198227" y="113464"/>
                    <a:pt x="191431" y="106754"/>
                    <a:pt x="191431" y="98442"/>
                  </a:cubicBezTo>
                  <a:lnTo>
                    <a:pt x="191431" y="60621"/>
                  </a:lnTo>
                  <a:cubicBezTo>
                    <a:pt x="191431" y="50098"/>
                    <a:pt x="182573" y="43540"/>
                    <a:pt x="174327" y="43540"/>
                  </a:cubicBezTo>
                  <a:close/>
                  <a:moveTo>
                    <a:pt x="174327" y="991"/>
                  </a:moveTo>
                  <a:cubicBezTo>
                    <a:pt x="189675" y="991"/>
                    <a:pt x="204259" y="6786"/>
                    <a:pt x="215408" y="17309"/>
                  </a:cubicBezTo>
                  <a:cubicBezTo>
                    <a:pt x="221211" y="22800"/>
                    <a:pt x="225792" y="29205"/>
                    <a:pt x="228999" y="36449"/>
                  </a:cubicBezTo>
                  <a:cubicBezTo>
                    <a:pt x="232359" y="44074"/>
                    <a:pt x="234039" y="52157"/>
                    <a:pt x="234039" y="60621"/>
                  </a:cubicBezTo>
                  <a:lnTo>
                    <a:pt x="234039" y="70915"/>
                  </a:lnTo>
                  <a:lnTo>
                    <a:pt x="533671" y="70915"/>
                  </a:lnTo>
                  <a:cubicBezTo>
                    <a:pt x="565971" y="70915"/>
                    <a:pt x="592315" y="97222"/>
                    <a:pt x="592315" y="129553"/>
                  </a:cubicBezTo>
                  <a:lnTo>
                    <a:pt x="592315" y="267723"/>
                  </a:lnTo>
                  <a:cubicBezTo>
                    <a:pt x="592315" y="275959"/>
                    <a:pt x="590635" y="283965"/>
                    <a:pt x="587352" y="291438"/>
                  </a:cubicBezTo>
                  <a:cubicBezTo>
                    <a:pt x="584221" y="298529"/>
                    <a:pt x="579716" y="304858"/>
                    <a:pt x="573989" y="310272"/>
                  </a:cubicBezTo>
                  <a:cubicBezTo>
                    <a:pt x="562993" y="320643"/>
                    <a:pt x="548638" y="326285"/>
                    <a:pt x="533595" y="326285"/>
                  </a:cubicBezTo>
                  <a:cubicBezTo>
                    <a:pt x="520461" y="326285"/>
                    <a:pt x="507480" y="321787"/>
                    <a:pt x="497095" y="313551"/>
                  </a:cubicBezTo>
                  <a:lnTo>
                    <a:pt x="452731" y="278323"/>
                  </a:lnTo>
                  <a:cubicBezTo>
                    <a:pt x="445477" y="272527"/>
                    <a:pt x="439597" y="265131"/>
                    <a:pt x="435550" y="256819"/>
                  </a:cubicBezTo>
                  <a:cubicBezTo>
                    <a:pt x="432190" y="249804"/>
                    <a:pt x="430129" y="241950"/>
                    <a:pt x="429594" y="234096"/>
                  </a:cubicBezTo>
                  <a:lnTo>
                    <a:pt x="429518" y="233638"/>
                  </a:lnTo>
                  <a:lnTo>
                    <a:pt x="234039" y="233638"/>
                  </a:lnTo>
                  <a:lnTo>
                    <a:pt x="234039" y="244924"/>
                  </a:lnTo>
                  <a:cubicBezTo>
                    <a:pt x="234039" y="253159"/>
                    <a:pt x="232359" y="261166"/>
                    <a:pt x="229076" y="268638"/>
                  </a:cubicBezTo>
                  <a:cubicBezTo>
                    <a:pt x="225945" y="275730"/>
                    <a:pt x="221440" y="282059"/>
                    <a:pt x="215713" y="287473"/>
                  </a:cubicBezTo>
                  <a:cubicBezTo>
                    <a:pt x="204717" y="297843"/>
                    <a:pt x="190362" y="303562"/>
                    <a:pt x="175319" y="303562"/>
                  </a:cubicBezTo>
                  <a:cubicBezTo>
                    <a:pt x="161956" y="303562"/>
                    <a:pt x="148899" y="298911"/>
                    <a:pt x="138438" y="290447"/>
                  </a:cubicBezTo>
                  <a:lnTo>
                    <a:pt x="21991" y="196275"/>
                  </a:lnTo>
                  <a:cubicBezTo>
                    <a:pt x="20922" y="195436"/>
                    <a:pt x="19394" y="194063"/>
                    <a:pt x="17562" y="192309"/>
                  </a:cubicBezTo>
                  <a:cubicBezTo>
                    <a:pt x="-4506" y="170196"/>
                    <a:pt x="-4430" y="134205"/>
                    <a:pt x="17714" y="112168"/>
                  </a:cubicBezTo>
                  <a:cubicBezTo>
                    <a:pt x="19394" y="110490"/>
                    <a:pt x="20845" y="109270"/>
                    <a:pt x="21762" y="108508"/>
                  </a:cubicBezTo>
                  <a:lnTo>
                    <a:pt x="136605" y="14564"/>
                  </a:lnTo>
                  <a:cubicBezTo>
                    <a:pt x="147296" y="5795"/>
                    <a:pt x="160658" y="991"/>
                    <a:pt x="174327" y="991"/>
                  </a:cubicBezTo>
                  <a:close/>
                  <a:moveTo>
                    <a:pt x="174289" y="565"/>
                  </a:moveTo>
                  <a:cubicBezTo>
                    <a:pt x="160544" y="565"/>
                    <a:pt x="147029" y="5368"/>
                    <a:pt x="136262" y="14135"/>
                  </a:cubicBezTo>
                  <a:lnTo>
                    <a:pt x="21416" y="108137"/>
                  </a:lnTo>
                  <a:cubicBezTo>
                    <a:pt x="20423" y="108900"/>
                    <a:pt x="18973" y="110120"/>
                    <a:pt x="17293" y="111797"/>
                  </a:cubicBezTo>
                  <a:cubicBezTo>
                    <a:pt x="-5005" y="134058"/>
                    <a:pt x="-5081" y="170348"/>
                    <a:pt x="17216" y="192686"/>
                  </a:cubicBezTo>
                  <a:cubicBezTo>
                    <a:pt x="18973" y="194439"/>
                    <a:pt x="20576" y="195811"/>
                    <a:pt x="21645" y="196650"/>
                  </a:cubicBezTo>
                  <a:lnTo>
                    <a:pt x="138095" y="290805"/>
                  </a:lnTo>
                  <a:cubicBezTo>
                    <a:pt x="148632" y="299343"/>
                    <a:pt x="161843" y="303994"/>
                    <a:pt x="175282" y="303994"/>
                  </a:cubicBezTo>
                  <a:cubicBezTo>
                    <a:pt x="190478" y="303994"/>
                    <a:pt x="204986" y="298276"/>
                    <a:pt x="216058" y="287831"/>
                  </a:cubicBezTo>
                  <a:cubicBezTo>
                    <a:pt x="221785" y="282418"/>
                    <a:pt x="226291" y="276014"/>
                    <a:pt x="229498" y="268848"/>
                  </a:cubicBezTo>
                  <a:cubicBezTo>
                    <a:pt x="232858" y="261300"/>
                    <a:pt x="234538" y="253219"/>
                    <a:pt x="234538" y="244909"/>
                  </a:cubicBezTo>
                  <a:lnTo>
                    <a:pt x="234538" y="234159"/>
                  </a:lnTo>
                  <a:lnTo>
                    <a:pt x="429027" y="234159"/>
                  </a:lnTo>
                  <a:cubicBezTo>
                    <a:pt x="429562" y="242012"/>
                    <a:pt x="431623" y="249864"/>
                    <a:pt x="435060" y="257031"/>
                  </a:cubicBezTo>
                  <a:cubicBezTo>
                    <a:pt x="439107" y="265417"/>
                    <a:pt x="445139" y="272888"/>
                    <a:pt x="452393" y="278683"/>
                  </a:cubicBezTo>
                  <a:lnTo>
                    <a:pt x="496759" y="313905"/>
                  </a:lnTo>
                  <a:cubicBezTo>
                    <a:pt x="507220" y="322215"/>
                    <a:pt x="520278" y="326789"/>
                    <a:pt x="533564" y="326789"/>
                  </a:cubicBezTo>
                  <a:cubicBezTo>
                    <a:pt x="548760" y="326789"/>
                    <a:pt x="563269" y="321071"/>
                    <a:pt x="574341" y="310550"/>
                  </a:cubicBezTo>
                  <a:cubicBezTo>
                    <a:pt x="580068" y="305137"/>
                    <a:pt x="584573" y="298810"/>
                    <a:pt x="587780" y="291567"/>
                  </a:cubicBezTo>
                  <a:cubicBezTo>
                    <a:pt x="591140" y="284019"/>
                    <a:pt x="592820" y="276014"/>
                    <a:pt x="592820" y="267704"/>
                  </a:cubicBezTo>
                  <a:lnTo>
                    <a:pt x="592820" y="129560"/>
                  </a:lnTo>
                  <a:cubicBezTo>
                    <a:pt x="592820" y="97007"/>
                    <a:pt x="566247" y="70476"/>
                    <a:pt x="533641" y="70476"/>
                  </a:cubicBezTo>
                  <a:lnTo>
                    <a:pt x="234538" y="70476"/>
                  </a:lnTo>
                  <a:lnTo>
                    <a:pt x="234538" y="60641"/>
                  </a:lnTo>
                  <a:cubicBezTo>
                    <a:pt x="234538" y="52102"/>
                    <a:pt x="232781" y="43945"/>
                    <a:pt x="229421" y="36321"/>
                  </a:cubicBezTo>
                  <a:cubicBezTo>
                    <a:pt x="226138" y="29002"/>
                    <a:pt x="221556" y="22522"/>
                    <a:pt x="215753" y="16956"/>
                  </a:cubicBezTo>
                  <a:cubicBezTo>
                    <a:pt x="204452" y="6359"/>
                    <a:pt x="189790" y="565"/>
                    <a:pt x="174289" y="565"/>
                  </a:cubicBezTo>
                  <a:close/>
                  <a:moveTo>
                    <a:pt x="174327" y="0"/>
                  </a:moveTo>
                  <a:cubicBezTo>
                    <a:pt x="189904" y="0"/>
                    <a:pt x="204794" y="5871"/>
                    <a:pt x="216095" y="16623"/>
                  </a:cubicBezTo>
                  <a:cubicBezTo>
                    <a:pt x="221974" y="22113"/>
                    <a:pt x="226632" y="28671"/>
                    <a:pt x="229916" y="36068"/>
                  </a:cubicBezTo>
                  <a:cubicBezTo>
                    <a:pt x="233352" y="43769"/>
                    <a:pt x="235108" y="52081"/>
                    <a:pt x="235108" y="60621"/>
                  </a:cubicBezTo>
                  <a:lnTo>
                    <a:pt x="235108" y="69924"/>
                  </a:lnTo>
                  <a:lnTo>
                    <a:pt x="533671" y="69924"/>
                  </a:lnTo>
                  <a:cubicBezTo>
                    <a:pt x="566582" y="69924"/>
                    <a:pt x="593384" y="96688"/>
                    <a:pt x="593384" y="129553"/>
                  </a:cubicBezTo>
                  <a:lnTo>
                    <a:pt x="593384" y="267723"/>
                  </a:lnTo>
                  <a:cubicBezTo>
                    <a:pt x="593384" y="276111"/>
                    <a:pt x="591628" y="284194"/>
                    <a:pt x="588268" y="291819"/>
                  </a:cubicBezTo>
                  <a:cubicBezTo>
                    <a:pt x="585061" y="299063"/>
                    <a:pt x="580479" y="305545"/>
                    <a:pt x="574752" y="310959"/>
                  </a:cubicBezTo>
                  <a:cubicBezTo>
                    <a:pt x="563528" y="321558"/>
                    <a:pt x="548943" y="327353"/>
                    <a:pt x="533595" y="327353"/>
                  </a:cubicBezTo>
                  <a:cubicBezTo>
                    <a:pt x="520232" y="327353"/>
                    <a:pt x="507022" y="322702"/>
                    <a:pt x="496485" y="314314"/>
                  </a:cubicBezTo>
                  <a:lnTo>
                    <a:pt x="452120" y="279085"/>
                  </a:lnTo>
                  <a:cubicBezTo>
                    <a:pt x="444790" y="273290"/>
                    <a:pt x="438757" y="265665"/>
                    <a:pt x="434634" y="257277"/>
                  </a:cubicBezTo>
                  <a:cubicBezTo>
                    <a:pt x="431274" y="250261"/>
                    <a:pt x="429136" y="242407"/>
                    <a:pt x="428602" y="234630"/>
                  </a:cubicBezTo>
                  <a:lnTo>
                    <a:pt x="235108" y="234630"/>
                  </a:lnTo>
                  <a:lnTo>
                    <a:pt x="235108" y="244924"/>
                  </a:lnTo>
                  <a:cubicBezTo>
                    <a:pt x="235108" y="253312"/>
                    <a:pt x="233352" y="261394"/>
                    <a:pt x="229992" y="269020"/>
                  </a:cubicBezTo>
                  <a:cubicBezTo>
                    <a:pt x="226785" y="276264"/>
                    <a:pt x="222204" y="282745"/>
                    <a:pt x="216400" y="288235"/>
                  </a:cubicBezTo>
                  <a:cubicBezTo>
                    <a:pt x="205252" y="298758"/>
                    <a:pt x="190667" y="304553"/>
                    <a:pt x="175319" y="304553"/>
                  </a:cubicBezTo>
                  <a:cubicBezTo>
                    <a:pt x="161727" y="304553"/>
                    <a:pt x="148441" y="299826"/>
                    <a:pt x="137827" y="291209"/>
                  </a:cubicBezTo>
                  <a:lnTo>
                    <a:pt x="21380" y="197037"/>
                  </a:lnTo>
                  <a:cubicBezTo>
                    <a:pt x="20311" y="196198"/>
                    <a:pt x="18707" y="194826"/>
                    <a:pt x="16875" y="192996"/>
                  </a:cubicBezTo>
                  <a:cubicBezTo>
                    <a:pt x="-5575" y="170501"/>
                    <a:pt x="-5575" y="133900"/>
                    <a:pt x="17027" y="111405"/>
                  </a:cubicBezTo>
                  <a:cubicBezTo>
                    <a:pt x="18707" y="109804"/>
                    <a:pt x="20158" y="108508"/>
                    <a:pt x="21151" y="107745"/>
                  </a:cubicBezTo>
                  <a:lnTo>
                    <a:pt x="135994" y="13725"/>
                  </a:lnTo>
                  <a:cubicBezTo>
                    <a:pt x="146837" y="4880"/>
                    <a:pt x="160429" y="0"/>
                    <a:pt x="174327" y="0"/>
                  </a:cubicBez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p>
          </p:txBody>
        </p:sp>
        <p:sp>
          <p:nvSpPr>
            <p:cNvPr id="18" name="îŝḷîḓé-Oval 18"/>
            <p:cNvSpPr/>
            <p:nvPr/>
          </p:nvSpPr>
          <p:spPr>
            <a:xfrm>
              <a:off x="4436232" y="3881372"/>
              <a:ext cx="225240" cy="231664"/>
            </a:xfrm>
            <a:custGeom>
              <a:avLst/>
              <a:gdLst>
                <a:gd name="T0" fmla="*/ 6023 w 6383"/>
                <a:gd name="T1" fmla="*/ 2985 h 6575"/>
                <a:gd name="T2" fmla="*/ 5921 w 6383"/>
                <a:gd name="T3" fmla="*/ 1957 h 6575"/>
                <a:gd name="T4" fmla="*/ 5304 w 6383"/>
                <a:gd name="T5" fmla="*/ 1379 h 6575"/>
                <a:gd name="T6" fmla="*/ 4619 w 6383"/>
                <a:gd name="T7" fmla="*/ 608 h 6575"/>
                <a:gd name="T8" fmla="*/ 3777 w 6383"/>
                <a:gd name="T9" fmla="*/ 501 h 6575"/>
                <a:gd name="T10" fmla="*/ 2768 w 6383"/>
                <a:gd name="T11" fmla="*/ 280 h 6575"/>
                <a:gd name="T12" fmla="*/ 2028 w 6383"/>
                <a:gd name="T13" fmla="*/ 688 h 6575"/>
                <a:gd name="T14" fmla="*/ 1083 w 6383"/>
                <a:gd name="T15" fmla="*/ 1103 h 6575"/>
                <a:gd name="T16" fmla="*/ 723 w 6383"/>
                <a:gd name="T17" fmla="*/ 1868 h 6575"/>
                <a:gd name="T18" fmla="*/ 201 w 6383"/>
                <a:gd name="T19" fmla="*/ 2759 h 6575"/>
                <a:gd name="T20" fmla="*/ 360 w 6383"/>
                <a:gd name="T21" fmla="*/ 3591 h 6575"/>
                <a:gd name="T22" fmla="*/ 461 w 6383"/>
                <a:gd name="T23" fmla="*/ 4619 h 6575"/>
                <a:gd name="T24" fmla="*/ 1079 w 6383"/>
                <a:gd name="T25" fmla="*/ 5197 h 6575"/>
                <a:gd name="T26" fmla="*/ 1764 w 6383"/>
                <a:gd name="T27" fmla="*/ 5968 h 6575"/>
                <a:gd name="T28" fmla="*/ 2604 w 6383"/>
                <a:gd name="T29" fmla="*/ 6073 h 6575"/>
                <a:gd name="T30" fmla="*/ 3613 w 6383"/>
                <a:gd name="T31" fmla="*/ 6295 h 6575"/>
                <a:gd name="T32" fmla="*/ 4353 w 6383"/>
                <a:gd name="T33" fmla="*/ 5888 h 6575"/>
                <a:gd name="T34" fmla="*/ 5299 w 6383"/>
                <a:gd name="T35" fmla="*/ 5473 h 6575"/>
                <a:gd name="T36" fmla="*/ 5659 w 6383"/>
                <a:gd name="T37" fmla="*/ 4708 h 6575"/>
                <a:gd name="T38" fmla="*/ 6180 w 6383"/>
                <a:gd name="T39" fmla="*/ 3817 h 6575"/>
                <a:gd name="T40" fmla="*/ 3877 w 6383"/>
                <a:gd name="T41" fmla="*/ 4231 h 6575"/>
                <a:gd name="T42" fmla="*/ 3381 w 6383"/>
                <a:gd name="T43" fmla="*/ 4613 h 6575"/>
                <a:gd name="T44" fmla="*/ 3287 w 6383"/>
                <a:gd name="T45" fmla="*/ 4924 h 6575"/>
                <a:gd name="T46" fmla="*/ 2960 w 6383"/>
                <a:gd name="T47" fmla="*/ 4820 h 6575"/>
                <a:gd name="T48" fmla="*/ 2844 w 6383"/>
                <a:gd name="T49" fmla="*/ 4529 h 6575"/>
                <a:gd name="T50" fmla="*/ 2356 w 6383"/>
                <a:gd name="T51" fmla="*/ 4233 h 6575"/>
                <a:gd name="T52" fmla="*/ 2560 w 6383"/>
                <a:gd name="T53" fmla="*/ 3940 h 6575"/>
                <a:gd name="T54" fmla="*/ 3307 w 6383"/>
                <a:gd name="T55" fmla="*/ 4036 h 6575"/>
                <a:gd name="T56" fmla="*/ 3193 w 6383"/>
                <a:gd name="T57" fmla="*/ 3535 h 6575"/>
                <a:gd name="T58" fmla="*/ 2365 w 6383"/>
                <a:gd name="T59" fmla="*/ 2705 h 6575"/>
                <a:gd name="T60" fmla="*/ 2991 w 6383"/>
                <a:gd name="T61" fmla="*/ 1897 h 6575"/>
                <a:gd name="T62" fmla="*/ 3105 w 6383"/>
                <a:gd name="T63" fmla="*/ 1651 h 6575"/>
                <a:gd name="T64" fmla="*/ 3401 w 6383"/>
                <a:gd name="T65" fmla="*/ 1856 h 6575"/>
                <a:gd name="T66" fmla="*/ 3865 w 6383"/>
                <a:gd name="T67" fmla="*/ 2119 h 6575"/>
                <a:gd name="T68" fmla="*/ 3847 w 6383"/>
                <a:gd name="T69" fmla="*/ 2508 h 6575"/>
                <a:gd name="T70" fmla="*/ 3208 w 6383"/>
                <a:gd name="T71" fmla="*/ 2464 h 6575"/>
                <a:gd name="T72" fmla="*/ 3025 w 6383"/>
                <a:gd name="T73" fmla="*/ 2832 h 6575"/>
                <a:gd name="T74" fmla="*/ 3647 w 6383"/>
                <a:gd name="T75" fmla="*/ 3137 h 6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83" h="6575">
                  <a:moveTo>
                    <a:pt x="6023" y="3591"/>
                  </a:moveTo>
                  <a:cubicBezTo>
                    <a:pt x="5895" y="3409"/>
                    <a:pt x="5895" y="3167"/>
                    <a:pt x="6023" y="2985"/>
                  </a:cubicBezTo>
                  <a:lnTo>
                    <a:pt x="6181" y="2759"/>
                  </a:lnTo>
                  <a:cubicBezTo>
                    <a:pt x="6383" y="2472"/>
                    <a:pt x="6253" y="2072"/>
                    <a:pt x="5921" y="1957"/>
                  </a:cubicBezTo>
                  <a:lnTo>
                    <a:pt x="5660" y="1868"/>
                  </a:lnTo>
                  <a:cubicBezTo>
                    <a:pt x="5451" y="1796"/>
                    <a:pt x="5308" y="1600"/>
                    <a:pt x="5304" y="1379"/>
                  </a:cubicBezTo>
                  <a:lnTo>
                    <a:pt x="5300" y="1103"/>
                  </a:lnTo>
                  <a:cubicBezTo>
                    <a:pt x="5295" y="752"/>
                    <a:pt x="4953" y="505"/>
                    <a:pt x="4619" y="608"/>
                  </a:cubicBezTo>
                  <a:lnTo>
                    <a:pt x="4353" y="688"/>
                  </a:lnTo>
                  <a:cubicBezTo>
                    <a:pt x="4141" y="753"/>
                    <a:pt x="3911" y="679"/>
                    <a:pt x="3777" y="501"/>
                  </a:cubicBezTo>
                  <a:lnTo>
                    <a:pt x="3611" y="280"/>
                  </a:lnTo>
                  <a:cubicBezTo>
                    <a:pt x="3400" y="0"/>
                    <a:pt x="2979" y="0"/>
                    <a:pt x="2768" y="280"/>
                  </a:cubicBezTo>
                  <a:lnTo>
                    <a:pt x="2604" y="501"/>
                  </a:lnTo>
                  <a:cubicBezTo>
                    <a:pt x="2471" y="679"/>
                    <a:pt x="2240" y="753"/>
                    <a:pt x="2028" y="688"/>
                  </a:cubicBezTo>
                  <a:lnTo>
                    <a:pt x="1764" y="608"/>
                  </a:lnTo>
                  <a:cubicBezTo>
                    <a:pt x="1429" y="505"/>
                    <a:pt x="1088" y="752"/>
                    <a:pt x="1083" y="1103"/>
                  </a:cubicBezTo>
                  <a:lnTo>
                    <a:pt x="1079" y="1379"/>
                  </a:lnTo>
                  <a:cubicBezTo>
                    <a:pt x="1075" y="1600"/>
                    <a:pt x="933" y="1796"/>
                    <a:pt x="723" y="1868"/>
                  </a:cubicBezTo>
                  <a:lnTo>
                    <a:pt x="461" y="1957"/>
                  </a:lnTo>
                  <a:cubicBezTo>
                    <a:pt x="129" y="2071"/>
                    <a:pt x="0" y="2471"/>
                    <a:pt x="201" y="2759"/>
                  </a:cubicBezTo>
                  <a:lnTo>
                    <a:pt x="360" y="2985"/>
                  </a:lnTo>
                  <a:cubicBezTo>
                    <a:pt x="488" y="3167"/>
                    <a:pt x="488" y="3409"/>
                    <a:pt x="360" y="3591"/>
                  </a:cubicBezTo>
                  <a:lnTo>
                    <a:pt x="201" y="3817"/>
                  </a:lnTo>
                  <a:cubicBezTo>
                    <a:pt x="0" y="4104"/>
                    <a:pt x="129" y="4504"/>
                    <a:pt x="461" y="4619"/>
                  </a:cubicBezTo>
                  <a:lnTo>
                    <a:pt x="723" y="4708"/>
                  </a:lnTo>
                  <a:cubicBezTo>
                    <a:pt x="932" y="4780"/>
                    <a:pt x="1075" y="4976"/>
                    <a:pt x="1079" y="5197"/>
                  </a:cubicBezTo>
                  <a:lnTo>
                    <a:pt x="1083" y="5473"/>
                  </a:lnTo>
                  <a:cubicBezTo>
                    <a:pt x="1088" y="5824"/>
                    <a:pt x="1429" y="6071"/>
                    <a:pt x="1764" y="5968"/>
                  </a:cubicBezTo>
                  <a:lnTo>
                    <a:pt x="2028" y="5887"/>
                  </a:lnTo>
                  <a:cubicBezTo>
                    <a:pt x="2240" y="5821"/>
                    <a:pt x="2471" y="5896"/>
                    <a:pt x="2604" y="6073"/>
                  </a:cubicBezTo>
                  <a:lnTo>
                    <a:pt x="2771" y="6295"/>
                  </a:lnTo>
                  <a:cubicBezTo>
                    <a:pt x="2981" y="6575"/>
                    <a:pt x="3403" y="6575"/>
                    <a:pt x="3613" y="6295"/>
                  </a:cubicBezTo>
                  <a:lnTo>
                    <a:pt x="3777" y="6075"/>
                  </a:lnTo>
                  <a:cubicBezTo>
                    <a:pt x="3911" y="5897"/>
                    <a:pt x="4141" y="5823"/>
                    <a:pt x="4353" y="5888"/>
                  </a:cubicBezTo>
                  <a:lnTo>
                    <a:pt x="4617" y="5968"/>
                  </a:lnTo>
                  <a:cubicBezTo>
                    <a:pt x="4952" y="6071"/>
                    <a:pt x="5293" y="5824"/>
                    <a:pt x="5299" y="5473"/>
                  </a:cubicBezTo>
                  <a:lnTo>
                    <a:pt x="5303" y="5197"/>
                  </a:lnTo>
                  <a:cubicBezTo>
                    <a:pt x="5307" y="4976"/>
                    <a:pt x="5448" y="4780"/>
                    <a:pt x="5659" y="4708"/>
                  </a:cubicBezTo>
                  <a:lnTo>
                    <a:pt x="5920" y="4619"/>
                  </a:lnTo>
                  <a:cubicBezTo>
                    <a:pt x="6252" y="4505"/>
                    <a:pt x="6381" y="4105"/>
                    <a:pt x="6180" y="3817"/>
                  </a:cubicBezTo>
                  <a:lnTo>
                    <a:pt x="6023" y="3591"/>
                  </a:lnTo>
                  <a:close/>
                  <a:moveTo>
                    <a:pt x="3877" y="4231"/>
                  </a:moveTo>
                  <a:cubicBezTo>
                    <a:pt x="3773" y="4357"/>
                    <a:pt x="3637" y="4443"/>
                    <a:pt x="3479" y="4487"/>
                  </a:cubicBezTo>
                  <a:cubicBezTo>
                    <a:pt x="3409" y="4505"/>
                    <a:pt x="3379" y="4541"/>
                    <a:pt x="3381" y="4613"/>
                  </a:cubicBezTo>
                  <a:cubicBezTo>
                    <a:pt x="3384" y="4684"/>
                    <a:pt x="3381" y="4755"/>
                    <a:pt x="3381" y="4825"/>
                  </a:cubicBezTo>
                  <a:cubicBezTo>
                    <a:pt x="3381" y="4888"/>
                    <a:pt x="3349" y="4923"/>
                    <a:pt x="3287" y="4924"/>
                  </a:cubicBezTo>
                  <a:cubicBezTo>
                    <a:pt x="3211" y="4925"/>
                    <a:pt x="3135" y="4925"/>
                    <a:pt x="3059" y="4924"/>
                  </a:cubicBezTo>
                  <a:cubicBezTo>
                    <a:pt x="2992" y="4923"/>
                    <a:pt x="2961" y="4885"/>
                    <a:pt x="2960" y="4820"/>
                  </a:cubicBezTo>
                  <a:cubicBezTo>
                    <a:pt x="2960" y="4768"/>
                    <a:pt x="2959" y="4717"/>
                    <a:pt x="2959" y="4665"/>
                  </a:cubicBezTo>
                  <a:cubicBezTo>
                    <a:pt x="2957" y="4552"/>
                    <a:pt x="2953" y="4547"/>
                    <a:pt x="2844" y="4529"/>
                  </a:cubicBezTo>
                  <a:cubicBezTo>
                    <a:pt x="2704" y="4507"/>
                    <a:pt x="2567" y="4475"/>
                    <a:pt x="2439" y="4413"/>
                  </a:cubicBezTo>
                  <a:cubicBezTo>
                    <a:pt x="2337" y="4364"/>
                    <a:pt x="2328" y="4339"/>
                    <a:pt x="2356" y="4233"/>
                  </a:cubicBezTo>
                  <a:cubicBezTo>
                    <a:pt x="2377" y="4155"/>
                    <a:pt x="2399" y="4076"/>
                    <a:pt x="2424" y="3999"/>
                  </a:cubicBezTo>
                  <a:cubicBezTo>
                    <a:pt x="2452" y="3908"/>
                    <a:pt x="2477" y="3897"/>
                    <a:pt x="2560" y="3940"/>
                  </a:cubicBezTo>
                  <a:cubicBezTo>
                    <a:pt x="2701" y="4013"/>
                    <a:pt x="2852" y="4055"/>
                    <a:pt x="3011" y="4075"/>
                  </a:cubicBezTo>
                  <a:cubicBezTo>
                    <a:pt x="3112" y="4088"/>
                    <a:pt x="3212" y="4077"/>
                    <a:pt x="3307" y="4036"/>
                  </a:cubicBezTo>
                  <a:cubicBezTo>
                    <a:pt x="3483" y="3959"/>
                    <a:pt x="3511" y="3755"/>
                    <a:pt x="3361" y="3633"/>
                  </a:cubicBezTo>
                  <a:cubicBezTo>
                    <a:pt x="3311" y="3592"/>
                    <a:pt x="3253" y="3561"/>
                    <a:pt x="3193" y="3535"/>
                  </a:cubicBezTo>
                  <a:cubicBezTo>
                    <a:pt x="3039" y="3467"/>
                    <a:pt x="2879" y="3415"/>
                    <a:pt x="2733" y="3328"/>
                  </a:cubicBezTo>
                  <a:cubicBezTo>
                    <a:pt x="2497" y="3187"/>
                    <a:pt x="2347" y="2992"/>
                    <a:pt x="2365" y="2705"/>
                  </a:cubicBezTo>
                  <a:cubicBezTo>
                    <a:pt x="2385" y="2380"/>
                    <a:pt x="2569" y="2177"/>
                    <a:pt x="2867" y="2069"/>
                  </a:cubicBezTo>
                  <a:cubicBezTo>
                    <a:pt x="2989" y="2024"/>
                    <a:pt x="2991" y="2027"/>
                    <a:pt x="2991" y="1897"/>
                  </a:cubicBezTo>
                  <a:lnTo>
                    <a:pt x="2991" y="1767"/>
                  </a:lnTo>
                  <a:cubicBezTo>
                    <a:pt x="2993" y="1669"/>
                    <a:pt x="3009" y="1653"/>
                    <a:pt x="3105" y="1651"/>
                  </a:cubicBezTo>
                  <a:cubicBezTo>
                    <a:pt x="3135" y="1649"/>
                    <a:pt x="3165" y="1651"/>
                    <a:pt x="3195" y="1651"/>
                  </a:cubicBezTo>
                  <a:cubicBezTo>
                    <a:pt x="3400" y="1651"/>
                    <a:pt x="3400" y="1651"/>
                    <a:pt x="3401" y="1856"/>
                  </a:cubicBezTo>
                  <a:cubicBezTo>
                    <a:pt x="3401" y="2001"/>
                    <a:pt x="3401" y="2001"/>
                    <a:pt x="3547" y="2024"/>
                  </a:cubicBezTo>
                  <a:cubicBezTo>
                    <a:pt x="3657" y="2041"/>
                    <a:pt x="3764" y="2075"/>
                    <a:pt x="3865" y="2119"/>
                  </a:cubicBezTo>
                  <a:cubicBezTo>
                    <a:pt x="3921" y="2144"/>
                    <a:pt x="3943" y="2183"/>
                    <a:pt x="3925" y="2243"/>
                  </a:cubicBezTo>
                  <a:cubicBezTo>
                    <a:pt x="3900" y="2332"/>
                    <a:pt x="3876" y="2420"/>
                    <a:pt x="3847" y="2508"/>
                  </a:cubicBezTo>
                  <a:cubicBezTo>
                    <a:pt x="3820" y="2591"/>
                    <a:pt x="3793" y="2603"/>
                    <a:pt x="3713" y="2564"/>
                  </a:cubicBezTo>
                  <a:cubicBezTo>
                    <a:pt x="3553" y="2487"/>
                    <a:pt x="3385" y="2455"/>
                    <a:pt x="3208" y="2464"/>
                  </a:cubicBezTo>
                  <a:cubicBezTo>
                    <a:pt x="3161" y="2467"/>
                    <a:pt x="3116" y="2473"/>
                    <a:pt x="3073" y="2492"/>
                  </a:cubicBezTo>
                  <a:cubicBezTo>
                    <a:pt x="2920" y="2559"/>
                    <a:pt x="2896" y="2728"/>
                    <a:pt x="3025" y="2832"/>
                  </a:cubicBezTo>
                  <a:cubicBezTo>
                    <a:pt x="3091" y="2885"/>
                    <a:pt x="3167" y="2923"/>
                    <a:pt x="3245" y="2956"/>
                  </a:cubicBezTo>
                  <a:cubicBezTo>
                    <a:pt x="3381" y="3012"/>
                    <a:pt x="3517" y="3065"/>
                    <a:pt x="3647" y="3137"/>
                  </a:cubicBezTo>
                  <a:cubicBezTo>
                    <a:pt x="4056" y="3365"/>
                    <a:pt x="4167" y="3880"/>
                    <a:pt x="3877" y="4231"/>
                  </a:cubicBez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19" name="îŝḷîḓé-Oval 19"/>
            <p:cNvSpPr/>
            <p:nvPr/>
          </p:nvSpPr>
          <p:spPr>
            <a:xfrm>
              <a:off x="5229750" y="4685798"/>
              <a:ext cx="231664" cy="213665"/>
            </a:xfrm>
            <a:custGeom>
              <a:avLst/>
              <a:gdLst>
                <a:gd name="connsiteX0" fmla="*/ 176147 w 578111"/>
                <a:gd name="connsiteY0" fmla="*/ 221031 h 533197"/>
                <a:gd name="connsiteX1" fmla="*/ 212154 w 578111"/>
                <a:gd name="connsiteY1" fmla="*/ 256947 h 533197"/>
                <a:gd name="connsiteX2" fmla="*/ 212154 w 578111"/>
                <a:gd name="connsiteY2" fmla="*/ 348118 h 533197"/>
                <a:gd name="connsiteX3" fmla="*/ 176147 w 578111"/>
                <a:gd name="connsiteY3" fmla="*/ 384955 h 533197"/>
                <a:gd name="connsiteX4" fmla="*/ 139217 w 578111"/>
                <a:gd name="connsiteY4" fmla="*/ 348118 h 533197"/>
                <a:gd name="connsiteX5" fmla="*/ 139217 w 578111"/>
                <a:gd name="connsiteY5" fmla="*/ 256947 h 533197"/>
                <a:gd name="connsiteX6" fmla="*/ 176147 w 578111"/>
                <a:gd name="connsiteY6" fmla="*/ 221031 h 533197"/>
                <a:gd name="connsiteX7" fmla="*/ 267503 w 578111"/>
                <a:gd name="connsiteY7" fmla="*/ 184193 h 533197"/>
                <a:gd name="connsiteX8" fmla="*/ 303437 w 578111"/>
                <a:gd name="connsiteY8" fmla="*/ 221030 h 533197"/>
                <a:gd name="connsiteX9" fmla="*/ 303437 w 578111"/>
                <a:gd name="connsiteY9" fmla="*/ 348119 h 533197"/>
                <a:gd name="connsiteX10" fmla="*/ 267503 w 578111"/>
                <a:gd name="connsiteY10" fmla="*/ 384956 h 533197"/>
                <a:gd name="connsiteX11" fmla="*/ 230648 w 578111"/>
                <a:gd name="connsiteY11" fmla="*/ 348119 h 533197"/>
                <a:gd name="connsiteX12" fmla="*/ 230648 w 578111"/>
                <a:gd name="connsiteY12" fmla="*/ 221030 h 533197"/>
                <a:gd name="connsiteX13" fmla="*/ 267503 w 578111"/>
                <a:gd name="connsiteY13" fmla="*/ 184193 h 533197"/>
                <a:gd name="connsiteX14" fmla="*/ 357937 w 578111"/>
                <a:gd name="connsiteY14" fmla="*/ 148390 h 533197"/>
                <a:gd name="connsiteX15" fmla="*/ 394867 w 578111"/>
                <a:gd name="connsiteY15" fmla="*/ 184289 h 533197"/>
                <a:gd name="connsiteX16" fmla="*/ 394867 w 578111"/>
                <a:gd name="connsiteY16" fmla="*/ 348136 h 533197"/>
                <a:gd name="connsiteX17" fmla="*/ 357937 w 578111"/>
                <a:gd name="connsiteY17" fmla="*/ 384955 h 533197"/>
                <a:gd name="connsiteX18" fmla="*/ 321930 w 578111"/>
                <a:gd name="connsiteY18" fmla="*/ 348136 h 533197"/>
                <a:gd name="connsiteX19" fmla="*/ 321930 w 578111"/>
                <a:gd name="connsiteY19" fmla="*/ 184289 h 533197"/>
                <a:gd name="connsiteX20" fmla="*/ 357937 w 578111"/>
                <a:gd name="connsiteY20" fmla="*/ 148390 h 533197"/>
                <a:gd name="connsiteX21" fmla="*/ 267469 w 578111"/>
                <a:gd name="connsiteY21" fmla="*/ 0 h 533197"/>
                <a:gd name="connsiteX22" fmla="*/ 529404 w 578111"/>
                <a:gd name="connsiteY22" fmla="*/ 218252 h 533197"/>
                <a:gd name="connsiteX23" fmla="*/ 566296 w 578111"/>
                <a:gd name="connsiteY23" fmla="*/ 218252 h 533197"/>
                <a:gd name="connsiteX24" fmla="*/ 576441 w 578111"/>
                <a:gd name="connsiteY24" fmla="*/ 224698 h 533197"/>
                <a:gd name="connsiteX25" fmla="*/ 575519 w 578111"/>
                <a:gd name="connsiteY25" fmla="*/ 237590 h 533197"/>
                <a:gd name="connsiteX26" fmla="*/ 514647 w 578111"/>
                <a:gd name="connsiteY26" fmla="*/ 310341 h 533197"/>
                <a:gd name="connsiteX27" fmla="*/ 505424 w 578111"/>
                <a:gd name="connsiteY27" fmla="*/ 314945 h 533197"/>
                <a:gd name="connsiteX28" fmla="*/ 496201 w 578111"/>
                <a:gd name="connsiteY28" fmla="*/ 310341 h 533197"/>
                <a:gd name="connsiteX29" fmla="*/ 435328 w 578111"/>
                <a:gd name="connsiteY29" fmla="*/ 237590 h 533197"/>
                <a:gd name="connsiteX30" fmla="*/ 433484 w 578111"/>
                <a:gd name="connsiteY30" fmla="*/ 224698 h 533197"/>
                <a:gd name="connsiteX31" fmla="*/ 444551 w 578111"/>
                <a:gd name="connsiteY31" fmla="*/ 218252 h 533197"/>
                <a:gd name="connsiteX32" fmla="*/ 480521 w 578111"/>
                <a:gd name="connsiteY32" fmla="*/ 218252 h 533197"/>
                <a:gd name="connsiteX33" fmla="*/ 267469 w 578111"/>
                <a:gd name="connsiteY33" fmla="*/ 47886 h 533197"/>
                <a:gd name="connsiteX34" fmla="*/ 48882 w 578111"/>
                <a:gd name="connsiteY34" fmla="*/ 266138 h 533197"/>
                <a:gd name="connsiteX35" fmla="*/ 267469 w 578111"/>
                <a:gd name="connsiteY35" fmla="*/ 484390 h 533197"/>
                <a:gd name="connsiteX36" fmla="*/ 456541 w 578111"/>
                <a:gd name="connsiteY36" fmla="*/ 375724 h 533197"/>
                <a:gd name="connsiteX37" fmla="*/ 489744 w 578111"/>
                <a:gd name="connsiteY37" fmla="*/ 366515 h 533197"/>
                <a:gd name="connsiteX38" fmla="*/ 498967 w 578111"/>
                <a:gd name="connsiteY38" fmla="*/ 399668 h 533197"/>
                <a:gd name="connsiteX39" fmla="*/ 267469 w 578111"/>
                <a:gd name="connsiteY39" fmla="*/ 533197 h 533197"/>
                <a:gd name="connsiteX40" fmla="*/ 0 w 578111"/>
                <a:gd name="connsiteY40" fmla="*/ 266138 h 533197"/>
                <a:gd name="connsiteX41" fmla="*/ 267469 w 578111"/>
                <a:gd name="connsiteY41" fmla="*/ 0 h 5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78111" h="533197">
                  <a:moveTo>
                    <a:pt x="176147" y="221031"/>
                  </a:moveTo>
                  <a:cubicBezTo>
                    <a:pt x="196459" y="221031"/>
                    <a:pt x="212154" y="237608"/>
                    <a:pt x="212154" y="256947"/>
                  </a:cubicBezTo>
                  <a:lnTo>
                    <a:pt x="212154" y="348118"/>
                  </a:lnTo>
                  <a:cubicBezTo>
                    <a:pt x="212154" y="368378"/>
                    <a:pt x="196459" y="384955"/>
                    <a:pt x="176147" y="384955"/>
                  </a:cubicBezTo>
                  <a:cubicBezTo>
                    <a:pt x="155836" y="384955"/>
                    <a:pt x="139217" y="368378"/>
                    <a:pt x="139217" y="348118"/>
                  </a:cubicBezTo>
                  <a:lnTo>
                    <a:pt x="139217" y="256947"/>
                  </a:lnTo>
                  <a:cubicBezTo>
                    <a:pt x="139217" y="237608"/>
                    <a:pt x="155836" y="221031"/>
                    <a:pt x="176147" y="221031"/>
                  </a:cubicBezTo>
                  <a:close/>
                  <a:moveTo>
                    <a:pt x="267503" y="184193"/>
                  </a:moveTo>
                  <a:cubicBezTo>
                    <a:pt x="286852" y="184193"/>
                    <a:pt x="303437" y="200770"/>
                    <a:pt x="303437" y="221030"/>
                  </a:cubicBezTo>
                  <a:lnTo>
                    <a:pt x="303437" y="348119"/>
                  </a:lnTo>
                  <a:cubicBezTo>
                    <a:pt x="303437" y="368379"/>
                    <a:pt x="287774" y="384956"/>
                    <a:pt x="267503" y="384956"/>
                  </a:cubicBezTo>
                  <a:cubicBezTo>
                    <a:pt x="247233" y="384956"/>
                    <a:pt x="230648" y="368379"/>
                    <a:pt x="230648" y="348119"/>
                  </a:cubicBezTo>
                  <a:lnTo>
                    <a:pt x="230648" y="221030"/>
                  </a:lnTo>
                  <a:cubicBezTo>
                    <a:pt x="230648" y="200770"/>
                    <a:pt x="247233" y="184193"/>
                    <a:pt x="267503" y="184193"/>
                  </a:cubicBezTo>
                  <a:close/>
                  <a:moveTo>
                    <a:pt x="357937" y="148390"/>
                  </a:moveTo>
                  <a:cubicBezTo>
                    <a:pt x="378249" y="148390"/>
                    <a:pt x="394867" y="164959"/>
                    <a:pt x="394867" y="184289"/>
                  </a:cubicBezTo>
                  <a:lnTo>
                    <a:pt x="394867" y="348136"/>
                  </a:lnTo>
                  <a:cubicBezTo>
                    <a:pt x="394867" y="368386"/>
                    <a:pt x="378249" y="384955"/>
                    <a:pt x="357937" y="384955"/>
                  </a:cubicBezTo>
                  <a:cubicBezTo>
                    <a:pt x="338549" y="384955"/>
                    <a:pt x="321930" y="368386"/>
                    <a:pt x="321930" y="348136"/>
                  </a:cubicBezTo>
                  <a:lnTo>
                    <a:pt x="321930" y="184289"/>
                  </a:lnTo>
                  <a:cubicBezTo>
                    <a:pt x="321930" y="164959"/>
                    <a:pt x="338549" y="148390"/>
                    <a:pt x="357937" y="148390"/>
                  </a:cubicBezTo>
                  <a:close/>
                  <a:moveTo>
                    <a:pt x="267469" y="0"/>
                  </a:moveTo>
                  <a:cubicBezTo>
                    <a:pt x="397514" y="0"/>
                    <a:pt x="507268" y="93931"/>
                    <a:pt x="529404" y="218252"/>
                  </a:cubicBezTo>
                  <a:lnTo>
                    <a:pt x="566296" y="218252"/>
                  </a:lnTo>
                  <a:cubicBezTo>
                    <a:pt x="570907" y="218252"/>
                    <a:pt x="574597" y="221014"/>
                    <a:pt x="576441" y="224698"/>
                  </a:cubicBezTo>
                  <a:cubicBezTo>
                    <a:pt x="579208" y="229302"/>
                    <a:pt x="578286" y="233907"/>
                    <a:pt x="575519" y="237590"/>
                  </a:cubicBezTo>
                  <a:lnTo>
                    <a:pt x="514647" y="310341"/>
                  </a:lnTo>
                  <a:cubicBezTo>
                    <a:pt x="511880" y="313104"/>
                    <a:pt x="509113" y="314945"/>
                    <a:pt x="505424" y="314945"/>
                  </a:cubicBezTo>
                  <a:cubicBezTo>
                    <a:pt x="501734" y="314945"/>
                    <a:pt x="498045" y="313104"/>
                    <a:pt x="496201" y="310341"/>
                  </a:cubicBezTo>
                  <a:lnTo>
                    <a:pt x="435328" y="237590"/>
                  </a:lnTo>
                  <a:cubicBezTo>
                    <a:pt x="431639" y="233907"/>
                    <a:pt x="431639" y="229302"/>
                    <a:pt x="433484" y="224698"/>
                  </a:cubicBezTo>
                  <a:cubicBezTo>
                    <a:pt x="435328" y="221014"/>
                    <a:pt x="439940" y="218252"/>
                    <a:pt x="444551" y="218252"/>
                  </a:cubicBezTo>
                  <a:lnTo>
                    <a:pt x="480521" y="218252"/>
                  </a:lnTo>
                  <a:cubicBezTo>
                    <a:pt x="458386" y="120637"/>
                    <a:pt x="370767" y="47886"/>
                    <a:pt x="267469" y="47886"/>
                  </a:cubicBezTo>
                  <a:cubicBezTo>
                    <a:pt x="146647" y="47886"/>
                    <a:pt x="48882" y="146422"/>
                    <a:pt x="48882" y="266138"/>
                  </a:cubicBezTo>
                  <a:cubicBezTo>
                    <a:pt x="48882" y="386775"/>
                    <a:pt x="146647" y="484390"/>
                    <a:pt x="267469" y="484390"/>
                  </a:cubicBezTo>
                  <a:cubicBezTo>
                    <a:pt x="344942" y="484390"/>
                    <a:pt x="417805" y="442949"/>
                    <a:pt x="456541" y="375724"/>
                  </a:cubicBezTo>
                  <a:cubicBezTo>
                    <a:pt x="462998" y="363753"/>
                    <a:pt x="477754" y="360069"/>
                    <a:pt x="489744" y="366515"/>
                  </a:cubicBezTo>
                  <a:cubicBezTo>
                    <a:pt x="501734" y="373883"/>
                    <a:pt x="505424" y="388617"/>
                    <a:pt x="498967" y="399668"/>
                  </a:cubicBezTo>
                  <a:cubicBezTo>
                    <a:pt x="451008" y="482548"/>
                    <a:pt x="362466" y="533197"/>
                    <a:pt x="267469" y="533197"/>
                  </a:cubicBezTo>
                  <a:cubicBezTo>
                    <a:pt x="119900" y="533197"/>
                    <a:pt x="0" y="413481"/>
                    <a:pt x="0" y="266138"/>
                  </a:cubicBezTo>
                  <a:cubicBezTo>
                    <a:pt x="0" y="119716"/>
                    <a:pt x="119900" y="0"/>
                    <a:pt x="267469" y="0"/>
                  </a:cubicBez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20" name="îṥļîḑé-Oval 20"/>
            <p:cNvSpPr/>
            <p:nvPr/>
          </p:nvSpPr>
          <p:spPr>
            <a:xfrm>
              <a:off x="6467839" y="4488029"/>
              <a:ext cx="231664" cy="231359"/>
            </a:xfrm>
            <a:custGeom>
              <a:avLst/>
              <a:gdLst>
                <a:gd name="connsiteX0" fmla="*/ 86413 w 591547"/>
                <a:gd name="connsiteY0" fmla="*/ 515758 h 590770"/>
                <a:gd name="connsiteX1" fmla="*/ 171919 w 591547"/>
                <a:gd name="connsiteY1" fmla="*/ 515758 h 590770"/>
                <a:gd name="connsiteX2" fmla="*/ 171919 w 591547"/>
                <a:gd name="connsiteY2" fmla="*/ 537523 h 590770"/>
                <a:gd name="connsiteX3" fmla="*/ 86413 w 591547"/>
                <a:gd name="connsiteY3" fmla="*/ 537523 h 590770"/>
                <a:gd name="connsiteX4" fmla="*/ 86413 w 591547"/>
                <a:gd name="connsiteY4" fmla="*/ 461733 h 590770"/>
                <a:gd name="connsiteX5" fmla="*/ 171919 w 591547"/>
                <a:gd name="connsiteY5" fmla="*/ 461733 h 590770"/>
                <a:gd name="connsiteX6" fmla="*/ 171919 w 591547"/>
                <a:gd name="connsiteY6" fmla="*/ 483498 h 590770"/>
                <a:gd name="connsiteX7" fmla="*/ 86413 w 591547"/>
                <a:gd name="connsiteY7" fmla="*/ 483498 h 590770"/>
                <a:gd name="connsiteX8" fmla="*/ 86413 w 591547"/>
                <a:gd name="connsiteY8" fmla="*/ 408616 h 590770"/>
                <a:gd name="connsiteX9" fmla="*/ 171919 w 591547"/>
                <a:gd name="connsiteY9" fmla="*/ 408616 h 590770"/>
                <a:gd name="connsiteX10" fmla="*/ 171919 w 591547"/>
                <a:gd name="connsiteY10" fmla="*/ 429474 h 590770"/>
                <a:gd name="connsiteX11" fmla="*/ 86413 w 591547"/>
                <a:gd name="connsiteY11" fmla="*/ 429474 h 590770"/>
                <a:gd name="connsiteX12" fmla="*/ 204177 w 591547"/>
                <a:gd name="connsiteY12" fmla="*/ 357041 h 590770"/>
                <a:gd name="connsiteX13" fmla="*/ 204177 w 591547"/>
                <a:gd name="connsiteY13" fmla="*/ 569815 h 590770"/>
                <a:gd name="connsiteX14" fmla="*/ 333300 w 591547"/>
                <a:gd name="connsiteY14" fmla="*/ 569815 h 590770"/>
                <a:gd name="connsiteX15" fmla="*/ 333300 w 591547"/>
                <a:gd name="connsiteY15" fmla="*/ 382026 h 590770"/>
                <a:gd name="connsiteX16" fmla="*/ 183194 w 591547"/>
                <a:gd name="connsiteY16" fmla="*/ 357041 h 590770"/>
                <a:gd name="connsiteX17" fmla="*/ 75053 w 591547"/>
                <a:gd name="connsiteY17" fmla="*/ 382026 h 590770"/>
                <a:gd name="connsiteX18" fmla="*/ 75053 w 591547"/>
                <a:gd name="connsiteY18" fmla="*/ 569815 h 590770"/>
                <a:gd name="connsiteX19" fmla="*/ 183194 w 591547"/>
                <a:gd name="connsiteY19" fmla="*/ 569815 h 590770"/>
                <a:gd name="connsiteX20" fmla="*/ 247709 w 591547"/>
                <a:gd name="connsiteY20" fmla="*/ 311838 h 590770"/>
                <a:gd name="connsiteX21" fmla="*/ 322851 w 591547"/>
                <a:gd name="connsiteY21" fmla="*/ 311838 h 590770"/>
                <a:gd name="connsiteX22" fmla="*/ 322851 w 591547"/>
                <a:gd name="connsiteY22" fmla="*/ 332826 h 590770"/>
                <a:gd name="connsiteX23" fmla="*/ 247709 w 591547"/>
                <a:gd name="connsiteY23" fmla="*/ 332826 h 590770"/>
                <a:gd name="connsiteX24" fmla="*/ 247709 w 591547"/>
                <a:gd name="connsiteY24" fmla="*/ 257944 h 590770"/>
                <a:gd name="connsiteX25" fmla="*/ 322851 w 591547"/>
                <a:gd name="connsiteY25" fmla="*/ 257944 h 590770"/>
                <a:gd name="connsiteX26" fmla="*/ 322851 w 591547"/>
                <a:gd name="connsiteY26" fmla="*/ 279580 h 590770"/>
                <a:gd name="connsiteX27" fmla="*/ 247709 w 591547"/>
                <a:gd name="connsiteY27" fmla="*/ 279580 h 590770"/>
                <a:gd name="connsiteX28" fmla="*/ 247709 w 591547"/>
                <a:gd name="connsiteY28" fmla="*/ 203919 h 590770"/>
                <a:gd name="connsiteX29" fmla="*/ 322851 w 591547"/>
                <a:gd name="connsiteY29" fmla="*/ 203919 h 590770"/>
                <a:gd name="connsiteX30" fmla="*/ 322851 w 591547"/>
                <a:gd name="connsiteY30" fmla="*/ 225684 h 590770"/>
                <a:gd name="connsiteX31" fmla="*/ 247709 w 591547"/>
                <a:gd name="connsiteY31" fmla="*/ 225684 h 590770"/>
                <a:gd name="connsiteX32" fmla="*/ 247709 w 591547"/>
                <a:gd name="connsiteY32" fmla="*/ 150672 h 590770"/>
                <a:gd name="connsiteX33" fmla="*/ 322851 w 591547"/>
                <a:gd name="connsiteY33" fmla="*/ 150672 h 590770"/>
                <a:gd name="connsiteX34" fmla="*/ 322851 w 591547"/>
                <a:gd name="connsiteY34" fmla="*/ 171660 h 590770"/>
                <a:gd name="connsiteX35" fmla="*/ 247709 w 591547"/>
                <a:gd name="connsiteY35" fmla="*/ 171660 h 590770"/>
                <a:gd name="connsiteX36" fmla="*/ 355090 w 591547"/>
                <a:gd name="connsiteY36" fmla="*/ 102357 h 590770"/>
                <a:gd name="connsiteX37" fmla="*/ 355090 w 591547"/>
                <a:gd name="connsiteY37" fmla="*/ 373160 h 590770"/>
                <a:gd name="connsiteX38" fmla="*/ 355090 w 591547"/>
                <a:gd name="connsiteY38" fmla="*/ 376384 h 590770"/>
                <a:gd name="connsiteX39" fmla="*/ 355090 w 591547"/>
                <a:gd name="connsiteY39" fmla="*/ 569815 h 590770"/>
                <a:gd name="connsiteX40" fmla="*/ 484213 w 591547"/>
                <a:gd name="connsiteY40" fmla="*/ 569815 h 590770"/>
                <a:gd name="connsiteX41" fmla="*/ 484213 w 591547"/>
                <a:gd name="connsiteY41" fmla="*/ 154744 h 590770"/>
                <a:gd name="connsiteX42" fmla="*/ 333300 w 591547"/>
                <a:gd name="connsiteY42" fmla="*/ 99939 h 590770"/>
                <a:gd name="connsiteX43" fmla="*/ 236458 w 591547"/>
                <a:gd name="connsiteY43" fmla="*/ 125730 h 590770"/>
                <a:gd name="connsiteX44" fmla="*/ 236458 w 591547"/>
                <a:gd name="connsiteY44" fmla="*/ 341728 h 590770"/>
                <a:gd name="connsiteX45" fmla="*/ 333300 w 591547"/>
                <a:gd name="connsiteY45" fmla="*/ 360265 h 590770"/>
                <a:gd name="connsiteX46" fmla="*/ 397862 w 591547"/>
                <a:gd name="connsiteY46" fmla="*/ 21761 h 590770"/>
                <a:gd name="connsiteX47" fmla="*/ 387371 w 591547"/>
                <a:gd name="connsiteY47" fmla="*/ 32238 h 590770"/>
                <a:gd name="connsiteX48" fmla="*/ 397862 w 591547"/>
                <a:gd name="connsiteY48" fmla="*/ 42716 h 590770"/>
                <a:gd name="connsiteX49" fmla="*/ 409160 w 591547"/>
                <a:gd name="connsiteY49" fmla="*/ 32238 h 590770"/>
                <a:gd name="connsiteX50" fmla="*/ 397862 w 591547"/>
                <a:gd name="connsiteY50" fmla="*/ 21761 h 590770"/>
                <a:gd name="connsiteX51" fmla="*/ 397862 w 591547"/>
                <a:gd name="connsiteY51" fmla="*/ 0 h 590770"/>
                <a:gd name="connsiteX52" fmla="*/ 430143 w 591547"/>
                <a:gd name="connsiteY52" fmla="*/ 32238 h 590770"/>
                <a:gd name="connsiteX53" fmla="*/ 409160 w 591547"/>
                <a:gd name="connsiteY53" fmla="*/ 62865 h 590770"/>
                <a:gd name="connsiteX54" fmla="*/ 409160 w 591547"/>
                <a:gd name="connsiteY54" fmla="*/ 100745 h 590770"/>
                <a:gd name="connsiteX55" fmla="*/ 498740 w 591547"/>
                <a:gd name="connsiteY55" fmla="*/ 137819 h 590770"/>
                <a:gd name="connsiteX56" fmla="*/ 506003 w 591547"/>
                <a:gd name="connsiteY56" fmla="*/ 147491 h 590770"/>
                <a:gd name="connsiteX57" fmla="*/ 506003 w 591547"/>
                <a:gd name="connsiteY57" fmla="*/ 569815 h 590770"/>
                <a:gd name="connsiteX58" fmla="*/ 591547 w 591547"/>
                <a:gd name="connsiteY58" fmla="*/ 569815 h 590770"/>
                <a:gd name="connsiteX59" fmla="*/ 591547 w 591547"/>
                <a:gd name="connsiteY59" fmla="*/ 590770 h 590770"/>
                <a:gd name="connsiteX60" fmla="*/ 494705 w 591547"/>
                <a:gd name="connsiteY60" fmla="*/ 590770 h 590770"/>
                <a:gd name="connsiteX61" fmla="*/ 344598 w 591547"/>
                <a:gd name="connsiteY61" fmla="*/ 590770 h 590770"/>
                <a:gd name="connsiteX62" fmla="*/ 193685 w 591547"/>
                <a:gd name="connsiteY62" fmla="*/ 590770 h 590770"/>
                <a:gd name="connsiteX63" fmla="*/ 64562 w 591547"/>
                <a:gd name="connsiteY63" fmla="*/ 590770 h 590770"/>
                <a:gd name="connsiteX64" fmla="*/ 0 w 591547"/>
                <a:gd name="connsiteY64" fmla="*/ 590770 h 590770"/>
                <a:gd name="connsiteX65" fmla="*/ 0 w 591547"/>
                <a:gd name="connsiteY65" fmla="*/ 569815 h 590770"/>
                <a:gd name="connsiteX66" fmla="*/ 54070 w 591547"/>
                <a:gd name="connsiteY66" fmla="*/ 569815 h 590770"/>
                <a:gd name="connsiteX67" fmla="*/ 54070 w 591547"/>
                <a:gd name="connsiteY67" fmla="*/ 373160 h 590770"/>
                <a:gd name="connsiteX68" fmla="*/ 62141 w 591547"/>
                <a:gd name="connsiteY68" fmla="*/ 362683 h 590770"/>
                <a:gd name="connsiteX69" fmla="*/ 191264 w 591547"/>
                <a:gd name="connsiteY69" fmla="*/ 333668 h 590770"/>
                <a:gd name="connsiteX70" fmla="*/ 195299 w 591547"/>
                <a:gd name="connsiteY70" fmla="*/ 333668 h 590770"/>
                <a:gd name="connsiteX71" fmla="*/ 196106 w 591547"/>
                <a:gd name="connsiteY71" fmla="*/ 333668 h 590770"/>
                <a:gd name="connsiteX72" fmla="*/ 215475 w 591547"/>
                <a:gd name="connsiteY72" fmla="*/ 336892 h 590770"/>
                <a:gd name="connsiteX73" fmla="*/ 215475 w 591547"/>
                <a:gd name="connsiteY73" fmla="*/ 116864 h 590770"/>
                <a:gd name="connsiteX74" fmla="*/ 223545 w 591547"/>
                <a:gd name="connsiteY74" fmla="*/ 106387 h 590770"/>
                <a:gd name="connsiteX75" fmla="*/ 341370 w 591547"/>
                <a:gd name="connsiteY75" fmla="*/ 75760 h 590770"/>
                <a:gd name="connsiteX76" fmla="*/ 342984 w 591547"/>
                <a:gd name="connsiteY76" fmla="*/ 75760 h 590770"/>
                <a:gd name="connsiteX77" fmla="*/ 345405 w 591547"/>
                <a:gd name="connsiteY77" fmla="*/ 75760 h 590770"/>
                <a:gd name="connsiteX78" fmla="*/ 347020 w 591547"/>
                <a:gd name="connsiteY78" fmla="*/ 75760 h 590770"/>
                <a:gd name="connsiteX79" fmla="*/ 348634 w 591547"/>
                <a:gd name="connsiteY79" fmla="*/ 75760 h 590770"/>
                <a:gd name="connsiteX80" fmla="*/ 387371 w 591547"/>
                <a:gd name="connsiteY80" fmla="*/ 91879 h 590770"/>
                <a:gd name="connsiteX81" fmla="*/ 387371 w 591547"/>
                <a:gd name="connsiteY81" fmla="*/ 62865 h 590770"/>
                <a:gd name="connsiteX82" fmla="*/ 365581 w 591547"/>
                <a:gd name="connsiteY82" fmla="*/ 32238 h 590770"/>
                <a:gd name="connsiteX83" fmla="*/ 397862 w 591547"/>
                <a:gd name="connsiteY83" fmla="*/ 0 h 590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591547" h="590770">
                  <a:moveTo>
                    <a:pt x="86413" y="515758"/>
                  </a:moveTo>
                  <a:lnTo>
                    <a:pt x="171919" y="515758"/>
                  </a:lnTo>
                  <a:lnTo>
                    <a:pt x="171919" y="537523"/>
                  </a:lnTo>
                  <a:lnTo>
                    <a:pt x="86413" y="537523"/>
                  </a:lnTo>
                  <a:close/>
                  <a:moveTo>
                    <a:pt x="86413" y="461733"/>
                  </a:moveTo>
                  <a:lnTo>
                    <a:pt x="171919" y="461733"/>
                  </a:lnTo>
                  <a:lnTo>
                    <a:pt x="171919" y="483498"/>
                  </a:lnTo>
                  <a:lnTo>
                    <a:pt x="86413" y="483498"/>
                  </a:lnTo>
                  <a:close/>
                  <a:moveTo>
                    <a:pt x="86413" y="408616"/>
                  </a:moveTo>
                  <a:lnTo>
                    <a:pt x="171919" y="408616"/>
                  </a:lnTo>
                  <a:lnTo>
                    <a:pt x="171919" y="429474"/>
                  </a:lnTo>
                  <a:lnTo>
                    <a:pt x="86413" y="429474"/>
                  </a:lnTo>
                  <a:close/>
                  <a:moveTo>
                    <a:pt x="204177" y="357041"/>
                  </a:moveTo>
                  <a:lnTo>
                    <a:pt x="204177" y="569815"/>
                  </a:lnTo>
                  <a:lnTo>
                    <a:pt x="333300" y="569815"/>
                  </a:lnTo>
                  <a:lnTo>
                    <a:pt x="333300" y="382026"/>
                  </a:lnTo>
                  <a:close/>
                  <a:moveTo>
                    <a:pt x="183194" y="357041"/>
                  </a:moveTo>
                  <a:lnTo>
                    <a:pt x="75053" y="382026"/>
                  </a:lnTo>
                  <a:lnTo>
                    <a:pt x="75053" y="569815"/>
                  </a:lnTo>
                  <a:lnTo>
                    <a:pt x="183194" y="569815"/>
                  </a:lnTo>
                  <a:close/>
                  <a:moveTo>
                    <a:pt x="247709" y="311838"/>
                  </a:moveTo>
                  <a:lnTo>
                    <a:pt x="322851" y="311838"/>
                  </a:lnTo>
                  <a:lnTo>
                    <a:pt x="322851" y="332826"/>
                  </a:lnTo>
                  <a:lnTo>
                    <a:pt x="247709" y="332826"/>
                  </a:lnTo>
                  <a:close/>
                  <a:moveTo>
                    <a:pt x="247709" y="257944"/>
                  </a:moveTo>
                  <a:lnTo>
                    <a:pt x="322851" y="257944"/>
                  </a:lnTo>
                  <a:lnTo>
                    <a:pt x="322851" y="279580"/>
                  </a:lnTo>
                  <a:lnTo>
                    <a:pt x="247709" y="279580"/>
                  </a:lnTo>
                  <a:close/>
                  <a:moveTo>
                    <a:pt x="247709" y="203919"/>
                  </a:moveTo>
                  <a:lnTo>
                    <a:pt x="322851" y="203919"/>
                  </a:lnTo>
                  <a:lnTo>
                    <a:pt x="322851" y="225684"/>
                  </a:lnTo>
                  <a:lnTo>
                    <a:pt x="247709" y="225684"/>
                  </a:lnTo>
                  <a:close/>
                  <a:moveTo>
                    <a:pt x="247709" y="150672"/>
                  </a:moveTo>
                  <a:lnTo>
                    <a:pt x="322851" y="150672"/>
                  </a:lnTo>
                  <a:lnTo>
                    <a:pt x="322851" y="171660"/>
                  </a:lnTo>
                  <a:lnTo>
                    <a:pt x="247709" y="171660"/>
                  </a:lnTo>
                  <a:close/>
                  <a:moveTo>
                    <a:pt x="355090" y="102357"/>
                  </a:moveTo>
                  <a:lnTo>
                    <a:pt x="355090" y="373160"/>
                  </a:lnTo>
                  <a:lnTo>
                    <a:pt x="355090" y="376384"/>
                  </a:lnTo>
                  <a:lnTo>
                    <a:pt x="355090" y="569815"/>
                  </a:lnTo>
                  <a:lnTo>
                    <a:pt x="484213" y="569815"/>
                  </a:lnTo>
                  <a:lnTo>
                    <a:pt x="484213" y="154744"/>
                  </a:lnTo>
                  <a:close/>
                  <a:moveTo>
                    <a:pt x="333300" y="99939"/>
                  </a:moveTo>
                  <a:lnTo>
                    <a:pt x="236458" y="125730"/>
                  </a:lnTo>
                  <a:lnTo>
                    <a:pt x="236458" y="341728"/>
                  </a:lnTo>
                  <a:lnTo>
                    <a:pt x="333300" y="360265"/>
                  </a:lnTo>
                  <a:close/>
                  <a:moveTo>
                    <a:pt x="397862" y="21761"/>
                  </a:moveTo>
                  <a:cubicBezTo>
                    <a:pt x="392213" y="21761"/>
                    <a:pt x="387371" y="26596"/>
                    <a:pt x="387371" y="32238"/>
                  </a:cubicBezTo>
                  <a:cubicBezTo>
                    <a:pt x="387371" y="37880"/>
                    <a:pt x="392213" y="42716"/>
                    <a:pt x="397862" y="42716"/>
                  </a:cubicBezTo>
                  <a:cubicBezTo>
                    <a:pt x="404318" y="42716"/>
                    <a:pt x="409160" y="37880"/>
                    <a:pt x="409160" y="32238"/>
                  </a:cubicBezTo>
                  <a:cubicBezTo>
                    <a:pt x="409160" y="26596"/>
                    <a:pt x="404318" y="21761"/>
                    <a:pt x="397862" y="21761"/>
                  </a:cubicBezTo>
                  <a:close/>
                  <a:moveTo>
                    <a:pt x="397862" y="0"/>
                  </a:moveTo>
                  <a:cubicBezTo>
                    <a:pt x="415616" y="0"/>
                    <a:pt x="430143" y="14507"/>
                    <a:pt x="430143" y="32238"/>
                  </a:cubicBezTo>
                  <a:cubicBezTo>
                    <a:pt x="430143" y="45940"/>
                    <a:pt x="421266" y="58029"/>
                    <a:pt x="409160" y="62865"/>
                  </a:cubicBezTo>
                  <a:lnTo>
                    <a:pt x="409160" y="100745"/>
                  </a:lnTo>
                  <a:lnTo>
                    <a:pt x="498740" y="137819"/>
                  </a:lnTo>
                  <a:cubicBezTo>
                    <a:pt x="502775" y="139431"/>
                    <a:pt x="506003" y="143461"/>
                    <a:pt x="506003" y="147491"/>
                  </a:cubicBezTo>
                  <a:lnTo>
                    <a:pt x="506003" y="569815"/>
                  </a:lnTo>
                  <a:lnTo>
                    <a:pt x="591547" y="569815"/>
                  </a:lnTo>
                  <a:lnTo>
                    <a:pt x="591547" y="590770"/>
                  </a:lnTo>
                  <a:lnTo>
                    <a:pt x="494705" y="590770"/>
                  </a:lnTo>
                  <a:lnTo>
                    <a:pt x="344598" y="590770"/>
                  </a:lnTo>
                  <a:lnTo>
                    <a:pt x="193685" y="590770"/>
                  </a:lnTo>
                  <a:lnTo>
                    <a:pt x="64562" y="590770"/>
                  </a:lnTo>
                  <a:lnTo>
                    <a:pt x="0" y="590770"/>
                  </a:lnTo>
                  <a:lnTo>
                    <a:pt x="0" y="569815"/>
                  </a:lnTo>
                  <a:lnTo>
                    <a:pt x="54070" y="569815"/>
                  </a:lnTo>
                  <a:lnTo>
                    <a:pt x="54070" y="373160"/>
                  </a:lnTo>
                  <a:cubicBezTo>
                    <a:pt x="54070" y="368324"/>
                    <a:pt x="57298" y="364294"/>
                    <a:pt x="62141" y="362683"/>
                  </a:cubicBezTo>
                  <a:lnTo>
                    <a:pt x="191264" y="333668"/>
                  </a:lnTo>
                  <a:cubicBezTo>
                    <a:pt x="192878" y="332862"/>
                    <a:pt x="194492" y="332862"/>
                    <a:pt x="195299" y="333668"/>
                  </a:cubicBezTo>
                  <a:cubicBezTo>
                    <a:pt x="196106" y="333668"/>
                    <a:pt x="196106" y="333668"/>
                    <a:pt x="196106" y="333668"/>
                  </a:cubicBezTo>
                  <a:lnTo>
                    <a:pt x="215475" y="336892"/>
                  </a:lnTo>
                  <a:lnTo>
                    <a:pt x="215475" y="116864"/>
                  </a:lnTo>
                  <a:cubicBezTo>
                    <a:pt x="215475" y="112028"/>
                    <a:pt x="218703" y="107999"/>
                    <a:pt x="223545" y="106387"/>
                  </a:cubicBezTo>
                  <a:lnTo>
                    <a:pt x="341370" y="75760"/>
                  </a:lnTo>
                  <a:cubicBezTo>
                    <a:pt x="342177" y="75760"/>
                    <a:pt x="342177" y="75760"/>
                    <a:pt x="342984" y="75760"/>
                  </a:cubicBezTo>
                  <a:cubicBezTo>
                    <a:pt x="343791" y="75760"/>
                    <a:pt x="344598" y="74954"/>
                    <a:pt x="345405" y="75760"/>
                  </a:cubicBezTo>
                  <a:cubicBezTo>
                    <a:pt x="346213" y="75760"/>
                    <a:pt x="347020" y="75760"/>
                    <a:pt x="347020" y="75760"/>
                  </a:cubicBezTo>
                  <a:cubicBezTo>
                    <a:pt x="347827" y="75760"/>
                    <a:pt x="347827" y="75760"/>
                    <a:pt x="348634" y="75760"/>
                  </a:cubicBezTo>
                  <a:lnTo>
                    <a:pt x="387371" y="91879"/>
                  </a:lnTo>
                  <a:lnTo>
                    <a:pt x="387371" y="62865"/>
                  </a:lnTo>
                  <a:cubicBezTo>
                    <a:pt x="375265" y="58029"/>
                    <a:pt x="365581" y="45940"/>
                    <a:pt x="365581" y="32238"/>
                  </a:cubicBezTo>
                  <a:cubicBezTo>
                    <a:pt x="365581" y="14507"/>
                    <a:pt x="380107" y="0"/>
                    <a:pt x="397862" y="0"/>
                  </a:cubicBez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grpSp>
      <p:grpSp>
        <p:nvGrpSpPr>
          <p:cNvPr id="25" name="组合 24"/>
          <p:cNvGrpSpPr/>
          <p:nvPr/>
        </p:nvGrpSpPr>
        <p:grpSpPr>
          <a:xfrm>
            <a:off x="8159096" y="1468452"/>
            <a:ext cx="3829787" cy="1083854"/>
            <a:chOff x="6763231" y="1266580"/>
            <a:chExt cx="4554293" cy="1288894"/>
          </a:xfrm>
        </p:grpSpPr>
        <p:sp>
          <p:nvSpPr>
            <p:cNvPr id="26" name="文本框 25"/>
            <p:cNvSpPr txBox="1"/>
            <p:nvPr/>
          </p:nvSpPr>
          <p:spPr>
            <a:xfrm>
              <a:off x="6763231" y="1266580"/>
              <a:ext cx="2655858" cy="622201"/>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6763231" y="1786872"/>
              <a:ext cx="4554293" cy="76860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grpSp>
      <p:grpSp>
        <p:nvGrpSpPr>
          <p:cNvPr id="28" name="组合 27"/>
          <p:cNvGrpSpPr/>
          <p:nvPr/>
        </p:nvGrpSpPr>
        <p:grpSpPr>
          <a:xfrm>
            <a:off x="244357" y="4828443"/>
            <a:ext cx="3829787" cy="1083854"/>
            <a:chOff x="6763231" y="1266580"/>
            <a:chExt cx="4554293" cy="1288894"/>
          </a:xfrm>
        </p:grpSpPr>
        <p:sp>
          <p:nvSpPr>
            <p:cNvPr id="29" name="文本框 28"/>
            <p:cNvSpPr txBox="1"/>
            <p:nvPr/>
          </p:nvSpPr>
          <p:spPr>
            <a:xfrm>
              <a:off x="8661666" y="1266580"/>
              <a:ext cx="2655858" cy="622201"/>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0" name="文本框 29"/>
            <p:cNvSpPr txBox="1"/>
            <p:nvPr/>
          </p:nvSpPr>
          <p:spPr>
            <a:xfrm>
              <a:off x="6763231" y="1786872"/>
              <a:ext cx="4554293" cy="76860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grpSp>
      <p:grpSp>
        <p:nvGrpSpPr>
          <p:cNvPr id="31" name="组合 30"/>
          <p:cNvGrpSpPr/>
          <p:nvPr/>
        </p:nvGrpSpPr>
        <p:grpSpPr>
          <a:xfrm>
            <a:off x="8159096" y="3148448"/>
            <a:ext cx="3829787" cy="1083854"/>
            <a:chOff x="6763231" y="1266580"/>
            <a:chExt cx="4554293" cy="1288894"/>
          </a:xfrm>
        </p:grpSpPr>
        <p:sp>
          <p:nvSpPr>
            <p:cNvPr id="32" name="文本框 31"/>
            <p:cNvSpPr txBox="1"/>
            <p:nvPr/>
          </p:nvSpPr>
          <p:spPr>
            <a:xfrm>
              <a:off x="6763231" y="1266580"/>
              <a:ext cx="2655858" cy="622201"/>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3" name="文本框 32"/>
            <p:cNvSpPr txBox="1"/>
            <p:nvPr/>
          </p:nvSpPr>
          <p:spPr>
            <a:xfrm>
              <a:off x="6763231" y="1786872"/>
              <a:ext cx="4554293" cy="76860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grpSp>
      <p:grpSp>
        <p:nvGrpSpPr>
          <p:cNvPr id="34" name="组合 33"/>
          <p:cNvGrpSpPr/>
          <p:nvPr/>
        </p:nvGrpSpPr>
        <p:grpSpPr>
          <a:xfrm>
            <a:off x="8159096" y="4828443"/>
            <a:ext cx="3829787" cy="1083854"/>
            <a:chOff x="6763231" y="1266580"/>
            <a:chExt cx="4554293" cy="1288894"/>
          </a:xfrm>
        </p:grpSpPr>
        <p:sp>
          <p:nvSpPr>
            <p:cNvPr id="35" name="文本框 34"/>
            <p:cNvSpPr txBox="1"/>
            <p:nvPr/>
          </p:nvSpPr>
          <p:spPr>
            <a:xfrm>
              <a:off x="6763231" y="1266580"/>
              <a:ext cx="2655858" cy="622201"/>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6" name="文本框 35"/>
            <p:cNvSpPr txBox="1"/>
            <p:nvPr/>
          </p:nvSpPr>
          <p:spPr>
            <a:xfrm>
              <a:off x="6763231" y="1786872"/>
              <a:ext cx="4554293" cy="76860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grpSp>
      <p:grpSp>
        <p:nvGrpSpPr>
          <p:cNvPr id="40" name="组合 39"/>
          <p:cNvGrpSpPr/>
          <p:nvPr/>
        </p:nvGrpSpPr>
        <p:grpSpPr>
          <a:xfrm>
            <a:off x="244357" y="2723634"/>
            <a:ext cx="3829787" cy="1083854"/>
            <a:chOff x="6763231" y="1266580"/>
            <a:chExt cx="4554293" cy="1288894"/>
          </a:xfrm>
        </p:grpSpPr>
        <p:sp>
          <p:nvSpPr>
            <p:cNvPr id="41" name="文本框 40"/>
            <p:cNvSpPr txBox="1"/>
            <p:nvPr/>
          </p:nvSpPr>
          <p:spPr>
            <a:xfrm>
              <a:off x="8661666" y="1266580"/>
              <a:ext cx="2655858" cy="622201"/>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2" name="文本框 41"/>
            <p:cNvSpPr txBox="1"/>
            <p:nvPr/>
          </p:nvSpPr>
          <p:spPr>
            <a:xfrm>
              <a:off x="6763231" y="1786872"/>
              <a:ext cx="4554293" cy="76860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grpSp>
      <p:grpSp>
        <p:nvGrpSpPr>
          <p:cNvPr id="43" name="组合 42"/>
          <p:cNvGrpSpPr/>
          <p:nvPr/>
        </p:nvGrpSpPr>
        <p:grpSpPr>
          <a:xfrm>
            <a:off x="170823" y="215616"/>
            <a:ext cx="6536180" cy="523220"/>
            <a:chOff x="170823" y="215616"/>
            <a:chExt cx="6536180" cy="523220"/>
          </a:xfrm>
        </p:grpSpPr>
        <p:sp>
          <p:nvSpPr>
            <p:cNvPr id="44" name="文本框 43"/>
            <p:cNvSpPr txBox="1"/>
            <p:nvPr/>
          </p:nvSpPr>
          <p:spPr>
            <a:xfrm>
              <a:off x="527387" y="215616"/>
              <a:ext cx="6179616" cy="523220"/>
            </a:xfrm>
            <a:prstGeom prst="rect">
              <a:avLst/>
            </a:prstGeom>
            <a:noFill/>
          </p:spPr>
          <p:txBody>
            <a:bodyPr wrap="square" rtlCol="0" anchor="ctr" anchorCtr="0">
              <a:spAutoFit/>
            </a:bodyPr>
            <a:lstStyle/>
            <a:p>
              <a:r>
                <a:rPr lang="zh-CN" altLang="en-US" sz="2800" b="1"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p:txBody>
        </p:sp>
        <p:sp>
          <p:nvSpPr>
            <p:cNvPr id="45" name="矩形 44"/>
            <p:cNvSpPr/>
            <p:nvPr/>
          </p:nvSpPr>
          <p:spPr>
            <a:xfrm>
              <a:off x="170823" y="286555"/>
              <a:ext cx="221063"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452177" y="286555"/>
              <a:ext cx="56866" cy="3813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0-#ppt_w/2"/>
                                          </p:val>
                                        </p:tav>
                                        <p:tav tm="100000">
                                          <p:val>
                                            <p:strVal val="#ppt_x"/>
                                          </p:val>
                                        </p:tav>
                                      </p:tavLst>
                                    </p:anim>
                                    <p:anim calcmode="lin" valueType="num">
                                      <p:cBhvr additive="base">
                                        <p:cTn id="8" dur="500" fill="hold"/>
                                        <p:tgtEl>
                                          <p:spTgt spid="4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40"/>
                                        </p:tgtEl>
                                        <p:attrNameLst>
                                          <p:attrName>style.visibility</p:attrName>
                                        </p:attrNameLst>
                                      </p:cBhvr>
                                      <p:to>
                                        <p:strVal val="visible"/>
                                      </p:to>
                                    </p:set>
                                    <p:anim calcmode="lin" valueType="num">
                                      <p:cBhvr additive="base">
                                        <p:cTn id="18" dur="500" fill="hold"/>
                                        <p:tgtEl>
                                          <p:spTgt spid="40"/>
                                        </p:tgtEl>
                                        <p:attrNameLst>
                                          <p:attrName>ppt_x</p:attrName>
                                        </p:attrNameLst>
                                      </p:cBhvr>
                                      <p:tavLst>
                                        <p:tav tm="0">
                                          <p:val>
                                            <p:strVal val="0-#ppt_w/2"/>
                                          </p:val>
                                        </p:tav>
                                        <p:tav tm="100000">
                                          <p:val>
                                            <p:strVal val="#ppt_x"/>
                                          </p:val>
                                        </p:tav>
                                      </p:tavLst>
                                    </p:anim>
                                    <p:anim calcmode="lin" valueType="num">
                                      <p:cBhvr additive="base">
                                        <p:cTn id="19" dur="500" fill="hold"/>
                                        <p:tgtEl>
                                          <p:spTgt spid="40"/>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ppt_x"/>
                                          </p:val>
                                        </p:tav>
                                        <p:tav tm="100000">
                                          <p:val>
                                            <p:strVal val="#ppt_x"/>
                                          </p:val>
                                        </p:tav>
                                      </p:tavLst>
                                    </p:anim>
                                    <p:anim calcmode="lin" valueType="num">
                                      <p:cBhvr additive="base">
                                        <p:cTn id="24" dur="500" fill="hold"/>
                                        <p:tgtEl>
                                          <p:spTgt spid="28"/>
                                        </p:tgtEl>
                                        <p:attrNameLst>
                                          <p:attrName>ppt_y</p:attrName>
                                        </p:attrNameLst>
                                      </p:cBhvr>
                                      <p:tavLst>
                                        <p:tav tm="0">
                                          <p:val>
                                            <p:strVal val="1+#ppt_h/2"/>
                                          </p:val>
                                        </p:tav>
                                        <p:tav tm="100000">
                                          <p:val>
                                            <p:strVal val="#ppt_y"/>
                                          </p:val>
                                        </p:tav>
                                      </p:tavLst>
                                    </p:anim>
                                  </p:childTnLst>
                                </p:cTn>
                              </p:par>
                            </p:childTnLst>
                          </p:cTn>
                        </p:par>
                        <p:par>
                          <p:cTn id="25" fill="hold">
                            <p:stCondLst>
                              <p:cond delay="2000"/>
                            </p:stCondLst>
                            <p:childTnLst>
                              <p:par>
                                <p:cTn id="26" presetID="2" presetClass="entr" presetSubtype="2"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500" fill="hold"/>
                                        <p:tgtEl>
                                          <p:spTgt spid="25"/>
                                        </p:tgtEl>
                                        <p:attrNameLst>
                                          <p:attrName>ppt_x</p:attrName>
                                        </p:attrNameLst>
                                      </p:cBhvr>
                                      <p:tavLst>
                                        <p:tav tm="0">
                                          <p:val>
                                            <p:strVal val="1+#ppt_w/2"/>
                                          </p:val>
                                        </p:tav>
                                        <p:tav tm="100000">
                                          <p:val>
                                            <p:strVal val="#ppt_x"/>
                                          </p:val>
                                        </p:tav>
                                      </p:tavLst>
                                    </p:anim>
                                    <p:anim calcmode="lin" valueType="num">
                                      <p:cBhvr additive="base">
                                        <p:cTn id="29" dur="500" fill="hold"/>
                                        <p:tgtEl>
                                          <p:spTgt spid="25"/>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additive="base">
                                        <p:cTn id="33" dur="500" fill="hold"/>
                                        <p:tgtEl>
                                          <p:spTgt spid="31"/>
                                        </p:tgtEl>
                                        <p:attrNameLst>
                                          <p:attrName>ppt_x</p:attrName>
                                        </p:attrNameLst>
                                      </p:cBhvr>
                                      <p:tavLst>
                                        <p:tav tm="0">
                                          <p:val>
                                            <p:strVal val="1+#ppt_w/2"/>
                                          </p:val>
                                        </p:tav>
                                        <p:tav tm="100000">
                                          <p:val>
                                            <p:strVal val="#ppt_x"/>
                                          </p:val>
                                        </p:tav>
                                      </p:tavLst>
                                    </p:anim>
                                    <p:anim calcmode="lin" valueType="num">
                                      <p:cBhvr additive="base">
                                        <p:cTn id="34" dur="500" fill="hold"/>
                                        <p:tgtEl>
                                          <p:spTgt spid="31"/>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 presetClass="entr" presetSubtype="4" fill="hold" nodeType="afterEffect">
                                  <p:stCondLst>
                                    <p:cond delay="0"/>
                                  </p:stCondLst>
                                  <p:childTnLst>
                                    <p:set>
                                      <p:cBhvr>
                                        <p:cTn id="37" dur="1" fill="hold">
                                          <p:stCondLst>
                                            <p:cond delay="0"/>
                                          </p:stCondLst>
                                        </p:cTn>
                                        <p:tgtEl>
                                          <p:spTgt spid="34"/>
                                        </p:tgtEl>
                                        <p:attrNameLst>
                                          <p:attrName>style.visibility</p:attrName>
                                        </p:attrNameLst>
                                      </p:cBhvr>
                                      <p:to>
                                        <p:strVal val="visible"/>
                                      </p:to>
                                    </p:set>
                                    <p:anim calcmode="lin" valueType="num">
                                      <p:cBhvr additive="base">
                                        <p:cTn id="38" dur="500" fill="hold"/>
                                        <p:tgtEl>
                                          <p:spTgt spid="34"/>
                                        </p:tgtEl>
                                        <p:attrNameLst>
                                          <p:attrName>ppt_x</p:attrName>
                                        </p:attrNameLst>
                                      </p:cBhvr>
                                      <p:tavLst>
                                        <p:tav tm="0">
                                          <p:val>
                                            <p:strVal val="#ppt_x"/>
                                          </p:val>
                                        </p:tav>
                                        <p:tav tm="100000">
                                          <p:val>
                                            <p:strVal val="#ppt_x"/>
                                          </p:val>
                                        </p:tav>
                                      </p:tavLst>
                                    </p:anim>
                                    <p:anim calcmode="lin" valueType="num">
                                      <p:cBhvr additive="base">
                                        <p:cTn id="3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909</Words>
  <Application>Microsoft Office PowerPoint</Application>
  <PresentationFormat>宽屏</PresentationFormat>
  <Paragraphs>151</Paragraphs>
  <Slides>18</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18</vt:i4>
      </vt:variant>
    </vt:vector>
  </HeadingPairs>
  <TitlesOfParts>
    <vt:vector size="31" baseType="lpstr">
      <vt:lpstr>FZHei-B01S</vt:lpstr>
      <vt:lpstr>inpin culangti</vt:lpstr>
      <vt:lpstr>阿里巴巴普惠体 R</vt:lpstr>
      <vt:lpstr>等线</vt:lpstr>
      <vt:lpstr>等线 Light</vt:lpstr>
      <vt:lpstr>方正兰亭黑_GBK</vt:lpstr>
      <vt:lpstr>方正兰亭黑简体</vt:lpstr>
      <vt:lpstr>思源黑体旧字形 Normal</vt:lpstr>
      <vt:lpstr>宋体</vt:lpstr>
      <vt:lpstr>微软雅黑</vt:lpstr>
      <vt:lpstr>Arial</vt:lpstr>
      <vt:lpstr>Century Gothic</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2021-07-02T00:59:24Z</dcterms:created>
  <dcterms:modified xsi:type="dcterms:W3CDTF">2023-01-11T01:49:15Z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D65B3F8865904E7A9FCB4A45A1716286</vt:lpwstr>
  </property>
  <property fmtid="{A09F084E-AD41-489F-8076-AA5BE3082BCA}" pid="100">
    <vt:ui4>5</vt:ui4>
  </property>
  <property fmtid="{64440492-4C8B-11D1-8B70-080036B11A03}" pid="11">
    <vt:lpwstr>www.2ppt.com-爱PPT提供资源下载</vt:lpwstr>
  </property>
</Properties>
</file>