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260" r:id="rId11"/>
    <p:sldId id="313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0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几何图形问题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jpeg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3.docx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package" Target="../embeddings/Microsoft_Word___4.docx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5.docx"/><Relationship Id="rId5" Type="http://schemas.openxmlformats.org/officeDocument/2006/relationships/image" Target="../media/image13.jpe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jpeg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__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400" dirty="0"/>
              <a:t>二次函数的应</a:t>
            </a:r>
            <a:r>
              <a:rPr lang="zh-CN" altLang="en-US" sz="4400" dirty="0" smtClean="0"/>
              <a:t>用</a:t>
            </a:r>
            <a:endParaRPr lang="zh-CN" altLang="zh-CN" sz="4400" dirty="0"/>
          </a:p>
        </p:txBody>
      </p:sp>
      <p:sp>
        <p:nvSpPr>
          <p:cNvPr id="3" name="矩形 2"/>
          <p:cNvSpPr/>
          <p:nvPr/>
        </p:nvSpPr>
        <p:spPr>
          <a:xfrm>
            <a:off x="0" y="335036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/>
              <a:t>第</a:t>
            </a:r>
            <a:r>
              <a:rPr lang="en-US" altLang="zh-CN" sz="2800" b="1" dirty="0"/>
              <a:t>1</a:t>
            </a:r>
            <a:r>
              <a:rPr lang="zh-CN" altLang="zh-CN" sz="2800" b="1" dirty="0"/>
              <a:t>课时</a:t>
            </a:r>
            <a:endParaRPr lang="zh-CN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0" y="88782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第二章 二次函数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507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30188" y="725488"/>
          <a:ext cx="8693150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3" imgW="5062855" imgH="2442845" progId="Word.Document.12">
                  <p:embed/>
                </p:oleObj>
              </mc:Choice>
              <mc:Fallback>
                <p:oleObj name="文档" r:id="rId3" imgW="5062855" imgH="2442845" progId="Word.Document.12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88" y="725488"/>
                        <a:ext cx="8693150" cy="418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XSD25.EPS" descr="id:214749488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218206" y="1984854"/>
            <a:ext cx="5421749" cy="133262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803470"/>
          <a:ext cx="6620074" cy="397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文档" r:id="rId3" imgW="3839210" imgH="2305685" progId="Word.Document.12">
                  <p:embed/>
                </p:oleObj>
              </mc:Choice>
              <mc:Fallback>
                <p:oleObj name="文档" r:id="rId3" imgW="3839210" imgH="2305685" progId="Word.Document.12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803470"/>
                        <a:ext cx="6620074" cy="3975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56069"/>
            <a:ext cx="8572500" cy="339323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利用二次函数求图形面积问题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已知一个直角三角形的两条直角边之和为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则这个直角三角形的最大面积为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A.25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B.50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C.100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不确定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小明想用长为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米的栅栏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虚线部分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借助围墙围成一个矩形花园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则矩形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的最大面积为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B.18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D.24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D20.EPS" descr="id:214749478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55474" y="2711335"/>
            <a:ext cx="2455685" cy="14543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1432" y="166749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607404" y="265990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285750" y="686731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建立适当坐标系解决问题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铜仁中考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河北省赵县的赵州桥的桥拱是近似的抛物线形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建立如图所示的平面直角坐标系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其函数的关系式为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当水面离桥拱顶的高度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这时水面宽度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		B.10 m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C.20 m	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某广场有一个喷水池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水从地面喷出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以水平地面为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出水点为原点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建立平面直角坐标系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水在空中划出的曲线是抛物线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的一部分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则水喷出的最大高度为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942240" y="1308146"/>
          <a:ext cx="6620074" cy="404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236220" progId="Word.Document.12">
                  <p:embed/>
                </p:oleObj>
              </mc:Choice>
              <mc:Fallback>
                <p:oleObj name="文档" r:id="rId3" imgW="3839210" imgH="236220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2240" y="1308146"/>
                        <a:ext cx="6620074" cy="404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7ZKSS181.EPS" descr="id:2147494803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695109" y="1712440"/>
            <a:ext cx="4471430" cy="1260211"/>
          </a:xfrm>
          <a:prstGeom prst="rect">
            <a:avLst/>
          </a:prstGeom>
        </p:spPr>
      </p:pic>
      <p:pic>
        <p:nvPicPr>
          <p:cNvPr id="10" name="19ZKXSD21.EPS" descr="id:2147494810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862552" y="3692247"/>
            <a:ext cx="2002221" cy="131690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56810" y="172101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51145" y="368367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1208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是一款优雅且稳定的抛物线型落地灯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防滑螺母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为抛物线支架的最高点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灯罩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距离地面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最高点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距灯柱的水平距离为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灯柱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及支架的相关数据如图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若茶几摆放在灯罩的正下方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则茶几到灯柱的距离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9ZKXSD22.EPS" descr="id:214749481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30579" y="1946740"/>
            <a:ext cx="4985532" cy="229092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381975" y="1614953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13688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在体育测试时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九年级的一名高个子男生推铅球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已知铅球所经过的路线是某二次函数图象的一部分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若这个男生出手处点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(0,2),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铅球路线的最高处点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(6,5)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求这个二次函数的表达式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该男生把铅球推出去多远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64578" y="2421026"/>
          <a:ext cx="6620074" cy="2448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3839210" imgH="1420495" progId="Word.Document.12">
                  <p:embed/>
                </p:oleObj>
              </mc:Choice>
              <mc:Fallback>
                <p:oleObj name="文档" r:id="rId3" imgW="3839210" imgH="1420495" progId="Word.Document.12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578" y="2421026"/>
                        <a:ext cx="6620074" cy="2448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7ZKSH466.EPS" descr="id:214749482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863910" y="1473488"/>
            <a:ext cx="2286863" cy="143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90684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足球运动员将足球沿与地面成一定角度的方向踢出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足球飞行的路线是一条抛物线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不考虑空气阻力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足球距离地面的高度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:m)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与足球被踢出后经过的时间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:s)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之间的关系如下表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zh-CN" altLang="en-US" sz="18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1908508"/>
          <a:ext cx="8580550" cy="148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文档" r:id="rId3" imgW="4975860" imgH="864235" progId="Word.Document.12">
                  <p:embed/>
                </p:oleObj>
              </mc:Choice>
              <mc:Fallback>
                <p:oleObj name="文档" r:id="rId3" imgW="4975860" imgH="864235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908508"/>
                        <a:ext cx="8580550" cy="148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2745038"/>
            <a:ext cx="8572500" cy="13988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足球距离地面的最大高度为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足球飞行路线的对称轴是直线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足球被踢出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s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时落地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足球被踢出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距离地面的高度是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其中正确结论的个数是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	B.2	C.3	D.4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8074101" y="2722581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5" imgW="3839210" imgH="234950" progId="Word.Document.12">
                  <p:embed/>
                </p:oleObj>
              </mc:Choice>
              <mc:Fallback>
                <p:oleObj name="文档" r:id="rId5" imgW="3839210" imgH="234950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74101" y="2722581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098644" y="344040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285750" y="698424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在矩形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上分别选取点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使得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AE=AH=CF=CG.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的最大面积为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283439" y="995994"/>
          <a:ext cx="4973759" cy="40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文档" r:id="rId3" imgW="3839210" imgH="313690" progId="Word.Document.12">
                  <p:embed/>
                </p:oleObj>
              </mc:Choice>
              <mc:Fallback>
                <p:oleObj name="文档" r:id="rId3" imgW="3839210" imgH="313690" progId="Word.Document.12">
                  <p:embed/>
                  <p:pic>
                    <p:nvPicPr>
                      <p:cNvPr id="0" name="图片 4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3439" y="995994"/>
                        <a:ext cx="4973759" cy="404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8ZKXSJ105.EPS" descr="id:2147494846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579216" y="1408194"/>
            <a:ext cx="1971730" cy="1592357"/>
          </a:xfrm>
          <a:prstGeom prst="rect">
            <a:avLst/>
          </a:prstGeom>
        </p:spPr>
      </p:pic>
      <p:sp>
        <p:nvSpPr>
          <p:cNvPr id="11" name="矩形 10"/>
          <p:cNvSpPr>
            <a:spLocks noChangeAspect="1"/>
          </p:cNvSpPr>
          <p:nvPr/>
        </p:nvSpPr>
        <p:spPr>
          <a:xfrm>
            <a:off x="285750" y="295009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羽毛球比赛中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羽毛球的某次运动路线可看作是一条抛物线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若不考虑外力因素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羽毛球行进高度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与水平距离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之间满足关系式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则羽毛球飞出的水平距离为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5275263" y="3249613"/>
          <a:ext cx="66198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文档" r:id="rId6" imgW="3839210" imgH="236220" progId="Word.Document.12">
                  <p:embed/>
                </p:oleObj>
              </mc:Choice>
              <mc:Fallback>
                <p:oleObj name="文档" r:id="rId6" imgW="3839210" imgH="236220" progId="Word.Document.12">
                  <p:embed/>
                  <p:pic>
                    <p:nvPicPr>
                      <p:cNvPr id="0" name="图片 410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75263" y="3249613"/>
                        <a:ext cx="6619875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17ZKXSH275.EPS" descr="id:2147494853;FounderCES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2999899" y="4016543"/>
            <a:ext cx="2445883" cy="90901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167224" y="364076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6544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武汉中考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飞机着陆后滑行的距离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:m)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关于滑行时间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在飞机着陆滑行中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滑行的距离是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32592" y="1164655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51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592" y="1164655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1582115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为了节省材料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某农场主利用围墙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围墙足够长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为一边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用总长为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的篱笆围成了如图所示的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三块矩形区域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而且这三块矩形区域的面积相等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则能围成的矩形区域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的面积的最大值是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4" name="19ZKXSD24.EPS" descr="id:214749486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444510" y="2616774"/>
            <a:ext cx="2010359" cy="179638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19023" y="1236301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90508" y="2292947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9378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的两边长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同时出发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方向以每秒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的速度匀速运动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方向以每秒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的速度匀速运动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设运动时间为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并写出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的面积的最大值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8ZKXSJ103.EPS" descr="id:2147494867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811186" y="1415581"/>
            <a:ext cx="2544539" cy="1284894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56695" y="2713094"/>
          <a:ext cx="6620074" cy="2272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4" imgW="3839210" imgH="1319530" progId="Word.Document.12">
                  <p:embed/>
                </p:oleObj>
              </mc:Choice>
              <mc:Fallback>
                <p:oleObj name="文档" r:id="rId4" imgW="3839210" imgH="1319530" progId="Word.Document.12">
                  <p:embed/>
                  <p:pic>
                    <p:nvPicPr>
                      <p:cNvPr id="0" name="图片 61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695" y="2713094"/>
                        <a:ext cx="6620074" cy="2272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557</Words>
  <Application>Microsoft Office PowerPoint</Application>
  <PresentationFormat>全屏显示(16:9)</PresentationFormat>
  <Paragraphs>38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二次函数的应用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2023-01-17T01:11:31Z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C017F40F055046D1962D9A7DC9E558AB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