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34" r:id="rId2"/>
    <p:sldId id="608" r:id="rId3"/>
    <p:sldId id="609" r:id="rId4"/>
    <p:sldId id="672" r:id="rId5"/>
    <p:sldId id="653" r:id="rId6"/>
    <p:sldId id="655" r:id="rId7"/>
    <p:sldId id="654" r:id="rId8"/>
    <p:sldId id="644" r:id="rId9"/>
    <p:sldId id="656" r:id="rId10"/>
    <p:sldId id="652" r:id="rId11"/>
    <p:sldId id="659" r:id="rId12"/>
    <p:sldId id="674" r:id="rId13"/>
    <p:sldId id="615" r:id="rId14"/>
    <p:sldId id="663" r:id="rId15"/>
    <p:sldId id="666" r:id="rId16"/>
    <p:sldId id="662" r:id="rId17"/>
    <p:sldId id="660" r:id="rId18"/>
    <p:sldId id="616" r:id="rId19"/>
    <p:sldId id="673" r:id="rId20"/>
    <p:sldId id="675" r:id="rId21"/>
    <p:sldId id="664" r:id="rId22"/>
    <p:sldId id="667" r:id="rId23"/>
    <p:sldId id="668" r:id="rId24"/>
    <p:sldId id="665" r:id="rId25"/>
    <p:sldId id="670" r:id="rId26"/>
    <p:sldId id="671" r:id="rId27"/>
    <p:sldId id="613" r:id="rId28"/>
  </p:sldIdLst>
  <p:sldSz cx="9144000" cy="5145088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orient="horz" pos="3016">
          <p15:clr>
            <a:srgbClr val="A4A3A4"/>
          </p15:clr>
        </p15:guide>
        <p15:guide id="3" orient="horz" pos="464">
          <p15:clr>
            <a:srgbClr val="A4A3A4"/>
          </p15:clr>
        </p15:guide>
        <p15:guide id="4" pos="5465">
          <p15:clr>
            <a:srgbClr val="A4A3A4"/>
          </p15:clr>
        </p15:guide>
        <p15:guide id="5" pos="2880">
          <p15:clr>
            <a:srgbClr val="A4A3A4"/>
          </p15:clr>
        </p15:guide>
        <p15:guide id="6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69D"/>
    <a:srgbClr val="154169"/>
    <a:srgbClr val="CC00CC"/>
    <a:srgbClr val="B2B2B2"/>
    <a:srgbClr val="EAEAEA"/>
    <a:srgbClr val="DDDDDD"/>
    <a:srgbClr val="F8F8F8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1" autoAdjust="0"/>
    <p:restoredTop sz="45488" autoAdjust="0"/>
  </p:normalViewPr>
  <p:slideViewPr>
    <p:cSldViewPr>
      <p:cViewPr>
        <p:scale>
          <a:sx n="70" d="100"/>
          <a:sy n="70" d="100"/>
        </p:scale>
        <p:origin x="-420" y="-1710"/>
      </p:cViewPr>
      <p:guideLst>
        <p:guide orient="horz" pos="1621"/>
        <p:guide orient="horz" pos="3016"/>
        <p:guide orient="horz" pos="464"/>
        <p:guide pos="5465"/>
        <p:guide pos="288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42A2-4931-A928-0F0F2FD706F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A2-4931-A928-0F0F2FD706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A2-4931-A928-0F0F2FD70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4F1D-4846-8202-30B563F9F3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1D-4846-8202-30B563F9F35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1D-4846-8202-30B563F9F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FE1A-4527-A531-44AAFB33C05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E1A-4527-A531-44AAFB33C05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1A-4527-A531-44AAFB33C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A03A-4B15-B620-14198194792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03A-4B15-B620-14198194792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A-4B15-B620-141981947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5979-4A8C-9F78-B713C5096E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79-4A8C-9F78-B713C5096E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79-4A8C-9F78-B713C5096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00C-49CB-B5AB-3EE07F901AAE}"/>
              </c:ext>
            </c:extLst>
          </c:dPt>
          <c:dPt>
            <c:idx val="1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3-500C-49CB-B5AB-3EE07F901AAE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00C-49CB-B5AB-3EE07F901AAE}"/>
              </c:ext>
            </c:extLst>
          </c:dPt>
          <c:dPt>
            <c:idx val="3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7-500C-49CB-B5AB-3EE07F901AA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0C-49CB-B5AB-3EE07F901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1AE6-4EE7-AB15-4D876BA8E33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E6-4EE7-AB15-4D876BA8E33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E6-4EE7-AB15-4D876BA8E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8753-462B-905E-71DB1DA5BCE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753-462B-905E-71DB1DA5BC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53-462B-905E-71DB1DA5B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C591-4CD0-9271-9D072800402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591-4CD0-9271-9D0728004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91-4CD0-9271-9D0728004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0B469D"/>
              </a:solidFill>
            </c:spPr>
            <c:extLst>
              <c:ext xmlns:c16="http://schemas.microsoft.com/office/drawing/2014/chart" uri="{C3380CC4-5D6E-409C-BE32-E72D297353CC}">
                <c16:uniqueId val="{00000001-C41C-4E34-8436-4C835FC6666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1C-4E34-8436-4C835FC666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1C-4E34-8436-4C835FC6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2732F32-2F10-457C-ABA0-4356460359C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070E99F7-AD9B-48AE-87BD-DA0DFA25F38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fld id="{FE957B24-0BF4-48AE-A804-C36BF6DEB8B4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F13C15B2-BEE3-4345-9C81-AD2F616E4AD5}" type="slidenum">
              <a:rPr lang="en-US" altLang="zh-CN" smtClean="0">
                <a:latin typeface="Arial" panose="020B0604020202020204" pitchFamily="34" charset="0"/>
                <a:ea typeface="华文细黑" panose="02010600040101010101" pitchFamily="2" charset="-122"/>
                <a:cs typeface="华文细黑" panose="02010600040101010101" pitchFamily="2" charset="-122"/>
              </a:rPr>
              <a:t>26</a:t>
            </a:fld>
            <a:endParaRPr lang="en-US" altLang="zh-CN" smtClean="0">
              <a:latin typeface="Arial" panose="020B0604020202020204" pitchFamily="34" charset="0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957B24-0BF4-48AE-A804-C36BF6DEB8B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6C85-580E-49AA-8C0F-7282E851D184}" type="datetimeFigureOut">
              <a:rPr lang="en-US" smtClean="0"/>
              <a:t>1/10/2023</a:t>
            </a:fld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zh-CN" alt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D95434A-1094-4C26-ADA4-1AB6210859AE}" type="slidenum">
              <a:rPr kumimoji="0" lang="en-US" smtClean="0"/>
              <a:t>‹#›</a:t>
            </a:fld>
            <a:endParaRPr kumimoji="0" lang="zh-CN" altLang="en-US" b="0" dirty="0"/>
          </a:p>
        </p:txBody>
      </p:sp>
      <p:sp>
        <p:nvSpPr>
          <p:cNvPr id="7" name="矩形 6"/>
          <p:cNvSpPr/>
          <p:nvPr userDrawn="1"/>
        </p:nvSpPr>
        <p:spPr>
          <a:xfrm>
            <a:off x="4499992" y="4804792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b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b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b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b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b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b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b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6C85-580E-49AA-8C0F-7282E851D184}" type="datetimeFigureOut">
              <a:rPr lang="en-US" smtClean="0"/>
              <a:t>1/10/2023</a:t>
            </a:fld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zh-CN" alt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D95434A-1094-4C26-ADA4-1AB6210859AE}" type="slidenum">
              <a:rPr kumimoji="0" lang="en-US" smtClean="0"/>
              <a:t>‹#›</a:t>
            </a:fld>
            <a:endParaRPr kumimoji="0" lang="zh-CN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Click="0" advTm="7000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18209"/>
          <a:stretch>
            <a:fillRect/>
          </a:stretch>
        </p:blipFill>
        <p:spPr>
          <a:xfrm>
            <a:off x="1665026" y="794"/>
            <a:ext cx="7478973" cy="51435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446648" y="2418210"/>
            <a:ext cx="41253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适用金融理财｜银行保险｜财务总结</a:t>
            </a:r>
            <a:endParaRPr lang="zh-CN" altLang="en-US" sz="16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59"/>
          <p:cNvSpPr txBox="1">
            <a:spLocks noChangeArrowheads="1"/>
          </p:cNvSpPr>
          <p:nvPr/>
        </p:nvSpPr>
        <p:spPr bwMode="auto">
          <a:xfrm>
            <a:off x="323528" y="1492424"/>
            <a:ext cx="4897491" cy="830995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4800" spc="-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金融理财投资</a:t>
            </a:r>
            <a:r>
              <a:rPr lang="en-US" altLang="zh-CN" sz="4800" spc="-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794"/>
            <a:ext cx="3872704" cy="728779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1026" name="Picture 2" descr="商务标靶目标金融高清图片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323528" y="1426477"/>
            <a:ext cx="4566965" cy="30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076056" y="3699795"/>
            <a:ext cx="1008622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3200" b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80%</a:t>
            </a:r>
            <a:endParaRPr lang="en-US" sz="2000" b="0" smtClean="0">
              <a:solidFill>
                <a:srgbClr val="0B469D"/>
              </a:solidFill>
              <a:latin typeface="Steelfish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076056" y="4169218"/>
            <a:ext cx="100862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200" b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Teenager</a:t>
            </a:r>
            <a:endParaRPr lang="en-US" sz="1000" b="0" smtClean="0">
              <a:solidFill>
                <a:srgbClr val="0B469D"/>
              </a:solidFill>
              <a:latin typeface="Steelfish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6339706" y="3699795"/>
            <a:ext cx="1008622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3200" b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60%</a:t>
            </a:r>
            <a:endParaRPr lang="en-US" sz="2000" b="0" smtClean="0">
              <a:solidFill>
                <a:srgbClr val="0B469D"/>
              </a:solidFill>
              <a:latin typeface="Steelfish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6339706" y="4169218"/>
            <a:ext cx="100862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200" b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Children</a:t>
            </a:r>
            <a:endParaRPr lang="en-US" sz="1000" b="0" smtClean="0">
              <a:solidFill>
                <a:srgbClr val="0B469D"/>
              </a:solidFill>
              <a:latin typeface="Steelfish" pitchFamily="2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076056" y="1853036"/>
            <a:ext cx="890987" cy="1596153"/>
            <a:chOff x="5076056" y="1853036"/>
            <a:chExt cx="890987" cy="1596153"/>
          </a:xfrm>
          <a:solidFill>
            <a:srgbClr val="0B469D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5288082" y="2952475"/>
              <a:ext cx="207261" cy="496714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8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550137" y="2952475"/>
              <a:ext cx="207261" cy="496714"/>
            </a:xfrm>
            <a:custGeom>
              <a:avLst/>
              <a:gdLst>
                <a:gd name="T0" fmla="*/ 107 w 107"/>
                <a:gd name="T1" fmla="*/ 0 h 257"/>
                <a:gd name="T2" fmla="*/ 107 w 107"/>
                <a:gd name="T3" fmla="*/ 208 h 257"/>
                <a:gd name="T4" fmla="*/ 53 w 107"/>
                <a:gd name="T5" fmla="*/ 257 h 257"/>
                <a:gd name="T6" fmla="*/ 0 w 107"/>
                <a:gd name="T7" fmla="*/ 208 h 257"/>
                <a:gd name="T8" fmla="*/ 0 w 107"/>
                <a:gd name="T9" fmla="*/ 0 h 257"/>
                <a:gd name="T10" fmla="*/ 107 w 107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57">
                  <a:moveTo>
                    <a:pt x="107" y="0"/>
                  </a:moveTo>
                  <a:cubicBezTo>
                    <a:pt x="107" y="208"/>
                    <a:pt x="107" y="208"/>
                    <a:pt x="107" y="208"/>
                  </a:cubicBezTo>
                  <a:cubicBezTo>
                    <a:pt x="107" y="241"/>
                    <a:pt x="89" y="257"/>
                    <a:pt x="53" y="257"/>
                  </a:cubicBezTo>
                  <a:cubicBezTo>
                    <a:pt x="17" y="257"/>
                    <a:pt x="0" y="241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5288082" y="2548673"/>
              <a:ext cx="469317" cy="403804"/>
            </a:xfrm>
            <a:custGeom>
              <a:avLst/>
              <a:gdLst>
                <a:gd name="T0" fmla="*/ 394 w 394"/>
                <a:gd name="T1" fmla="*/ 0 h 339"/>
                <a:gd name="T2" fmla="*/ 394 w 394"/>
                <a:gd name="T3" fmla="*/ 339 h 339"/>
                <a:gd name="T4" fmla="*/ 220 w 394"/>
                <a:gd name="T5" fmla="*/ 339 h 339"/>
                <a:gd name="T6" fmla="*/ 220 w 394"/>
                <a:gd name="T7" fmla="*/ 0 h 339"/>
                <a:gd name="T8" fmla="*/ 394 w 394"/>
                <a:gd name="T9" fmla="*/ 0 h 339"/>
                <a:gd name="T10" fmla="*/ 174 w 394"/>
                <a:gd name="T11" fmla="*/ 0 h 339"/>
                <a:gd name="T12" fmla="*/ 174 w 394"/>
                <a:gd name="T13" fmla="*/ 339 h 339"/>
                <a:gd name="T14" fmla="*/ 0 w 394"/>
                <a:gd name="T15" fmla="*/ 339 h 339"/>
                <a:gd name="T16" fmla="*/ 0 w 394"/>
                <a:gd name="T17" fmla="*/ 0 h 339"/>
                <a:gd name="T18" fmla="*/ 174 w 394"/>
                <a:gd name="T1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339">
                  <a:moveTo>
                    <a:pt x="394" y="0"/>
                  </a:moveTo>
                  <a:lnTo>
                    <a:pt x="394" y="339"/>
                  </a:lnTo>
                  <a:lnTo>
                    <a:pt x="220" y="339"/>
                  </a:lnTo>
                  <a:lnTo>
                    <a:pt x="220" y="0"/>
                  </a:lnTo>
                  <a:lnTo>
                    <a:pt x="394" y="0"/>
                  </a:lnTo>
                  <a:close/>
                  <a:moveTo>
                    <a:pt x="174" y="0"/>
                  </a:moveTo>
                  <a:lnTo>
                    <a:pt x="174" y="339"/>
                  </a:lnTo>
                  <a:lnTo>
                    <a:pt x="0" y="339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5076056" y="2134149"/>
              <a:ext cx="890987" cy="414524"/>
            </a:xfrm>
            <a:custGeom>
              <a:avLst/>
              <a:gdLst>
                <a:gd name="T0" fmla="*/ 459 w 459"/>
                <a:gd name="T1" fmla="*/ 166 h 214"/>
                <a:gd name="T2" fmla="*/ 431 w 459"/>
                <a:gd name="T3" fmla="*/ 214 h 214"/>
                <a:gd name="T4" fmla="*/ 400 w 459"/>
                <a:gd name="T5" fmla="*/ 214 h 214"/>
                <a:gd name="T6" fmla="*/ 372 w 459"/>
                <a:gd name="T7" fmla="*/ 166 h 214"/>
                <a:gd name="T8" fmla="*/ 372 w 459"/>
                <a:gd name="T9" fmla="*/ 0 h 214"/>
                <a:gd name="T10" fmla="*/ 459 w 459"/>
                <a:gd name="T11" fmla="*/ 0 h 214"/>
                <a:gd name="T12" fmla="*/ 459 w 459"/>
                <a:gd name="T13" fmla="*/ 166 h 214"/>
                <a:gd name="T14" fmla="*/ 351 w 459"/>
                <a:gd name="T15" fmla="*/ 0 h 214"/>
                <a:gd name="T16" fmla="*/ 351 w 459"/>
                <a:gd name="T17" fmla="*/ 214 h 214"/>
                <a:gd name="T18" fmla="*/ 244 w 459"/>
                <a:gd name="T19" fmla="*/ 214 h 214"/>
                <a:gd name="T20" fmla="*/ 244 w 459"/>
                <a:gd name="T21" fmla="*/ 161 h 214"/>
                <a:gd name="T22" fmla="*/ 215 w 459"/>
                <a:gd name="T23" fmla="*/ 161 h 214"/>
                <a:gd name="T24" fmla="*/ 215 w 459"/>
                <a:gd name="T25" fmla="*/ 214 h 214"/>
                <a:gd name="T26" fmla="*/ 109 w 459"/>
                <a:gd name="T27" fmla="*/ 214 h 214"/>
                <a:gd name="T28" fmla="*/ 109 w 459"/>
                <a:gd name="T29" fmla="*/ 0 h 214"/>
                <a:gd name="T30" fmla="*/ 351 w 459"/>
                <a:gd name="T31" fmla="*/ 0 h 214"/>
                <a:gd name="T32" fmla="*/ 87 w 459"/>
                <a:gd name="T33" fmla="*/ 0 h 214"/>
                <a:gd name="T34" fmla="*/ 87 w 459"/>
                <a:gd name="T35" fmla="*/ 166 h 214"/>
                <a:gd name="T36" fmla="*/ 59 w 459"/>
                <a:gd name="T37" fmla="*/ 214 h 214"/>
                <a:gd name="T38" fmla="*/ 28 w 459"/>
                <a:gd name="T39" fmla="*/ 214 h 214"/>
                <a:gd name="T40" fmla="*/ 0 w 459"/>
                <a:gd name="T41" fmla="*/ 166 h 214"/>
                <a:gd name="T42" fmla="*/ 0 w 459"/>
                <a:gd name="T43" fmla="*/ 0 h 214"/>
                <a:gd name="T44" fmla="*/ 87 w 459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214">
                  <a:moveTo>
                    <a:pt x="459" y="166"/>
                  </a:moveTo>
                  <a:cubicBezTo>
                    <a:pt x="459" y="193"/>
                    <a:pt x="450" y="208"/>
                    <a:pt x="431" y="214"/>
                  </a:cubicBezTo>
                  <a:cubicBezTo>
                    <a:pt x="400" y="214"/>
                    <a:pt x="400" y="214"/>
                    <a:pt x="400" y="214"/>
                  </a:cubicBezTo>
                  <a:cubicBezTo>
                    <a:pt x="381" y="208"/>
                    <a:pt x="372" y="193"/>
                    <a:pt x="372" y="166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459" y="166"/>
                  </a:lnTo>
                  <a:close/>
                  <a:moveTo>
                    <a:pt x="351" y="0"/>
                  </a:moveTo>
                  <a:cubicBezTo>
                    <a:pt x="351" y="214"/>
                    <a:pt x="351" y="214"/>
                    <a:pt x="351" y="214"/>
                  </a:cubicBezTo>
                  <a:cubicBezTo>
                    <a:pt x="244" y="214"/>
                    <a:pt x="244" y="214"/>
                    <a:pt x="244" y="214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15" y="161"/>
                    <a:pt x="215" y="161"/>
                    <a:pt x="215" y="161"/>
                  </a:cubicBezTo>
                  <a:cubicBezTo>
                    <a:pt x="215" y="214"/>
                    <a:pt x="215" y="214"/>
                    <a:pt x="215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351" y="0"/>
                  </a:lnTo>
                  <a:close/>
                  <a:moveTo>
                    <a:pt x="87" y="0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93"/>
                    <a:pt x="78" y="208"/>
                    <a:pt x="59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9" y="208"/>
                    <a:pt x="0" y="193"/>
                    <a:pt x="0" y="1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076056" y="1853036"/>
              <a:ext cx="890987" cy="281113"/>
            </a:xfrm>
            <a:custGeom>
              <a:avLst/>
              <a:gdLst>
                <a:gd name="T0" fmla="*/ 606 w 748"/>
                <a:gd name="T1" fmla="*/ 236 h 236"/>
                <a:gd name="T2" fmla="*/ 606 w 748"/>
                <a:gd name="T3" fmla="*/ 0 h 236"/>
                <a:gd name="T4" fmla="*/ 748 w 748"/>
                <a:gd name="T5" fmla="*/ 0 h 236"/>
                <a:gd name="T6" fmla="*/ 748 w 748"/>
                <a:gd name="T7" fmla="*/ 236 h 236"/>
                <a:gd name="T8" fmla="*/ 606 w 748"/>
                <a:gd name="T9" fmla="*/ 236 h 236"/>
                <a:gd name="T10" fmla="*/ 572 w 748"/>
                <a:gd name="T11" fmla="*/ 0 h 236"/>
                <a:gd name="T12" fmla="*/ 572 w 748"/>
                <a:gd name="T13" fmla="*/ 236 h 236"/>
                <a:gd name="T14" fmla="*/ 178 w 748"/>
                <a:gd name="T15" fmla="*/ 236 h 236"/>
                <a:gd name="T16" fmla="*/ 178 w 748"/>
                <a:gd name="T17" fmla="*/ 0 h 236"/>
                <a:gd name="T18" fmla="*/ 572 w 748"/>
                <a:gd name="T19" fmla="*/ 0 h 236"/>
                <a:gd name="T20" fmla="*/ 142 w 748"/>
                <a:gd name="T21" fmla="*/ 0 h 236"/>
                <a:gd name="T22" fmla="*/ 142 w 748"/>
                <a:gd name="T23" fmla="*/ 236 h 236"/>
                <a:gd name="T24" fmla="*/ 0 w 748"/>
                <a:gd name="T25" fmla="*/ 236 h 236"/>
                <a:gd name="T26" fmla="*/ 0 w 748"/>
                <a:gd name="T27" fmla="*/ 0 h 236"/>
                <a:gd name="T28" fmla="*/ 142 w 748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8" h="236">
                  <a:moveTo>
                    <a:pt x="606" y="236"/>
                  </a:moveTo>
                  <a:lnTo>
                    <a:pt x="606" y="0"/>
                  </a:lnTo>
                  <a:lnTo>
                    <a:pt x="748" y="0"/>
                  </a:lnTo>
                  <a:lnTo>
                    <a:pt x="748" y="236"/>
                  </a:lnTo>
                  <a:lnTo>
                    <a:pt x="606" y="236"/>
                  </a:lnTo>
                  <a:close/>
                  <a:moveTo>
                    <a:pt x="572" y="0"/>
                  </a:moveTo>
                  <a:lnTo>
                    <a:pt x="572" y="236"/>
                  </a:lnTo>
                  <a:lnTo>
                    <a:pt x="178" y="236"/>
                  </a:lnTo>
                  <a:lnTo>
                    <a:pt x="178" y="0"/>
                  </a:lnTo>
                  <a:lnTo>
                    <a:pt x="572" y="0"/>
                  </a:lnTo>
                  <a:close/>
                  <a:moveTo>
                    <a:pt x="142" y="0"/>
                  </a:moveTo>
                  <a:lnTo>
                    <a:pt x="142" y="236"/>
                  </a:lnTo>
                  <a:lnTo>
                    <a:pt x="0" y="236"/>
                  </a:lnTo>
                  <a:lnTo>
                    <a:pt x="0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Freeform 10"/>
          <p:cNvSpPr/>
          <p:nvPr/>
        </p:nvSpPr>
        <p:spPr bwMode="auto">
          <a:xfrm>
            <a:off x="5076056" y="1545717"/>
            <a:ext cx="890987" cy="307319"/>
          </a:xfrm>
          <a:custGeom>
            <a:avLst/>
            <a:gdLst>
              <a:gd name="T0" fmla="*/ 372 w 459"/>
              <a:gd name="T1" fmla="*/ 159 h 159"/>
              <a:gd name="T2" fmla="*/ 372 w 459"/>
              <a:gd name="T3" fmla="*/ 140 h 159"/>
              <a:gd name="T4" fmla="*/ 351 w 459"/>
              <a:gd name="T5" fmla="*/ 140 h 159"/>
              <a:gd name="T6" fmla="*/ 351 w 459"/>
              <a:gd name="T7" fmla="*/ 159 h 159"/>
              <a:gd name="T8" fmla="*/ 109 w 459"/>
              <a:gd name="T9" fmla="*/ 159 h 159"/>
              <a:gd name="T10" fmla="*/ 109 w 459"/>
              <a:gd name="T11" fmla="*/ 140 h 159"/>
              <a:gd name="T12" fmla="*/ 87 w 459"/>
              <a:gd name="T13" fmla="*/ 140 h 159"/>
              <a:gd name="T14" fmla="*/ 87 w 459"/>
              <a:gd name="T15" fmla="*/ 159 h 159"/>
              <a:gd name="T16" fmla="*/ 0 w 459"/>
              <a:gd name="T17" fmla="*/ 159 h 159"/>
              <a:gd name="T18" fmla="*/ 0 w 459"/>
              <a:gd name="T19" fmla="*/ 92 h 159"/>
              <a:gd name="T20" fmla="*/ 119 w 459"/>
              <a:gd name="T21" fmla="*/ 0 h 159"/>
              <a:gd name="T22" fmla="*/ 341 w 459"/>
              <a:gd name="T23" fmla="*/ 0 h 159"/>
              <a:gd name="T24" fmla="*/ 459 w 459"/>
              <a:gd name="T25" fmla="*/ 92 h 159"/>
              <a:gd name="T26" fmla="*/ 459 w 459"/>
              <a:gd name="T27" fmla="*/ 159 h 159"/>
              <a:gd name="T28" fmla="*/ 372 w 459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9" h="159">
                <a:moveTo>
                  <a:pt x="372" y="159"/>
                </a:moveTo>
                <a:cubicBezTo>
                  <a:pt x="372" y="140"/>
                  <a:pt x="372" y="140"/>
                  <a:pt x="372" y="140"/>
                </a:cubicBezTo>
                <a:cubicBezTo>
                  <a:pt x="351" y="140"/>
                  <a:pt x="351" y="140"/>
                  <a:pt x="351" y="140"/>
                </a:cubicBezTo>
                <a:cubicBezTo>
                  <a:pt x="351" y="159"/>
                  <a:pt x="351" y="159"/>
                  <a:pt x="351" y="159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31"/>
                  <a:pt x="40" y="0"/>
                  <a:pt x="119" y="0"/>
                </a:cubicBezTo>
                <a:cubicBezTo>
                  <a:pt x="341" y="0"/>
                  <a:pt x="341" y="0"/>
                  <a:pt x="341" y="0"/>
                </a:cubicBezTo>
                <a:cubicBezTo>
                  <a:pt x="420" y="0"/>
                  <a:pt x="459" y="31"/>
                  <a:pt x="459" y="92"/>
                </a:cubicBezTo>
                <a:cubicBezTo>
                  <a:pt x="459" y="159"/>
                  <a:pt x="459" y="159"/>
                  <a:pt x="459" y="159"/>
                </a:cubicBezTo>
                <a:lnTo>
                  <a:pt x="372" y="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1"/>
          <p:cNvSpPr/>
          <p:nvPr/>
        </p:nvSpPr>
        <p:spPr bwMode="auto">
          <a:xfrm>
            <a:off x="5332156" y="1132384"/>
            <a:ext cx="366877" cy="394274"/>
          </a:xfrm>
          <a:custGeom>
            <a:avLst/>
            <a:gdLst>
              <a:gd name="T0" fmla="*/ 189 w 189"/>
              <a:gd name="T1" fmla="*/ 98 h 204"/>
              <a:gd name="T2" fmla="*/ 161 w 189"/>
              <a:gd name="T3" fmla="*/ 171 h 204"/>
              <a:gd name="T4" fmla="*/ 95 w 189"/>
              <a:gd name="T5" fmla="*/ 204 h 204"/>
              <a:gd name="T6" fmla="*/ 28 w 189"/>
              <a:gd name="T7" fmla="*/ 171 h 204"/>
              <a:gd name="T8" fmla="*/ 0 w 189"/>
              <a:gd name="T9" fmla="*/ 98 h 204"/>
              <a:gd name="T10" fmla="*/ 28 w 189"/>
              <a:gd name="T11" fmla="*/ 28 h 204"/>
              <a:gd name="T12" fmla="*/ 95 w 189"/>
              <a:gd name="T13" fmla="*/ 0 h 204"/>
              <a:gd name="T14" fmla="*/ 161 w 189"/>
              <a:gd name="T15" fmla="*/ 28 h 204"/>
              <a:gd name="T16" fmla="*/ 189 w 189"/>
              <a:gd name="T17" fmla="*/ 9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204">
                <a:moveTo>
                  <a:pt x="189" y="98"/>
                </a:moveTo>
                <a:cubicBezTo>
                  <a:pt x="189" y="125"/>
                  <a:pt x="180" y="150"/>
                  <a:pt x="161" y="171"/>
                </a:cubicBezTo>
                <a:cubicBezTo>
                  <a:pt x="143" y="193"/>
                  <a:pt x="121" y="204"/>
                  <a:pt x="95" y="204"/>
                </a:cubicBezTo>
                <a:cubicBezTo>
                  <a:pt x="69" y="204"/>
                  <a:pt x="47" y="193"/>
                  <a:pt x="28" y="171"/>
                </a:cubicBezTo>
                <a:cubicBezTo>
                  <a:pt x="9" y="150"/>
                  <a:pt x="0" y="125"/>
                  <a:pt x="0" y="98"/>
                </a:cubicBezTo>
                <a:cubicBezTo>
                  <a:pt x="0" y="71"/>
                  <a:pt x="9" y="48"/>
                  <a:pt x="28" y="28"/>
                </a:cubicBezTo>
                <a:cubicBezTo>
                  <a:pt x="46" y="9"/>
                  <a:pt x="68" y="0"/>
                  <a:pt x="95" y="0"/>
                </a:cubicBezTo>
                <a:cubicBezTo>
                  <a:pt x="121" y="0"/>
                  <a:pt x="143" y="9"/>
                  <a:pt x="161" y="28"/>
                </a:cubicBezTo>
                <a:cubicBezTo>
                  <a:pt x="180" y="48"/>
                  <a:pt x="189" y="71"/>
                  <a:pt x="189" y="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17"/>
          <p:cNvSpPr/>
          <p:nvPr/>
        </p:nvSpPr>
        <p:spPr bwMode="auto">
          <a:xfrm>
            <a:off x="6588220" y="2952475"/>
            <a:ext cx="207261" cy="496714"/>
          </a:xfrm>
          <a:custGeom>
            <a:avLst/>
            <a:gdLst>
              <a:gd name="T0" fmla="*/ 107 w 107"/>
              <a:gd name="T1" fmla="*/ 0 h 257"/>
              <a:gd name="T2" fmla="*/ 107 w 107"/>
              <a:gd name="T3" fmla="*/ 208 h 257"/>
              <a:gd name="T4" fmla="*/ 53 w 107"/>
              <a:gd name="T5" fmla="*/ 257 h 257"/>
              <a:gd name="T6" fmla="*/ 0 w 107"/>
              <a:gd name="T7" fmla="*/ 208 h 257"/>
              <a:gd name="T8" fmla="*/ 0 w 107"/>
              <a:gd name="T9" fmla="*/ 0 h 257"/>
              <a:gd name="T10" fmla="*/ 107 w 107"/>
              <a:gd name="T1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257">
                <a:moveTo>
                  <a:pt x="107" y="0"/>
                </a:moveTo>
                <a:cubicBezTo>
                  <a:pt x="107" y="208"/>
                  <a:pt x="107" y="208"/>
                  <a:pt x="107" y="208"/>
                </a:cubicBezTo>
                <a:cubicBezTo>
                  <a:pt x="107" y="241"/>
                  <a:pt x="89" y="257"/>
                  <a:pt x="53" y="257"/>
                </a:cubicBezTo>
                <a:cubicBezTo>
                  <a:pt x="18" y="257"/>
                  <a:pt x="0" y="241"/>
                  <a:pt x="0" y="208"/>
                </a:cubicBezTo>
                <a:cubicBezTo>
                  <a:pt x="0" y="0"/>
                  <a:pt x="0" y="0"/>
                  <a:pt x="0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18"/>
          <p:cNvSpPr/>
          <p:nvPr/>
        </p:nvSpPr>
        <p:spPr bwMode="auto">
          <a:xfrm>
            <a:off x="6850275" y="2952475"/>
            <a:ext cx="207261" cy="496714"/>
          </a:xfrm>
          <a:custGeom>
            <a:avLst/>
            <a:gdLst>
              <a:gd name="T0" fmla="*/ 107 w 107"/>
              <a:gd name="T1" fmla="*/ 0 h 257"/>
              <a:gd name="T2" fmla="*/ 107 w 107"/>
              <a:gd name="T3" fmla="*/ 208 h 257"/>
              <a:gd name="T4" fmla="*/ 53 w 107"/>
              <a:gd name="T5" fmla="*/ 257 h 257"/>
              <a:gd name="T6" fmla="*/ 0 w 107"/>
              <a:gd name="T7" fmla="*/ 208 h 257"/>
              <a:gd name="T8" fmla="*/ 0 w 107"/>
              <a:gd name="T9" fmla="*/ 0 h 257"/>
              <a:gd name="T10" fmla="*/ 107 w 107"/>
              <a:gd name="T1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257">
                <a:moveTo>
                  <a:pt x="107" y="0"/>
                </a:moveTo>
                <a:cubicBezTo>
                  <a:pt x="107" y="208"/>
                  <a:pt x="107" y="208"/>
                  <a:pt x="107" y="208"/>
                </a:cubicBezTo>
                <a:cubicBezTo>
                  <a:pt x="107" y="241"/>
                  <a:pt x="89" y="257"/>
                  <a:pt x="53" y="257"/>
                </a:cubicBezTo>
                <a:cubicBezTo>
                  <a:pt x="17" y="257"/>
                  <a:pt x="0" y="241"/>
                  <a:pt x="0" y="208"/>
                </a:cubicBezTo>
                <a:cubicBezTo>
                  <a:pt x="0" y="0"/>
                  <a:pt x="0" y="0"/>
                  <a:pt x="0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6588220" y="2548673"/>
            <a:ext cx="469317" cy="403804"/>
          </a:xfrm>
          <a:custGeom>
            <a:avLst/>
            <a:gdLst>
              <a:gd name="T0" fmla="*/ 394 w 394"/>
              <a:gd name="T1" fmla="*/ 0 h 339"/>
              <a:gd name="T2" fmla="*/ 394 w 394"/>
              <a:gd name="T3" fmla="*/ 339 h 339"/>
              <a:gd name="T4" fmla="*/ 220 w 394"/>
              <a:gd name="T5" fmla="*/ 339 h 339"/>
              <a:gd name="T6" fmla="*/ 220 w 394"/>
              <a:gd name="T7" fmla="*/ 0 h 339"/>
              <a:gd name="T8" fmla="*/ 394 w 394"/>
              <a:gd name="T9" fmla="*/ 0 h 339"/>
              <a:gd name="T10" fmla="*/ 174 w 394"/>
              <a:gd name="T11" fmla="*/ 0 h 339"/>
              <a:gd name="T12" fmla="*/ 174 w 394"/>
              <a:gd name="T13" fmla="*/ 339 h 339"/>
              <a:gd name="T14" fmla="*/ 0 w 394"/>
              <a:gd name="T15" fmla="*/ 339 h 339"/>
              <a:gd name="T16" fmla="*/ 0 w 394"/>
              <a:gd name="T17" fmla="*/ 0 h 339"/>
              <a:gd name="T18" fmla="*/ 174 w 394"/>
              <a:gd name="T1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4" h="339">
                <a:moveTo>
                  <a:pt x="394" y="0"/>
                </a:moveTo>
                <a:lnTo>
                  <a:pt x="394" y="339"/>
                </a:lnTo>
                <a:lnTo>
                  <a:pt x="220" y="339"/>
                </a:lnTo>
                <a:lnTo>
                  <a:pt x="220" y="0"/>
                </a:lnTo>
                <a:lnTo>
                  <a:pt x="394" y="0"/>
                </a:lnTo>
                <a:close/>
                <a:moveTo>
                  <a:pt x="174" y="0"/>
                </a:moveTo>
                <a:lnTo>
                  <a:pt x="174" y="339"/>
                </a:lnTo>
                <a:lnTo>
                  <a:pt x="0" y="339"/>
                </a:lnTo>
                <a:lnTo>
                  <a:pt x="0" y="0"/>
                </a:lnTo>
                <a:lnTo>
                  <a:pt x="174" y="0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20"/>
          <p:cNvSpPr>
            <a:spLocks noEditPoints="1"/>
          </p:cNvSpPr>
          <p:nvPr/>
        </p:nvSpPr>
        <p:spPr bwMode="auto">
          <a:xfrm>
            <a:off x="6376193" y="2134149"/>
            <a:ext cx="890987" cy="414524"/>
          </a:xfrm>
          <a:custGeom>
            <a:avLst/>
            <a:gdLst>
              <a:gd name="T0" fmla="*/ 459 w 459"/>
              <a:gd name="T1" fmla="*/ 166 h 214"/>
              <a:gd name="T2" fmla="*/ 431 w 459"/>
              <a:gd name="T3" fmla="*/ 214 h 214"/>
              <a:gd name="T4" fmla="*/ 400 w 459"/>
              <a:gd name="T5" fmla="*/ 214 h 214"/>
              <a:gd name="T6" fmla="*/ 372 w 459"/>
              <a:gd name="T7" fmla="*/ 166 h 214"/>
              <a:gd name="T8" fmla="*/ 372 w 459"/>
              <a:gd name="T9" fmla="*/ 0 h 214"/>
              <a:gd name="T10" fmla="*/ 459 w 459"/>
              <a:gd name="T11" fmla="*/ 0 h 214"/>
              <a:gd name="T12" fmla="*/ 459 w 459"/>
              <a:gd name="T13" fmla="*/ 166 h 214"/>
              <a:gd name="T14" fmla="*/ 351 w 459"/>
              <a:gd name="T15" fmla="*/ 0 h 214"/>
              <a:gd name="T16" fmla="*/ 351 w 459"/>
              <a:gd name="T17" fmla="*/ 214 h 214"/>
              <a:gd name="T18" fmla="*/ 244 w 459"/>
              <a:gd name="T19" fmla="*/ 214 h 214"/>
              <a:gd name="T20" fmla="*/ 244 w 459"/>
              <a:gd name="T21" fmla="*/ 161 h 214"/>
              <a:gd name="T22" fmla="*/ 215 w 459"/>
              <a:gd name="T23" fmla="*/ 161 h 214"/>
              <a:gd name="T24" fmla="*/ 215 w 459"/>
              <a:gd name="T25" fmla="*/ 214 h 214"/>
              <a:gd name="T26" fmla="*/ 109 w 459"/>
              <a:gd name="T27" fmla="*/ 214 h 214"/>
              <a:gd name="T28" fmla="*/ 109 w 459"/>
              <a:gd name="T29" fmla="*/ 0 h 214"/>
              <a:gd name="T30" fmla="*/ 351 w 459"/>
              <a:gd name="T31" fmla="*/ 0 h 214"/>
              <a:gd name="T32" fmla="*/ 87 w 459"/>
              <a:gd name="T33" fmla="*/ 0 h 214"/>
              <a:gd name="T34" fmla="*/ 87 w 459"/>
              <a:gd name="T35" fmla="*/ 166 h 214"/>
              <a:gd name="T36" fmla="*/ 59 w 459"/>
              <a:gd name="T37" fmla="*/ 214 h 214"/>
              <a:gd name="T38" fmla="*/ 28 w 459"/>
              <a:gd name="T39" fmla="*/ 214 h 214"/>
              <a:gd name="T40" fmla="*/ 0 w 459"/>
              <a:gd name="T41" fmla="*/ 166 h 214"/>
              <a:gd name="T42" fmla="*/ 0 w 459"/>
              <a:gd name="T43" fmla="*/ 0 h 214"/>
              <a:gd name="T44" fmla="*/ 87 w 459"/>
              <a:gd name="T45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9" h="214">
                <a:moveTo>
                  <a:pt x="459" y="166"/>
                </a:moveTo>
                <a:cubicBezTo>
                  <a:pt x="459" y="193"/>
                  <a:pt x="450" y="208"/>
                  <a:pt x="431" y="214"/>
                </a:cubicBezTo>
                <a:cubicBezTo>
                  <a:pt x="400" y="214"/>
                  <a:pt x="400" y="214"/>
                  <a:pt x="400" y="214"/>
                </a:cubicBezTo>
                <a:cubicBezTo>
                  <a:pt x="381" y="208"/>
                  <a:pt x="372" y="193"/>
                  <a:pt x="372" y="166"/>
                </a:cubicBezTo>
                <a:cubicBezTo>
                  <a:pt x="372" y="0"/>
                  <a:pt x="372" y="0"/>
                  <a:pt x="372" y="0"/>
                </a:cubicBezTo>
                <a:cubicBezTo>
                  <a:pt x="459" y="0"/>
                  <a:pt x="459" y="0"/>
                  <a:pt x="459" y="0"/>
                </a:cubicBezTo>
                <a:lnTo>
                  <a:pt x="459" y="166"/>
                </a:lnTo>
                <a:close/>
                <a:moveTo>
                  <a:pt x="351" y="0"/>
                </a:moveTo>
                <a:cubicBezTo>
                  <a:pt x="351" y="214"/>
                  <a:pt x="351" y="214"/>
                  <a:pt x="351" y="214"/>
                </a:cubicBezTo>
                <a:cubicBezTo>
                  <a:pt x="244" y="214"/>
                  <a:pt x="244" y="214"/>
                  <a:pt x="244" y="214"/>
                </a:cubicBezTo>
                <a:cubicBezTo>
                  <a:pt x="244" y="161"/>
                  <a:pt x="244" y="161"/>
                  <a:pt x="244" y="161"/>
                </a:cubicBezTo>
                <a:cubicBezTo>
                  <a:pt x="215" y="161"/>
                  <a:pt x="215" y="161"/>
                  <a:pt x="215" y="161"/>
                </a:cubicBezTo>
                <a:cubicBezTo>
                  <a:pt x="215" y="214"/>
                  <a:pt x="215" y="214"/>
                  <a:pt x="215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9" y="0"/>
                  <a:pt x="109" y="0"/>
                  <a:pt x="109" y="0"/>
                </a:cubicBezTo>
                <a:lnTo>
                  <a:pt x="351" y="0"/>
                </a:lnTo>
                <a:close/>
                <a:moveTo>
                  <a:pt x="87" y="0"/>
                </a:moveTo>
                <a:cubicBezTo>
                  <a:pt x="87" y="166"/>
                  <a:pt x="87" y="166"/>
                  <a:pt x="87" y="166"/>
                </a:cubicBezTo>
                <a:cubicBezTo>
                  <a:pt x="87" y="193"/>
                  <a:pt x="78" y="208"/>
                  <a:pt x="59" y="214"/>
                </a:cubicBezTo>
                <a:cubicBezTo>
                  <a:pt x="28" y="214"/>
                  <a:pt x="28" y="214"/>
                  <a:pt x="28" y="214"/>
                </a:cubicBezTo>
                <a:cubicBezTo>
                  <a:pt x="9" y="208"/>
                  <a:pt x="0" y="193"/>
                  <a:pt x="0" y="166"/>
                </a:cubicBezTo>
                <a:cubicBezTo>
                  <a:pt x="0" y="0"/>
                  <a:pt x="0" y="0"/>
                  <a:pt x="0" y="0"/>
                </a:cubicBezTo>
                <a:lnTo>
                  <a:pt x="87" y="0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6376193" y="1853036"/>
            <a:ext cx="890987" cy="281113"/>
          </a:xfrm>
          <a:custGeom>
            <a:avLst/>
            <a:gdLst>
              <a:gd name="T0" fmla="*/ 606 w 748"/>
              <a:gd name="T1" fmla="*/ 236 h 236"/>
              <a:gd name="T2" fmla="*/ 606 w 748"/>
              <a:gd name="T3" fmla="*/ 0 h 236"/>
              <a:gd name="T4" fmla="*/ 748 w 748"/>
              <a:gd name="T5" fmla="*/ 0 h 236"/>
              <a:gd name="T6" fmla="*/ 748 w 748"/>
              <a:gd name="T7" fmla="*/ 236 h 236"/>
              <a:gd name="T8" fmla="*/ 606 w 748"/>
              <a:gd name="T9" fmla="*/ 236 h 236"/>
              <a:gd name="T10" fmla="*/ 572 w 748"/>
              <a:gd name="T11" fmla="*/ 0 h 236"/>
              <a:gd name="T12" fmla="*/ 572 w 748"/>
              <a:gd name="T13" fmla="*/ 236 h 236"/>
              <a:gd name="T14" fmla="*/ 178 w 748"/>
              <a:gd name="T15" fmla="*/ 236 h 236"/>
              <a:gd name="T16" fmla="*/ 178 w 748"/>
              <a:gd name="T17" fmla="*/ 0 h 236"/>
              <a:gd name="T18" fmla="*/ 572 w 748"/>
              <a:gd name="T19" fmla="*/ 0 h 236"/>
              <a:gd name="T20" fmla="*/ 142 w 748"/>
              <a:gd name="T21" fmla="*/ 0 h 236"/>
              <a:gd name="T22" fmla="*/ 142 w 748"/>
              <a:gd name="T23" fmla="*/ 236 h 236"/>
              <a:gd name="T24" fmla="*/ 0 w 748"/>
              <a:gd name="T25" fmla="*/ 236 h 236"/>
              <a:gd name="T26" fmla="*/ 0 w 748"/>
              <a:gd name="T27" fmla="*/ 0 h 236"/>
              <a:gd name="T28" fmla="*/ 142 w 748"/>
              <a:gd name="T2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8" h="236">
                <a:moveTo>
                  <a:pt x="606" y="236"/>
                </a:moveTo>
                <a:lnTo>
                  <a:pt x="606" y="0"/>
                </a:lnTo>
                <a:lnTo>
                  <a:pt x="748" y="0"/>
                </a:lnTo>
                <a:lnTo>
                  <a:pt x="748" y="236"/>
                </a:lnTo>
                <a:lnTo>
                  <a:pt x="606" y="236"/>
                </a:lnTo>
                <a:close/>
                <a:moveTo>
                  <a:pt x="572" y="0"/>
                </a:moveTo>
                <a:lnTo>
                  <a:pt x="572" y="236"/>
                </a:lnTo>
                <a:lnTo>
                  <a:pt x="178" y="236"/>
                </a:lnTo>
                <a:lnTo>
                  <a:pt x="178" y="0"/>
                </a:lnTo>
                <a:lnTo>
                  <a:pt x="572" y="0"/>
                </a:lnTo>
                <a:close/>
                <a:moveTo>
                  <a:pt x="142" y="0"/>
                </a:moveTo>
                <a:lnTo>
                  <a:pt x="142" y="236"/>
                </a:lnTo>
                <a:lnTo>
                  <a:pt x="0" y="236"/>
                </a:lnTo>
                <a:lnTo>
                  <a:pt x="0" y="0"/>
                </a:lnTo>
                <a:lnTo>
                  <a:pt x="1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22"/>
          <p:cNvSpPr/>
          <p:nvPr/>
        </p:nvSpPr>
        <p:spPr bwMode="auto">
          <a:xfrm>
            <a:off x="6376193" y="1545717"/>
            <a:ext cx="890987" cy="307319"/>
          </a:xfrm>
          <a:custGeom>
            <a:avLst/>
            <a:gdLst>
              <a:gd name="T0" fmla="*/ 372 w 459"/>
              <a:gd name="T1" fmla="*/ 159 h 159"/>
              <a:gd name="T2" fmla="*/ 372 w 459"/>
              <a:gd name="T3" fmla="*/ 140 h 159"/>
              <a:gd name="T4" fmla="*/ 351 w 459"/>
              <a:gd name="T5" fmla="*/ 140 h 159"/>
              <a:gd name="T6" fmla="*/ 351 w 459"/>
              <a:gd name="T7" fmla="*/ 159 h 159"/>
              <a:gd name="T8" fmla="*/ 109 w 459"/>
              <a:gd name="T9" fmla="*/ 159 h 159"/>
              <a:gd name="T10" fmla="*/ 109 w 459"/>
              <a:gd name="T11" fmla="*/ 140 h 159"/>
              <a:gd name="T12" fmla="*/ 87 w 459"/>
              <a:gd name="T13" fmla="*/ 140 h 159"/>
              <a:gd name="T14" fmla="*/ 87 w 459"/>
              <a:gd name="T15" fmla="*/ 159 h 159"/>
              <a:gd name="T16" fmla="*/ 0 w 459"/>
              <a:gd name="T17" fmla="*/ 159 h 159"/>
              <a:gd name="T18" fmla="*/ 0 w 459"/>
              <a:gd name="T19" fmla="*/ 92 h 159"/>
              <a:gd name="T20" fmla="*/ 119 w 459"/>
              <a:gd name="T21" fmla="*/ 0 h 159"/>
              <a:gd name="T22" fmla="*/ 341 w 459"/>
              <a:gd name="T23" fmla="*/ 0 h 159"/>
              <a:gd name="T24" fmla="*/ 459 w 459"/>
              <a:gd name="T25" fmla="*/ 92 h 159"/>
              <a:gd name="T26" fmla="*/ 459 w 459"/>
              <a:gd name="T27" fmla="*/ 159 h 159"/>
              <a:gd name="T28" fmla="*/ 372 w 459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9" h="159">
                <a:moveTo>
                  <a:pt x="372" y="159"/>
                </a:moveTo>
                <a:cubicBezTo>
                  <a:pt x="372" y="140"/>
                  <a:pt x="372" y="140"/>
                  <a:pt x="372" y="140"/>
                </a:cubicBezTo>
                <a:cubicBezTo>
                  <a:pt x="351" y="140"/>
                  <a:pt x="351" y="140"/>
                  <a:pt x="351" y="140"/>
                </a:cubicBezTo>
                <a:cubicBezTo>
                  <a:pt x="351" y="159"/>
                  <a:pt x="351" y="159"/>
                  <a:pt x="351" y="159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31"/>
                  <a:pt x="40" y="0"/>
                  <a:pt x="119" y="0"/>
                </a:cubicBezTo>
                <a:cubicBezTo>
                  <a:pt x="341" y="0"/>
                  <a:pt x="341" y="0"/>
                  <a:pt x="341" y="0"/>
                </a:cubicBezTo>
                <a:cubicBezTo>
                  <a:pt x="420" y="0"/>
                  <a:pt x="459" y="31"/>
                  <a:pt x="459" y="92"/>
                </a:cubicBezTo>
                <a:cubicBezTo>
                  <a:pt x="459" y="159"/>
                  <a:pt x="459" y="159"/>
                  <a:pt x="459" y="159"/>
                </a:cubicBezTo>
                <a:lnTo>
                  <a:pt x="372" y="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23"/>
          <p:cNvSpPr/>
          <p:nvPr/>
        </p:nvSpPr>
        <p:spPr bwMode="auto">
          <a:xfrm>
            <a:off x="6632293" y="1132384"/>
            <a:ext cx="366877" cy="394274"/>
          </a:xfrm>
          <a:custGeom>
            <a:avLst/>
            <a:gdLst>
              <a:gd name="T0" fmla="*/ 189 w 189"/>
              <a:gd name="T1" fmla="*/ 98 h 204"/>
              <a:gd name="T2" fmla="*/ 161 w 189"/>
              <a:gd name="T3" fmla="*/ 171 h 204"/>
              <a:gd name="T4" fmla="*/ 95 w 189"/>
              <a:gd name="T5" fmla="*/ 204 h 204"/>
              <a:gd name="T6" fmla="*/ 28 w 189"/>
              <a:gd name="T7" fmla="*/ 171 h 204"/>
              <a:gd name="T8" fmla="*/ 0 w 189"/>
              <a:gd name="T9" fmla="*/ 98 h 204"/>
              <a:gd name="T10" fmla="*/ 28 w 189"/>
              <a:gd name="T11" fmla="*/ 28 h 204"/>
              <a:gd name="T12" fmla="*/ 95 w 189"/>
              <a:gd name="T13" fmla="*/ 0 h 204"/>
              <a:gd name="T14" fmla="*/ 161 w 189"/>
              <a:gd name="T15" fmla="*/ 28 h 204"/>
              <a:gd name="T16" fmla="*/ 189 w 189"/>
              <a:gd name="T17" fmla="*/ 9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204">
                <a:moveTo>
                  <a:pt x="189" y="98"/>
                </a:moveTo>
                <a:cubicBezTo>
                  <a:pt x="189" y="125"/>
                  <a:pt x="180" y="150"/>
                  <a:pt x="161" y="171"/>
                </a:cubicBezTo>
                <a:cubicBezTo>
                  <a:pt x="143" y="193"/>
                  <a:pt x="121" y="204"/>
                  <a:pt x="95" y="204"/>
                </a:cubicBezTo>
                <a:cubicBezTo>
                  <a:pt x="69" y="204"/>
                  <a:pt x="47" y="193"/>
                  <a:pt x="28" y="171"/>
                </a:cubicBezTo>
                <a:cubicBezTo>
                  <a:pt x="9" y="150"/>
                  <a:pt x="0" y="125"/>
                  <a:pt x="0" y="98"/>
                </a:cubicBezTo>
                <a:cubicBezTo>
                  <a:pt x="0" y="71"/>
                  <a:pt x="9" y="48"/>
                  <a:pt x="28" y="28"/>
                </a:cubicBezTo>
                <a:cubicBezTo>
                  <a:pt x="46" y="9"/>
                  <a:pt x="68" y="0"/>
                  <a:pt x="95" y="0"/>
                </a:cubicBezTo>
                <a:cubicBezTo>
                  <a:pt x="121" y="0"/>
                  <a:pt x="143" y="9"/>
                  <a:pt x="161" y="28"/>
                </a:cubicBezTo>
                <a:cubicBezTo>
                  <a:pt x="180" y="48"/>
                  <a:pt x="189" y="71"/>
                  <a:pt x="189" y="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27"/>
          <p:cNvSpPr/>
          <p:nvPr/>
        </p:nvSpPr>
        <p:spPr bwMode="auto">
          <a:xfrm>
            <a:off x="7781472" y="2952475"/>
            <a:ext cx="207261" cy="496714"/>
          </a:xfrm>
          <a:custGeom>
            <a:avLst/>
            <a:gdLst>
              <a:gd name="T0" fmla="*/ 107 w 107"/>
              <a:gd name="T1" fmla="*/ 0 h 257"/>
              <a:gd name="T2" fmla="*/ 107 w 107"/>
              <a:gd name="T3" fmla="*/ 208 h 257"/>
              <a:gd name="T4" fmla="*/ 53 w 107"/>
              <a:gd name="T5" fmla="*/ 257 h 257"/>
              <a:gd name="T6" fmla="*/ 0 w 107"/>
              <a:gd name="T7" fmla="*/ 208 h 257"/>
              <a:gd name="T8" fmla="*/ 0 w 107"/>
              <a:gd name="T9" fmla="*/ 0 h 257"/>
              <a:gd name="T10" fmla="*/ 107 w 107"/>
              <a:gd name="T1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257">
                <a:moveTo>
                  <a:pt x="107" y="0"/>
                </a:moveTo>
                <a:cubicBezTo>
                  <a:pt x="107" y="208"/>
                  <a:pt x="107" y="208"/>
                  <a:pt x="107" y="208"/>
                </a:cubicBezTo>
                <a:cubicBezTo>
                  <a:pt x="107" y="241"/>
                  <a:pt x="89" y="257"/>
                  <a:pt x="53" y="257"/>
                </a:cubicBezTo>
                <a:cubicBezTo>
                  <a:pt x="18" y="257"/>
                  <a:pt x="0" y="241"/>
                  <a:pt x="0" y="208"/>
                </a:cubicBezTo>
                <a:cubicBezTo>
                  <a:pt x="0" y="0"/>
                  <a:pt x="0" y="0"/>
                  <a:pt x="0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Freeform 28"/>
          <p:cNvSpPr/>
          <p:nvPr/>
        </p:nvSpPr>
        <p:spPr bwMode="auto">
          <a:xfrm>
            <a:off x="8043526" y="2952475"/>
            <a:ext cx="207261" cy="496714"/>
          </a:xfrm>
          <a:custGeom>
            <a:avLst/>
            <a:gdLst>
              <a:gd name="T0" fmla="*/ 107 w 107"/>
              <a:gd name="T1" fmla="*/ 0 h 257"/>
              <a:gd name="T2" fmla="*/ 107 w 107"/>
              <a:gd name="T3" fmla="*/ 208 h 257"/>
              <a:gd name="T4" fmla="*/ 53 w 107"/>
              <a:gd name="T5" fmla="*/ 257 h 257"/>
              <a:gd name="T6" fmla="*/ 0 w 107"/>
              <a:gd name="T7" fmla="*/ 208 h 257"/>
              <a:gd name="T8" fmla="*/ 0 w 107"/>
              <a:gd name="T9" fmla="*/ 0 h 257"/>
              <a:gd name="T10" fmla="*/ 107 w 107"/>
              <a:gd name="T1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257">
                <a:moveTo>
                  <a:pt x="107" y="0"/>
                </a:moveTo>
                <a:cubicBezTo>
                  <a:pt x="107" y="208"/>
                  <a:pt x="107" y="208"/>
                  <a:pt x="107" y="208"/>
                </a:cubicBezTo>
                <a:cubicBezTo>
                  <a:pt x="107" y="241"/>
                  <a:pt x="89" y="257"/>
                  <a:pt x="53" y="257"/>
                </a:cubicBezTo>
                <a:cubicBezTo>
                  <a:pt x="17" y="257"/>
                  <a:pt x="0" y="241"/>
                  <a:pt x="0" y="208"/>
                </a:cubicBezTo>
                <a:cubicBezTo>
                  <a:pt x="0" y="0"/>
                  <a:pt x="0" y="0"/>
                  <a:pt x="0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29"/>
          <p:cNvSpPr>
            <a:spLocks noEditPoints="1"/>
          </p:cNvSpPr>
          <p:nvPr/>
        </p:nvSpPr>
        <p:spPr bwMode="auto">
          <a:xfrm>
            <a:off x="7781472" y="2548673"/>
            <a:ext cx="469317" cy="403804"/>
          </a:xfrm>
          <a:custGeom>
            <a:avLst/>
            <a:gdLst>
              <a:gd name="T0" fmla="*/ 394 w 394"/>
              <a:gd name="T1" fmla="*/ 0 h 339"/>
              <a:gd name="T2" fmla="*/ 394 w 394"/>
              <a:gd name="T3" fmla="*/ 339 h 339"/>
              <a:gd name="T4" fmla="*/ 220 w 394"/>
              <a:gd name="T5" fmla="*/ 339 h 339"/>
              <a:gd name="T6" fmla="*/ 220 w 394"/>
              <a:gd name="T7" fmla="*/ 0 h 339"/>
              <a:gd name="T8" fmla="*/ 394 w 394"/>
              <a:gd name="T9" fmla="*/ 0 h 339"/>
              <a:gd name="T10" fmla="*/ 174 w 394"/>
              <a:gd name="T11" fmla="*/ 0 h 339"/>
              <a:gd name="T12" fmla="*/ 174 w 394"/>
              <a:gd name="T13" fmla="*/ 339 h 339"/>
              <a:gd name="T14" fmla="*/ 0 w 394"/>
              <a:gd name="T15" fmla="*/ 339 h 339"/>
              <a:gd name="T16" fmla="*/ 0 w 394"/>
              <a:gd name="T17" fmla="*/ 0 h 339"/>
              <a:gd name="T18" fmla="*/ 174 w 394"/>
              <a:gd name="T1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4" h="339">
                <a:moveTo>
                  <a:pt x="394" y="0"/>
                </a:moveTo>
                <a:lnTo>
                  <a:pt x="394" y="339"/>
                </a:lnTo>
                <a:lnTo>
                  <a:pt x="220" y="339"/>
                </a:lnTo>
                <a:lnTo>
                  <a:pt x="220" y="0"/>
                </a:lnTo>
                <a:lnTo>
                  <a:pt x="394" y="0"/>
                </a:lnTo>
                <a:close/>
                <a:moveTo>
                  <a:pt x="174" y="0"/>
                </a:moveTo>
                <a:lnTo>
                  <a:pt x="174" y="339"/>
                </a:lnTo>
                <a:lnTo>
                  <a:pt x="0" y="339"/>
                </a:lnTo>
                <a:lnTo>
                  <a:pt x="0" y="0"/>
                </a:lnTo>
                <a:lnTo>
                  <a:pt x="1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7569445" y="2134149"/>
            <a:ext cx="890987" cy="414524"/>
          </a:xfrm>
          <a:custGeom>
            <a:avLst/>
            <a:gdLst>
              <a:gd name="T0" fmla="*/ 459 w 459"/>
              <a:gd name="T1" fmla="*/ 166 h 214"/>
              <a:gd name="T2" fmla="*/ 431 w 459"/>
              <a:gd name="T3" fmla="*/ 214 h 214"/>
              <a:gd name="T4" fmla="*/ 400 w 459"/>
              <a:gd name="T5" fmla="*/ 214 h 214"/>
              <a:gd name="T6" fmla="*/ 372 w 459"/>
              <a:gd name="T7" fmla="*/ 166 h 214"/>
              <a:gd name="T8" fmla="*/ 372 w 459"/>
              <a:gd name="T9" fmla="*/ 0 h 214"/>
              <a:gd name="T10" fmla="*/ 459 w 459"/>
              <a:gd name="T11" fmla="*/ 0 h 214"/>
              <a:gd name="T12" fmla="*/ 459 w 459"/>
              <a:gd name="T13" fmla="*/ 166 h 214"/>
              <a:gd name="T14" fmla="*/ 351 w 459"/>
              <a:gd name="T15" fmla="*/ 0 h 214"/>
              <a:gd name="T16" fmla="*/ 351 w 459"/>
              <a:gd name="T17" fmla="*/ 214 h 214"/>
              <a:gd name="T18" fmla="*/ 244 w 459"/>
              <a:gd name="T19" fmla="*/ 214 h 214"/>
              <a:gd name="T20" fmla="*/ 244 w 459"/>
              <a:gd name="T21" fmla="*/ 161 h 214"/>
              <a:gd name="T22" fmla="*/ 215 w 459"/>
              <a:gd name="T23" fmla="*/ 161 h 214"/>
              <a:gd name="T24" fmla="*/ 215 w 459"/>
              <a:gd name="T25" fmla="*/ 214 h 214"/>
              <a:gd name="T26" fmla="*/ 109 w 459"/>
              <a:gd name="T27" fmla="*/ 214 h 214"/>
              <a:gd name="T28" fmla="*/ 109 w 459"/>
              <a:gd name="T29" fmla="*/ 0 h 214"/>
              <a:gd name="T30" fmla="*/ 351 w 459"/>
              <a:gd name="T31" fmla="*/ 0 h 214"/>
              <a:gd name="T32" fmla="*/ 87 w 459"/>
              <a:gd name="T33" fmla="*/ 0 h 214"/>
              <a:gd name="T34" fmla="*/ 87 w 459"/>
              <a:gd name="T35" fmla="*/ 166 h 214"/>
              <a:gd name="T36" fmla="*/ 59 w 459"/>
              <a:gd name="T37" fmla="*/ 214 h 214"/>
              <a:gd name="T38" fmla="*/ 28 w 459"/>
              <a:gd name="T39" fmla="*/ 214 h 214"/>
              <a:gd name="T40" fmla="*/ 0 w 459"/>
              <a:gd name="T41" fmla="*/ 166 h 214"/>
              <a:gd name="T42" fmla="*/ 0 w 459"/>
              <a:gd name="T43" fmla="*/ 0 h 214"/>
              <a:gd name="T44" fmla="*/ 87 w 459"/>
              <a:gd name="T45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9" h="214">
                <a:moveTo>
                  <a:pt x="459" y="166"/>
                </a:moveTo>
                <a:cubicBezTo>
                  <a:pt x="459" y="193"/>
                  <a:pt x="450" y="208"/>
                  <a:pt x="431" y="214"/>
                </a:cubicBezTo>
                <a:cubicBezTo>
                  <a:pt x="400" y="214"/>
                  <a:pt x="400" y="214"/>
                  <a:pt x="400" y="214"/>
                </a:cubicBezTo>
                <a:cubicBezTo>
                  <a:pt x="381" y="208"/>
                  <a:pt x="372" y="193"/>
                  <a:pt x="372" y="166"/>
                </a:cubicBezTo>
                <a:cubicBezTo>
                  <a:pt x="372" y="0"/>
                  <a:pt x="372" y="0"/>
                  <a:pt x="372" y="0"/>
                </a:cubicBezTo>
                <a:cubicBezTo>
                  <a:pt x="459" y="0"/>
                  <a:pt x="459" y="0"/>
                  <a:pt x="459" y="0"/>
                </a:cubicBezTo>
                <a:lnTo>
                  <a:pt x="459" y="166"/>
                </a:lnTo>
                <a:close/>
                <a:moveTo>
                  <a:pt x="351" y="0"/>
                </a:moveTo>
                <a:cubicBezTo>
                  <a:pt x="351" y="214"/>
                  <a:pt x="351" y="214"/>
                  <a:pt x="351" y="214"/>
                </a:cubicBezTo>
                <a:cubicBezTo>
                  <a:pt x="244" y="214"/>
                  <a:pt x="244" y="214"/>
                  <a:pt x="244" y="214"/>
                </a:cubicBezTo>
                <a:cubicBezTo>
                  <a:pt x="244" y="161"/>
                  <a:pt x="244" y="161"/>
                  <a:pt x="244" y="161"/>
                </a:cubicBezTo>
                <a:cubicBezTo>
                  <a:pt x="215" y="161"/>
                  <a:pt x="215" y="161"/>
                  <a:pt x="215" y="161"/>
                </a:cubicBezTo>
                <a:cubicBezTo>
                  <a:pt x="215" y="214"/>
                  <a:pt x="215" y="214"/>
                  <a:pt x="215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9" y="0"/>
                  <a:pt x="109" y="0"/>
                  <a:pt x="109" y="0"/>
                </a:cubicBezTo>
                <a:lnTo>
                  <a:pt x="351" y="0"/>
                </a:lnTo>
                <a:close/>
                <a:moveTo>
                  <a:pt x="87" y="0"/>
                </a:moveTo>
                <a:cubicBezTo>
                  <a:pt x="87" y="166"/>
                  <a:pt x="87" y="166"/>
                  <a:pt x="87" y="166"/>
                </a:cubicBezTo>
                <a:cubicBezTo>
                  <a:pt x="87" y="193"/>
                  <a:pt x="78" y="208"/>
                  <a:pt x="59" y="214"/>
                </a:cubicBezTo>
                <a:cubicBezTo>
                  <a:pt x="28" y="214"/>
                  <a:pt x="28" y="214"/>
                  <a:pt x="28" y="214"/>
                </a:cubicBezTo>
                <a:cubicBezTo>
                  <a:pt x="9" y="208"/>
                  <a:pt x="0" y="193"/>
                  <a:pt x="0" y="166"/>
                </a:cubicBezTo>
                <a:cubicBezTo>
                  <a:pt x="0" y="0"/>
                  <a:pt x="0" y="0"/>
                  <a:pt x="0" y="0"/>
                </a:cubicBezTo>
                <a:lnTo>
                  <a:pt x="8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Freeform 31"/>
          <p:cNvSpPr>
            <a:spLocks noEditPoints="1"/>
          </p:cNvSpPr>
          <p:nvPr/>
        </p:nvSpPr>
        <p:spPr bwMode="auto">
          <a:xfrm>
            <a:off x="7569445" y="1853036"/>
            <a:ext cx="890987" cy="281113"/>
          </a:xfrm>
          <a:custGeom>
            <a:avLst/>
            <a:gdLst>
              <a:gd name="T0" fmla="*/ 606 w 748"/>
              <a:gd name="T1" fmla="*/ 236 h 236"/>
              <a:gd name="T2" fmla="*/ 606 w 748"/>
              <a:gd name="T3" fmla="*/ 0 h 236"/>
              <a:gd name="T4" fmla="*/ 748 w 748"/>
              <a:gd name="T5" fmla="*/ 0 h 236"/>
              <a:gd name="T6" fmla="*/ 748 w 748"/>
              <a:gd name="T7" fmla="*/ 236 h 236"/>
              <a:gd name="T8" fmla="*/ 606 w 748"/>
              <a:gd name="T9" fmla="*/ 236 h 236"/>
              <a:gd name="T10" fmla="*/ 572 w 748"/>
              <a:gd name="T11" fmla="*/ 0 h 236"/>
              <a:gd name="T12" fmla="*/ 572 w 748"/>
              <a:gd name="T13" fmla="*/ 236 h 236"/>
              <a:gd name="T14" fmla="*/ 178 w 748"/>
              <a:gd name="T15" fmla="*/ 236 h 236"/>
              <a:gd name="T16" fmla="*/ 178 w 748"/>
              <a:gd name="T17" fmla="*/ 0 h 236"/>
              <a:gd name="T18" fmla="*/ 572 w 748"/>
              <a:gd name="T19" fmla="*/ 0 h 236"/>
              <a:gd name="T20" fmla="*/ 142 w 748"/>
              <a:gd name="T21" fmla="*/ 0 h 236"/>
              <a:gd name="T22" fmla="*/ 142 w 748"/>
              <a:gd name="T23" fmla="*/ 236 h 236"/>
              <a:gd name="T24" fmla="*/ 0 w 748"/>
              <a:gd name="T25" fmla="*/ 236 h 236"/>
              <a:gd name="T26" fmla="*/ 0 w 748"/>
              <a:gd name="T27" fmla="*/ 0 h 236"/>
              <a:gd name="T28" fmla="*/ 142 w 748"/>
              <a:gd name="T2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8" h="236">
                <a:moveTo>
                  <a:pt x="606" y="236"/>
                </a:moveTo>
                <a:lnTo>
                  <a:pt x="606" y="0"/>
                </a:lnTo>
                <a:lnTo>
                  <a:pt x="748" y="0"/>
                </a:lnTo>
                <a:lnTo>
                  <a:pt x="748" y="236"/>
                </a:lnTo>
                <a:lnTo>
                  <a:pt x="606" y="236"/>
                </a:lnTo>
                <a:close/>
                <a:moveTo>
                  <a:pt x="572" y="0"/>
                </a:moveTo>
                <a:lnTo>
                  <a:pt x="572" y="236"/>
                </a:lnTo>
                <a:lnTo>
                  <a:pt x="178" y="236"/>
                </a:lnTo>
                <a:lnTo>
                  <a:pt x="178" y="0"/>
                </a:lnTo>
                <a:lnTo>
                  <a:pt x="572" y="0"/>
                </a:lnTo>
                <a:close/>
                <a:moveTo>
                  <a:pt x="142" y="0"/>
                </a:moveTo>
                <a:lnTo>
                  <a:pt x="142" y="236"/>
                </a:lnTo>
                <a:lnTo>
                  <a:pt x="0" y="236"/>
                </a:lnTo>
                <a:lnTo>
                  <a:pt x="0" y="0"/>
                </a:lnTo>
                <a:lnTo>
                  <a:pt x="1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32"/>
          <p:cNvSpPr/>
          <p:nvPr/>
        </p:nvSpPr>
        <p:spPr bwMode="auto">
          <a:xfrm>
            <a:off x="7569445" y="1545717"/>
            <a:ext cx="890987" cy="307319"/>
          </a:xfrm>
          <a:custGeom>
            <a:avLst/>
            <a:gdLst>
              <a:gd name="T0" fmla="*/ 372 w 459"/>
              <a:gd name="T1" fmla="*/ 159 h 159"/>
              <a:gd name="T2" fmla="*/ 372 w 459"/>
              <a:gd name="T3" fmla="*/ 140 h 159"/>
              <a:gd name="T4" fmla="*/ 351 w 459"/>
              <a:gd name="T5" fmla="*/ 140 h 159"/>
              <a:gd name="T6" fmla="*/ 351 w 459"/>
              <a:gd name="T7" fmla="*/ 159 h 159"/>
              <a:gd name="T8" fmla="*/ 109 w 459"/>
              <a:gd name="T9" fmla="*/ 159 h 159"/>
              <a:gd name="T10" fmla="*/ 109 w 459"/>
              <a:gd name="T11" fmla="*/ 140 h 159"/>
              <a:gd name="T12" fmla="*/ 87 w 459"/>
              <a:gd name="T13" fmla="*/ 140 h 159"/>
              <a:gd name="T14" fmla="*/ 87 w 459"/>
              <a:gd name="T15" fmla="*/ 159 h 159"/>
              <a:gd name="T16" fmla="*/ 0 w 459"/>
              <a:gd name="T17" fmla="*/ 159 h 159"/>
              <a:gd name="T18" fmla="*/ 0 w 459"/>
              <a:gd name="T19" fmla="*/ 92 h 159"/>
              <a:gd name="T20" fmla="*/ 119 w 459"/>
              <a:gd name="T21" fmla="*/ 0 h 159"/>
              <a:gd name="T22" fmla="*/ 341 w 459"/>
              <a:gd name="T23" fmla="*/ 0 h 159"/>
              <a:gd name="T24" fmla="*/ 459 w 459"/>
              <a:gd name="T25" fmla="*/ 92 h 159"/>
              <a:gd name="T26" fmla="*/ 459 w 459"/>
              <a:gd name="T27" fmla="*/ 159 h 159"/>
              <a:gd name="T28" fmla="*/ 372 w 459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9" h="159">
                <a:moveTo>
                  <a:pt x="372" y="159"/>
                </a:moveTo>
                <a:cubicBezTo>
                  <a:pt x="372" y="140"/>
                  <a:pt x="372" y="140"/>
                  <a:pt x="372" y="140"/>
                </a:cubicBezTo>
                <a:cubicBezTo>
                  <a:pt x="351" y="140"/>
                  <a:pt x="351" y="140"/>
                  <a:pt x="351" y="140"/>
                </a:cubicBezTo>
                <a:cubicBezTo>
                  <a:pt x="351" y="159"/>
                  <a:pt x="351" y="159"/>
                  <a:pt x="351" y="159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31"/>
                  <a:pt x="40" y="0"/>
                  <a:pt x="119" y="0"/>
                </a:cubicBezTo>
                <a:cubicBezTo>
                  <a:pt x="341" y="0"/>
                  <a:pt x="341" y="0"/>
                  <a:pt x="341" y="0"/>
                </a:cubicBezTo>
                <a:cubicBezTo>
                  <a:pt x="420" y="0"/>
                  <a:pt x="459" y="31"/>
                  <a:pt x="459" y="92"/>
                </a:cubicBezTo>
                <a:cubicBezTo>
                  <a:pt x="459" y="159"/>
                  <a:pt x="459" y="159"/>
                  <a:pt x="459" y="159"/>
                </a:cubicBezTo>
                <a:lnTo>
                  <a:pt x="372" y="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Freeform 33"/>
          <p:cNvSpPr/>
          <p:nvPr/>
        </p:nvSpPr>
        <p:spPr bwMode="auto">
          <a:xfrm>
            <a:off x="7825545" y="1132384"/>
            <a:ext cx="366877" cy="394274"/>
          </a:xfrm>
          <a:custGeom>
            <a:avLst/>
            <a:gdLst>
              <a:gd name="T0" fmla="*/ 189 w 189"/>
              <a:gd name="T1" fmla="*/ 98 h 204"/>
              <a:gd name="T2" fmla="*/ 161 w 189"/>
              <a:gd name="T3" fmla="*/ 171 h 204"/>
              <a:gd name="T4" fmla="*/ 95 w 189"/>
              <a:gd name="T5" fmla="*/ 204 h 204"/>
              <a:gd name="T6" fmla="*/ 28 w 189"/>
              <a:gd name="T7" fmla="*/ 171 h 204"/>
              <a:gd name="T8" fmla="*/ 0 w 189"/>
              <a:gd name="T9" fmla="*/ 98 h 204"/>
              <a:gd name="T10" fmla="*/ 28 w 189"/>
              <a:gd name="T11" fmla="*/ 28 h 204"/>
              <a:gd name="T12" fmla="*/ 95 w 189"/>
              <a:gd name="T13" fmla="*/ 0 h 204"/>
              <a:gd name="T14" fmla="*/ 161 w 189"/>
              <a:gd name="T15" fmla="*/ 28 h 204"/>
              <a:gd name="T16" fmla="*/ 189 w 189"/>
              <a:gd name="T17" fmla="*/ 9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204">
                <a:moveTo>
                  <a:pt x="189" y="98"/>
                </a:moveTo>
                <a:cubicBezTo>
                  <a:pt x="189" y="125"/>
                  <a:pt x="180" y="150"/>
                  <a:pt x="161" y="171"/>
                </a:cubicBezTo>
                <a:cubicBezTo>
                  <a:pt x="143" y="193"/>
                  <a:pt x="121" y="204"/>
                  <a:pt x="95" y="204"/>
                </a:cubicBezTo>
                <a:cubicBezTo>
                  <a:pt x="69" y="204"/>
                  <a:pt x="47" y="193"/>
                  <a:pt x="28" y="171"/>
                </a:cubicBezTo>
                <a:cubicBezTo>
                  <a:pt x="9" y="150"/>
                  <a:pt x="0" y="125"/>
                  <a:pt x="0" y="98"/>
                </a:cubicBezTo>
                <a:cubicBezTo>
                  <a:pt x="0" y="71"/>
                  <a:pt x="9" y="48"/>
                  <a:pt x="28" y="28"/>
                </a:cubicBezTo>
                <a:cubicBezTo>
                  <a:pt x="46" y="9"/>
                  <a:pt x="68" y="0"/>
                  <a:pt x="95" y="0"/>
                </a:cubicBezTo>
                <a:cubicBezTo>
                  <a:pt x="121" y="0"/>
                  <a:pt x="143" y="9"/>
                  <a:pt x="161" y="28"/>
                </a:cubicBezTo>
                <a:cubicBezTo>
                  <a:pt x="180" y="48"/>
                  <a:pt x="189" y="71"/>
                  <a:pt x="189" y="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7590656" y="3699795"/>
            <a:ext cx="1008622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3200" b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20%</a:t>
            </a:r>
            <a:endParaRPr lang="en-US" sz="2000" b="0" smtClean="0">
              <a:solidFill>
                <a:srgbClr val="0B469D"/>
              </a:solidFill>
              <a:latin typeface="Steelfish" pitchFamily="2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590656" y="4169218"/>
            <a:ext cx="1008622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1200" b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Elder</a:t>
            </a:r>
            <a:endParaRPr lang="en-US" sz="1000" b="0" smtClean="0">
              <a:solidFill>
                <a:srgbClr val="0B469D"/>
              </a:solidFill>
              <a:latin typeface="Steelfish" pitchFamily="2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1" grpId="0"/>
      <p:bldP spid="49" grpId="0"/>
      <p:bldP spid="50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cxnSp>
        <p:nvCxnSpPr>
          <p:cNvPr id="5" name="Straight Arrow Connector 42"/>
          <p:cNvCxnSpPr/>
          <p:nvPr/>
        </p:nvCxnSpPr>
        <p:spPr>
          <a:xfrm flipH="1">
            <a:off x="2211114" y="1989035"/>
            <a:ext cx="542260" cy="1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5"/>
          <p:cNvCxnSpPr/>
          <p:nvPr/>
        </p:nvCxnSpPr>
        <p:spPr>
          <a:xfrm>
            <a:off x="6553200" y="1989035"/>
            <a:ext cx="381000" cy="1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8"/>
          <p:cNvCxnSpPr/>
          <p:nvPr/>
        </p:nvCxnSpPr>
        <p:spPr>
          <a:xfrm flipH="1">
            <a:off x="2839748" y="3194953"/>
            <a:ext cx="574964" cy="544577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1"/>
          <p:cNvCxnSpPr/>
          <p:nvPr/>
        </p:nvCxnSpPr>
        <p:spPr>
          <a:xfrm>
            <a:off x="5916612" y="3136211"/>
            <a:ext cx="636588" cy="621544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56"/>
          <p:cNvCxnSpPr/>
          <p:nvPr/>
        </p:nvCxnSpPr>
        <p:spPr>
          <a:xfrm>
            <a:off x="4643639" y="3667126"/>
            <a:ext cx="1" cy="272920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/>
          <p:nvPr/>
        </p:nvSpPr>
        <p:spPr bwMode="auto">
          <a:xfrm>
            <a:off x="4952999" y="2079625"/>
            <a:ext cx="760413" cy="741363"/>
          </a:xfrm>
          <a:custGeom>
            <a:avLst/>
            <a:gdLst>
              <a:gd name="T0" fmla="*/ 0 w 256"/>
              <a:gd name="T1" fmla="*/ 106 h 249"/>
              <a:gd name="T2" fmla="*/ 65 w 256"/>
              <a:gd name="T3" fmla="*/ 249 h 249"/>
              <a:gd name="T4" fmla="*/ 256 w 256"/>
              <a:gd name="T5" fmla="*/ 78 h 249"/>
              <a:gd name="T6" fmla="*/ 124 w 256"/>
              <a:gd name="T7" fmla="*/ 0 h 249"/>
              <a:gd name="T8" fmla="*/ 0 w 256"/>
              <a:gd name="T9" fmla="*/ 106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249">
                <a:moveTo>
                  <a:pt x="0" y="106"/>
                </a:moveTo>
                <a:cubicBezTo>
                  <a:pt x="65" y="249"/>
                  <a:pt x="65" y="249"/>
                  <a:pt x="65" y="249"/>
                </a:cubicBezTo>
                <a:cubicBezTo>
                  <a:pt x="145" y="213"/>
                  <a:pt x="211" y="153"/>
                  <a:pt x="256" y="78"/>
                </a:cubicBezTo>
                <a:cubicBezTo>
                  <a:pt x="124" y="0"/>
                  <a:pt x="124" y="0"/>
                  <a:pt x="124" y="0"/>
                </a:cubicBezTo>
                <a:cubicBezTo>
                  <a:pt x="95" y="47"/>
                  <a:pt x="52" y="84"/>
                  <a:pt x="0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4278312" y="2422525"/>
            <a:ext cx="760413" cy="531813"/>
          </a:xfrm>
          <a:custGeom>
            <a:avLst/>
            <a:gdLst>
              <a:gd name="T0" fmla="*/ 205 w 256"/>
              <a:gd name="T1" fmla="*/ 0 h 179"/>
              <a:gd name="T2" fmla="*/ 256 w 256"/>
              <a:gd name="T3" fmla="*/ 148 h 179"/>
              <a:gd name="T4" fmla="*/ 0 w 256"/>
              <a:gd name="T5" fmla="*/ 156 h 179"/>
              <a:gd name="T6" fmla="*/ 44 w 256"/>
              <a:gd name="T7" fmla="*/ 1 h 179"/>
              <a:gd name="T8" fmla="*/ 122 w 256"/>
              <a:gd name="T9" fmla="*/ 12 h 179"/>
              <a:gd name="T10" fmla="*/ 205 w 256"/>
              <a:gd name="T11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179">
                <a:moveTo>
                  <a:pt x="205" y="0"/>
                </a:moveTo>
                <a:cubicBezTo>
                  <a:pt x="256" y="148"/>
                  <a:pt x="256" y="148"/>
                  <a:pt x="256" y="148"/>
                </a:cubicBezTo>
                <a:cubicBezTo>
                  <a:pt x="174" y="177"/>
                  <a:pt x="84" y="179"/>
                  <a:pt x="0" y="156"/>
                </a:cubicBezTo>
                <a:cubicBezTo>
                  <a:pt x="44" y="1"/>
                  <a:pt x="44" y="1"/>
                  <a:pt x="44" y="1"/>
                </a:cubicBezTo>
                <a:cubicBezTo>
                  <a:pt x="69" y="8"/>
                  <a:pt x="95" y="12"/>
                  <a:pt x="122" y="12"/>
                </a:cubicBezTo>
                <a:cubicBezTo>
                  <a:pt x="151" y="12"/>
                  <a:pt x="179" y="8"/>
                  <a:pt x="205" y="0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7"/>
          <p:cNvSpPr/>
          <p:nvPr/>
        </p:nvSpPr>
        <p:spPr bwMode="auto">
          <a:xfrm>
            <a:off x="3578224" y="2106613"/>
            <a:ext cx="768350" cy="747713"/>
          </a:xfrm>
          <a:custGeom>
            <a:avLst/>
            <a:gdLst>
              <a:gd name="T0" fmla="*/ 258 w 258"/>
              <a:gd name="T1" fmla="*/ 100 h 251"/>
              <a:gd name="T2" fmla="*/ 202 w 258"/>
              <a:gd name="T3" fmla="*/ 251 h 251"/>
              <a:gd name="T4" fmla="*/ 0 w 258"/>
              <a:gd name="T5" fmla="*/ 93 h 251"/>
              <a:gd name="T6" fmla="*/ 134 w 258"/>
              <a:gd name="T7" fmla="*/ 0 h 251"/>
              <a:gd name="T8" fmla="*/ 258 w 258"/>
              <a:gd name="T9" fmla="*/ 10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251">
                <a:moveTo>
                  <a:pt x="258" y="100"/>
                </a:moveTo>
                <a:cubicBezTo>
                  <a:pt x="202" y="251"/>
                  <a:pt x="202" y="251"/>
                  <a:pt x="202" y="251"/>
                </a:cubicBezTo>
                <a:cubicBezTo>
                  <a:pt x="120" y="220"/>
                  <a:pt x="49" y="165"/>
                  <a:pt x="0" y="93"/>
                </a:cubicBezTo>
                <a:cubicBezTo>
                  <a:pt x="134" y="0"/>
                  <a:pt x="134" y="0"/>
                  <a:pt x="134" y="0"/>
                </a:cubicBezTo>
                <a:cubicBezTo>
                  <a:pt x="164" y="45"/>
                  <a:pt x="208" y="80"/>
                  <a:pt x="258" y="1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3332162" y="1516063"/>
            <a:ext cx="603250" cy="750888"/>
          </a:xfrm>
          <a:custGeom>
            <a:avLst/>
            <a:gdLst>
              <a:gd name="T0" fmla="*/ 203 w 203"/>
              <a:gd name="T1" fmla="*/ 174 h 252"/>
              <a:gd name="T2" fmla="*/ 59 w 203"/>
              <a:gd name="T3" fmla="*/ 252 h 252"/>
              <a:gd name="T4" fmla="*/ 10 w 203"/>
              <a:gd name="T5" fmla="*/ 0 h 252"/>
              <a:gd name="T6" fmla="*/ 173 w 203"/>
              <a:gd name="T7" fmla="*/ 19 h 252"/>
              <a:gd name="T8" fmla="*/ 171 w 203"/>
              <a:gd name="T9" fmla="*/ 47 h 252"/>
              <a:gd name="T10" fmla="*/ 203 w 203"/>
              <a:gd name="T11" fmla="*/ 17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" h="252">
                <a:moveTo>
                  <a:pt x="203" y="174"/>
                </a:moveTo>
                <a:cubicBezTo>
                  <a:pt x="59" y="252"/>
                  <a:pt x="59" y="252"/>
                  <a:pt x="59" y="252"/>
                </a:cubicBezTo>
                <a:cubicBezTo>
                  <a:pt x="17" y="175"/>
                  <a:pt x="0" y="87"/>
                  <a:pt x="10" y="0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72" y="28"/>
                  <a:pt x="171" y="38"/>
                  <a:pt x="171" y="47"/>
                </a:cubicBezTo>
                <a:cubicBezTo>
                  <a:pt x="171" y="93"/>
                  <a:pt x="183" y="136"/>
                  <a:pt x="203" y="174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9"/>
          <p:cNvSpPr/>
          <p:nvPr/>
        </p:nvSpPr>
        <p:spPr bwMode="auto">
          <a:xfrm>
            <a:off x="5354637" y="1465263"/>
            <a:ext cx="561975" cy="754063"/>
          </a:xfrm>
          <a:custGeom>
            <a:avLst/>
            <a:gdLst>
              <a:gd name="T0" fmla="*/ 27 w 189"/>
              <a:gd name="T1" fmla="*/ 23 h 253"/>
              <a:gd name="T2" fmla="*/ 176 w 189"/>
              <a:gd name="T3" fmla="*/ 0 h 253"/>
              <a:gd name="T4" fmla="*/ 138 w 189"/>
              <a:gd name="T5" fmla="*/ 253 h 253"/>
              <a:gd name="T6" fmla="*/ 0 w 189"/>
              <a:gd name="T7" fmla="*/ 186 h 253"/>
              <a:gd name="T8" fmla="*/ 30 w 189"/>
              <a:gd name="T9" fmla="*/ 64 h 253"/>
              <a:gd name="T10" fmla="*/ 27 w 189"/>
              <a:gd name="T11" fmla="*/ 2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253">
                <a:moveTo>
                  <a:pt x="27" y="23"/>
                </a:moveTo>
                <a:cubicBezTo>
                  <a:pt x="176" y="0"/>
                  <a:pt x="176" y="0"/>
                  <a:pt x="176" y="0"/>
                </a:cubicBezTo>
                <a:cubicBezTo>
                  <a:pt x="189" y="86"/>
                  <a:pt x="176" y="175"/>
                  <a:pt x="138" y="253"/>
                </a:cubicBezTo>
                <a:cubicBezTo>
                  <a:pt x="0" y="186"/>
                  <a:pt x="0" y="186"/>
                  <a:pt x="0" y="186"/>
                </a:cubicBezTo>
                <a:cubicBezTo>
                  <a:pt x="19" y="150"/>
                  <a:pt x="30" y="108"/>
                  <a:pt x="30" y="64"/>
                </a:cubicBezTo>
                <a:cubicBezTo>
                  <a:pt x="30" y="50"/>
                  <a:pt x="29" y="36"/>
                  <a:pt x="27" y="23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0"/>
          <p:cNvSpPr/>
          <p:nvPr/>
        </p:nvSpPr>
        <p:spPr bwMode="auto">
          <a:xfrm>
            <a:off x="5191124" y="2365375"/>
            <a:ext cx="1123950" cy="1089025"/>
          </a:xfrm>
          <a:custGeom>
            <a:avLst/>
            <a:gdLst>
              <a:gd name="T0" fmla="*/ 0 w 378"/>
              <a:gd name="T1" fmla="*/ 186 h 366"/>
              <a:gd name="T2" fmla="*/ 81 w 378"/>
              <a:gd name="T3" fmla="*/ 366 h 366"/>
              <a:gd name="T4" fmla="*/ 378 w 378"/>
              <a:gd name="T5" fmla="*/ 101 h 366"/>
              <a:gd name="T6" fmla="*/ 209 w 378"/>
              <a:gd name="T7" fmla="*/ 0 h 366"/>
              <a:gd name="T8" fmla="*/ 0 w 378"/>
              <a:gd name="T9" fmla="*/ 18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366">
                <a:moveTo>
                  <a:pt x="0" y="186"/>
                </a:moveTo>
                <a:cubicBezTo>
                  <a:pt x="81" y="366"/>
                  <a:pt x="81" y="366"/>
                  <a:pt x="81" y="366"/>
                </a:cubicBezTo>
                <a:cubicBezTo>
                  <a:pt x="205" y="310"/>
                  <a:pt x="309" y="218"/>
                  <a:pt x="378" y="101"/>
                </a:cubicBezTo>
                <a:cubicBezTo>
                  <a:pt x="209" y="0"/>
                  <a:pt x="209" y="0"/>
                  <a:pt x="209" y="0"/>
                </a:cubicBezTo>
                <a:cubicBezTo>
                  <a:pt x="160" y="82"/>
                  <a:pt x="87" y="147"/>
                  <a:pt x="0" y="186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4087812" y="2963863"/>
            <a:ext cx="1182688" cy="703263"/>
          </a:xfrm>
          <a:custGeom>
            <a:avLst/>
            <a:gdLst>
              <a:gd name="T0" fmla="*/ 333 w 398"/>
              <a:gd name="T1" fmla="*/ 0 h 236"/>
              <a:gd name="T2" fmla="*/ 398 w 398"/>
              <a:gd name="T3" fmla="*/ 187 h 236"/>
              <a:gd name="T4" fmla="*/ 0 w 398"/>
              <a:gd name="T5" fmla="*/ 199 h 236"/>
              <a:gd name="T6" fmla="*/ 54 w 398"/>
              <a:gd name="T7" fmla="*/ 7 h 236"/>
              <a:gd name="T8" fmla="*/ 182 w 398"/>
              <a:gd name="T9" fmla="*/ 25 h 236"/>
              <a:gd name="T10" fmla="*/ 333 w 398"/>
              <a:gd name="T11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236">
                <a:moveTo>
                  <a:pt x="333" y="0"/>
                </a:moveTo>
                <a:cubicBezTo>
                  <a:pt x="398" y="187"/>
                  <a:pt x="398" y="187"/>
                  <a:pt x="398" y="187"/>
                </a:cubicBezTo>
                <a:cubicBezTo>
                  <a:pt x="269" y="232"/>
                  <a:pt x="130" y="236"/>
                  <a:pt x="0" y="199"/>
                </a:cubicBezTo>
                <a:cubicBezTo>
                  <a:pt x="54" y="7"/>
                  <a:pt x="54" y="7"/>
                  <a:pt x="54" y="7"/>
                </a:cubicBezTo>
                <a:cubicBezTo>
                  <a:pt x="95" y="19"/>
                  <a:pt x="137" y="25"/>
                  <a:pt x="182" y="25"/>
                </a:cubicBezTo>
                <a:cubicBezTo>
                  <a:pt x="235" y="25"/>
                  <a:pt x="285" y="16"/>
                  <a:pt x="333" y="0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2"/>
          <p:cNvSpPr/>
          <p:nvPr/>
        </p:nvSpPr>
        <p:spPr bwMode="auto">
          <a:xfrm>
            <a:off x="3001962" y="2439988"/>
            <a:ext cx="1138238" cy="1065213"/>
          </a:xfrm>
          <a:custGeom>
            <a:avLst/>
            <a:gdLst>
              <a:gd name="T0" fmla="*/ 383 w 383"/>
              <a:gd name="T1" fmla="*/ 171 h 358"/>
              <a:gd name="T2" fmla="*/ 314 w 383"/>
              <a:gd name="T3" fmla="*/ 358 h 358"/>
              <a:gd name="T4" fmla="*/ 0 w 383"/>
              <a:gd name="T5" fmla="*/ 113 h 358"/>
              <a:gd name="T6" fmla="*/ 164 w 383"/>
              <a:gd name="T7" fmla="*/ 0 h 358"/>
              <a:gd name="T8" fmla="*/ 383 w 383"/>
              <a:gd name="T9" fmla="*/ 17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58">
                <a:moveTo>
                  <a:pt x="383" y="171"/>
                </a:moveTo>
                <a:cubicBezTo>
                  <a:pt x="314" y="358"/>
                  <a:pt x="314" y="358"/>
                  <a:pt x="314" y="358"/>
                </a:cubicBezTo>
                <a:cubicBezTo>
                  <a:pt x="186" y="311"/>
                  <a:pt x="77" y="225"/>
                  <a:pt x="0" y="113"/>
                </a:cubicBezTo>
                <a:cubicBezTo>
                  <a:pt x="164" y="0"/>
                  <a:pt x="164" y="0"/>
                  <a:pt x="164" y="0"/>
                </a:cubicBezTo>
                <a:cubicBezTo>
                  <a:pt x="218" y="77"/>
                  <a:pt x="294" y="138"/>
                  <a:pt x="383" y="171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3"/>
          <p:cNvSpPr/>
          <p:nvPr/>
        </p:nvSpPr>
        <p:spPr bwMode="auto">
          <a:xfrm>
            <a:off x="2620962" y="1433513"/>
            <a:ext cx="793750" cy="1163638"/>
          </a:xfrm>
          <a:custGeom>
            <a:avLst/>
            <a:gdLst>
              <a:gd name="T0" fmla="*/ 267 w 267"/>
              <a:gd name="T1" fmla="*/ 296 h 391"/>
              <a:gd name="T2" fmla="*/ 91 w 267"/>
              <a:gd name="T3" fmla="*/ 391 h 391"/>
              <a:gd name="T4" fmla="*/ 16 w 267"/>
              <a:gd name="T5" fmla="*/ 0 h 391"/>
              <a:gd name="T6" fmla="*/ 214 w 267"/>
              <a:gd name="T7" fmla="*/ 23 h 391"/>
              <a:gd name="T8" fmla="*/ 211 w 267"/>
              <a:gd name="T9" fmla="*/ 75 h 391"/>
              <a:gd name="T10" fmla="*/ 267 w 267"/>
              <a:gd name="T11" fmla="*/ 29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" h="391">
                <a:moveTo>
                  <a:pt x="267" y="296"/>
                </a:moveTo>
                <a:cubicBezTo>
                  <a:pt x="91" y="391"/>
                  <a:pt x="91" y="391"/>
                  <a:pt x="91" y="391"/>
                </a:cubicBezTo>
                <a:cubicBezTo>
                  <a:pt x="26" y="271"/>
                  <a:pt x="0" y="135"/>
                  <a:pt x="16" y="0"/>
                </a:cubicBezTo>
                <a:cubicBezTo>
                  <a:pt x="214" y="23"/>
                  <a:pt x="214" y="23"/>
                  <a:pt x="214" y="23"/>
                </a:cubicBezTo>
                <a:cubicBezTo>
                  <a:pt x="212" y="40"/>
                  <a:pt x="211" y="57"/>
                  <a:pt x="211" y="75"/>
                </a:cubicBezTo>
                <a:cubicBezTo>
                  <a:pt x="211" y="155"/>
                  <a:pt x="231" y="230"/>
                  <a:pt x="267" y="296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4"/>
          <p:cNvSpPr/>
          <p:nvPr/>
        </p:nvSpPr>
        <p:spPr bwMode="auto">
          <a:xfrm>
            <a:off x="5865812" y="1352550"/>
            <a:ext cx="763588" cy="1173163"/>
          </a:xfrm>
          <a:custGeom>
            <a:avLst/>
            <a:gdLst>
              <a:gd name="T0" fmla="*/ 42 w 257"/>
              <a:gd name="T1" fmla="*/ 31 h 394"/>
              <a:gd name="T2" fmla="*/ 236 w 257"/>
              <a:gd name="T3" fmla="*/ 0 h 394"/>
              <a:gd name="T4" fmla="*/ 177 w 257"/>
              <a:gd name="T5" fmla="*/ 394 h 394"/>
              <a:gd name="T6" fmla="*/ 0 w 257"/>
              <a:gd name="T7" fmla="*/ 307 h 394"/>
              <a:gd name="T8" fmla="*/ 48 w 257"/>
              <a:gd name="T9" fmla="*/ 102 h 394"/>
              <a:gd name="T10" fmla="*/ 42 w 257"/>
              <a:gd name="T11" fmla="*/ 31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" h="394">
                <a:moveTo>
                  <a:pt x="42" y="31"/>
                </a:moveTo>
                <a:cubicBezTo>
                  <a:pt x="236" y="0"/>
                  <a:pt x="236" y="0"/>
                  <a:pt x="236" y="0"/>
                </a:cubicBezTo>
                <a:cubicBezTo>
                  <a:pt x="257" y="134"/>
                  <a:pt x="236" y="272"/>
                  <a:pt x="177" y="394"/>
                </a:cubicBezTo>
                <a:cubicBezTo>
                  <a:pt x="0" y="307"/>
                  <a:pt x="0" y="307"/>
                  <a:pt x="0" y="307"/>
                </a:cubicBezTo>
                <a:cubicBezTo>
                  <a:pt x="30" y="245"/>
                  <a:pt x="48" y="176"/>
                  <a:pt x="48" y="102"/>
                </a:cubicBezTo>
                <a:cubicBezTo>
                  <a:pt x="48" y="78"/>
                  <a:pt x="46" y="54"/>
                  <a:pt x="42" y="31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3525043" y="1629570"/>
            <a:ext cx="217488" cy="385762"/>
          </a:xfrm>
          <a:custGeom>
            <a:avLst/>
            <a:gdLst>
              <a:gd name="T0" fmla="*/ 69 w 79"/>
              <a:gd name="T1" fmla="*/ 0 h 140"/>
              <a:gd name="T2" fmla="*/ 10 w 79"/>
              <a:gd name="T3" fmla="*/ 0 h 140"/>
              <a:gd name="T4" fmla="*/ 0 w 79"/>
              <a:gd name="T5" fmla="*/ 11 h 140"/>
              <a:gd name="T6" fmla="*/ 0 w 79"/>
              <a:gd name="T7" fmla="*/ 130 h 140"/>
              <a:gd name="T8" fmla="*/ 10 w 79"/>
              <a:gd name="T9" fmla="*/ 140 h 140"/>
              <a:gd name="T10" fmla="*/ 69 w 79"/>
              <a:gd name="T11" fmla="*/ 140 h 140"/>
              <a:gd name="T12" fmla="*/ 79 w 79"/>
              <a:gd name="T13" fmla="*/ 130 h 140"/>
              <a:gd name="T14" fmla="*/ 79 w 79"/>
              <a:gd name="T15" fmla="*/ 11 h 140"/>
              <a:gd name="T16" fmla="*/ 69 w 79"/>
              <a:gd name="T17" fmla="*/ 0 h 140"/>
              <a:gd name="T18" fmla="*/ 39 w 79"/>
              <a:gd name="T19" fmla="*/ 130 h 140"/>
              <a:gd name="T20" fmla="*/ 33 w 79"/>
              <a:gd name="T21" fmla="*/ 123 h 140"/>
              <a:gd name="T22" fmla="*/ 39 w 79"/>
              <a:gd name="T23" fmla="*/ 117 h 140"/>
              <a:gd name="T24" fmla="*/ 46 w 79"/>
              <a:gd name="T25" fmla="*/ 123 h 140"/>
              <a:gd name="T26" fmla="*/ 39 w 79"/>
              <a:gd name="T27" fmla="*/ 130 h 140"/>
              <a:gd name="T28" fmla="*/ 71 w 79"/>
              <a:gd name="T29" fmla="*/ 108 h 140"/>
              <a:gd name="T30" fmla="*/ 7 w 79"/>
              <a:gd name="T31" fmla="*/ 108 h 140"/>
              <a:gd name="T32" fmla="*/ 7 w 79"/>
              <a:gd name="T33" fmla="*/ 18 h 140"/>
              <a:gd name="T34" fmla="*/ 71 w 79"/>
              <a:gd name="T35" fmla="*/ 18 h 140"/>
              <a:gd name="T36" fmla="*/ 71 w 79"/>
              <a:gd name="T37" fmla="*/ 108 h 140"/>
              <a:gd name="T38" fmla="*/ 53 w 79"/>
              <a:gd name="T39" fmla="*/ 11 h 140"/>
              <a:gd name="T40" fmla="*/ 26 w 79"/>
              <a:gd name="T41" fmla="*/ 11 h 140"/>
              <a:gd name="T42" fmla="*/ 26 w 79"/>
              <a:gd name="T43" fmla="*/ 8 h 140"/>
              <a:gd name="T44" fmla="*/ 53 w 79"/>
              <a:gd name="T45" fmla="*/ 8 h 140"/>
              <a:gd name="T46" fmla="*/ 53 w 79"/>
              <a:gd name="T47" fmla="*/ 11 h 140"/>
              <a:gd name="T48" fmla="*/ 65 w 79"/>
              <a:gd name="T49" fmla="*/ 9 h 140"/>
              <a:gd name="T50" fmla="*/ 62 w 79"/>
              <a:gd name="T51" fmla="*/ 12 h 140"/>
              <a:gd name="T52" fmla="*/ 59 w 79"/>
              <a:gd name="T53" fmla="*/ 9 h 140"/>
              <a:gd name="T54" fmla="*/ 62 w 79"/>
              <a:gd name="T55" fmla="*/ 7 h 140"/>
              <a:gd name="T56" fmla="*/ 65 w 79"/>
              <a:gd name="T57" fmla="*/ 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" h="140">
                <a:moveTo>
                  <a:pt x="6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5"/>
                  <a:pt x="4" y="140"/>
                  <a:pt x="10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74" y="140"/>
                  <a:pt x="79" y="135"/>
                  <a:pt x="79" y="130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5"/>
                  <a:pt x="74" y="0"/>
                  <a:pt x="69" y="0"/>
                </a:cubicBezTo>
                <a:close/>
                <a:moveTo>
                  <a:pt x="39" y="130"/>
                </a:moveTo>
                <a:cubicBezTo>
                  <a:pt x="36" y="130"/>
                  <a:pt x="33" y="127"/>
                  <a:pt x="33" y="123"/>
                </a:cubicBezTo>
                <a:cubicBezTo>
                  <a:pt x="33" y="120"/>
                  <a:pt x="36" y="117"/>
                  <a:pt x="39" y="117"/>
                </a:cubicBezTo>
                <a:cubicBezTo>
                  <a:pt x="43" y="117"/>
                  <a:pt x="46" y="120"/>
                  <a:pt x="46" y="123"/>
                </a:cubicBezTo>
                <a:cubicBezTo>
                  <a:pt x="46" y="127"/>
                  <a:pt x="43" y="130"/>
                  <a:pt x="39" y="130"/>
                </a:cubicBezTo>
                <a:close/>
                <a:moveTo>
                  <a:pt x="71" y="108"/>
                </a:moveTo>
                <a:cubicBezTo>
                  <a:pt x="7" y="108"/>
                  <a:pt x="7" y="108"/>
                  <a:pt x="7" y="108"/>
                </a:cubicBezTo>
                <a:cubicBezTo>
                  <a:pt x="7" y="18"/>
                  <a:pt x="7" y="18"/>
                  <a:pt x="7" y="18"/>
                </a:cubicBezTo>
                <a:cubicBezTo>
                  <a:pt x="71" y="18"/>
                  <a:pt x="71" y="18"/>
                  <a:pt x="71" y="18"/>
                </a:cubicBezTo>
                <a:lnTo>
                  <a:pt x="71" y="108"/>
                </a:lnTo>
                <a:close/>
                <a:moveTo>
                  <a:pt x="53" y="11"/>
                </a:moveTo>
                <a:cubicBezTo>
                  <a:pt x="26" y="11"/>
                  <a:pt x="26" y="11"/>
                  <a:pt x="26" y="11"/>
                </a:cubicBezTo>
                <a:cubicBezTo>
                  <a:pt x="26" y="8"/>
                  <a:pt x="26" y="8"/>
                  <a:pt x="26" y="8"/>
                </a:cubicBezTo>
                <a:cubicBezTo>
                  <a:pt x="53" y="8"/>
                  <a:pt x="53" y="8"/>
                  <a:pt x="53" y="8"/>
                </a:cubicBezTo>
                <a:lnTo>
                  <a:pt x="53" y="11"/>
                </a:lnTo>
                <a:close/>
                <a:moveTo>
                  <a:pt x="65" y="9"/>
                </a:moveTo>
                <a:cubicBezTo>
                  <a:pt x="65" y="11"/>
                  <a:pt x="63" y="12"/>
                  <a:pt x="62" y="12"/>
                </a:cubicBezTo>
                <a:cubicBezTo>
                  <a:pt x="60" y="12"/>
                  <a:pt x="59" y="11"/>
                  <a:pt x="59" y="9"/>
                </a:cubicBezTo>
                <a:cubicBezTo>
                  <a:pt x="59" y="8"/>
                  <a:pt x="60" y="7"/>
                  <a:pt x="62" y="7"/>
                </a:cubicBezTo>
                <a:cubicBezTo>
                  <a:pt x="63" y="7"/>
                  <a:pt x="65" y="8"/>
                  <a:pt x="65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5509353" y="1636713"/>
            <a:ext cx="276290" cy="378619"/>
          </a:xfrm>
          <a:custGeom>
            <a:avLst/>
            <a:gdLst>
              <a:gd name="T0" fmla="*/ 99 w 109"/>
              <a:gd name="T1" fmla="*/ 0 h 150"/>
              <a:gd name="T2" fmla="*/ 10 w 109"/>
              <a:gd name="T3" fmla="*/ 0 h 150"/>
              <a:gd name="T4" fmla="*/ 0 w 109"/>
              <a:gd name="T5" fmla="*/ 11 h 150"/>
              <a:gd name="T6" fmla="*/ 0 w 109"/>
              <a:gd name="T7" fmla="*/ 140 h 150"/>
              <a:gd name="T8" fmla="*/ 10 w 109"/>
              <a:gd name="T9" fmla="*/ 150 h 150"/>
              <a:gd name="T10" fmla="*/ 99 w 109"/>
              <a:gd name="T11" fmla="*/ 150 h 150"/>
              <a:gd name="T12" fmla="*/ 109 w 109"/>
              <a:gd name="T13" fmla="*/ 140 h 150"/>
              <a:gd name="T14" fmla="*/ 109 w 109"/>
              <a:gd name="T15" fmla="*/ 11 h 150"/>
              <a:gd name="T16" fmla="*/ 99 w 109"/>
              <a:gd name="T17" fmla="*/ 0 h 150"/>
              <a:gd name="T18" fmla="*/ 54 w 109"/>
              <a:gd name="T19" fmla="*/ 146 h 150"/>
              <a:gd name="T20" fmla="*/ 48 w 109"/>
              <a:gd name="T21" fmla="*/ 140 h 150"/>
              <a:gd name="T22" fmla="*/ 54 w 109"/>
              <a:gd name="T23" fmla="*/ 134 h 150"/>
              <a:gd name="T24" fmla="*/ 60 w 109"/>
              <a:gd name="T25" fmla="*/ 140 h 150"/>
              <a:gd name="T26" fmla="*/ 54 w 109"/>
              <a:gd name="T27" fmla="*/ 146 h 150"/>
              <a:gd name="T28" fmla="*/ 99 w 109"/>
              <a:gd name="T29" fmla="*/ 129 h 150"/>
              <a:gd name="T30" fmla="*/ 10 w 109"/>
              <a:gd name="T31" fmla="*/ 129 h 150"/>
              <a:gd name="T32" fmla="*/ 10 w 109"/>
              <a:gd name="T33" fmla="*/ 13 h 150"/>
              <a:gd name="T34" fmla="*/ 99 w 109"/>
              <a:gd name="T35" fmla="*/ 13 h 150"/>
              <a:gd name="T36" fmla="*/ 99 w 109"/>
              <a:gd name="T37" fmla="*/ 12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2" name="Group 26"/>
          <p:cNvGrpSpPr/>
          <p:nvPr/>
        </p:nvGrpSpPr>
        <p:grpSpPr>
          <a:xfrm>
            <a:off x="4107903" y="1055687"/>
            <a:ext cx="1032421" cy="982663"/>
            <a:chOff x="1905000" y="2665413"/>
            <a:chExt cx="395288" cy="376237"/>
          </a:xfrm>
          <a:solidFill>
            <a:srgbClr val="0B469D"/>
          </a:solidFill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1905000" y="2665413"/>
              <a:ext cx="395288" cy="376237"/>
            </a:xfrm>
            <a:custGeom>
              <a:avLst/>
              <a:gdLst>
                <a:gd name="T0" fmla="*/ 135 w 144"/>
                <a:gd name="T1" fmla="*/ 0 h 137"/>
                <a:gd name="T2" fmla="*/ 9 w 144"/>
                <a:gd name="T3" fmla="*/ 0 h 137"/>
                <a:gd name="T4" fmla="*/ 0 w 144"/>
                <a:gd name="T5" fmla="*/ 9 h 137"/>
                <a:gd name="T6" fmla="*/ 0 w 144"/>
                <a:gd name="T7" fmla="*/ 98 h 137"/>
                <a:gd name="T8" fmla="*/ 9 w 144"/>
                <a:gd name="T9" fmla="*/ 108 h 137"/>
                <a:gd name="T10" fmla="*/ 57 w 144"/>
                <a:gd name="T11" fmla="*/ 108 h 137"/>
                <a:gd name="T12" fmla="*/ 43 w 144"/>
                <a:gd name="T13" fmla="*/ 127 h 137"/>
                <a:gd name="T14" fmla="*/ 43 w 144"/>
                <a:gd name="T15" fmla="*/ 137 h 137"/>
                <a:gd name="T16" fmla="*/ 57 w 144"/>
                <a:gd name="T17" fmla="*/ 137 h 137"/>
                <a:gd name="T18" fmla="*/ 87 w 144"/>
                <a:gd name="T19" fmla="*/ 137 h 137"/>
                <a:gd name="T20" fmla="*/ 101 w 144"/>
                <a:gd name="T21" fmla="*/ 137 h 137"/>
                <a:gd name="T22" fmla="*/ 101 w 144"/>
                <a:gd name="T23" fmla="*/ 127 h 137"/>
                <a:gd name="T24" fmla="*/ 87 w 144"/>
                <a:gd name="T25" fmla="*/ 108 h 137"/>
                <a:gd name="T26" fmla="*/ 135 w 144"/>
                <a:gd name="T27" fmla="*/ 108 h 137"/>
                <a:gd name="T28" fmla="*/ 144 w 144"/>
                <a:gd name="T29" fmla="*/ 98 h 137"/>
                <a:gd name="T30" fmla="*/ 144 w 144"/>
                <a:gd name="T31" fmla="*/ 9 h 137"/>
                <a:gd name="T32" fmla="*/ 135 w 144"/>
                <a:gd name="T33" fmla="*/ 0 h 137"/>
                <a:gd name="T34" fmla="*/ 64 w 144"/>
                <a:gd name="T35" fmla="*/ 96 h 137"/>
                <a:gd name="T36" fmla="*/ 73 w 144"/>
                <a:gd name="T37" fmla="*/ 88 h 137"/>
                <a:gd name="T38" fmla="*/ 81 w 144"/>
                <a:gd name="T39" fmla="*/ 96 h 137"/>
                <a:gd name="T40" fmla="*/ 73 w 144"/>
                <a:gd name="T41" fmla="*/ 104 h 137"/>
                <a:gd name="T42" fmla="*/ 64 w 144"/>
                <a:gd name="T43" fmla="*/ 96 h 137"/>
                <a:gd name="T44" fmla="*/ 134 w 144"/>
                <a:gd name="T45" fmla="*/ 85 h 137"/>
                <a:gd name="T46" fmla="*/ 10 w 144"/>
                <a:gd name="T47" fmla="*/ 85 h 137"/>
                <a:gd name="T48" fmla="*/ 10 w 144"/>
                <a:gd name="T49" fmla="*/ 10 h 137"/>
                <a:gd name="T50" fmla="*/ 134 w 144"/>
                <a:gd name="T51" fmla="*/ 10 h 137"/>
                <a:gd name="T52" fmla="*/ 134 w 144"/>
                <a:gd name="T53" fmla="*/ 8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37">
                  <a:moveTo>
                    <a:pt x="1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4"/>
                    <a:pt x="4" y="108"/>
                    <a:pt x="9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60" y="127"/>
                    <a:pt x="43" y="12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84" y="127"/>
                    <a:pt x="87" y="108"/>
                    <a:pt x="87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40" y="108"/>
                    <a:pt x="144" y="104"/>
                    <a:pt x="144" y="98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4"/>
                    <a:pt x="140" y="0"/>
                    <a:pt x="135" y="0"/>
                  </a:cubicBezTo>
                  <a:close/>
                  <a:moveTo>
                    <a:pt x="64" y="96"/>
                  </a:moveTo>
                  <a:cubicBezTo>
                    <a:pt x="64" y="91"/>
                    <a:pt x="68" y="88"/>
                    <a:pt x="73" y="88"/>
                  </a:cubicBezTo>
                  <a:cubicBezTo>
                    <a:pt x="77" y="88"/>
                    <a:pt x="81" y="91"/>
                    <a:pt x="81" y="96"/>
                  </a:cubicBezTo>
                  <a:cubicBezTo>
                    <a:pt x="81" y="101"/>
                    <a:pt x="77" y="104"/>
                    <a:pt x="73" y="104"/>
                  </a:cubicBezTo>
                  <a:cubicBezTo>
                    <a:pt x="68" y="104"/>
                    <a:pt x="64" y="101"/>
                    <a:pt x="64" y="96"/>
                  </a:cubicBezTo>
                  <a:close/>
                  <a:moveTo>
                    <a:pt x="134" y="85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4" y="10"/>
                    <a:pt x="134" y="10"/>
                    <a:pt x="134" y="10"/>
                  </a:cubicBezTo>
                  <a:lnTo>
                    <a:pt x="134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2090738" y="2916238"/>
              <a:ext cx="28575" cy="269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28"/>
          <p:cNvGrpSpPr/>
          <p:nvPr/>
        </p:nvGrpSpPr>
        <p:grpSpPr>
          <a:xfrm>
            <a:off x="3793055" y="2325493"/>
            <a:ext cx="338688" cy="249625"/>
            <a:chOff x="2538413" y="2725738"/>
            <a:chExt cx="428625" cy="315912"/>
          </a:xfrm>
          <a:solidFill>
            <a:schemeClr val="bg1"/>
          </a:solidFill>
        </p:grpSpPr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549525" y="2725738"/>
              <a:ext cx="409575" cy="250825"/>
            </a:xfrm>
            <a:custGeom>
              <a:avLst/>
              <a:gdLst>
                <a:gd name="T0" fmla="*/ 258 w 258"/>
                <a:gd name="T1" fmla="*/ 0 h 158"/>
                <a:gd name="T2" fmla="*/ 0 w 258"/>
                <a:gd name="T3" fmla="*/ 0 h 158"/>
                <a:gd name="T4" fmla="*/ 0 w 258"/>
                <a:gd name="T5" fmla="*/ 158 h 158"/>
                <a:gd name="T6" fmla="*/ 258 w 258"/>
                <a:gd name="T7" fmla="*/ 158 h 158"/>
                <a:gd name="T8" fmla="*/ 258 w 258"/>
                <a:gd name="T9" fmla="*/ 0 h 158"/>
                <a:gd name="T10" fmla="*/ 247 w 258"/>
                <a:gd name="T11" fmla="*/ 145 h 158"/>
                <a:gd name="T12" fmla="*/ 10 w 258"/>
                <a:gd name="T13" fmla="*/ 145 h 158"/>
                <a:gd name="T14" fmla="*/ 10 w 258"/>
                <a:gd name="T15" fmla="*/ 12 h 158"/>
                <a:gd name="T16" fmla="*/ 247 w 258"/>
                <a:gd name="T17" fmla="*/ 12 h 158"/>
                <a:gd name="T18" fmla="*/ 247 w 258"/>
                <a:gd name="T19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58">
                  <a:moveTo>
                    <a:pt x="258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258" y="158"/>
                  </a:lnTo>
                  <a:lnTo>
                    <a:pt x="258" y="0"/>
                  </a:lnTo>
                  <a:close/>
                  <a:moveTo>
                    <a:pt x="247" y="145"/>
                  </a:moveTo>
                  <a:lnTo>
                    <a:pt x="10" y="145"/>
                  </a:lnTo>
                  <a:lnTo>
                    <a:pt x="10" y="12"/>
                  </a:lnTo>
                  <a:lnTo>
                    <a:pt x="247" y="12"/>
                  </a:lnTo>
                  <a:lnTo>
                    <a:pt x="247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538413" y="2987675"/>
              <a:ext cx="428625" cy="53975"/>
            </a:xfrm>
            <a:custGeom>
              <a:avLst/>
              <a:gdLst>
                <a:gd name="T0" fmla="*/ 270 w 270"/>
                <a:gd name="T1" fmla="*/ 22 h 34"/>
                <a:gd name="T2" fmla="*/ 265 w 270"/>
                <a:gd name="T3" fmla="*/ 0 h 34"/>
                <a:gd name="T4" fmla="*/ 5 w 270"/>
                <a:gd name="T5" fmla="*/ 0 h 34"/>
                <a:gd name="T6" fmla="*/ 0 w 270"/>
                <a:gd name="T7" fmla="*/ 22 h 34"/>
                <a:gd name="T8" fmla="*/ 0 w 270"/>
                <a:gd name="T9" fmla="*/ 22 h 34"/>
                <a:gd name="T10" fmla="*/ 0 w 270"/>
                <a:gd name="T11" fmla="*/ 34 h 34"/>
                <a:gd name="T12" fmla="*/ 270 w 270"/>
                <a:gd name="T13" fmla="*/ 34 h 34"/>
                <a:gd name="T14" fmla="*/ 270 w 270"/>
                <a:gd name="T15" fmla="*/ 22 h 34"/>
                <a:gd name="T16" fmla="*/ 270 w 270"/>
                <a:gd name="T1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34">
                  <a:moveTo>
                    <a:pt x="270" y="22"/>
                  </a:moveTo>
                  <a:lnTo>
                    <a:pt x="265" y="0"/>
                  </a:lnTo>
                  <a:lnTo>
                    <a:pt x="5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270" y="34"/>
                  </a:lnTo>
                  <a:lnTo>
                    <a:pt x="270" y="22"/>
                  </a:lnTo>
                  <a:lnTo>
                    <a:pt x="27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5233986" y="2256761"/>
            <a:ext cx="198438" cy="346075"/>
          </a:xfrm>
          <a:custGeom>
            <a:avLst/>
            <a:gdLst>
              <a:gd name="T0" fmla="*/ 10 w 72"/>
              <a:gd name="T1" fmla="*/ 0 h 126"/>
              <a:gd name="T2" fmla="*/ 0 w 72"/>
              <a:gd name="T3" fmla="*/ 117 h 126"/>
              <a:gd name="T4" fmla="*/ 63 w 72"/>
              <a:gd name="T5" fmla="*/ 126 h 126"/>
              <a:gd name="T6" fmla="*/ 72 w 72"/>
              <a:gd name="T7" fmla="*/ 9 h 126"/>
              <a:gd name="T8" fmla="*/ 24 w 72"/>
              <a:gd name="T9" fmla="*/ 7 h 126"/>
              <a:gd name="T10" fmla="*/ 48 w 72"/>
              <a:gd name="T11" fmla="*/ 9 h 126"/>
              <a:gd name="T12" fmla="*/ 24 w 72"/>
              <a:gd name="T13" fmla="*/ 7 h 126"/>
              <a:gd name="T14" fmla="*/ 65 w 72"/>
              <a:gd name="T15" fmla="*/ 15 h 126"/>
              <a:gd name="T16" fmla="*/ 7 w 72"/>
              <a:gd name="T17" fmla="*/ 65 h 126"/>
              <a:gd name="T18" fmla="*/ 47 w 72"/>
              <a:gd name="T19" fmla="*/ 89 h 126"/>
              <a:gd name="T20" fmla="*/ 63 w 72"/>
              <a:gd name="T21" fmla="*/ 81 h 126"/>
              <a:gd name="T22" fmla="*/ 47 w 72"/>
              <a:gd name="T23" fmla="*/ 89 h 126"/>
              <a:gd name="T24" fmla="*/ 63 w 72"/>
              <a:gd name="T25" fmla="*/ 102 h 126"/>
              <a:gd name="T26" fmla="*/ 47 w 72"/>
              <a:gd name="T27" fmla="*/ 94 h 126"/>
              <a:gd name="T28" fmla="*/ 47 w 72"/>
              <a:gd name="T29" fmla="*/ 77 h 126"/>
              <a:gd name="T30" fmla="*/ 63 w 72"/>
              <a:gd name="T31" fmla="*/ 69 h 126"/>
              <a:gd name="T32" fmla="*/ 47 w 72"/>
              <a:gd name="T33" fmla="*/ 77 h 126"/>
              <a:gd name="T34" fmla="*/ 9 w 72"/>
              <a:gd name="T35" fmla="*/ 114 h 126"/>
              <a:gd name="T36" fmla="*/ 25 w 72"/>
              <a:gd name="T37" fmla="*/ 106 h 126"/>
              <a:gd name="T38" fmla="*/ 25 w 72"/>
              <a:gd name="T39" fmla="*/ 102 h 126"/>
              <a:gd name="T40" fmla="*/ 9 w 72"/>
              <a:gd name="T41" fmla="*/ 94 h 126"/>
              <a:gd name="T42" fmla="*/ 25 w 72"/>
              <a:gd name="T43" fmla="*/ 102 h 126"/>
              <a:gd name="T44" fmla="*/ 9 w 72"/>
              <a:gd name="T45" fmla="*/ 89 h 126"/>
              <a:gd name="T46" fmla="*/ 25 w 72"/>
              <a:gd name="T47" fmla="*/ 81 h 126"/>
              <a:gd name="T48" fmla="*/ 25 w 72"/>
              <a:gd name="T49" fmla="*/ 77 h 126"/>
              <a:gd name="T50" fmla="*/ 9 w 72"/>
              <a:gd name="T51" fmla="*/ 69 h 126"/>
              <a:gd name="T52" fmla="*/ 25 w 72"/>
              <a:gd name="T53" fmla="*/ 77 h 126"/>
              <a:gd name="T54" fmla="*/ 28 w 72"/>
              <a:gd name="T55" fmla="*/ 114 h 126"/>
              <a:gd name="T56" fmla="*/ 44 w 72"/>
              <a:gd name="T57" fmla="*/ 106 h 126"/>
              <a:gd name="T58" fmla="*/ 44 w 72"/>
              <a:gd name="T59" fmla="*/ 102 h 126"/>
              <a:gd name="T60" fmla="*/ 28 w 72"/>
              <a:gd name="T61" fmla="*/ 94 h 126"/>
              <a:gd name="T62" fmla="*/ 44 w 72"/>
              <a:gd name="T63" fmla="*/ 102 h 126"/>
              <a:gd name="T64" fmla="*/ 28 w 72"/>
              <a:gd name="T65" fmla="*/ 89 h 126"/>
              <a:gd name="T66" fmla="*/ 44 w 72"/>
              <a:gd name="T67" fmla="*/ 81 h 126"/>
              <a:gd name="T68" fmla="*/ 44 w 72"/>
              <a:gd name="T69" fmla="*/ 77 h 126"/>
              <a:gd name="T70" fmla="*/ 28 w 72"/>
              <a:gd name="T71" fmla="*/ 69 h 126"/>
              <a:gd name="T72" fmla="*/ 44 w 72"/>
              <a:gd name="T73" fmla="*/ 77 h 126"/>
              <a:gd name="T74" fmla="*/ 63 w 72"/>
              <a:gd name="T75" fmla="*/ 106 h 126"/>
              <a:gd name="T76" fmla="*/ 47 w 72"/>
              <a:gd name="T77" fmla="*/ 114 h 126"/>
              <a:gd name="T78" fmla="*/ 63 w 72"/>
              <a:gd name="T79" fmla="*/ 125 h 126"/>
              <a:gd name="T80" fmla="*/ 56 w 72"/>
              <a:gd name="T81" fmla="*/ 123 h 126"/>
              <a:gd name="T82" fmla="*/ 63 w 72"/>
              <a:gd name="T83" fmla="*/ 121 h 126"/>
              <a:gd name="T84" fmla="*/ 63 w 72"/>
              <a:gd name="T85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126">
                <a:moveTo>
                  <a:pt x="6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2"/>
                  <a:pt x="5" y="126"/>
                  <a:pt x="10" y="12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6"/>
                  <a:pt x="72" y="122"/>
                  <a:pt x="72" y="117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4"/>
                  <a:pt x="68" y="0"/>
                  <a:pt x="63" y="0"/>
                </a:cubicBezTo>
                <a:close/>
                <a:moveTo>
                  <a:pt x="24" y="7"/>
                </a:moveTo>
                <a:cubicBezTo>
                  <a:pt x="48" y="7"/>
                  <a:pt x="48" y="7"/>
                  <a:pt x="48" y="7"/>
                </a:cubicBezTo>
                <a:cubicBezTo>
                  <a:pt x="48" y="9"/>
                  <a:pt x="48" y="9"/>
                  <a:pt x="48" y="9"/>
                </a:cubicBezTo>
                <a:cubicBezTo>
                  <a:pt x="24" y="9"/>
                  <a:pt x="24" y="9"/>
                  <a:pt x="24" y="9"/>
                </a:cubicBezTo>
                <a:lnTo>
                  <a:pt x="24" y="7"/>
                </a:lnTo>
                <a:close/>
                <a:moveTo>
                  <a:pt x="7" y="15"/>
                </a:moveTo>
                <a:cubicBezTo>
                  <a:pt x="65" y="15"/>
                  <a:pt x="65" y="15"/>
                  <a:pt x="65" y="15"/>
                </a:cubicBezTo>
                <a:cubicBezTo>
                  <a:pt x="65" y="65"/>
                  <a:pt x="65" y="65"/>
                  <a:pt x="65" y="65"/>
                </a:cubicBezTo>
                <a:cubicBezTo>
                  <a:pt x="7" y="65"/>
                  <a:pt x="7" y="65"/>
                  <a:pt x="7" y="65"/>
                </a:cubicBezTo>
                <a:lnTo>
                  <a:pt x="7" y="15"/>
                </a:lnTo>
                <a:close/>
                <a:moveTo>
                  <a:pt x="47" y="89"/>
                </a:moveTo>
                <a:cubicBezTo>
                  <a:pt x="47" y="81"/>
                  <a:pt x="47" y="81"/>
                  <a:pt x="47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9"/>
                  <a:pt x="63" y="89"/>
                  <a:pt x="63" y="89"/>
                </a:cubicBezTo>
                <a:lnTo>
                  <a:pt x="47" y="89"/>
                </a:lnTo>
                <a:close/>
                <a:moveTo>
                  <a:pt x="63" y="94"/>
                </a:moveTo>
                <a:cubicBezTo>
                  <a:pt x="63" y="102"/>
                  <a:pt x="63" y="102"/>
                  <a:pt x="63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94"/>
                  <a:pt x="47" y="94"/>
                  <a:pt x="47" y="94"/>
                </a:cubicBezTo>
                <a:lnTo>
                  <a:pt x="63" y="94"/>
                </a:lnTo>
                <a:close/>
                <a:moveTo>
                  <a:pt x="47" y="77"/>
                </a:moveTo>
                <a:cubicBezTo>
                  <a:pt x="47" y="69"/>
                  <a:pt x="47" y="69"/>
                  <a:pt x="47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3" y="77"/>
                  <a:pt x="63" y="77"/>
                  <a:pt x="63" y="77"/>
                </a:cubicBezTo>
                <a:lnTo>
                  <a:pt x="47" y="77"/>
                </a:lnTo>
                <a:close/>
                <a:moveTo>
                  <a:pt x="25" y="114"/>
                </a:moveTo>
                <a:cubicBezTo>
                  <a:pt x="9" y="114"/>
                  <a:pt x="9" y="114"/>
                  <a:pt x="9" y="114"/>
                </a:cubicBezTo>
                <a:cubicBezTo>
                  <a:pt x="9" y="106"/>
                  <a:pt x="9" y="106"/>
                  <a:pt x="9" y="106"/>
                </a:cubicBezTo>
                <a:cubicBezTo>
                  <a:pt x="25" y="106"/>
                  <a:pt x="25" y="106"/>
                  <a:pt x="25" y="106"/>
                </a:cubicBezTo>
                <a:lnTo>
                  <a:pt x="25" y="114"/>
                </a:lnTo>
                <a:close/>
                <a:moveTo>
                  <a:pt x="25" y="102"/>
                </a:moveTo>
                <a:cubicBezTo>
                  <a:pt x="9" y="102"/>
                  <a:pt x="9" y="102"/>
                  <a:pt x="9" y="102"/>
                </a:cubicBezTo>
                <a:cubicBezTo>
                  <a:pt x="9" y="94"/>
                  <a:pt x="9" y="94"/>
                  <a:pt x="9" y="94"/>
                </a:cubicBezTo>
                <a:cubicBezTo>
                  <a:pt x="25" y="94"/>
                  <a:pt x="25" y="94"/>
                  <a:pt x="25" y="94"/>
                </a:cubicBezTo>
                <a:lnTo>
                  <a:pt x="25" y="102"/>
                </a:lnTo>
                <a:close/>
                <a:moveTo>
                  <a:pt x="25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81"/>
                  <a:pt x="9" y="81"/>
                  <a:pt x="9" y="81"/>
                </a:cubicBezTo>
                <a:cubicBezTo>
                  <a:pt x="25" y="81"/>
                  <a:pt x="25" y="81"/>
                  <a:pt x="25" y="81"/>
                </a:cubicBezTo>
                <a:lnTo>
                  <a:pt x="25" y="89"/>
                </a:lnTo>
                <a:close/>
                <a:moveTo>
                  <a:pt x="25" y="77"/>
                </a:moveTo>
                <a:cubicBezTo>
                  <a:pt x="9" y="77"/>
                  <a:pt x="9" y="77"/>
                  <a:pt x="9" y="77"/>
                </a:cubicBezTo>
                <a:cubicBezTo>
                  <a:pt x="9" y="69"/>
                  <a:pt x="9" y="69"/>
                  <a:pt x="9" y="69"/>
                </a:cubicBezTo>
                <a:cubicBezTo>
                  <a:pt x="25" y="69"/>
                  <a:pt x="25" y="69"/>
                  <a:pt x="25" y="69"/>
                </a:cubicBezTo>
                <a:lnTo>
                  <a:pt x="25" y="77"/>
                </a:lnTo>
                <a:close/>
                <a:moveTo>
                  <a:pt x="44" y="114"/>
                </a:moveTo>
                <a:cubicBezTo>
                  <a:pt x="28" y="114"/>
                  <a:pt x="28" y="114"/>
                  <a:pt x="28" y="11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44" y="106"/>
                  <a:pt x="44" y="106"/>
                  <a:pt x="44" y="106"/>
                </a:cubicBezTo>
                <a:lnTo>
                  <a:pt x="44" y="114"/>
                </a:lnTo>
                <a:close/>
                <a:moveTo>
                  <a:pt x="44" y="102"/>
                </a:moveTo>
                <a:cubicBezTo>
                  <a:pt x="28" y="102"/>
                  <a:pt x="28" y="102"/>
                  <a:pt x="28" y="102"/>
                </a:cubicBezTo>
                <a:cubicBezTo>
                  <a:pt x="28" y="94"/>
                  <a:pt x="28" y="94"/>
                  <a:pt x="28" y="94"/>
                </a:cubicBezTo>
                <a:cubicBezTo>
                  <a:pt x="44" y="94"/>
                  <a:pt x="44" y="94"/>
                  <a:pt x="44" y="94"/>
                </a:cubicBezTo>
                <a:lnTo>
                  <a:pt x="44" y="102"/>
                </a:lnTo>
                <a:close/>
                <a:moveTo>
                  <a:pt x="44" y="89"/>
                </a:moveTo>
                <a:cubicBezTo>
                  <a:pt x="28" y="89"/>
                  <a:pt x="28" y="89"/>
                  <a:pt x="28" y="89"/>
                </a:cubicBezTo>
                <a:cubicBezTo>
                  <a:pt x="28" y="81"/>
                  <a:pt x="28" y="81"/>
                  <a:pt x="28" y="81"/>
                </a:cubicBezTo>
                <a:cubicBezTo>
                  <a:pt x="44" y="81"/>
                  <a:pt x="44" y="81"/>
                  <a:pt x="44" y="81"/>
                </a:cubicBezTo>
                <a:lnTo>
                  <a:pt x="44" y="89"/>
                </a:lnTo>
                <a:close/>
                <a:moveTo>
                  <a:pt x="44" y="77"/>
                </a:moveTo>
                <a:cubicBezTo>
                  <a:pt x="28" y="77"/>
                  <a:pt x="28" y="77"/>
                  <a:pt x="28" y="77"/>
                </a:cubicBezTo>
                <a:cubicBezTo>
                  <a:pt x="28" y="69"/>
                  <a:pt x="28" y="69"/>
                  <a:pt x="28" y="69"/>
                </a:cubicBezTo>
                <a:cubicBezTo>
                  <a:pt x="44" y="69"/>
                  <a:pt x="44" y="69"/>
                  <a:pt x="44" y="69"/>
                </a:cubicBezTo>
                <a:lnTo>
                  <a:pt x="44" y="77"/>
                </a:lnTo>
                <a:close/>
                <a:moveTo>
                  <a:pt x="47" y="106"/>
                </a:moveTo>
                <a:cubicBezTo>
                  <a:pt x="63" y="106"/>
                  <a:pt x="63" y="106"/>
                  <a:pt x="63" y="106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47" y="114"/>
                  <a:pt x="47" y="114"/>
                  <a:pt x="47" y="114"/>
                </a:cubicBezTo>
                <a:lnTo>
                  <a:pt x="47" y="106"/>
                </a:lnTo>
                <a:close/>
                <a:moveTo>
                  <a:pt x="63" y="125"/>
                </a:moveTo>
                <a:cubicBezTo>
                  <a:pt x="59" y="125"/>
                  <a:pt x="59" y="125"/>
                  <a:pt x="59" y="125"/>
                </a:cubicBezTo>
                <a:cubicBezTo>
                  <a:pt x="58" y="125"/>
                  <a:pt x="56" y="124"/>
                  <a:pt x="56" y="123"/>
                </a:cubicBezTo>
                <a:cubicBezTo>
                  <a:pt x="56" y="122"/>
                  <a:pt x="58" y="121"/>
                  <a:pt x="59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4" y="121"/>
                  <a:pt x="65" y="122"/>
                  <a:pt x="65" y="123"/>
                </a:cubicBezTo>
                <a:cubicBezTo>
                  <a:pt x="65" y="124"/>
                  <a:pt x="64" y="125"/>
                  <a:pt x="63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9" name="Group 27"/>
          <p:cNvGrpSpPr/>
          <p:nvPr/>
        </p:nvGrpSpPr>
        <p:grpSpPr>
          <a:xfrm>
            <a:off x="4463849" y="2538413"/>
            <a:ext cx="363300" cy="315913"/>
            <a:chOff x="1879600" y="3937000"/>
            <a:chExt cx="401638" cy="349250"/>
          </a:xfrm>
          <a:solidFill>
            <a:schemeClr val="bg1"/>
          </a:solidFill>
        </p:grpSpPr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879600" y="3937000"/>
              <a:ext cx="401638" cy="349250"/>
            </a:xfrm>
            <a:custGeom>
              <a:avLst/>
              <a:gdLst>
                <a:gd name="T0" fmla="*/ 146 w 146"/>
                <a:gd name="T1" fmla="*/ 104 h 127"/>
                <a:gd name="T2" fmla="*/ 146 w 146"/>
                <a:gd name="T3" fmla="*/ 0 h 127"/>
                <a:gd name="T4" fmla="*/ 0 w 146"/>
                <a:gd name="T5" fmla="*/ 0 h 127"/>
                <a:gd name="T6" fmla="*/ 0 w 146"/>
                <a:gd name="T7" fmla="*/ 104 h 127"/>
                <a:gd name="T8" fmla="*/ 108 w 146"/>
                <a:gd name="T9" fmla="*/ 104 h 127"/>
                <a:gd name="T10" fmla="*/ 118 w 146"/>
                <a:gd name="T11" fmla="*/ 113 h 127"/>
                <a:gd name="T12" fmla="*/ 132 w 146"/>
                <a:gd name="T13" fmla="*/ 127 h 127"/>
                <a:gd name="T14" fmla="*/ 137 w 146"/>
                <a:gd name="T15" fmla="*/ 127 h 127"/>
                <a:gd name="T16" fmla="*/ 117 w 146"/>
                <a:gd name="T17" fmla="*/ 107 h 127"/>
                <a:gd name="T18" fmla="*/ 114 w 146"/>
                <a:gd name="T19" fmla="*/ 104 h 127"/>
                <a:gd name="T20" fmla="*/ 146 w 146"/>
                <a:gd name="T21" fmla="*/ 104 h 127"/>
                <a:gd name="T22" fmla="*/ 8 w 146"/>
                <a:gd name="T23" fmla="*/ 10 h 127"/>
                <a:gd name="T24" fmla="*/ 138 w 146"/>
                <a:gd name="T25" fmla="*/ 10 h 127"/>
                <a:gd name="T26" fmla="*/ 138 w 146"/>
                <a:gd name="T27" fmla="*/ 94 h 127"/>
                <a:gd name="T28" fmla="*/ 8 w 146"/>
                <a:gd name="T29" fmla="*/ 94 h 127"/>
                <a:gd name="T30" fmla="*/ 8 w 146"/>
                <a:gd name="T31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" h="127">
                  <a:moveTo>
                    <a:pt x="146" y="104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8" y="107"/>
                    <a:pt x="109" y="113"/>
                    <a:pt x="118" y="113"/>
                  </a:cubicBezTo>
                  <a:cubicBezTo>
                    <a:pt x="118" y="113"/>
                    <a:pt x="132" y="112"/>
                    <a:pt x="132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8" y="107"/>
                    <a:pt x="117" y="107"/>
                  </a:cubicBezTo>
                  <a:cubicBezTo>
                    <a:pt x="117" y="107"/>
                    <a:pt x="113" y="107"/>
                    <a:pt x="114" y="104"/>
                  </a:cubicBezTo>
                  <a:lnTo>
                    <a:pt x="146" y="104"/>
                  </a:lnTo>
                  <a:close/>
                  <a:moveTo>
                    <a:pt x="8" y="10"/>
                  </a:moveTo>
                  <a:cubicBezTo>
                    <a:pt x="138" y="10"/>
                    <a:pt x="138" y="10"/>
                    <a:pt x="138" y="10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8" y="94"/>
                    <a:pt x="8" y="94"/>
                    <a:pt x="8" y="94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2025650" y="4233863"/>
              <a:ext cx="1143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965325" y="4260850"/>
              <a:ext cx="233363" cy="174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29777" y="3138427"/>
            <a:ext cx="635751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spc="-15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20%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 rot="2337384">
            <a:off x="3266718" y="2764592"/>
            <a:ext cx="635751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spc="-15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30%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 rot="19262616" flipH="1">
            <a:off x="5393931" y="2688392"/>
            <a:ext cx="635751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spc="-15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10%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 rot="4609617">
            <a:off x="2684087" y="1790056"/>
            <a:ext cx="635751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spc="-15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20%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 rot="16990383" flipH="1">
            <a:off x="5960600" y="1702345"/>
            <a:ext cx="635751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spc="-15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20%</a:t>
            </a:r>
          </a:p>
        </p:txBody>
      </p:sp>
      <p:sp>
        <p:nvSpPr>
          <p:cNvPr id="38" name="矩形 60"/>
          <p:cNvSpPr>
            <a:spLocks noChangeArrowheads="1"/>
          </p:cNvSpPr>
          <p:nvPr/>
        </p:nvSpPr>
        <p:spPr bwMode="auto">
          <a:xfrm>
            <a:off x="827584" y="1708448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60"/>
          <p:cNvSpPr>
            <a:spLocks noChangeArrowheads="1"/>
          </p:cNvSpPr>
          <p:nvPr/>
        </p:nvSpPr>
        <p:spPr bwMode="auto">
          <a:xfrm>
            <a:off x="4005610" y="4084712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60"/>
          <p:cNvSpPr>
            <a:spLocks noChangeArrowheads="1"/>
          </p:cNvSpPr>
          <p:nvPr/>
        </p:nvSpPr>
        <p:spPr bwMode="auto">
          <a:xfrm>
            <a:off x="1555662" y="3783716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60"/>
          <p:cNvSpPr>
            <a:spLocks noChangeArrowheads="1"/>
          </p:cNvSpPr>
          <p:nvPr/>
        </p:nvSpPr>
        <p:spPr bwMode="auto">
          <a:xfrm>
            <a:off x="6629400" y="3783716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60"/>
          <p:cNvSpPr>
            <a:spLocks noChangeArrowheads="1"/>
          </p:cNvSpPr>
          <p:nvPr/>
        </p:nvSpPr>
        <p:spPr bwMode="auto">
          <a:xfrm>
            <a:off x="7020272" y="1708448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37651" y="1132384"/>
            <a:ext cx="5442992" cy="3218491"/>
          </a:xfrm>
          <a:prstGeom prst="rect">
            <a:avLst/>
          </a:prstGeom>
        </p:spPr>
      </p:pic>
      <p:sp>
        <p:nvSpPr>
          <p:cNvPr id="26" name="矩形 60"/>
          <p:cNvSpPr>
            <a:spLocks noChangeArrowheads="1"/>
          </p:cNvSpPr>
          <p:nvPr/>
        </p:nvSpPr>
        <p:spPr bwMode="auto">
          <a:xfrm>
            <a:off x="6005224" y="3580656"/>
            <a:ext cx="2752554" cy="5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60"/>
          <p:cNvSpPr>
            <a:spLocks noChangeArrowheads="1"/>
          </p:cNvSpPr>
          <p:nvPr/>
        </p:nvSpPr>
        <p:spPr bwMode="auto">
          <a:xfrm>
            <a:off x="6005224" y="1952684"/>
            <a:ext cx="2752554" cy="5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层"/>
          <p:cNvSpPr txBox="1"/>
          <p:nvPr/>
        </p:nvSpPr>
        <p:spPr bwMode="auto">
          <a:xfrm>
            <a:off x="6084168" y="1564432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层"/>
          <p:cNvSpPr txBox="1"/>
          <p:nvPr/>
        </p:nvSpPr>
        <p:spPr bwMode="auto">
          <a:xfrm>
            <a:off x="6084168" y="3211324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855"/>
            <a:ext cx="9151263" cy="5145525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376977" y="3181127"/>
            <a:ext cx="12306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000" b="0" cap="all" dirty="0" smtClean="0">
                <a:solidFill>
                  <a:schemeClr val="bg1"/>
                </a:solidFill>
                <a:latin typeface="Steelfish" pitchFamily="2" charset="0"/>
                <a:cs typeface="Arial" panose="020B0604020202020204" pitchFamily="34" charset="0"/>
              </a:rPr>
              <a:t>PART </a:t>
            </a:r>
          </a:p>
        </p:txBody>
      </p:sp>
      <p:sp>
        <p:nvSpPr>
          <p:cNvPr id="17" name="标题层"/>
          <p:cNvSpPr txBox="1"/>
          <p:nvPr/>
        </p:nvSpPr>
        <p:spPr bwMode="auto">
          <a:xfrm>
            <a:off x="3099235" y="2184937"/>
            <a:ext cx="33525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099235" y="2068488"/>
            <a:ext cx="3352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99235" y="2716560"/>
            <a:ext cx="6041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1192231"/>
            <a:ext cx="1465376" cy="191831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8194" name="Picture 2" descr="https://timgsa.baidu.com/timg?image&amp;quality=80&amp;size=b9999_10000&amp;sec=1484423160769&amp;di=1ee0cff4c86a8f4a1135fd2141c3ca4b&amp;imgtype=0&amp;src=http%3A%2F%2Fimg04.tooopen.com%2Fimages%2F20130205%2Ftooopen_21130608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478994" y="916360"/>
            <a:ext cx="4549469" cy="36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85919" y="1492424"/>
            <a:ext cx="1492068" cy="1498894"/>
            <a:chOff x="5029200" y="1634187"/>
            <a:chExt cx="1492068" cy="1498894"/>
          </a:xfrm>
          <a:solidFill>
            <a:srgbClr val="0B469D"/>
          </a:solidFill>
        </p:grpSpPr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43"/>
          <p:cNvGrpSpPr/>
          <p:nvPr/>
        </p:nvGrpSpPr>
        <p:grpSpPr>
          <a:xfrm>
            <a:off x="7022851" y="1492424"/>
            <a:ext cx="1492068" cy="1498894"/>
            <a:chOff x="6966132" y="1634187"/>
            <a:chExt cx="1492068" cy="1498894"/>
          </a:xfrm>
          <a:solidFill>
            <a:srgbClr val="0B469D"/>
          </a:solidFill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198131" y="1863912"/>
              <a:ext cx="1028072" cy="1032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625736" y="2964768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6966132" y="2302889"/>
              <a:ext cx="168313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292163" y="2302889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8239850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8101105" y="2762337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789640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7011622" y="2548535"/>
              <a:ext cx="168313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7159463" y="2762337"/>
              <a:ext cx="166037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735507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7011622" y="2057243"/>
              <a:ext cx="168313" cy="1683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7159463" y="1834343"/>
              <a:ext cx="166037" cy="1660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7355070" y="1695599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7625736" y="1634187"/>
              <a:ext cx="168313" cy="170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7907773" y="1695599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8098831" y="1834343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8244399" y="2057243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2" name="Freeform 5"/>
          <p:cNvSpPr/>
          <p:nvPr/>
        </p:nvSpPr>
        <p:spPr bwMode="auto">
          <a:xfrm>
            <a:off x="5085919" y="3115787"/>
            <a:ext cx="1455420" cy="1369606"/>
          </a:xfrm>
          <a:custGeom>
            <a:avLst/>
            <a:gdLst>
              <a:gd name="T0" fmla="*/ 640 w 1130"/>
              <a:gd name="T1" fmla="*/ 163 h 820"/>
              <a:gd name="T2" fmla="*/ 562 w 1130"/>
              <a:gd name="T3" fmla="*/ 0 h 820"/>
              <a:gd name="T4" fmla="*/ 490 w 1130"/>
              <a:gd name="T5" fmla="*/ 163 h 820"/>
              <a:gd name="T6" fmla="*/ 50 w 1130"/>
              <a:gd name="T7" fmla="*/ 163 h 820"/>
              <a:gd name="T8" fmla="*/ 0 w 1130"/>
              <a:gd name="T9" fmla="*/ 213 h 820"/>
              <a:gd name="T10" fmla="*/ 0 w 1130"/>
              <a:gd name="T11" fmla="*/ 770 h 820"/>
              <a:gd name="T12" fmla="*/ 50 w 1130"/>
              <a:gd name="T13" fmla="*/ 820 h 820"/>
              <a:gd name="T14" fmla="*/ 1080 w 1130"/>
              <a:gd name="T15" fmla="*/ 820 h 820"/>
              <a:gd name="T16" fmla="*/ 1130 w 1130"/>
              <a:gd name="T17" fmla="*/ 770 h 820"/>
              <a:gd name="T18" fmla="*/ 1130 w 1130"/>
              <a:gd name="T19" fmla="*/ 213 h 820"/>
              <a:gd name="T20" fmla="*/ 1080 w 1130"/>
              <a:gd name="T21" fmla="*/ 163 h 820"/>
              <a:gd name="T22" fmla="*/ 640 w 1130"/>
              <a:gd name="T23" fmla="*/ 163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0" h="820">
                <a:moveTo>
                  <a:pt x="640" y="163"/>
                </a:moveTo>
                <a:cubicBezTo>
                  <a:pt x="562" y="0"/>
                  <a:pt x="562" y="0"/>
                  <a:pt x="562" y="0"/>
                </a:cubicBezTo>
                <a:cubicBezTo>
                  <a:pt x="490" y="163"/>
                  <a:pt x="490" y="163"/>
                  <a:pt x="490" y="163"/>
                </a:cubicBezTo>
                <a:cubicBezTo>
                  <a:pt x="50" y="163"/>
                  <a:pt x="50" y="163"/>
                  <a:pt x="50" y="163"/>
                </a:cubicBezTo>
                <a:cubicBezTo>
                  <a:pt x="22" y="163"/>
                  <a:pt x="0" y="186"/>
                  <a:pt x="0" y="213"/>
                </a:cubicBezTo>
                <a:cubicBezTo>
                  <a:pt x="0" y="770"/>
                  <a:pt x="0" y="770"/>
                  <a:pt x="0" y="770"/>
                </a:cubicBezTo>
                <a:cubicBezTo>
                  <a:pt x="0" y="798"/>
                  <a:pt x="22" y="820"/>
                  <a:pt x="50" y="820"/>
                </a:cubicBezTo>
                <a:cubicBezTo>
                  <a:pt x="1080" y="820"/>
                  <a:pt x="1080" y="820"/>
                  <a:pt x="1080" y="820"/>
                </a:cubicBezTo>
                <a:cubicBezTo>
                  <a:pt x="1108" y="820"/>
                  <a:pt x="1130" y="798"/>
                  <a:pt x="1130" y="770"/>
                </a:cubicBezTo>
                <a:cubicBezTo>
                  <a:pt x="1130" y="213"/>
                  <a:pt x="1130" y="213"/>
                  <a:pt x="1130" y="213"/>
                </a:cubicBezTo>
                <a:cubicBezTo>
                  <a:pt x="1130" y="186"/>
                  <a:pt x="1108" y="163"/>
                  <a:pt x="1080" y="163"/>
                </a:cubicBezTo>
                <a:lnTo>
                  <a:pt x="640" y="163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5"/>
          <p:cNvSpPr/>
          <p:nvPr/>
        </p:nvSpPr>
        <p:spPr bwMode="auto">
          <a:xfrm>
            <a:off x="7012972" y="3115787"/>
            <a:ext cx="1455420" cy="1369606"/>
          </a:xfrm>
          <a:custGeom>
            <a:avLst/>
            <a:gdLst>
              <a:gd name="T0" fmla="*/ 640 w 1130"/>
              <a:gd name="T1" fmla="*/ 163 h 820"/>
              <a:gd name="T2" fmla="*/ 562 w 1130"/>
              <a:gd name="T3" fmla="*/ 0 h 820"/>
              <a:gd name="T4" fmla="*/ 490 w 1130"/>
              <a:gd name="T5" fmla="*/ 163 h 820"/>
              <a:gd name="T6" fmla="*/ 50 w 1130"/>
              <a:gd name="T7" fmla="*/ 163 h 820"/>
              <a:gd name="T8" fmla="*/ 0 w 1130"/>
              <a:gd name="T9" fmla="*/ 213 h 820"/>
              <a:gd name="T10" fmla="*/ 0 w 1130"/>
              <a:gd name="T11" fmla="*/ 770 h 820"/>
              <a:gd name="T12" fmla="*/ 50 w 1130"/>
              <a:gd name="T13" fmla="*/ 820 h 820"/>
              <a:gd name="T14" fmla="*/ 1080 w 1130"/>
              <a:gd name="T15" fmla="*/ 820 h 820"/>
              <a:gd name="T16" fmla="*/ 1130 w 1130"/>
              <a:gd name="T17" fmla="*/ 770 h 820"/>
              <a:gd name="T18" fmla="*/ 1130 w 1130"/>
              <a:gd name="T19" fmla="*/ 213 h 820"/>
              <a:gd name="T20" fmla="*/ 1080 w 1130"/>
              <a:gd name="T21" fmla="*/ 163 h 820"/>
              <a:gd name="T22" fmla="*/ 640 w 1130"/>
              <a:gd name="T23" fmla="*/ 163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0" h="820">
                <a:moveTo>
                  <a:pt x="640" y="163"/>
                </a:moveTo>
                <a:cubicBezTo>
                  <a:pt x="562" y="0"/>
                  <a:pt x="562" y="0"/>
                  <a:pt x="562" y="0"/>
                </a:cubicBezTo>
                <a:cubicBezTo>
                  <a:pt x="490" y="163"/>
                  <a:pt x="490" y="163"/>
                  <a:pt x="490" y="163"/>
                </a:cubicBezTo>
                <a:cubicBezTo>
                  <a:pt x="50" y="163"/>
                  <a:pt x="50" y="163"/>
                  <a:pt x="50" y="163"/>
                </a:cubicBezTo>
                <a:cubicBezTo>
                  <a:pt x="22" y="163"/>
                  <a:pt x="0" y="186"/>
                  <a:pt x="0" y="213"/>
                </a:cubicBezTo>
                <a:cubicBezTo>
                  <a:pt x="0" y="770"/>
                  <a:pt x="0" y="770"/>
                  <a:pt x="0" y="770"/>
                </a:cubicBezTo>
                <a:cubicBezTo>
                  <a:pt x="0" y="798"/>
                  <a:pt x="22" y="820"/>
                  <a:pt x="50" y="820"/>
                </a:cubicBezTo>
                <a:cubicBezTo>
                  <a:pt x="1080" y="820"/>
                  <a:pt x="1080" y="820"/>
                  <a:pt x="1080" y="820"/>
                </a:cubicBezTo>
                <a:cubicBezTo>
                  <a:pt x="1108" y="820"/>
                  <a:pt x="1130" y="798"/>
                  <a:pt x="1130" y="770"/>
                </a:cubicBezTo>
                <a:cubicBezTo>
                  <a:pt x="1130" y="213"/>
                  <a:pt x="1130" y="213"/>
                  <a:pt x="1130" y="213"/>
                </a:cubicBezTo>
                <a:cubicBezTo>
                  <a:pt x="1130" y="186"/>
                  <a:pt x="1108" y="163"/>
                  <a:pt x="1080" y="163"/>
                </a:cubicBezTo>
                <a:lnTo>
                  <a:pt x="640" y="163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550661" y="1961927"/>
            <a:ext cx="547587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3200" b="0" smtClean="0">
                <a:solidFill>
                  <a:schemeClr val="bg1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30%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495092" y="1944146"/>
            <a:ext cx="547587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3200" b="0" dirty="0" smtClean="0">
                <a:solidFill>
                  <a:schemeClr val="bg1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60%</a:t>
            </a:r>
          </a:p>
        </p:txBody>
      </p:sp>
      <p:sp>
        <p:nvSpPr>
          <p:cNvPr id="48" name="矩形 60"/>
          <p:cNvSpPr>
            <a:spLocks noChangeArrowheads="1"/>
          </p:cNvSpPr>
          <p:nvPr/>
        </p:nvSpPr>
        <p:spPr bwMode="auto">
          <a:xfrm>
            <a:off x="5148064" y="3508648"/>
            <a:ext cx="1231817" cy="86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60"/>
          <p:cNvSpPr>
            <a:spLocks noChangeArrowheads="1"/>
          </p:cNvSpPr>
          <p:nvPr/>
        </p:nvSpPr>
        <p:spPr bwMode="auto">
          <a:xfrm>
            <a:off x="7117065" y="3508648"/>
            <a:ext cx="1231817" cy="86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4" grpId="0" animBg="1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3260218" y="1086806"/>
            <a:ext cx="2505075" cy="2510394"/>
          </a:xfrm>
          <a:custGeom>
            <a:avLst/>
            <a:gdLst>
              <a:gd name="T0" fmla="*/ 1043 w 1088"/>
              <a:gd name="T1" fmla="*/ 507 h 1090"/>
              <a:gd name="T2" fmla="*/ 1036 w 1088"/>
              <a:gd name="T3" fmla="*/ 455 h 1090"/>
              <a:gd name="T4" fmla="*/ 1024 w 1088"/>
              <a:gd name="T5" fmla="*/ 404 h 1090"/>
              <a:gd name="T6" fmla="*/ 1007 w 1088"/>
              <a:gd name="T7" fmla="*/ 355 h 1090"/>
              <a:gd name="T8" fmla="*/ 984 w 1088"/>
              <a:gd name="T9" fmla="*/ 307 h 1090"/>
              <a:gd name="T10" fmla="*/ 957 w 1088"/>
              <a:gd name="T11" fmla="*/ 263 h 1090"/>
              <a:gd name="T12" fmla="*/ 925 w 1088"/>
              <a:gd name="T13" fmla="*/ 221 h 1090"/>
              <a:gd name="T14" fmla="*/ 890 w 1088"/>
              <a:gd name="T15" fmla="*/ 183 h 1090"/>
              <a:gd name="T16" fmla="*/ 850 w 1088"/>
              <a:gd name="T17" fmla="*/ 149 h 1090"/>
              <a:gd name="T18" fmla="*/ 807 w 1088"/>
              <a:gd name="T19" fmla="*/ 119 h 1090"/>
              <a:gd name="T20" fmla="*/ 761 w 1088"/>
              <a:gd name="T21" fmla="*/ 93 h 1090"/>
              <a:gd name="T22" fmla="*/ 713 w 1088"/>
              <a:gd name="T23" fmla="*/ 73 h 1090"/>
              <a:gd name="T24" fmla="*/ 663 w 1088"/>
              <a:gd name="T25" fmla="*/ 58 h 1090"/>
              <a:gd name="T26" fmla="*/ 611 w 1088"/>
              <a:gd name="T27" fmla="*/ 48 h 1090"/>
              <a:gd name="T28" fmla="*/ 559 w 1088"/>
              <a:gd name="T29" fmla="*/ 44 h 1090"/>
              <a:gd name="T30" fmla="*/ 507 w 1088"/>
              <a:gd name="T31" fmla="*/ 45 h 1090"/>
              <a:gd name="T32" fmla="*/ 455 w 1088"/>
              <a:gd name="T33" fmla="*/ 52 h 1090"/>
              <a:gd name="T34" fmla="*/ 404 w 1088"/>
              <a:gd name="T35" fmla="*/ 64 h 1090"/>
              <a:gd name="T36" fmla="*/ 354 w 1088"/>
              <a:gd name="T37" fmla="*/ 81 h 1090"/>
              <a:gd name="T38" fmla="*/ 307 w 1088"/>
              <a:gd name="T39" fmla="*/ 104 h 1090"/>
              <a:gd name="T40" fmla="*/ 262 w 1088"/>
              <a:gd name="T41" fmla="*/ 131 h 1090"/>
              <a:gd name="T42" fmla="*/ 221 w 1088"/>
              <a:gd name="T43" fmla="*/ 163 h 1090"/>
              <a:gd name="T44" fmla="*/ 182 w 1088"/>
              <a:gd name="T45" fmla="*/ 199 h 1090"/>
              <a:gd name="T46" fmla="*/ 148 w 1088"/>
              <a:gd name="T47" fmla="*/ 238 h 1090"/>
              <a:gd name="T48" fmla="*/ 118 w 1088"/>
              <a:gd name="T49" fmla="*/ 282 h 1090"/>
              <a:gd name="T50" fmla="*/ 93 w 1088"/>
              <a:gd name="T51" fmla="*/ 328 h 1090"/>
              <a:gd name="T52" fmla="*/ 73 w 1088"/>
              <a:gd name="T53" fmla="*/ 376 h 1090"/>
              <a:gd name="T54" fmla="*/ 58 w 1088"/>
              <a:gd name="T55" fmla="*/ 426 h 1090"/>
              <a:gd name="T56" fmla="*/ 48 w 1088"/>
              <a:gd name="T57" fmla="*/ 478 h 1090"/>
              <a:gd name="T58" fmla="*/ 44 w 1088"/>
              <a:gd name="T59" fmla="*/ 530 h 1090"/>
              <a:gd name="T60" fmla="*/ 45 w 1088"/>
              <a:gd name="T61" fmla="*/ 582 h 1090"/>
              <a:gd name="T62" fmla="*/ 52 w 1088"/>
              <a:gd name="T63" fmla="*/ 634 h 1090"/>
              <a:gd name="T64" fmla="*/ 64 w 1088"/>
              <a:gd name="T65" fmla="*/ 686 h 1090"/>
              <a:gd name="T66" fmla="*/ 81 w 1088"/>
              <a:gd name="T67" fmla="*/ 735 h 1090"/>
              <a:gd name="T68" fmla="*/ 104 w 1088"/>
              <a:gd name="T69" fmla="*/ 782 h 1090"/>
              <a:gd name="T70" fmla="*/ 131 w 1088"/>
              <a:gd name="T71" fmla="*/ 827 h 1090"/>
              <a:gd name="T72" fmla="*/ 163 w 1088"/>
              <a:gd name="T73" fmla="*/ 869 h 1090"/>
              <a:gd name="T74" fmla="*/ 198 w 1088"/>
              <a:gd name="T75" fmla="*/ 907 h 1090"/>
              <a:gd name="T76" fmla="*/ 238 w 1088"/>
              <a:gd name="T77" fmla="*/ 941 h 1090"/>
              <a:gd name="T78" fmla="*/ 281 w 1088"/>
              <a:gd name="T79" fmla="*/ 971 h 1090"/>
              <a:gd name="T80" fmla="*/ 327 w 1088"/>
              <a:gd name="T81" fmla="*/ 996 h 1090"/>
              <a:gd name="T82" fmla="*/ 375 w 1088"/>
              <a:gd name="T83" fmla="*/ 1017 h 1090"/>
              <a:gd name="T84" fmla="*/ 425 w 1088"/>
              <a:gd name="T85" fmla="*/ 1032 h 1090"/>
              <a:gd name="T86" fmla="*/ 477 w 1088"/>
              <a:gd name="T87" fmla="*/ 1041 h 1090"/>
              <a:gd name="T88" fmla="*/ 529 w 1088"/>
              <a:gd name="T89" fmla="*/ 1046 h 1090"/>
              <a:gd name="T90" fmla="*/ 581 w 1088"/>
              <a:gd name="T91" fmla="*/ 1045 h 1090"/>
              <a:gd name="T92" fmla="*/ 633 w 1088"/>
              <a:gd name="T93" fmla="*/ 1038 h 1090"/>
              <a:gd name="T94" fmla="*/ 684 w 1088"/>
              <a:gd name="T95" fmla="*/ 1026 h 1090"/>
              <a:gd name="T96" fmla="*/ 734 w 1088"/>
              <a:gd name="T97" fmla="*/ 1009 h 1090"/>
              <a:gd name="T98" fmla="*/ 781 w 1088"/>
              <a:gd name="T99" fmla="*/ 986 h 1090"/>
              <a:gd name="T100" fmla="*/ 826 w 1088"/>
              <a:gd name="T101" fmla="*/ 959 h 1090"/>
              <a:gd name="T102" fmla="*/ 867 w 1088"/>
              <a:gd name="T103" fmla="*/ 927 h 1090"/>
              <a:gd name="T104" fmla="*/ 905 w 1088"/>
              <a:gd name="T105" fmla="*/ 891 h 1090"/>
              <a:gd name="T106" fmla="*/ 940 w 1088"/>
              <a:gd name="T107" fmla="*/ 851 h 1090"/>
              <a:gd name="T108" fmla="*/ 969 w 1088"/>
              <a:gd name="T109" fmla="*/ 808 h 1090"/>
              <a:gd name="T110" fmla="*/ 995 w 1088"/>
              <a:gd name="T111" fmla="*/ 762 h 1090"/>
              <a:gd name="T112" fmla="*/ 1015 w 1088"/>
              <a:gd name="T113" fmla="*/ 714 h 1090"/>
              <a:gd name="T114" fmla="*/ 1030 w 1088"/>
              <a:gd name="T115" fmla="*/ 664 h 1090"/>
              <a:gd name="T116" fmla="*/ 1040 w 1088"/>
              <a:gd name="T117" fmla="*/ 612 h 1090"/>
              <a:gd name="T118" fmla="*/ 1044 w 1088"/>
              <a:gd name="T119" fmla="*/ 5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8" h="1090">
                <a:moveTo>
                  <a:pt x="1078" y="557"/>
                </a:moveTo>
                <a:cubicBezTo>
                  <a:pt x="1080" y="556"/>
                  <a:pt x="1083" y="555"/>
                  <a:pt x="1085" y="553"/>
                </a:cubicBezTo>
                <a:cubicBezTo>
                  <a:pt x="1087" y="551"/>
                  <a:pt x="1088" y="548"/>
                  <a:pt x="1088" y="545"/>
                </a:cubicBezTo>
                <a:cubicBezTo>
                  <a:pt x="1088" y="542"/>
                  <a:pt x="1087" y="539"/>
                  <a:pt x="1085" y="537"/>
                </a:cubicBezTo>
                <a:cubicBezTo>
                  <a:pt x="1083" y="535"/>
                  <a:pt x="1080" y="533"/>
                  <a:pt x="1078" y="533"/>
                </a:cubicBezTo>
                <a:cubicBezTo>
                  <a:pt x="1074" y="533"/>
                  <a:pt x="1058" y="531"/>
                  <a:pt x="1044" y="530"/>
                </a:cubicBezTo>
                <a:cubicBezTo>
                  <a:pt x="1044" y="522"/>
                  <a:pt x="1043" y="515"/>
                  <a:pt x="1043" y="507"/>
                </a:cubicBezTo>
                <a:cubicBezTo>
                  <a:pt x="1057" y="505"/>
                  <a:pt x="1073" y="501"/>
                  <a:pt x="1076" y="501"/>
                </a:cubicBezTo>
                <a:cubicBezTo>
                  <a:pt x="1079" y="500"/>
                  <a:pt x="1081" y="498"/>
                  <a:pt x="1083" y="496"/>
                </a:cubicBezTo>
                <a:cubicBezTo>
                  <a:pt x="1084" y="494"/>
                  <a:pt x="1085" y="491"/>
                  <a:pt x="1085" y="488"/>
                </a:cubicBezTo>
                <a:cubicBezTo>
                  <a:pt x="1084" y="485"/>
                  <a:pt x="1083" y="482"/>
                  <a:pt x="1081" y="481"/>
                </a:cubicBezTo>
                <a:cubicBezTo>
                  <a:pt x="1079" y="479"/>
                  <a:pt x="1076" y="477"/>
                  <a:pt x="1073" y="477"/>
                </a:cubicBezTo>
                <a:cubicBezTo>
                  <a:pt x="1070" y="477"/>
                  <a:pt x="1054" y="478"/>
                  <a:pt x="1040" y="478"/>
                </a:cubicBezTo>
                <a:cubicBezTo>
                  <a:pt x="1039" y="470"/>
                  <a:pt x="1037" y="463"/>
                  <a:pt x="1036" y="455"/>
                </a:cubicBezTo>
                <a:cubicBezTo>
                  <a:pt x="1050" y="451"/>
                  <a:pt x="1065" y="446"/>
                  <a:pt x="1068" y="445"/>
                </a:cubicBezTo>
                <a:cubicBezTo>
                  <a:pt x="1071" y="444"/>
                  <a:pt x="1073" y="442"/>
                  <a:pt x="1075" y="440"/>
                </a:cubicBezTo>
                <a:cubicBezTo>
                  <a:pt x="1076" y="437"/>
                  <a:pt x="1076" y="435"/>
                  <a:pt x="1076" y="432"/>
                </a:cubicBezTo>
                <a:cubicBezTo>
                  <a:pt x="1075" y="429"/>
                  <a:pt x="1074" y="426"/>
                  <a:pt x="1071" y="425"/>
                </a:cubicBezTo>
                <a:cubicBezTo>
                  <a:pt x="1069" y="423"/>
                  <a:pt x="1066" y="422"/>
                  <a:pt x="1063" y="422"/>
                </a:cubicBezTo>
                <a:cubicBezTo>
                  <a:pt x="1060" y="423"/>
                  <a:pt x="1044" y="425"/>
                  <a:pt x="1030" y="426"/>
                </a:cubicBezTo>
                <a:cubicBezTo>
                  <a:pt x="1028" y="419"/>
                  <a:pt x="1026" y="412"/>
                  <a:pt x="1024" y="404"/>
                </a:cubicBezTo>
                <a:cubicBezTo>
                  <a:pt x="1037" y="399"/>
                  <a:pt x="1052" y="392"/>
                  <a:pt x="1055" y="391"/>
                </a:cubicBezTo>
                <a:cubicBezTo>
                  <a:pt x="1058" y="390"/>
                  <a:pt x="1060" y="388"/>
                  <a:pt x="1061" y="385"/>
                </a:cubicBezTo>
                <a:cubicBezTo>
                  <a:pt x="1062" y="382"/>
                  <a:pt x="1062" y="379"/>
                  <a:pt x="1061" y="377"/>
                </a:cubicBezTo>
                <a:cubicBezTo>
                  <a:pt x="1060" y="374"/>
                  <a:pt x="1058" y="372"/>
                  <a:pt x="1056" y="370"/>
                </a:cubicBezTo>
                <a:cubicBezTo>
                  <a:pt x="1054" y="369"/>
                  <a:pt x="1051" y="368"/>
                  <a:pt x="1048" y="369"/>
                </a:cubicBezTo>
                <a:cubicBezTo>
                  <a:pt x="1045" y="369"/>
                  <a:pt x="1029" y="373"/>
                  <a:pt x="1015" y="376"/>
                </a:cubicBezTo>
                <a:cubicBezTo>
                  <a:pt x="1012" y="369"/>
                  <a:pt x="1010" y="362"/>
                  <a:pt x="1007" y="355"/>
                </a:cubicBezTo>
                <a:cubicBezTo>
                  <a:pt x="1020" y="348"/>
                  <a:pt x="1033" y="340"/>
                  <a:pt x="1036" y="338"/>
                </a:cubicBezTo>
                <a:cubicBezTo>
                  <a:pt x="1039" y="337"/>
                  <a:pt x="1040" y="334"/>
                  <a:pt x="1041" y="332"/>
                </a:cubicBezTo>
                <a:cubicBezTo>
                  <a:pt x="1042" y="329"/>
                  <a:pt x="1042" y="326"/>
                  <a:pt x="1041" y="323"/>
                </a:cubicBezTo>
                <a:cubicBezTo>
                  <a:pt x="1039" y="321"/>
                  <a:pt x="1037" y="319"/>
                  <a:pt x="1035" y="317"/>
                </a:cubicBezTo>
                <a:cubicBezTo>
                  <a:pt x="1032" y="316"/>
                  <a:pt x="1029" y="316"/>
                  <a:pt x="1027" y="317"/>
                </a:cubicBezTo>
                <a:cubicBezTo>
                  <a:pt x="1024" y="318"/>
                  <a:pt x="1009" y="323"/>
                  <a:pt x="995" y="328"/>
                </a:cubicBezTo>
                <a:cubicBezTo>
                  <a:pt x="991" y="321"/>
                  <a:pt x="988" y="314"/>
                  <a:pt x="984" y="307"/>
                </a:cubicBezTo>
                <a:cubicBezTo>
                  <a:pt x="996" y="299"/>
                  <a:pt x="1009" y="290"/>
                  <a:pt x="1012" y="288"/>
                </a:cubicBezTo>
                <a:cubicBezTo>
                  <a:pt x="1014" y="286"/>
                  <a:pt x="1016" y="284"/>
                  <a:pt x="1016" y="281"/>
                </a:cubicBezTo>
                <a:cubicBezTo>
                  <a:pt x="1017" y="278"/>
                  <a:pt x="1016" y="275"/>
                  <a:pt x="1015" y="273"/>
                </a:cubicBezTo>
                <a:cubicBezTo>
                  <a:pt x="1013" y="270"/>
                  <a:pt x="1011" y="268"/>
                  <a:pt x="1008" y="267"/>
                </a:cubicBezTo>
                <a:cubicBezTo>
                  <a:pt x="1006" y="266"/>
                  <a:pt x="1003" y="266"/>
                  <a:pt x="1000" y="268"/>
                </a:cubicBezTo>
                <a:cubicBezTo>
                  <a:pt x="997" y="269"/>
                  <a:pt x="983" y="276"/>
                  <a:pt x="969" y="282"/>
                </a:cubicBezTo>
                <a:cubicBezTo>
                  <a:pt x="966" y="275"/>
                  <a:pt x="961" y="269"/>
                  <a:pt x="957" y="263"/>
                </a:cubicBezTo>
                <a:cubicBezTo>
                  <a:pt x="968" y="253"/>
                  <a:pt x="980" y="242"/>
                  <a:pt x="983" y="240"/>
                </a:cubicBezTo>
                <a:cubicBezTo>
                  <a:pt x="985" y="238"/>
                  <a:pt x="986" y="236"/>
                  <a:pt x="986" y="233"/>
                </a:cubicBezTo>
                <a:cubicBezTo>
                  <a:pt x="986" y="230"/>
                  <a:pt x="986" y="227"/>
                  <a:pt x="984" y="225"/>
                </a:cubicBezTo>
                <a:cubicBezTo>
                  <a:pt x="982" y="222"/>
                  <a:pt x="980" y="221"/>
                  <a:pt x="977" y="220"/>
                </a:cubicBezTo>
                <a:cubicBezTo>
                  <a:pt x="974" y="220"/>
                  <a:pt x="971" y="220"/>
                  <a:pt x="969" y="221"/>
                </a:cubicBezTo>
                <a:cubicBezTo>
                  <a:pt x="966" y="223"/>
                  <a:pt x="952" y="231"/>
                  <a:pt x="940" y="238"/>
                </a:cubicBezTo>
                <a:cubicBezTo>
                  <a:pt x="935" y="233"/>
                  <a:pt x="930" y="227"/>
                  <a:pt x="925" y="221"/>
                </a:cubicBezTo>
                <a:cubicBezTo>
                  <a:pt x="935" y="210"/>
                  <a:pt x="946" y="198"/>
                  <a:pt x="948" y="196"/>
                </a:cubicBezTo>
                <a:cubicBezTo>
                  <a:pt x="950" y="194"/>
                  <a:pt x="951" y="191"/>
                  <a:pt x="951" y="188"/>
                </a:cubicBezTo>
                <a:cubicBezTo>
                  <a:pt x="951" y="185"/>
                  <a:pt x="950" y="183"/>
                  <a:pt x="948" y="180"/>
                </a:cubicBezTo>
                <a:cubicBezTo>
                  <a:pt x="946" y="178"/>
                  <a:pt x="943" y="177"/>
                  <a:pt x="941" y="177"/>
                </a:cubicBezTo>
                <a:cubicBezTo>
                  <a:pt x="938" y="176"/>
                  <a:pt x="935" y="177"/>
                  <a:pt x="933" y="179"/>
                </a:cubicBezTo>
                <a:cubicBezTo>
                  <a:pt x="930" y="181"/>
                  <a:pt x="917" y="190"/>
                  <a:pt x="905" y="199"/>
                </a:cubicBezTo>
                <a:cubicBezTo>
                  <a:pt x="900" y="193"/>
                  <a:pt x="895" y="188"/>
                  <a:pt x="890" y="183"/>
                </a:cubicBezTo>
                <a:cubicBezTo>
                  <a:pt x="898" y="171"/>
                  <a:pt x="908" y="158"/>
                  <a:pt x="910" y="156"/>
                </a:cubicBezTo>
                <a:cubicBezTo>
                  <a:pt x="911" y="153"/>
                  <a:pt x="912" y="150"/>
                  <a:pt x="912" y="148"/>
                </a:cubicBezTo>
                <a:cubicBezTo>
                  <a:pt x="911" y="145"/>
                  <a:pt x="910" y="142"/>
                  <a:pt x="908" y="140"/>
                </a:cubicBezTo>
                <a:cubicBezTo>
                  <a:pt x="906" y="138"/>
                  <a:pt x="903" y="137"/>
                  <a:pt x="900" y="137"/>
                </a:cubicBezTo>
                <a:cubicBezTo>
                  <a:pt x="897" y="137"/>
                  <a:pt x="894" y="138"/>
                  <a:pt x="892" y="140"/>
                </a:cubicBezTo>
                <a:cubicBezTo>
                  <a:pt x="890" y="142"/>
                  <a:pt x="878" y="153"/>
                  <a:pt x="867" y="163"/>
                </a:cubicBezTo>
                <a:cubicBezTo>
                  <a:pt x="862" y="158"/>
                  <a:pt x="856" y="153"/>
                  <a:pt x="850" y="149"/>
                </a:cubicBezTo>
                <a:cubicBezTo>
                  <a:pt x="857" y="136"/>
                  <a:pt x="865" y="122"/>
                  <a:pt x="867" y="119"/>
                </a:cubicBezTo>
                <a:cubicBezTo>
                  <a:pt x="869" y="117"/>
                  <a:pt x="869" y="114"/>
                  <a:pt x="868" y="111"/>
                </a:cubicBezTo>
                <a:cubicBezTo>
                  <a:pt x="868" y="109"/>
                  <a:pt x="866" y="106"/>
                  <a:pt x="864" y="104"/>
                </a:cubicBezTo>
                <a:cubicBezTo>
                  <a:pt x="861" y="103"/>
                  <a:pt x="858" y="102"/>
                  <a:pt x="856" y="102"/>
                </a:cubicBezTo>
                <a:cubicBezTo>
                  <a:pt x="853" y="102"/>
                  <a:pt x="850" y="103"/>
                  <a:pt x="848" y="106"/>
                </a:cubicBezTo>
                <a:cubicBezTo>
                  <a:pt x="846" y="108"/>
                  <a:pt x="835" y="120"/>
                  <a:pt x="826" y="131"/>
                </a:cubicBezTo>
                <a:cubicBezTo>
                  <a:pt x="820" y="127"/>
                  <a:pt x="813" y="123"/>
                  <a:pt x="807" y="119"/>
                </a:cubicBezTo>
                <a:cubicBezTo>
                  <a:pt x="813" y="105"/>
                  <a:pt x="820" y="91"/>
                  <a:pt x="821" y="88"/>
                </a:cubicBezTo>
                <a:cubicBezTo>
                  <a:pt x="822" y="85"/>
                  <a:pt x="822" y="82"/>
                  <a:pt x="821" y="80"/>
                </a:cubicBezTo>
                <a:cubicBezTo>
                  <a:pt x="820" y="77"/>
                  <a:pt x="818" y="75"/>
                  <a:pt x="816" y="73"/>
                </a:cubicBezTo>
                <a:cubicBezTo>
                  <a:pt x="813" y="72"/>
                  <a:pt x="810" y="71"/>
                  <a:pt x="808" y="72"/>
                </a:cubicBezTo>
                <a:cubicBezTo>
                  <a:pt x="805" y="72"/>
                  <a:pt x="802" y="74"/>
                  <a:pt x="801" y="76"/>
                </a:cubicBezTo>
                <a:cubicBezTo>
                  <a:pt x="799" y="79"/>
                  <a:pt x="790" y="92"/>
                  <a:pt x="781" y="104"/>
                </a:cubicBezTo>
                <a:cubicBezTo>
                  <a:pt x="774" y="100"/>
                  <a:pt x="768" y="97"/>
                  <a:pt x="761" y="93"/>
                </a:cubicBezTo>
                <a:cubicBezTo>
                  <a:pt x="766" y="80"/>
                  <a:pt x="771" y="65"/>
                  <a:pt x="772" y="61"/>
                </a:cubicBezTo>
                <a:cubicBezTo>
                  <a:pt x="773" y="59"/>
                  <a:pt x="772" y="56"/>
                  <a:pt x="771" y="53"/>
                </a:cubicBezTo>
                <a:cubicBezTo>
                  <a:pt x="770" y="51"/>
                  <a:pt x="768" y="49"/>
                  <a:pt x="765" y="47"/>
                </a:cubicBezTo>
                <a:cubicBezTo>
                  <a:pt x="762" y="46"/>
                  <a:pt x="760" y="46"/>
                  <a:pt x="757" y="47"/>
                </a:cubicBezTo>
                <a:cubicBezTo>
                  <a:pt x="754" y="48"/>
                  <a:pt x="752" y="49"/>
                  <a:pt x="750" y="52"/>
                </a:cubicBezTo>
                <a:cubicBezTo>
                  <a:pt x="749" y="55"/>
                  <a:pt x="741" y="69"/>
                  <a:pt x="734" y="81"/>
                </a:cubicBezTo>
                <a:cubicBezTo>
                  <a:pt x="727" y="78"/>
                  <a:pt x="720" y="76"/>
                  <a:pt x="713" y="73"/>
                </a:cubicBezTo>
                <a:cubicBezTo>
                  <a:pt x="716" y="59"/>
                  <a:pt x="719" y="43"/>
                  <a:pt x="720" y="40"/>
                </a:cubicBezTo>
                <a:cubicBezTo>
                  <a:pt x="721" y="37"/>
                  <a:pt x="720" y="34"/>
                  <a:pt x="719" y="32"/>
                </a:cubicBezTo>
                <a:cubicBezTo>
                  <a:pt x="717" y="30"/>
                  <a:pt x="715" y="28"/>
                  <a:pt x="712" y="27"/>
                </a:cubicBezTo>
                <a:cubicBezTo>
                  <a:pt x="709" y="26"/>
                  <a:pt x="706" y="26"/>
                  <a:pt x="704" y="27"/>
                </a:cubicBezTo>
                <a:cubicBezTo>
                  <a:pt x="701" y="28"/>
                  <a:pt x="699" y="30"/>
                  <a:pt x="698" y="33"/>
                </a:cubicBezTo>
                <a:cubicBezTo>
                  <a:pt x="696" y="36"/>
                  <a:pt x="690" y="51"/>
                  <a:pt x="684" y="64"/>
                </a:cubicBezTo>
                <a:cubicBezTo>
                  <a:pt x="677" y="62"/>
                  <a:pt x="670" y="60"/>
                  <a:pt x="663" y="58"/>
                </a:cubicBezTo>
                <a:cubicBezTo>
                  <a:pt x="664" y="44"/>
                  <a:pt x="666" y="28"/>
                  <a:pt x="666" y="25"/>
                </a:cubicBezTo>
                <a:cubicBezTo>
                  <a:pt x="667" y="22"/>
                  <a:pt x="666" y="19"/>
                  <a:pt x="664" y="17"/>
                </a:cubicBezTo>
                <a:cubicBezTo>
                  <a:pt x="662" y="14"/>
                  <a:pt x="660" y="13"/>
                  <a:pt x="657" y="12"/>
                </a:cubicBezTo>
                <a:cubicBezTo>
                  <a:pt x="654" y="12"/>
                  <a:pt x="651" y="12"/>
                  <a:pt x="649" y="13"/>
                </a:cubicBezTo>
                <a:cubicBezTo>
                  <a:pt x="646" y="15"/>
                  <a:pt x="644" y="17"/>
                  <a:pt x="643" y="20"/>
                </a:cubicBezTo>
                <a:cubicBezTo>
                  <a:pt x="642" y="23"/>
                  <a:pt x="638" y="38"/>
                  <a:pt x="633" y="52"/>
                </a:cubicBezTo>
                <a:cubicBezTo>
                  <a:pt x="626" y="51"/>
                  <a:pt x="619" y="49"/>
                  <a:pt x="611" y="48"/>
                </a:cubicBezTo>
                <a:cubicBezTo>
                  <a:pt x="611" y="34"/>
                  <a:pt x="611" y="18"/>
                  <a:pt x="611" y="15"/>
                </a:cubicBezTo>
                <a:cubicBezTo>
                  <a:pt x="611" y="12"/>
                  <a:pt x="610" y="9"/>
                  <a:pt x="608" y="7"/>
                </a:cubicBezTo>
                <a:cubicBezTo>
                  <a:pt x="606" y="5"/>
                  <a:pt x="604" y="4"/>
                  <a:pt x="601" y="3"/>
                </a:cubicBezTo>
                <a:cubicBezTo>
                  <a:pt x="598" y="3"/>
                  <a:pt x="595" y="4"/>
                  <a:pt x="593" y="5"/>
                </a:cubicBezTo>
                <a:cubicBezTo>
                  <a:pt x="590" y="7"/>
                  <a:pt x="589" y="9"/>
                  <a:pt x="588" y="12"/>
                </a:cubicBezTo>
                <a:cubicBezTo>
                  <a:pt x="587" y="15"/>
                  <a:pt x="584" y="31"/>
                  <a:pt x="581" y="45"/>
                </a:cubicBezTo>
                <a:cubicBezTo>
                  <a:pt x="574" y="45"/>
                  <a:pt x="566" y="44"/>
                  <a:pt x="559" y="44"/>
                </a:cubicBezTo>
                <a:cubicBezTo>
                  <a:pt x="558" y="30"/>
                  <a:pt x="556" y="14"/>
                  <a:pt x="556" y="10"/>
                </a:cubicBezTo>
                <a:cubicBezTo>
                  <a:pt x="555" y="8"/>
                  <a:pt x="554" y="5"/>
                  <a:pt x="552" y="3"/>
                </a:cubicBezTo>
                <a:cubicBezTo>
                  <a:pt x="550" y="1"/>
                  <a:pt x="547" y="0"/>
                  <a:pt x="544" y="0"/>
                </a:cubicBezTo>
                <a:cubicBezTo>
                  <a:pt x="541" y="0"/>
                  <a:pt x="538" y="1"/>
                  <a:pt x="536" y="3"/>
                </a:cubicBezTo>
                <a:cubicBezTo>
                  <a:pt x="534" y="5"/>
                  <a:pt x="533" y="8"/>
                  <a:pt x="532" y="10"/>
                </a:cubicBezTo>
                <a:cubicBezTo>
                  <a:pt x="532" y="14"/>
                  <a:pt x="530" y="30"/>
                  <a:pt x="529" y="44"/>
                </a:cubicBezTo>
                <a:cubicBezTo>
                  <a:pt x="522" y="44"/>
                  <a:pt x="514" y="45"/>
                  <a:pt x="507" y="45"/>
                </a:cubicBezTo>
                <a:cubicBezTo>
                  <a:pt x="504" y="31"/>
                  <a:pt x="501" y="15"/>
                  <a:pt x="500" y="12"/>
                </a:cubicBezTo>
                <a:cubicBezTo>
                  <a:pt x="499" y="9"/>
                  <a:pt x="497" y="7"/>
                  <a:pt x="495" y="5"/>
                </a:cubicBezTo>
                <a:cubicBezTo>
                  <a:pt x="493" y="4"/>
                  <a:pt x="490" y="3"/>
                  <a:pt x="487" y="3"/>
                </a:cubicBezTo>
                <a:cubicBezTo>
                  <a:pt x="484" y="4"/>
                  <a:pt x="482" y="5"/>
                  <a:pt x="480" y="7"/>
                </a:cubicBezTo>
                <a:cubicBezTo>
                  <a:pt x="478" y="9"/>
                  <a:pt x="477" y="12"/>
                  <a:pt x="477" y="15"/>
                </a:cubicBezTo>
                <a:cubicBezTo>
                  <a:pt x="477" y="18"/>
                  <a:pt x="477" y="34"/>
                  <a:pt x="477" y="48"/>
                </a:cubicBezTo>
                <a:cubicBezTo>
                  <a:pt x="469" y="49"/>
                  <a:pt x="462" y="51"/>
                  <a:pt x="455" y="52"/>
                </a:cubicBezTo>
                <a:cubicBezTo>
                  <a:pt x="450" y="38"/>
                  <a:pt x="446" y="23"/>
                  <a:pt x="445" y="20"/>
                </a:cubicBezTo>
                <a:cubicBezTo>
                  <a:pt x="444" y="17"/>
                  <a:pt x="442" y="15"/>
                  <a:pt x="439" y="13"/>
                </a:cubicBezTo>
                <a:cubicBezTo>
                  <a:pt x="437" y="12"/>
                  <a:pt x="434" y="12"/>
                  <a:pt x="431" y="12"/>
                </a:cubicBezTo>
                <a:cubicBezTo>
                  <a:pt x="428" y="13"/>
                  <a:pt x="426" y="14"/>
                  <a:pt x="424" y="17"/>
                </a:cubicBezTo>
                <a:cubicBezTo>
                  <a:pt x="422" y="19"/>
                  <a:pt x="421" y="22"/>
                  <a:pt x="422" y="25"/>
                </a:cubicBezTo>
                <a:cubicBezTo>
                  <a:pt x="422" y="28"/>
                  <a:pt x="424" y="44"/>
                  <a:pt x="425" y="58"/>
                </a:cubicBezTo>
                <a:cubicBezTo>
                  <a:pt x="418" y="60"/>
                  <a:pt x="411" y="62"/>
                  <a:pt x="404" y="64"/>
                </a:cubicBezTo>
                <a:cubicBezTo>
                  <a:pt x="398" y="51"/>
                  <a:pt x="392" y="36"/>
                  <a:pt x="390" y="33"/>
                </a:cubicBezTo>
                <a:cubicBezTo>
                  <a:pt x="389" y="30"/>
                  <a:pt x="387" y="28"/>
                  <a:pt x="384" y="27"/>
                </a:cubicBezTo>
                <a:cubicBezTo>
                  <a:pt x="382" y="26"/>
                  <a:pt x="379" y="26"/>
                  <a:pt x="376" y="27"/>
                </a:cubicBezTo>
                <a:cubicBezTo>
                  <a:pt x="373" y="28"/>
                  <a:pt x="371" y="30"/>
                  <a:pt x="369" y="32"/>
                </a:cubicBezTo>
                <a:cubicBezTo>
                  <a:pt x="368" y="34"/>
                  <a:pt x="367" y="37"/>
                  <a:pt x="368" y="40"/>
                </a:cubicBezTo>
                <a:cubicBezTo>
                  <a:pt x="369" y="43"/>
                  <a:pt x="372" y="59"/>
                  <a:pt x="375" y="73"/>
                </a:cubicBezTo>
                <a:cubicBezTo>
                  <a:pt x="368" y="76"/>
                  <a:pt x="361" y="78"/>
                  <a:pt x="354" y="81"/>
                </a:cubicBezTo>
                <a:cubicBezTo>
                  <a:pt x="347" y="69"/>
                  <a:pt x="339" y="55"/>
                  <a:pt x="338" y="52"/>
                </a:cubicBezTo>
                <a:cubicBezTo>
                  <a:pt x="336" y="49"/>
                  <a:pt x="334" y="48"/>
                  <a:pt x="331" y="47"/>
                </a:cubicBezTo>
                <a:cubicBezTo>
                  <a:pt x="328" y="46"/>
                  <a:pt x="326" y="46"/>
                  <a:pt x="323" y="47"/>
                </a:cubicBezTo>
                <a:cubicBezTo>
                  <a:pt x="320" y="49"/>
                  <a:pt x="318" y="51"/>
                  <a:pt x="317" y="53"/>
                </a:cubicBezTo>
                <a:cubicBezTo>
                  <a:pt x="316" y="56"/>
                  <a:pt x="315" y="59"/>
                  <a:pt x="316" y="61"/>
                </a:cubicBezTo>
                <a:cubicBezTo>
                  <a:pt x="317" y="65"/>
                  <a:pt x="322" y="80"/>
                  <a:pt x="327" y="93"/>
                </a:cubicBezTo>
                <a:cubicBezTo>
                  <a:pt x="320" y="97"/>
                  <a:pt x="314" y="100"/>
                  <a:pt x="307" y="104"/>
                </a:cubicBezTo>
                <a:cubicBezTo>
                  <a:pt x="298" y="92"/>
                  <a:pt x="289" y="79"/>
                  <a:pt x="287" y="76"/>
                </a:cubicBezTo>
                <a:cubicBezTo>
                  <a:pt x="286" y="74"/>
                  <a:pt x="283" y="72"/>
                  <a:pt x="280" y="72"/>
                </a:cubicBezTo>
                <a:cubicBezTo>
                  <a:pt x="278" y="71"/>
                  <a:pt x="275" y="72"/>
                  <a:pt x="272" y="73"/>
                </a:cubicBezTo>
                <a:cubicBezTo>
                  <a:pt x="270" y="75"/>
                  <a:pt x="268" y="77"/>
                  <a:pt x="267" y="80"/>
                </a:cubicBezTo>
                <a:cubicBezTo>
                  <a:pt x="266" y="82"/>
                  <a:pt x="266" y="85"/>
                  <a:pt x="267" y="88"/>
                </a:cubicBezTo>
                <a:cubicBezTo>
                  <a:pt x="268" y="91"/>
                  <a:pt x="275" y="105"/>
                  <a:pt x="281" y="119"/>
                </a:cubicBezTo>
                <a:cubicBezTo>
                  <a:pt x="275" y="123"/>
                  <a:pt x="268" y="127"/>
                  <a:pt x="262" y="131"/>
                </a:cubicBezTo>
                <a:cubicBezTo>
                  <a:pt x="253" y="120"/>
                  <a:pt x="242" y="108"/>
                  <a:pt x="240" y="106"/>
                </a:cubicBezTo>
                <a:cubicBezTo>
                  <a:pt x="238" y="103"/>
                  <a:pt x="235" y="102"/>
                  <a:pt x="232" y="102"/>
                </a:cubicBezTo>
                <a:cubicBezTo>
                  <a:pt x="230" y="102"/>
                  <a:pt x="227" y="103"/>
                  <a:pt x="224" y="104"/>
                </a:cubicBezTo>
                <a:cubicBezTo>
                  <a:pt x="222" y="106"/>
                  <a:pt x="220" y="109"/>
                  <a:pt x="220" y="111"/>
                </a:cubicBezTo>
                <a:cubicBezTo>
                  <a:pt x="219" y="114"/>
                  <a:pt x="219" y="117"/>
                  <a:pt x="221" y="119"/>
                </a:cubicBezTo>
                <a:cubicBezTo>
                  <a:pt x="223" y="122"/>
                  <a:pt x="231" y="136"/>
                  <a:pt x="238" y="149"/>
                </a:cubicBezTo>
                <a:cubicBezTo>
                  <a:pt x="232" y="153"/>
                  <a:pt x="226" y="158"/>
                  <a:pt x="221" y="163"/>
                </a:cubicBezTo>
                <a:cubicBezTo>
                  <a:pt x="210" y="153"/>
                  <a:pt x="198" y="142"/>
                  <a:pt x="196" y="140"/>
                </a:cubicBezTo>
                <a:cubicBezTo>
                  <a:pt x="194" y="138"/>
                  <a:pt x="191" y="137"/>
                  <a:pt x="188" y="137"/>
                </a:cubicBezTo>
                <a:cubicBezTo>
                  <a:pt x="185" y="137"/>
                  <a:pt x="182" y="138"/>
                  <a:pt x="180" y="140"/>
                </a:cubicBezTo>
                <a:cubicBezTo>
                  <a:pt x="178" y="142"/>
                  <a:pt x="177" y="145"/>
                  <a:pt x="176" y="148"/>
                </a:cubicBezTo>
                <a:cubicBezTo>
                  <a:pt x="176" y="150"/>
                  <a:pt x="176" y="153"/>
                  <a:pt x="178" y="156"/>
                </a:cubicBezTo>
                <a:cubicBezTo>
                  <a:pt x="180" y="158"/>
                  <a:pt x="190" y="171"/>
                  <a:pt x="198" y="183"/>
                </a:cubicBezTo>
                <a:cubicBezTo>
                  <a:pt x="193" y="188"/>
                  <a:pt x="188" y="193"/>
                  <a:pt x="182" y="199"/>
                </a:cubicBezTo>
                <a:cubicBezTo>
                  <a:pt x="171" y="190"/>
                  <a:pt x="158" y="181"/>
                  <a:pt x="155" y="179"/>
                </a:cubicBezTo>
                <a:cubicBezTo>
                  <a:pt x="153" y="177"/>
                  <a:pt x="150" y="176"/>
                  <a:pt x="147" y="177"/>
                </a:cubicBezTo>
                <a:cubicBezTo>
                  <a:pt x="145" y="177"/>
                  <a:pt x="142" y="178"/>
                  <a:pt x="140" y="180"/>
                </a:cubicBezTo>
                <a:cubicBezTo>
                  <a:pt x="138" y="183"/>
                  <a:pt x="137" y="185"/>
                  <a:pt x="137" y="188"/>
                </a:cubicBezTo>
                <a:cubicBezTo>
                  <a:pt x="137" y="191"/>
                  <a:pt x="138" y="194"/>
                  <a:pt x="140" y="196"/>
                </a:cubicBezTo>
                <a:cubicBezTo>
                  <a:pt x="142" y="198"/>
                  <a:pt x="153" y="210"/>
                  <a:pt x="163" y="221"/>
                </a:cubicBezTo>
                <a:cubicBezTo>
                  <a:pt x="158" y="227"/>
                  <a:pt x="153" y="233"/>
                  <a:pt x="148" y="238"/>
                </a:cubicBezTo>
                <a:cubicBezTo>
                  <a:pt x="136" y="231"/>
                  <a:pt x="122" y="223"/>
                  <a:pt x="119" y="221"/>
                </a:cubicBezTo>
                <a:cubicBezTo>
                  <a:pt x="117" y="220"/>
                  <a:pt x="114" y="220"/>
                  <a:pt x="111" y="220"/>
                </a:cubicBezTo>
                <a:cubicBezTo>
                  <a:pt x="108" y="221"/>
                  <a:pt x="106" y="222"/>
                  <a:pt x="104" y="225"/>
                </a:cubicBezTo>
                <a:cubicBezTo>
                  <a:pt x="102" y="227"/>
                  <a:pt x="102" y="230"/>
                  <a:pt x="102" y="233"/>
                </a:cubicBezTo>
                <a:cubicBezTo>
                  <a:pt x="102" y="236"/>
                  <a:pt x="103" y="238"/>
                  <a:pt x="105" y="240"/>
                </a:cubicBezTo>
                <a:cubicBezTo>
                  <a:pt x="108" y="242"/>
                  <a:pt x="120" y="253"/>
                  <a:pt x="131" y="263"/>
                </a:cubicBezTo>
                <a:cubicBezTo>
                  <a:pt x="127" y="269"/>
                  <a:pt x="122" y="275"/>
                  <a:pt x="118" y="282"/>
                </a:cubicBezTo>
                <a:cubicBezTo>
                  <a:pt x="105" y="276"/>
                  <a:pt x="91" y="269"/>
                  <a:pt x="88" y="268"/>
                </a:cubicBezTo>
                <a:cubicBezTo>
                  <a:pt x="85" y="266"/>
                  <a:pt x="82" y="266"/>
                  <a:pt x="80" y="267"/>
                </a:cubicBezTo>
                <a:cubicBezTo>
                  <a:pt x="77" y="268"/>
                  <a:pt x="75" y="270"/>
                  <a:pt x="73" y="273"/>
                </a:cubicBezTo>
                <a:cubicBezTo>
                  <a:pt x="72" y="275"/>
                  <a:pt x="71" y="278"/>
                  <a:pt x="72" y="281"/>
                </a:cubicBezTo>
                <a:cubicBezTo>
                  <a:pt x="72" y="284"/>
                  <a:pt x="74" y="286"/>
                  <a:pt x="76" y="288"/>
                </a:cubicBezTo>
                <a:cubicBezTo>
                  <a:pt x="79" y="290"/>
                  <a:pt x="92" y="299"/>
                  <a:pt x="104" y="307"/>
                </a:cubicBezTo>
                <a:cubicBezTo>
                  <a:pt x="100" y="314"/>
                  <a:pt x="97" y="321"/>
                  <a:pt x="93" y="328"/>
                </a:cubicBezTo>
                <a:cubicBezTo>
                  <a:pt x="79" y="323"/>
                  <a:pt x="64" y="318"/>
                  <a:pt x="61" y="317"/>
                </a:cubicBezTo>
                <a:cubicBezTo>
                  <a:pt x="59" y="316"/>
                  <a:pt x="56" y="316"/>
                  <a:pt x="53" y="317"/>
                </a:cubicBezTo>
                <a:cubicBezTo>
                  <a:pt x="51" y="319"/>
                  <a:pt x="48" y="321"/>
                  <a:pt x="47" y="323"/>
                </a:cubicBezTo>
                <a:cubicBezTo>
                  <a:pt x="46" y="326"/>
                  <a:pt x="46" y="329"/>
                  <a:pt x="47" y="332"/>
                </a:cubicBezTo>
                <a:cubicBezTo>
                  <a:pt x="48" y="334"/>
                  <a:pt x="49" y="337"/>
                  <a:pt x="52" y="338"/>
                </a:cubicBezTo>
                <a:cubicBezTo>
                  <a:pt x="55" y="340"/>
                  <a:pt x="68" y="348"/>
                  <a:pt x="81" y="355"/>
                </a:cubicBezTo>
                <a:cubicBezTo>
                  <a:pt x="78" y="362"/>
                  <a:pt x="76" y="369"/>
                  <a:pt x="73" y="376"/>
                </a:cubicBezTo>
                <a:cubicBezTo>
                  <a:pt x="59" y="373"/>
                  <a:pt x="43" y="369"/>
                  <a:pt x="40" y="369"/>
                </a:cubicBezTo>
                <a:cubicBezTo>
                  <a:pt x="37" y="368"/>
                  <a:pt x="34" y="369"/>
                  <a:pt x="32" y="370"/>
                </a:cubicBezTo>
                <a:cubicBezTo>
                  <a:pt x="30" y="372"/>
                  <a:pt x="28" y="374"/>
                  <a:pt x="27" y="377"/>
                </a:cubicBezTo>
                <a:cubicBezTo>
                  <a:pt x="26" y="379"/>
                  <a:pt x="26" y="382"/>
                  <a:pt x="27" y="385"/>
                </a:cubicBezTo>
                <a:cubicBezTo>
                  <a:pt x="28" y="388"/>
                  <a:pt x="30" y="390"/>
                  <a:pt x="33" y="391"/>
                </a:cubicBezTo>
                <a:cubicBezTo>
                  <a:pt x="36" y="392"/>
                  <a:pt x="50" y="399"/>
                  <a:pt x="64" y="404"/>
                </a:cubicBezTo>
                <a:cubicBezTo>
                  <a:pt x="62" y="412"/>
                  <a:pt x="60" y="419"/>
                  <a:pt x="58" y="426"/>
                </a:cubicBezTo>
                <a:cubicBezTo>
                  <a:pt x="44" y="425"/>
                  <a:pt x="28" y="423"/>
                  <a:pt x="25" y="422"/>
                </a:cubicBezTo>
                <a:cubicBezTo>
                  <a:pt x="22" y="422"/>
                  <a:pt x="19" y="423"/>
                  <a:pt x="17" y="425"/>
                </a:cubicBezTo>
                <a:cubicBezTo>
                  <a:pt x="14" y="426"/>
                  <a:pt x="13" y="429"/>
                  <a:pt x="12" y="432"/>
                </a:cubicBezTo>
                <a:cubicBezTo>
                  <a:pt x="12" y="435"/>
                  <a:pt x="12" y="437"/>
                  <a:pt x="13" y="440"/>
                </a:cubicBezTo>
                <a:cubicBezTo>
                  <a:pt x="15" y="442"/>
                  <a:pt x="17" y="444"/>
                  <a:pt x="20" y="445"/>
                </a:cubicBezTo>
                <a:cubicBezTo>
                  <a:pt x="23" y="446"/>
                  <a:pt x="38" y="451"/>
                  <a:pt x="52" y="455"/>
                </a:cubicBezTo>
                <a:cubicBezTo>
                  <a:pt x="50" y="463"/>
                  <a:pt x="49" y="470"/>
                  <a:pt x="48" y="478"/>
                </a:cubicBezTo>
                <a:cubicBezTo>
                  <a:pt x="34" y="478"/>
                  <a:pt x="18" y="477"/>
                  <a:pt x="15" y="477"/>
                </a:cubicBezTo>
                <a:cubicBezTo>
                  <a:pt x="12" y="477"/>
                  <a:pt x="9" y="479"/>
                  <a:pt x="7" y="481"/>
                </a:cubicBezTo>
                <a:cubicBezTo>
                  <a:pt x="5" y="482"/>
                  <a:pt x="4" y="485"/>
                  <a:pt x="3" y="488"/>
                </a:cubicBezTo>
                <a:cubicBezTo>
                  <a:pt x="3" y="491"/>
                  <a:pt x="4" y="494"/>
                  <a:pt x="5" y="496"/>
                </a:cubicBezTo>
                <a:cubicBezTo>
                  <a:pt x="7" y="498"/>
                  <a:pt x="9" y="500"/>
                  <a:pt x="12" y="501"/>
                </a:cubicBezTo>
                <a:cubicBezTo>
                  <a:pt x="15" y="501"/>
                  <a:pt x="31" y="505"/>
                  <a:pt x="45" y="507"/>
                </a:cubicBezTo>
                <a:cubicBezTo>
                  <a:pt x="45" y="515"/>
                  <a:pt x="44" y="522"/>
                  <a:pt x="44" y="530"/>
                </a:cubicBezTo>
                <a:cubicBezTo>
                  <a:pt x="30" y="531"/>
                  <a:pt x="14" y="533"/>
                  <a:pt x="10" y="533"/>
                </a:cubicBezTo>
                <a:cubicBezTo>
                  <a:pt x="7" y="533"/>
                  <a:pt x="5" y="535"/>
                  <a:pt x="3" y="537"/>
                </a:cubicBezTo>
                <a:cubicBezTo>
                  <a:pt x="1" y="539"/>
                  <a:pt x="0" y="542"/>
                  <a:pt x="0" y="545"/>
                </a:cubicBezTo>
                <a:cubicBezTo>
                  <a:pt x="0" y="548"/>
                  <a:pt x="1" y="551"/>
                  <a:pt x="3" y="553"/>
                </a:cubicBezTo>
                <a:cubicBezTo>
                  <a:pt x="5" y="555"/>
                  <a:pt x="7" y="556"/>
                  <a:pt x="10" y="557"/>
                </a:cubicBezTo>
                <a:cubicBezTo>
                  <a:pt x="14" y="557"/>
                  <a:pt x="30" y="558"/>
                  <a:pt x="44" y="560"/>
                </a:cubicBezTo>
                <a:cubicBezTo>
                  <a:pt x="44" y="567"/>
                  <a:pt x="45" y="575"/>
                  <a:pt x="45" y="582"/>
                </a:cubicBezTo>
                <a:cubicBezTo>
                  <a:pt x="31" y="585"/>
                  <a:pt x="15" y="588"/>
                  <a:pt x="12" y="589"/>
                </a:cubicBezTo>
                <a:cubicBezTo>
                  <a:pt x="9" y="590"/>
                  <a:pt x="7" y="591"/>
                  <a:pt x="5" y="594"/>
                </a:cubicBezTo>
                <a:cubicBezTo>
                  <a:pt x="4" y="596"/>
                  <a:pt x="3" y="599"/>
                  <a:pt x="3" y="602"/>
                </a:cubicBezTo>
                <a:cubicBezTo>
                  <a:pt x="4" y="605"/>
                  <a:pt x="5" y="607"/>
                  <a:pt x="7" y="609"/>
                </a:cubicBezTo>
                <a:cubicBezTo>
                  <a:pt x="9" y="611"/>
                  <a:pt x="12" y="613"/>
                  <a:pt x="15" y="612"/>
                </a:cubicBezTo>
                <a:cubicBezTo>
                  <a:pt x="18" y="612"/>
                  <a:pt x="34" y="612"/>
                  <a:pt x="48" y="612"/>
                </a:cubicBezTo>
                <a:cubicBezTo>
                  <a:pt x="49" y="620"/>
                  <a:pt x="50" y="627"/>
                  <a:pt x="52" y="634"/>
                </a:cubicBezTo>
                <a:cubicBezTo>
                  <a:pt x="38" y="639"/>
                  <a:pt x="23" y="644"/>
                  <a:pt x="20" y="645"/>
                </a:cubicBezTo>
                <a:cubicBezTo>
                  <a:pt x="17" y="645"/>
                  <a:pt x="15" y="647"/>
                  <a:pt x="13" y="650"/>
                </a:cubicBezTo>
                <a:cubicBezTo>
                  <a:pt x="12" y="652"/>
                  <a:pt x="12" y="655"/>
                  <a:pt x="12" y="658"/>
                </a:cubicBezTo>
                <a:cubicBezTo>
                  <a:pt x="13" y="661"/>
                  <a:pt x="14" y="664"/>
                  <a:pt x="17" y="665"/>
                </a:cubicBezTo>
                <a:cubicBezTo>
                  <a:pt x="19" y="667"/>
                  <a:pt x="22" y="668"/>
                  <a:pt x="25" y="668"/>
                </a:cubicBezTo>
                <a:cubicBezTo>
                  <a:pt x="28" y="667"/>
                  <a:pt x="44" y="665"/>
                  <a:pt x="58" y="664"/>
                </a:cubicBezTo>
                <a:cubicBezTo>
                  <a:pt x="60" y="671"/>
                  <a:pt x="62" y="678"/>
                  <a:pt x="64" y="686"/>
                </a:cubicBezTo>
                <a:cubicBezTo>
                  <a:pt x="50" y="691"/>
                  <a:pt x="36" y="698"/>
                  <a:pt x="33" y="699"/>
                </a:cubicBezTo>
                <a:cubicBezTo>
                  <a:pt x="30" y="700"/>
                  <a:pt x="28" y="702"/>
                  <a:pt x="27" y="705"/>
                </a:cubicBezTo>
                <a:cubicBezTo>
                  <a:pt x="26" y="708"/>
                  <a:pt x="26" y="710"/>
                  <a:pt x="27" y="713"/>
                </a:cubicBezTo>
                <a:cubicBezTo>
                  <a:pt x="28" y="716"/>
                  <a:pt x="30" y="718"/>
                  <a:pt x="32" y="720"/>
                </a:cubicBezTo>
                <a:cubicBezTo>
                  <a:pt x="34" y="721"/>
                  <a:pt x="37" y="722"/>
                  <a:pt x="40" y="721"/>
                </a:cubicBezTo>
                <a:cubicBezTo>
                  <a:pt x="43" y="721"/>
                  <a:pt x="59" y="717"/>
                  <a:pt x="73" y="714"/>
                </a:cubicBezTo>
                <a:cubicBezTo>
                  <a:pt x="76" y="721"/>
                  <a:pt x="78" y="728"/>
                  <a:pt x="81" y="735"/>
                </a:cubicBezTo>
                <a:cubicBezTo>
                  <a:pt x="68" y="742"/>
                  <a:pt x="55" y="750"/>
                  <a:pt x="52" y="752"/>
                </a:cubicBezTo>
                <a:cubicBezTo>
                  <a:pt x="49" y="753"/>
                  <a:pt x="48" y="755"/>
                  <a:pt x="47" y="758"/>
                </a:cubicBezTo>
                <a:cubicBezTo>
                  <a:pt x="46" y="761"/>
                  <a:pt x="46" y="764"/>
                  <a:pt x="47" y="766"/>
                </a:cubicBezTo>
                <a:cubicBezTo>
                  <a:pt x="48" y="769"/>
                  <a:pt x="51" y="771"/>
                  <a:pt x="53" y="772"/>
                </a:cubicBezTo>
                <a:cubicBezTo>
                  <a:pt x="56" y="774"/>
                  <a:pt x="59" y="774"/>
                  <a:pt x="61" y="773"/>
                </a:cubicBezTo>
                <a:cubicBezTo>
                  <a:pt x="64" y="772"/>
                  <a:pt x="79" y="767"/>
                  <a:pt x="93" y="762"/>
                </a:cubicBezTo>
                <a:cubicBezTo>
                  <a:pt x="97" y="769"/>
                  <a:pt x="100" y="776"/>
                  <a:pt x="104" y="782"/>
                </a:cubicBezTo>
                <a:cubicBezTo>
                  <a:pt x="92" y="791"/>
                  <a:pt x="79" y="800"/>
                  <a:pt x="76" y="802"/>
                </a:cubicBezTo>
                <a:cubicBezTo>
                  <a:pt x="74" y="804"/>
                  <a:pt x="72" y="806"/>
                  <a:pt x="72" y="809"/>
                </a:cubicBezTo>
                <a:cubicBezTo>
                  <a:pt x="71" y="812"/>
                  <a:pt x="72" y="815"/>
                  <a:pt x="73" y="817"/>
                </a:cubicBezTo>
                <a:cubicBezTo>
                  <a:pt x="75" y="820"/>
                  <a:pt x="77" y="822"/>
                  <a:pt x="80" y="823"/>
                </a:cubicBezTo>
                <a:cubicBezTo>
                  <a:pt x="82" y="824"/>
                  <a:pt x="85" y="824"/>
                  <a:pt x="88" y="822"/>
                </a:cubicBezTo>
                <a:cubicBezTo>
                  <a:pt x="91" y="821"/>
                  <a:pt x="105" y="814"/>
                  <a:pt x="118" y="808"/>
                </a:cubicBezTo>
                <a:cubicBezTo>
                  <a:pt x="122" y="815"/>
                  <a:pt x="127" y="821"/>
                  <a:pt x="131" y="827"/>
                </a:cubicBezTo>
                <a:cubicBezTo>
                  <a:pt x="120" y="837"/>
                  <a:pt x="108" y="847"/>
                  <a:pt x="105" y="850"/>
                </a:cubicBezTo>
                <a:cubicBezTo>
                  <a:pt x="103" y="852"/>
                  <a:pt x="102" y="854"/>
                  <a:pt x="102" y="857"/>
                </a:cubicBezTo>
                <a:cubicBezTo>
                  <a:pt x="102" y="860"/>
                  <a:pt x="102" y="863"/>
                  <a:pt x="104" y="865"/>
                </a:cubicBezTo>
                <a:cubicBezTo>
                  <a:pt x="106" y="867"/>
                  <a:pt x="108" y="869"/>
                  <a:pt x="111" y="870"/>
                </a:cubicBezTo>
                <a:cubicBezTo>
                  <a:pt x="114" y="870"/>
                  <a:pt x="117" y="870"/>
                  <a:pt x="119" y="869"/>
                </a:cubicBezTo>
                <a:cubicBezTo>
                  <a:pt x="122" y="867"/>
                  <a:pt x="136" y="859"/>
                  <a:pt x="148" y="851"/>
                </a:cubicBezTo>
                <a:cubicBezTo>
                  <a:pt x="153" y="857"/>
                  <a:pt x="158" y="863"/>
                  <a:pt x="163" y="869"/>
                </a:cubicBezTo>
                <a:cubicBezTo>
                  <a:pt x="153" y="880"/>
                  <a:pt x="142" y="891"/>
                  <a:pt x="140" y="894"/>
                </a:cubicBezTo>
                <a:cubicBezTo>
                  <a:pt x="138" y="896"/>
                  <a:pt x="137" y="899"/>
                  <a:pt x="137" y="902"/>
                </a:cubicBezTo>
                <a:cubicBezTo>
                  <a:pt x="137" y="904"/>
                  <a:pt x="138" y="907"/>
                  <a:pt x="140" y="909"/>
                </a:cubicBezTo>
                <a:cubicBezTo>
                  <a:pt x="142" y="912"/>
                  <a:pt x="145" y="913"/>
                  <a:pt x="147" y="913"/>
                </a:cubicBezTo>
                <a:cubicBezTo>
                  <a:pt x="150" y="914"/>
                  <a:pt x="153" y="913"/>
                  <a:pt x="155" y="911"/>
                </a:cubicBezTo>
                <a:cubicBezTo>
                  <a:pt x="158" y="909"/>
                  <a:pt x="171" y="900"/>
                  <a:pt x="182" y="891"/>
                </a:cubicBezTo>
                <a:cubicBezTo>
                  <a:pt x="188" y="897"/>
                  <a:pt x="193" y="902"/>
                  <a:pt x="198" y="907"/>
                </a:cubicBezTo>
                <a:cubicBezTo>
                  <a:pt x="190" y="919"/>
                  <a:pt x="180" y="932"/>
                  <a:pt x="178" y="934"/>
                </a:cubicBezTo>
                <a:cubicBezTo>
                  <a:pt x="176" y="937"/>
                  <a:pt x="176" y="940"/>
                  <a:pt x="176" y="942"/>
                </a:cubicBezTo>
                <a:cubicBezTo>
                  <a:pt x="177" y="945"/>
                  <a:pt x="178" y="948"/>
                  <a:pt x="180" y="950"/>
                </a:cubicBezTo>
                <a:cubicBezTo>
                  <a:pt x="182" y="952"/>
                  <a:pt x="185" y="953"/>
                  <a:pt x="188" y="953"/>
                </a:cubicBezTo>
                <a:cubicBezTo>
                  <a:pt x="191" y="953"/>
                  <a:pt x="194" y="952"/>
                  <a:pt x="196" y="950"/>
                </a:cubicBezTo>
                <a:cubicBezTo>
                  <a:pt x="198" y="948"/>
                  <a:pt x="210" y="937"/>
                  <a:pt x="221" y="927"/>
                </a:cubicBezTo>
                <a:cubicBezTo>
                  <a:pt x="226" y="932"/>
                  <a:pt x="232" y="937"/>
                  <a:pt x="238" y="941"/>
                </a:cubicBezTo>
                <a:cubicBezTo>
                  <a:pt x="231" y="954"/>
                  <a:pt x="223" y="968"/>
                  <a:pt x="221" y="970"/>
                </a:cubicBezTo>
                <a:cubicBezTo>
                  <a:pt x="219" y="973"/>
                  <a:pt x="219" y="976"/>
                  <a:pt x="220" y="979"/>
                </a:cubicBezTo>
                <a:cubicBezTo>
                  <a:pt x="220" y="981"/>
                  <a:pt x="222" y="984"/>
                  <a:pt x="224" y="986"/>
                </a:cubicBezTo>
                <a:cubicBezTo>
                  <a:pt x="227" y="987"/>
                  <a:pt x="230" y="988"/>
                  <a:pt x="232" y="988"/>
                </a:cubicBezTo>
                <a:cubicBezTo>
                  <a:pt x="235" y="988"/>
                  <a:pt x="238" y="986"/>
                  <a:pt x="240" y="984"/>
                </a:cubicBezTo>
                <a:cubicBezTo>
                  <a:pt x="242" y="982"/>
                  <a:pt x="253" y="970"/>
                  <a:pt x="262" y="959"/>
                </a:cubicBezTo>
                <a:cubicBezTo>
                  <a:pt x="268" y="963"/>
                  <a:pt x="275" y="967"/>
                  <a:pt x="281" y="971"/>
                </a:cubicBezTo>
                <a:cubicBezTo>
                  <a:pt x="275" y="984"/>
                  <a:pt x="268" y="999"/>
                  <a:pt x="267" y="1002"/>
                </a:cubicBezTo>
                <a:cubicBezTo>
                  <a:pt x="266" y="1005"/>
                  <a:pt x="266" y="1008"/>
                  <a:pt x="267" y="1010"/>
                </a:cubicBezTo>
                <a:cubicBezTo>
                  <a:pt x="268" y="1013"/>
                  <a:pt x="270" y="1015"/>
                  <a:pt x="272" y="1017"/>
                </a:cubicBezTo>
                <a:cubicBezTo>
                  <a:pt x="275" y="1018"/>
                  <a:pt x="278" y="1019"/>
                  <a:pt x="280" y="1018"/>
                </a:cubicBezTo>
                <a:cubicBezTo>
                  <a:pt x="283" y="1018"/>
                  <a:pt x="286" y="1016"/>
                  <a:pt x="287" y="1014"/>
                </a:cubicBezTo>
                <a:cubicBezTo>
                  <a:pt x="289" y="1011"/>
                  <a:pt x="298" y="998"/>
                  <a:pt x="307" y="986"/>
                </a:cubicBezTo>
                <a:cubicBezTo>
                  <a:pt x="314" y="990"/>
                  <a:pt x="320" y="993"/>
                  <a:pt x="327" y="996"/>
                </a:cubicBezTo>
                <a:cubicBezTo>
                  <a:pt x="322" y="1010"/>
                  <a:pt x="317" y="1025"/>
                  <a:pt x="316" y="1028"/>
                </a:cubicBezTo>
                <a:cubicBezTo>
                  <a:pt x="315" y="1031"/>
                  <a:pt x="316" y="1034"/>
                  <a:pt x="317" y="1037"/>
                </a:cubicBezTo>
                <a:cubicBezTo>
                  <a:pt x="318" y="1039"/>
                  <a:pt x="320" y="1041"/>
                  <a:pt x="323" y="1042"/>
                </a:cubicBezTo>
                <a:cubicBezTo>
                  <a:pt x="326" y="1044"/>
                  <a:pt x="328" y="1044"/>
                  <a:pt x="331" y="1043"/>
                </a:cubicBezTo>
                <a:cubicBezTo>
                  <a:pt x="334" y="1042"/>
                  <a:pt x="336" y="1041"/>
                  <a:pt x="338" y="1038"/>
                </a:cubicBezTo>
                <a:cubicBezTo>
                  <a:pt x="339" y="1035"/>
                  <a:pt x="347" y="1021"/>
                  <a:pt x="354" y="1009"/>
                </a:cubicBezTo>
                <a:cubicBezTo>
                  <a:pt x="361" y="1011"/>
                  <a:pt x="368" y="1014"/>
                  <a:pt x="375" y="1017"/>
                </a:cubicBezTo>
                <a:cubicBezTo>
                  <a:pt x="372" y="1031"/>
                  <a:pt x="369" y="1046"/>
                  <a:pt x="368" y="1050"/>
                </a:cubicBezTo>
                <a:cubicBezTo>
                  <a:pt x="367" y="1052"/>
                  <a:pt x="368" y="1055"/>
                  <a:pt x="369" y="1058"/>
                </a:cubicBezTo>
                <a:cubicBezTo>
                  <a:pt x="371" y="1060"/>
                  <a:pt x="373" y="1062"/>
                  <a:pt x="376" y="1063"/>
                </a:cubicBezTo>
                <a:cubicBezTo>
                  <a:pt x="379" y="1064"/>
                  <a:pt x="382" y="1064"/>
                  <a:pt x="384" y="1063"/>
                </a:cubicBezTo>
                <a:cubicBezTo>
                  <a:pt x="387" y="1062"/>
                  <a:pt x="389" y="1060"/>
                  <a:pt x="390" y="1057"/>
                </a:cubicBezTo>
                <a:cubicBezTo>
                  <a:pt x="392" y="1054"/>
                  <a:pt x="398" y="1039"/>
                  <a:pt x="404" y="1026"/>
                </a:cubicBezTo>
                <a:cubicBezTo>
                  <a:pt x="411" y="1028"/>
                  <a:pt x="418" y="1030"/>
                  <a:pt x="425" y="1032"/>
                </a:cubicBezTo>
                <a:cubicBezTo>
                  <a:pt x="424" y="1046"/>
                  <a:pt x="422" y="1062"/>
                  <a:pt x="422" y="1065"/>
                </a:cubicBezTo>
                <a:cubicBezTo>
                  <a:pt x="421" y="1068"/>
                  <a:pt x="422" y="1071"/>
                  <a:pt x="424" y="1073"/>
                </a:cubicBezTo>
                <a:cubicBezTo>
                  <a:pt x="426" y="1075"/>
                  <a:pt x="428" y="1077"/>
                  <a:pt x="431" y="1078"/>
                </a:cubicBezTo>
                <a:cubicBezTo>
                  <a:pt x="434" y="1078"/>
                  <a:pt x="437" y="1078"/>
                  <a:pt x="439" y="1076"/>
                </a:cubicBezTo>
                <a:cubicBezTo>
                  <a:pt x="442" y="1075"/>
                  <a:pt x="444" y="1073"/>
                  <a:pt x="445" y="1070"/>
                </a:cubicBezTo>
                <a:cubicBezTo>
                  <a:pt x="446" y="1067"/>
                  <a:pt x="450" y="1052"/>
                  <a:pt x="455" y="1038"/>
                </a:cubicBezTo>
                <a:cubicBezTo>
                  <a:pt x="462" y="1039"/>
                  <a:pt x="469" y="1040"/>
                  <a:pt x="477" y="1041"/>
                </a:cubicBezTo>
                <a:cubicBezTo>
                  <a:pt x="477" y="1056"/>
                  <a:pt x="477" y="1072"/>
                  <a:pt x="477" y="1075"/>
                </a:cubicBezTo>
                <a:cubicBezTo>
                  <a:pt x="477" y="1078"/>
                  <a:pt x="478" y="1081"/>
                  <a:pt x="480" y="1083"/>
                </a:cubicBezTo>
                <a:cubicBezTo>
                  <a:pt x="482" y="1085"/>
                  <a:pt x="484" y="1086"/>
                  <a:pt x="487" y="1087"/>
                </a:cubicBezTo>
                <a:cubicBezTo>
                  <a:pt x="490" y="1087"/>
                  <a:pt x="493" y="1086"/>
                  <a:pt x="495" y="1085"/>
                </a:cubicBezTo>
                <a:cubicBezTo>
                  <a:pt x="497" y="1083"/>
                  <a:pt x="499" y="1081"/>
                  <a:pt x="500" y="1078"/>
                </a:cubicBezTo>
                <a:cubicBezTo>
                  <a:pt x="501" y="1074"/>
                  <a:pt x="504" y="1059"/>
                  <a:pt x="507" y="1045"/>
                </a:cubicBezTo>
                <a:cubicBezTo>
                  <a:pt x="514" y="1045"/>
                  <a:pt x="522" y="1045"/>
                  <a:pt x="529" y="1046"/>
                </a:cubicBezTo>
                <a:cubicBezTo>
                  <a:pt x="530" y="1060"/>
                  <a:pt x="532" y="1076"/>
                  <a:pt x="532" y="1079"/>
                </a:cubicBezTo>
                <a:cubicBezTo>
                  <a:pt x="533" y="1082"/>
                  <a:pt x="534" y="1085"/>
                  <a:pt x="536" y="1087"/>
                </a:cubicBezTo>
                <a:cubicBezTo>
                  <a:pt x="538" y="1089"/>
                  <a:pt x="541" y="1090"/>
                  <a:pt x="544" y="1090"/>
                </a:cubicBezTo>
                <a:cubicBezTo>
                  <a:pt x="547" y="1090"/>
                  <a:pt x="550" y="1088"/>
                  <a:pt x="552" y="1087"/>
                </a:cubicBezTo>
                <a:cubicBezTo>
                  <a:pt x="554" y="1085"/>
                  <a:pt x="555" y="1082"/>
                  <a:pt x="556" y="1079"/>
                </a:cubicBezTo>
                <a:cubicBezTo>
                  <a:pt x="556" y="1076"/>
                  <a:pt x="558" y="1060"/>
                  <a:pt x="559" y="1046"/>
                </a:cubicBezTo>
                <a:cubicBezTo>
                  <a:pt x="566" y="1045"/>
                  <a:pt x="574" y="1045"/>
                  <a:pt x="581" y="1045"/>
                </a:cubicBezTo>
                <a:cubicBezTo>
                  <a:pt x="584" y="1059"/>
                  <a:pt x="587" y="1074"/>
                  <a:pt x="588" y="1078"/>
                </a:cubicBezTo>
                <a:cubicBezTo>
                  <a:pt x="589" y="1081"/>
                  <a:pt x="590" y="1083"/>
                  <a:pt x="593" y="1085"/>
                </a:cubicBezTo>
                <a:cubicBezTo>
                  <a:pt x="595" y="1086"/>
                  <a:pt x="598" y="1087"/>
                  <a:pt x="601" y="1087"/>
                </a:cubicBezTo>
                <a:cubicBezTo>
                  <a:pt x="604" y="1086"/>
                  <a:pt x="606" y="1085"/>
                  <a:pt x="608" y="1083"/>
                </a:cubicBezTo>
                <a:cubicBezTo>
                  <a:pt x="610" y="1081"/>
                  <a:pt x="611" y="1078"/>
                  <a:pt x="611" y="1075"/>
                </a:cubicBezTo>
                <a:cubicBezTo>
                  <a:pt x="611" y="1072"/>
                  <a:pt x="611" y="1056"/>
                  <a:pt x="611" y="1041"/>
                </a:cubicBezTo>
                <a:cubicBezTo>
                  <a:pt x="619" y="1040"/>
                  <a:pt x="626" y="1039"/>
                  <a:pt x="633" y="1038"/>
                </a:cubicBezTo>
                <a:cubicBezTo>
                  <a:pt x="638" y="1052"/>
                  <a:pt x="642" y="1067"/>
                  <a:pt x="643" y="1070"/>
                </a:cubicBezTo>
                <a:cubicBezTo>
                  <a:pt x="644" y="1073"/>
                  <a:pt x="646" y="1075"/>
                  <a:pt x="649" y="1076"/>
                </a:cubicBezTo>
                <a:cubicBezTo>
                  <a:pt x="651" y="1078"/>
                  <a:pt x="654" y="1078"/>
                  <a:pt x="657" y="1078"/>
                </a:cubicBezTo>
                <a:cubicBezTo>
                  <a:pt x="660" y="1077"/>
                  <a:pt x="662" y="1075"/>
                  <a:pt x="664" y="1073"/>
                </a:cubicBezTo>
                <a:cubicBezTo>
                  <a:pt x="666" y="1071"/>
                  <a:pt x="667" y="1068"/>
                  <a:pt x="666" y="1065"/>
                </a:cubicBezTo>
                <a:cubicBezTo>
                  <a:pt x="666" y="1062"/>
                  <a:pt x="664" y="1046"/>
                  <a:pt x="663" y="1032"/>
                </a:cubicBezTo>
                <a:cubicBezTo>
                  <a:pt x="670" y="1030"/>
                  <a:pt x="677" y="1028"/>
                  <a:pt x="684" y="1026"/>
                </a:cubicBezTo>
                <a:cubicBezTo>
                  <a:pt x="690" y="1039"/>
                  <a:pt x="696" y="1054"/>
                  <a:pt x="698" y="1057"/>
                </a:cubicBezTo>
                <a:cubicBezTo>
                  <a:pt x="699" y="1060"/>
                  <a:pt x="701" y="1062"/>
                  <a:pt x="704" y="1063"/>
                </a:cubicBezTo>
                <a:cubicBezTo>
                  <a:pt x="706" y="1064"/>
                  <a:pt x="709" y="1064"/>
                  <a:pt x="712" y="1063"/>
                </a:cubicBezTo>
                <a:cubicBezTo>
                  <a:pt x="715" y="1062"/>
                  <a:pt x="717" y="1060"/>
                  <a:pt x="719" y="1058"/>
                </a:cubicBezTo>
                <a:cubicBezTo>
                  <a:pt x="720" y="1055"/>
                  <a:pt x="721" y="1052"/>
                  <a:pt x="720" y="1050"/>
                </a:cubicBezTo>
                <a:cubicBezTo>
                  <a:pt x="719" y="1046"/>
                  <a:pt x="716" y="1031"/>
                  <a:pt x="713" y="1017"/>
                </a:cubicBezTo>
                <a:cubicBezTo>
                  <a:pt x="720" y="1014"/>
                  <a:pt x="727" y="1011"/>
                  <a:pt x="734" y="1009"/>
                </a:cubicBezTo>
                <a:cubicBezTo>
                  <a:pt x="741" y="1021"/>
                  <a:pt x="749" y="1035"/>
                  <a:pt x="750" y="1038"/>
                </a:cubicBezTo>
                <a:cubicBezTo>
                  <a:pt x="752" y="1041"/>
                  <a:pt x="754" y="1042"/>
                  <a:pt x="757" y="1043"/>
                </a:cubicBezTo>
                <a:cubicBezTo>
                  <a:pt x="760" y="1044"/>
                  <a:pt x="762" y="1044"/>
                  <a:pt x="765" y="1042"/>
                </a:cubicBezTo>
                <a:cubicBezTo>
                  <a:pt x="768" y="1041"/>
                  <a:pt x="770" y="1039"/>
                  <a:pt x="771" y="1037"/>
                </a:cubicBezTo>
                <a:cubicBezTo>
                  <a:pt x="772" y="1034"/>
                  <a:pt x="773" y="1031"/>
                  <a:pt x="772" y="1028"/>
                </a:cubicBezTo>
                <a:cubicBezTo>
                  <a:pt x="771" y="1025"/>
                  <a:pt x="766" y="1010"/>
                  <a:pt x="761" y="996"/>
                </a:cubicBezTo>
                <a:cubicBezTo>
                  <a:pt x="768" y="993"/>
                  <a:pt x="774" y="990"/>
                  <a:pt x="781" y="986"/>
                </a:cubicBezTo>
                <a:cubicBezTo>
                  <a:pt x="790" y="998"/>
                  <a:pt x="799" y="1011"/>
                  <a:pt x="801" y="1014"/>
                </a:cubicBezTo>
                <a:cubicBezTo>
                  <a:pt x="802" y="1016"/>
                  <a:pt x="805" y="1018"/>
                  <a:pt x="808" y="1018"/>
                </a:cubicBezTo>
                <a:cubicBezTo>
                  <a:pt x="810" y="1019"/>
                  <a:pt x="813" y="1018"/>
                  <a:pt x="816" y="1017"/>
                </a:cubicBezTo>
                <a:cubicBezTo>
                  <a:pt x="818" y="1015"/>
                  <a:pt x="820" y="1013"/>
                  <a:pt x="821" y="1010"/>
                </a:cubicBezTo>
                <a:cubicBezTo>
                  <a:pt x="822" y="1008"/>
                  <a:pt x="822" y="1005"/>
                  <a:pt x="821" y="1002"/>
                </a:cubicBezTo>
                <a:cubicBezTo>
                  <a:pt x="820" y="999"/>
                  <a:pt x="813" y="984"/>
                  <a:pt x="807" y="971"/>
                </a:cubicBezTo>
                <a:cubicBezTo>
                  <a:pt x="813" y="967"/>
                  <a:pt x="820" y="963"/>
                  <a:pt x="826" y="959"/>
                </a:cubicBezTo>
                <a:cubicBezTo>
                  <a:pt x="835" y="970"/>
                  <a:pt x="846" y="982"/>
                  <a:pt x="848" y="984"/>
                </a:cubicBezTo>
                <a:cubicBezTo>
                  <a:pt x="850" y="986"/>
                  <a:pt x="853" y="988"/>
                  <a:pt x="856" y="988"/>
                </a:cubicBezTo>
                <a:cubicBezTo>
                  <a:pt x="858" y="988"/>
                  <a:pt x="861" y="987"/>
                  <a:pt x="864" y="986"/>
                </a:cubicBezTo>
                <a:cubicBezTo>
                  <a:pt x="866" y="984"/>
                  <a:pt x="868" y="981"/>
                  <a:pt x="868" y="979"/>
                </a:cubicBezTo>
                <a:cubicBezTo>
                  <a:pt x="869" y="976"/>
                  <a:pt x="869" y="973"/>
                  <a:pt x="867" y="970"/>
                </a:cubicBezTo>
                <a:cubicBezTo>
                  <a:pt x="865" y="968"/>
                  <a:pt x="857" y="954"/>
                  <a:pt x="850" y="941"/>
                </a:cubicBezTo>
                <a:cubicBezTo>
                  <a:pt x="856" y="937"/>
                  <a:pt x="862" y="932"/>
                  <a:pt x="867" y="927"/>
                </a:cubicBezTo>
                <a:cubicBezTo>
                  <a:pt x="878" y="937"/>
                  <a:pt x="890" y="948"/>
                  <a:pt x="892" y="950"/>
                </a:cubicBezTo>
                <a:cubicBezTo>
                  <a:pt x="894" y="952"/>
                  <a:pt x="897" y="953"/>
                  <a:pt x="900" y="953"/>
                </a:cubicBezTo>
                <a:cubicBezTo>
                  <a:pt x="903" y="953"/>
                  <a:pt x="906" y="952"/>
                  <a:pt x="908" y="950"/>
                </a:cubicBezTo>
                <a:cubicBezTo>
                  <a:pt x="910" y="948"/>
                  <a:pt x="911" y="945"/>
                  <a:pt x="912" y="942"/>
                </a:cubicBezTo>
                <a:cubicBezTo>
                  <a:pt x="912" y="940"/>
                  <a:pt x="911" y="937"/>
                  <a:pt x="910" y="934"/>
                </a:cubicBezTo>
                <a:cubicBezTo>
                  <a:pt x="908" y="932"/>
                  <a:pt x="898" y="919"/>
                  <a:pt x="890" y="907"/>
                </a:cubicBezTo>
                <a:cubicBezTo>
                  <a:pt x="895" y="902"/>
                  <a:pt x="900" y="897"/>
                  <a:pt x="905" y="891"/>
                </a:cubicBezTo>
                <a:cubicBezTo>
                  <a:pt x="917" y="900"/>
                  <a:pt x="930" y="909"/>
                  <a:pt x="933" y="911"/>
                </a:cubicBezTo>
                <a:cubicBezTo>
                  <a:pt x="935" y="913"/>
                  <a:pt x="938" y="914"/>
                  <a:pt x="941" y="913"/>
                </a:cubicBezTo>
                <a:cubicBezTo>
                  <a:pt x="943" y="913"/>
                  <a:pt x="946" y="912"/>
                  <a:pt x="948" y="909"/>
                </a:cubicBezTo>
                <a:cubicBezTo>
                  <a:pt x="950" y="907"/>
                  <a:pt x="951" y="904"/>
                  <a:pt x="951" y="902"/>
                </a:cubicBezTo>
                <a:cubicBezTo>
                  <a:pt x="951" y="899"/>
                  <a:pt x="950" y="896"/>
                  <a:pt x="948" y="894"/>
                </a:cubicBezTo>
                <a:cubicBezTo>
                  <a:pt x="946" y="891"/>
                  <a:pt x="935" y="880"/>
                  <a:pt x="925" y="869"/>
                </a:cubicBezTo>
                <a:cubicBezTo>
                  <a:pt x="930" y="863"/>
                  <a:pt x="935" y="857"/>
                  <a:pt x="940" y="851"/>
                </a:cubicBezTo>
                <a:cubicBezTo>
                  <a:pt x="952" y="859"/>
                  <a:pt x="966" y="867"/>
                  <a:pt x="969" y="869"/>
                </a:cubicBezTo>
                <a:cubicBezTo>
                  <a:pt x="971" y="870"/>
                  <a:pt x="974" y="870"/>
                  <a:pt x="977" y="870"/>
                </a:cubicBezTo>
                <a:cubicBezTo>
                  <a:pt x="980" y="869"/>
                  <a:pt x="982" y="867"/>
                  <a:pt x="984" y="865"/>
                </a:cubicBezTo>
                <a:cubicBezTo>
                  <a:pt x="986" y="863"/>
                  <a:pt x="986" y="860"/>
                  <a:pt x="986" y="857"/>
                </a:cubicBezTo>
                <a:cubicBezTo>
                  <a:pt x="986" y="854"/>
                  <a:pt x="985" y="852"/>
                  <a:pt x="983" y="850"/>
                </a:cubicBezTo>
                <a:cubicBezTo>
                  <a:pt x="980" y="847"/>
                  <a:pt x="968" y="837"/>
                  <a:pt x="957" y="827"/>
                </a:cubicBezTo>
                <a:cubicBezTo>
                  <a:pt x="961" y="821"/>
                  <a:pt x="966" y="815"/>
                  <a:pt x="969" y="808"/>
                </a:cubicBezTo>
                <a:cubicBezTo>
                  <a:pt x="983" y="814"/>
                  <a:pt x="997" y="821"/>
                  <a:pt x="1000" y="822"/>
                </a:cubicBezTo>
                <a:cubicBezTo>
                  <a:pt x="1003" y="824"/>
                  <a:pt x="1006" y="824"/>
                  <a:pt x="1008" y="823"/>
                </a:cubicBezTo>
                <a:cubicBezTo>
                  <a:pt x="1011" y="822"/>
                  <a:pt x="1013" y="820"/>
                  <a:pt x="1015" y="817"/>
                </a:cubicBezTo>
                <a:cubicBezTo>
                  <a:pt x="1016" y="815"/>
                  <a:pt x="1017" y="812"/>
                  <a:pt x="1016" y="809"/>
                </a:cubicBezTo>
                <a:cubicBezTo>
                  <a:pt x="1016" y="806"/>
                  <a:pt x="1014" y="804"/>
                  <a:pt x="1012" y="802"/>
                </a:cubicBezTo>
                <a:cubicBezTo>
                  <a:pt x="1009" y="800"/>
                  <a:pt x="996" y="791"/>
                  <a:pt x="984" y="782"/>
                </a:cubicBezTo>
                <a:cubicBezTo>
                  <a:pt x="988" y="776"/>
                  <a:pt x="991" y="769"/>
                  <a:pt x="995" y="762"/>
                </a:cubicBezTo>
                <a:cubicBezTo>
                  <a:pt x="1009" y="767"/>
                  <a:pt x="1024" y="772"/>
                  <a:pt x="1027" y="773"/>
                </a:cubicBezTo>
                <a:cubicBezTo>
                  <a:pt x="1029" y="774"/>
                  <a:pt x="1032" y="774"/>
                  <a:pt x="1035" y="772"/>
                </a:cubicBezTo>
                <a:cubicBezTo>
                  <a:pt x="1037" y="771"/>
                  <a:pt x="1039" y="769"/>
                  <a:pt x="1041" y="766"/>
                </a:cubicBezTo>
                <a:cubicBezTo>
                  <a:pt x="1042" y="764"/>
                  <a:pt x="1042" y="761"/>
                  <a:pt x="1041" y="758"/>
                </a:cubicBezTo>
                <a:cubicBezTo>
                  <a:pt x="1040" y="755"/>
                  <a:pt x="1039" y="753"/>
                  <a:pt x="1036" y="752"/>
                </a:cubicBezTo>
                <a:cubicBezTo>
                  <a:pt x="1033" y="750"/>
                  <a:pt x="1020" y="742"/>
                  <a:pt x="1007" y="735"/>
                </a:cubicBezTo>
                <a:cubicBezTo>
                  <a:pt x="1010" y="728"/>
                  <a:pt x="1012" y="721"/>
                  <a:pt x="1015" y="714"/>
                </a:cubicBezTo>
                <a:cubicBezTo>
                  <a:pt x="1029" y="717"/>
                  <a:pt x="1045" y="721"/>
                  <a:pt x="1048" y="721"/>
                </a:cubicBezTo>
                <a:cubicBezTo>
                  <a:pt x="1051" y="722"/>
                  <a:pt x="1054" y="721"/>
                  <a:pt x="1056" y="720"/>
                </a:cubicBezTo>
                <a:cubicBezTo>
                  <a:pt x="1058" y="718"/>
                  <a:pt x="1060" y="716"/>
                  <a:pt x="1061" y="713"/>
                </a:cubicBezTo>
                <a:cubicBezTo>
                  <a:pt x="1062" y="710"/>
                  <a:pt x="1062" y="707"/>
                  <a:pt x="1061" y="705"/>
                </a:cubicBezTo>
                <a:cubicBezTo>
                  <a:pt x="1060" y="702"/>
                  <a:pt x="1058" y="700"/>
                  <a:pt x="1055" y="699"/>
                </a:cubicBezTo>
                <a:cubicBezTo>
                  <a:pt x="1052" y="698"/>
                  <a:pt x="1037" y="691"/>
                  <a:pt x="1024" y="686"/>
                </a:cubicBezTo>
                <a:cubicBezTo>
                  <a:pt x="1026" y="678"/>
                  <a:pt x="1028" y="671"/>
                  <a:pt x="1030" y="664"/>
                </a:cubicBezTo>
                <a:cubicBezTo>
                  <a:pt x="1044" y="665"/>
                  <a:pt x="1060" y="667"/>
                  <a:pt x="1063" y="668"/>
                </a:cubicBezTo>
                <a:cubicBezTo>
                  <a:pt x="1066" y="668"/>
                  <a:pt x="1069" y="667"/>
                  <a:pt x="1071" y="665"/>
                </a:cubicBezTo>
                <a:cubicBezTo>
                  <a:pt x="1074" y="664"/>
                  <a:pt x="1075" y="661"/>
                  <a:pt x="1076" y="658"/>
                </a:cubicBezTo>
                <a:cubicBezTo>
                  <a:pt x="1076" y="655"/>
                  <a:pt x="1076" y="652"/>
                  <a:pt x="1075" y="650"/>
                </a:cubicBezTo>
                <a:cubicBezTo>
                  <a:pt x="1073" y="647"/>
                  <a:pt x="1071" y="645"/>
                  <a:pt x="1068" y="645"/>
                </a:cubicBezTo>
                <a:cubicBezTo>
                  <a:pt x="1065" y="644"/>
                  <a:pt x="1050" y="639"/>
                  <a:pt x="1036" y="634"/>
                </a:cubicBezTo>
                <a:cubicBezTo>
                  <a:pt x="1037" y="627"/>
                  <a:pt x="1039" y="620"/>
                  <a:pt x="1040" y="612"/>
                </a:cubicBezTo>
                <a:cubicBezTo>
                  <a:pt x="1054" y="612"/>
                  <a:pt x="1070" y="612"/>
                  <a:pt x="1073" y="612"/>
                </a:cubicBezTo>
                <a:cubicBezTo>
                  <a:pt x="1076" y="613"/>
                  <a:pt x="1079" y="611"/>
                  <a:pt x="1081" y="609"/>
                </a:cubicBezTo>
                <a:cubicBezTo>
                  <a:pt x="1083" y="607"/>
                  <a:pt x="1084" y="605"/>
                  <a:pt x="1085" y="602"/>
                </a:cubicBezTo>
                <a:cubicBezTo>
                  <a:pt x="1085" y="599"/>
                  <a:pt x="1084" y="596"/>
                  <a:pt x="1083" y="594"/>
                </a:cubicBezTo>
                <a:cubicBezTo>
                  <a:pt x="1081" y="591"/>
                  <a:pt x="1079" y="590"/>
                  <a:pt x="1076" y="589"/>
                </a:cubicBezTo>
                <a:cubicBezTo>
                  <a:pt x="1073" y="588"/>
                  <a:pt x="1057" y="585"/>
                  <a:pt x="1043" y="582"/>
                </a:cubicBezTo>
                <a:cubicBezTo>
                  <a:pt x="1043" y="575"/>
                  <a:pt x="1044" y="567"/>
                  <a:pt x="1044" y="560"/>
                </a:cubicBezTo>
                <a:cubicBezTo>
                  <a:pt x="1058" y="558"/>
                  <a:pt x="1074" y="557"/>
                  <a:pt x="1078" y="557"/>
                </a:cubicBezTo>
                <a:close/>
                <a:moveTo>
                  <a:pt x="544" y="979"/>
                </a:moveTo>
                <a:cubicBezTo>
                  <a:pt x="305" y="979"/>
                  <a:pt x="111" y="785"/>
                  <a:pt x="111" y="545"/>
                </a:cubicBezTo>
                <a:cubicBezTo>
                  <a:pt x="111" y="305"/>
                  <a:pt x="305" y="111"/>
                  <a:pt x="544" y="111"/>
                </a:cubicBezTo>
                <a:cubicBezTo>
                  <a:pt x="783" y="111"/>
                  <a:pt x="977" y="305"/>
                  <a:pt x="977" y="545"/>
                </a:cubicBezTo>
                <a:cubicBezTo>
                  <a:pt x="977" y="785"/>
                  <a:pt x="783" y="979"/>
                  <a:pt x="544" y="979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b="0">
              <a:solidFill>
                <a:srgbClr val="0B469D"/>
              </a:solidFill>
              <a:latin typeface="Steelfish" pitchFamily="2" charset="0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2498218" y="1229682"/>
            <a:ext cx="760413" cy="2366962"/>
            <a:chOff x="2286000" y="1952626"/>
            <a:chExt cx="912813" cy="2366962"/>
          </a:xfrm>
        </p:grpSpPr>
        <p:sp>
          <p:nvSpPr>
            <p:cNvPr id="7" name="Freeform 5"/>
            <p:cNvSpPr/>
            <p:nvPr/>
          </p:nvSpPr>
          <p:spPr bwMode="auto">
            <a:xfrm>
              <a:off x="2289862" y="1952626"/>
              <a:ext cx="908949" cy="1182688"/>
            </a:xfrm>
            <a:custGeom>
              <a:avLst/>
              <a:gdLst>
                <a:gd name="T0" fmla="*/ 0 w 941"/>
                <a:gd name="T1" fmla="*/ 0 h 745"/>
                <a:gd name="T2" fmla="*/ 518 w 941"/>
                <a:gd name="T3" fmla="*/ 0 h 745"/>
                <a:gd name="T4" fmla="*/ 941 w 941"/>
                <a:gd name="T5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1" h="745">
                  <a:moveTo>
                    <a:pt x="0" y="0"/>
                  </a:moveTo>
                  <a:lnTo>
                    <a:pt x="518" y="0"/>
                  </a:lnTo>
                  <a:lnTo>
                    <a:pt x="941" y="745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b="0">
                <a:solidFill>
                  <a:srgbClr val="0B469D"/>
                </a:solidFill>
                <a:latin typeface="Steelfish" pitchFamily="2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286000" y="3135313"/>
              <a:ext cx="912813" cy="1184275"/>
            </a:xfrm>
            <a:custGeom>
              <a:avLst/>
              <a:gdLst>
                <a:gd name="T0" fmla="*/ 4 w 945"/>
                <a:gd name="T1" fmla="*/ 746 h 746"/>
                <a:gd name="T2" fmla="*/ 522 w 945"/>
                <a:gd name="T3" fmla="*/ 746 h 746"/>
                <a:gd name="T4" fmla="*/ 945 w 945"/>
                <a:gd name="T5" fmla="*/ 0 h 746"/>
                <a:gd name="T6" fmla="*/ 0 w 945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746">
                  <a:moveTo>
                    <a:pt x="4" y="746"/>
                  </a:moveTo>
                  <a:lnTo>
                    <a:pt x="522" y="746"/>
                  </a:lnTo>
                  <a:lnTo>
                    <a:pt x="945" y="0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b="0">
                <a:solidFill>
                  <a:srgbClr val="0B469D"/>
                </a:solidFill>
                <a:latin typeface="Steelfish" pitchFamily="2" charset="0"/>
              </a:endParaRP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24489" y="1060376"/>
            <a:ext cx="43217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90%</a:t>
            </a:r>
          </a:p>
        </p:txBody>
      </p:sp>
      <p:graphicFrame>
        <p:nvGraphicFramePr>
          <p:cNvPr id="13" name="Chart 11"/>
          <p:cNvGraphicFramePr/>
          <p:nvPr/>
        </p:nvGraphicFramePr>
        <p:xfrm>
          <a:off x="1430528" y="1650554"/>
          <a:ext cx="1220089" cy="152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23686" y="2235398"/>
            <a:ext cx="43377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45%</a:t>
            </a:r>
          </a:p>
        </p:txBody>
      </p:sp>
      <p:graphicFrame>
        <p:nvGraphicFramePr>
          <p:cNvPr id="15" name="Chart 13"/>
          <p:cNvGraphicFramePr/>
          <p:nvPr/>
        </p:nvGraphicFramePr>
        <p:xfrm>
          <a:off x="1430527" y="2978845"/>
          <a:ext cx="1220089" cy="152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24487" y="3419673"/>
            <a:ext cx="43217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20%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798417" y="1060376"/>
            <a:ext cx="392095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12%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6384419" y="1650554"/>
          <a:ext cx="1220089" cy="152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777577" y="2235398"/>
            <a:ext cx="43377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50%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6384418" y="2978845"/>
          <a:ext cx="1220089" cy="152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97613" y="3419673"/>
            <a:ext cx="393699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15%</a:t>
            </a:r>
          </a:p>
        </p:txBody>
      </p:sp>
      <p:grpSp>
        <p:nvGrpSpPr>
          <p:cNvPr id="22" name="Group 22"/>
          <p:cNvGrpSpPr/>
          <p:nvPr/>
        </p:nvGrpSpPr>
        <p:grpSpPr>
          <a:xfrm flipH="1">
            <a:off x="5737978" y="1230238"/>
            <a:ext cx="798839" cy="2366962"/>
            <a:chOff x="2286000" y="1952626"/>
            <a:chExt cx="912813" cy="2366962"/>
          </a:xfrm>
        </p:grpSpPr>
        <p:sp>
          <p:nvSpPr>
            <p:cNvPr id="23" name="Freeform 5"/>
            <p:cNvSpPr/>
            <p:nvPr/>
          </p:nvSpPr>
          <p:spPr bwMode="auto">
            <a:xfrm>
              <a:off x="2289862" y="1952626"/>
              <a:ext cx="908949" cy="1182688"/>
            </a:xfrm>
            <a:custGeom>
              <a:avLst/>
              <a:gdLst>
                <a:gd name="T0" fmla="*/ 0 w 941"/>
                <a:gd name="T1" fmla="*/ 0 h 745"/>
                <a:gd name="T2" fmla="*/ 518 w 941"/>
                <a:gd name="T3" fmla="*/ 0 h 745"/>
                <a:gd name="T4" fmla="*/ 941 w 941"/>
                <a:gd name="T5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1" h="745">
                  <a:moveTo>
                    <a:pt x="0" y="0"/>
                  </a:moveTo>
                  <a:lnTo>
                    <a:pt x="518" y="0"/>
                  </a:lnTo>
                  <a:lnTo>
                    <a:pt x="941" y="745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b="0">
                <a:solidFill>
                  <a:srgbClr val="0B469D"/>
                </a:solidFill>
                <a:latin typeface="Steelfish" pitchFamily="2" charset="0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2286000" y="3135313"/>
              <a:ext cx="912813" cy="1184275"/>
            </a:xfrm>
            <a:custGeom>
              <a:avLst/>
              <a:gdLst>
                <a:gd name="T0" fmla="*/ 4 w 945"/>
                <a:gd name="T1" fmla="*/ 746 h 746"/>
                <a:gd name="T2" fmla="*/ 522 w 945"/>
                <a:gd name="T3" fmla="*/ 746 h 746"/>
                <a:gd name="T4" fmla="*/ 945 w 945"/>
                <a:gd name="T5" fmla="*/ 0 h 746"/>
                <a:gd name="T6" fmla="*/ 0 w 945"/>
                <a:gd name="T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746">
                  <a:moveTo>
                    <a:pt x="4" y="746"/>
                  </a:moveTo>
                  <a:lnTo>
                    <a:pt x="522" y="746"/>
                  </a:lnTo>
                  <a:lnTo>
                    <a:pt x="945" y="0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b="0">
                <a:solidFill>
                  <a:srgbClr val="0B469D"/>
                </a:solidFill>
                <a:latin typeface="Steelfish" pitchFamily="2" charset="0"/>
              </a:endParaRPr>
            </a:p>
          </p:txBody>
        </p:sp>
      </p:grpSp>
      <p:sp>
        <p:nvSpPr>
          <p:cNvPr id="25" name="Freeform 55"/>
          <p:cNvSpPr>
            <a:spLocks noEditPoints="1"/>
          </p:cNvSpPr>
          <p:nvPr/>
        </p:nvSpPr>
        <p:spPr bwMode="auto">
          <a:xfrm>
            <a:off x="4058249" y="1759751"/>
            <a:ext cx="909012" cy="951293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b="0">
              <a:solidFill>
                <a:srgbClr val="0B469D"/>
              </a:solidFill>
              <a:latin typeface="Steelfish" pitchFamily="2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003187" y="2775294"/>
            <a:ext cx="1019137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2400" b="0" dirty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Strategy</a:t>
            </a:r>
          </a:p>
        </p:txBody>
      </p:sp>
      <p:sp>
        <p:nvSpPr>
          <p:cNvPr id="27" name="矩形 60"/>
          <p:cNvSpPr>
            <a:spLocks noChangeArrowheads="1"/>
          </p:cNvSpPr>
          <p:nvPr/>
        </p:nvSpPr>
        <p:spPr bwMode="auto">
          <a:xfrm>
            <a:off x="1625341" y="4477896"/>
            <a:ext cx="6084853" cy="2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层"/>
          <p:cNvSpPr txBox="1"/>
          <p:nvPr/>
        </p:nvSpPr>
        <p:spPr bwMode="auto">
          <a:xfrm>
            <a:off x="3131840" y="4012704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2" grpId="0"/>
      <p:bldGraphic spid="13" grpId="0">
        <p:bldAsOne/>
      </p:bldGraphic>
      <p:bldP spid="14" grpId="0"/>
      <p:bldGraphic spid="15" grpId="0">
        <p:bldAsOne/>
      </p:bldGraphic>
      <p:bldP spid="16" grpId="0"/>
      <p:bldP spid="17" grpId="0"/>
      <p:bldGraphic spid="18" grpId="0">
        <p:bldAsOne/>
      </p:bldGraphic>
      <p:bldP spid="19" grpId="0"/>
      <p:bldGraphic spid="20" grpId="0">
        <p:bldAsOne/>
      </p:bldGraphic>
      <p:bldP spid="21" grpId="0"/>
      <p:bldP spid="25" grpId="0" animBg="1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1619672" y="1314772"/>
            <a:ext cx="547688" cy="2897188"/>
          </a:xfrm>
          <a:custGeom>
            <a:avLst/>
            <a:gdLst>
              <a:gd name="T0" fmla="*/ 197 w 290"/>
              <a:gd name="T1" fmla="*/ 1273 h 1548"/>
              <a:gd name="T2" fmla="*/ 290 w 290"/>
              <a:gd name="T3" fmla="*/ 1406 h 1548"/>
              <a:gd name="T4" fmla="*/ 145 w 290"/>
              <a:gd name="T5" fmla="*/ 1548 h 1548"/>
              <a:gd name="T6" fmla="*/ 0 w 290"/>
              <a:gd name="T7" fmla="*/ 1406 h 1548"/>
              <a:gd name="T8" fmla="*/ 93 w 290"/>
              <a:gd name="T9" fmla="*/ 1273 h 1548"/>
              <a:gd name="T10" fmla="*/ 93 w 290"/>
              <a:gd name="T11" fmla="*/ 0 h 1548"/>
              <a:gd name="T12" fmla="*/ 197 w 290"/>
              <a:gd name="T13" fmla="*/ 0 h 1548"/>
              <a:gd name="T14" fmla="*/ 197 w 290"/>
              <a:gd name="T15" fmla="*/ 1273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1548">
                <a:moveTo>
                  <a:pt x="197" y="1273"/>
                </a:moveTo>
                <a:cubicBezTo>
                  <a:pt x="251" y="1294"/>
                  <a:pt x="290" y="1345"/>
                  <a:pt x="290" y="1406"/>
                </a:cubicBezTo>
                <a:cubicBezTo>
                  <a:pt x="290" y="1485"/>
                  <a:pt x="225" y="1548"/>
                  <a:pt x="145" y="1548"/>
                </a:cubicBezTo>
                <a:cubicBezTo>
                  <a:pt x="65" y="1548"/>
                  <a:pt x="0" y="1485"/>
                  <a:pt x="0" y="1406"/>
                </a:cubicBezTo>
                <a:cubicBezTo>
                  <a:pt x="0" y="1345"/>
                  <a:pt x="38" y="1294"/>
                  <a:pt x="93" y="1273"/>
                </a:cubicBezTo>
                <a:cubicBezTo>
                  <a:pt x="93" y="0"/>
                  <a:pt x="93" y="0"/>
                  <a:pt x="93" y="0"/>
                </a:cubicBezTo>
                <a:cubicBezTo>
                  <a:pt x="197" y="0"/>
                  <a:pt x="197" y="0"/>
                  <a:pt x="197" y="0"/>
                </a:cubicBezTo>
                <a:lnTo>
                  <a:pt x="197" y="1273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" name="Group 3"/>
          <p:cNvGrpSpPr/>
          <p:nvPr/>
        </p:nvGrpSpPr>
        <p:grpSpPr>
          <a:xfrm>
            <a:off x="1746672" y="1849760"/>
            <a:ext cx="293688" cy="2216150"/>
            <a:chOff x="646112" y="2116138"/>
            <a:chExt cx="293688" cy="221615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46112" y="4046538"/>
              <a:ext cx="293688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42664" y="2116138"/>
              <a:ext cx="100584" cy="1992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" name="Freeform 28"/>
          <p:cNvSpPr/>
          <p:nvPr/>
        </p:nvSpPr>
        <p:spPr bwMode="auto">
          <a:xfrm rot="5400000">
            <a:off x="2221247" y="2409595"/>
            <a:ext cx="505948" cy="605478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 b="0">
              <a:latin typeface="Steelfish" pitchFamily="2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345989" y="2500536"/>
            <a:ext cx="377669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000" b="0" smtClean="0">
                <a:solidFill>
                  <a:schemeClr val="bg1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83%</a:t>
            </a:r>
          </a:p>
        </p:txBody>
      </p:sp>
      <p:sp>
        <p:nvSpPr>
          <p:cNvPr id="11" name="Freeform 5"/>
          <p:cNvSpPr/>
          <p:nvPr/>
        </p:nvSpPr>
        <p:spPr bwMode="auto">
          <a:xfrm>
            <a:off x="3407816" y="1314772"/>
            <a:ext cx="547688" cy="2897188"/>
          </a:xfrm>
          <a:custGeom>
            <a:avLst/>
            <a:gdLst>
              <a:gd name="T0" fmla="*/ 197 w 290"/>
              <a:gd name="T1" fmla="*/ 1273 h 1548"/>
              <a:gd name="T2" fmla="*/ 290 w 290"/>
              <a:gd name="T3" fmla="*/ 1406 h 1548"/>
              <a:gd name="T4" fmla="*/ 145 w 290"/>
              <a:gd name="T5" fmla="*/ 1548 h 1548"/>
              <a:gd name="T6" fmla="*/ 0 w 290"/>
              <a:gd name="T7" fmla="*/ 1406 h 1548"/>
              <a:gd name="T8" fmla="*/ 93 w 290"/>
              <a:gd name="T9" fmla="*/ 1273 h 1548"/>
              <a:gd name="T10" fmla="*/ 93 w 290"/>
              <a:gd name="T11" fmla="*/ 0 h 1548"/>
              <a:gd name="T12" fmla="*/ 197 w 290"/>
              <a:gd name="T13" fmla="*/ 0 h 1548"/>
              <a:gd name="T14" fmla="*/ 197 w 290"/>
              <a:gd name="T15" fmla="*/ 1273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1548">
                <a:moveTo>
                  <a:pt x="197" y="1273"/>
                </a:moveTo>
                <a:cubicBezTo>
                  <a:pt x="251" y="1294"/>
                  <a:pt x="290" y="1345"/>
                  <a:pt x="290" y="1406"/>
                </a:cubicBezTo>
                <a:cubicBezTo>
                  <a:pt x="290" y="1485"/>
                  <a:pt x="225" y="1548"/>
                  <a:pt x="145" y="1548"/>
                </a:cubicBezTo>
                <a:cubicBezTo>
                  <a:pt x="65" y="1548"/>
                  <a:pt x="0" y="1485"/>
                  <a:pt x="0" y="1406"/>
                </a:cubicBezTo>
                <a:cubicBezTo>
                  <a:pt x="0" y="1345"/>
                  <a:pt x="38" y="1294"/>
                  <a:pt x="93" y="1273"/>
                </a:cubicBezTo>
                <a:cubicBezTo>
                  <a:pt x="93" y="0"/>
                  <a:pt x="93" y="0"/>
                  <a:pt x="93" y="0"/>
                </a:cubicBezTo>
                <a:cubicBezTo>
                  <a:pt x="197" y="0"/>
                  <a:pt x="197" y="0"/>
                  <a:pt x="197" y="0"/>
                </a:cubicBezTo>
                <a:lnTo>
                  <a:pt x="197" y="1273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2" name="Group 4"/>
          <p:cNvGrpSpPr/>
          <p:nvPr/>
        </p:nvGrpSpPr>
        <p:grpSpPr>
          <a:xfrm>
            <a:off x="3534816" y="2459360"/>
            <a:ext cx="293688" cy="1606550"/>
            <a:chOff x="1955800" y="2725738"/>
            <a:chExt cx="293688" cy="160655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1955800" y="4046538"/>
              <a:ext cx="293688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2052352" y="2725738"/>
              <a:ext cx="100584" cy="1382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Freeform 28"/>
          <p:cNvSpPr/>
          <p:nvPr/>
        </p:nvSpPr>
        <p:spPr bwMode="auto">
          <a:xfrm rot="5400000">
            <a:off x="4009391" y="2409595"/>
            <a:ext cx="505948" cy="605478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 b="0">
              <a:latin typeface="Steelfish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34133" y="2500536"/>
            <a:ext cx="377669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000" b="0" smtClean="0">
                <a:solidFill>
                  <a:schemeClr val="bg1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50%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601076" y="4255150"/>
            <a:ext cx="564551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2013</a:t>
            </a:r>
          </a:p>
        </p:txBody>
      </p:sp>
      <p:sp>
        <p:nvSpPr>
          <p:cNvPr id="18" name="Freeform 5"/>
          <p:cNvSpPr/>
          <p:nvPr/>
        </p:nvSpPr>
        <p:spPr bwMode="auto">
          <a:xfrm>
            <a:off x="5197176" y="1314772"/>
            <a:ext cx="547688" cy="2897188"/>
          </a:xfrm>
          <a:custGeom>
            <a:avLst/>
            <a:gdLst>
              <a:gd name="T0" fmla="*/ 197 w 290"/>
              <a:gd name="T1" fmla="*/ 1273 h 1548"/>
              <a:gd name="T2" fmla="*/ 290 w 290"/>
              <a:gd name="T3" fmla="*/ 1406 h 1548"/>
              <a:gd name="T4" fmla="*/ 145 w 290"/>
              <a:gd name="T5" fmla="*/ 1548 h 1548"/>
              <a:gd name="T6" fmla="*/ 0 w 290"/>
              <a:gd name="T7" fmla="*/ 1406 h 1548"/>
              <a:gd name="T8" fmla="*/ 93 w 290"/>
              <a:gd name="T9" fmla="*/ 1273 h 1548"/>
              <a:gd name="T10" fmla="*/ 93 w 290"/>
              <a:gd name="T11" fmla="*/ 0 h 1548"/>
              <a:gd name="T12" fmla="*/ 197 w 290"/>
              <a:gd name="T13" fmla="*/ 0 h 1548"/>
              <a:gd name="T14" fmla="*/ 197 w 290"/>
              <a:gd name="T15" fmla="*/ 1273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1548">
                <a:moveTo>
                  <a:pt x="197" y="1273"/>
                </a:moveTo>
                <a:cubicBezTo>
                  <a:pt x="251" y="1294"/>
                  <a:pt x="290" y="1345"/>
                  <a:pt x="290" y="1406"/>
                </a:cubicBezTo>
                <a:cubicBezTo>
                  <a:pt x="290" y="1485"/>
                  <a:pt x="225" y="1548"/>
                  <a:pt x="145" y="1548"/>
                </a:cubicBezTo>
                <a:cubicBezTo>
                  <a:pt x="65" y="1548"/>
                  <a:pt x="0" y="1485"/>
                  <a:pt x="0" y="1406"/>
                </a:cubicBezTo>
                <a:cubicBezTo>
                  <a:pt x="0" y="1345"/>
                  <a:pt x="38" y="1294"/>
                  <a:pt x="93" y="1273"/>
                </a:cubicBezTo>
                <a:cubicBezTo>
                  <a:pt x="93" y="0"/>
                  <a:pt x="93" y="0"/>
                  <a:pt x="93" y="0"/>
                </a:cubicBezTo>
                <a:cubicBezTo>
                  <a:pt x="197" y="0"/>
                  <a:pt x="197" y="0"/>
                  <a:pt x="197" y="0"/>
                </a:cubicBezTo>
                <a:lnTo>
                  <a:pt x="197" y="1273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9" name="Group 5"/>
          <p:cNvGrpSpPr/>
          <p:nvPr/>
        </p:nvGrpSpPr>
        <p:grpSpPr>
          <a:xfrm>
            <a:off x="5324176" y="2965308"/>
            <a:ext cx="293688" cy="1100602"/>
            <a:chOff x="3313112" y="3231686"/>
            <a:chExt cx="293688" cy="1100602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3313112" y="4046538"/>
              <a:ext cx="293688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409664" y="3231686"/>
              <a:ext cx="100584" cy="876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Freeform 28"/>
          <p:cNvSpPr/>
          <p:nvPr/>
        </p:nvSpPr>
        <p:spPr bwMode="auto">
          <a:xfrm rot="5400000">
            <a:off x="5798751" y="2409595"/>
            <a:ext cx="505948" cy="605478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 b="0">
              <a:latin typeface="Steelfish" pitchFamily="2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923493" y="2500536"/>
            <a:ext cx="377669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000" b="0" smtClean="0">
                <a:solidFill>
                  <a:schemeClr val="bg1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35%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396884" y="4255150"/>
            <a:ext cx="564551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2014</a:t>
            </a:r>
          </a:p>
        </p:txBody>
      </p:sp>
      <p:sp>
        <p:nvSpPr>
          <p:cNvPr id="25" name="Freeform 5"/>
          <p:cNvSpPr/>
          <p:nvPr/>
        </p:nvSpPr>
        <p:spPr bwMode="auto">
          <a:xfrm>
            <a:off x="6943104" y="1314772"/>
            <a:ext cx="547688" cy="2897188"/>
          </a:xfrm>
          <a:custGeom>
            <a:avLst/>
            <a:gdLst>
              <a:gd name="T0" fmla="*/ 197 w 290"/>
              <a:gd name="T1" fmla="*/ 1273 h 1548"/>
              <a:gd name="T2" fmla="*/ 290 w 290"/>
              <a:gd name="T3" fmla="*/ 1406 h 1548"/>
              <a:gd name="T4" fmla="*/ 145 w 290"/>
              <a:gd name="T5" fmla="*/ 1548 h 1548"/>
              <a:gd name="T6" fmla="*/ 0 w 290"/>
              <a:gd name="T7" fmla="*/ 1406 h 1548"/>
              <a:gd name="T8" fmla="*/ 93 w 290"/>
              <a:gd name="T9" fmla="*/ 1273 h 1548"/>
              <a:gd name="T10" fmla="*/ 93 w 290"/>
              <a:gd name="T11" fmla="*/ 0 h 1548"/>
              <a:gd name="T12" fmla="*/ 197 w 290"/>
              <a:gd name="T13" fmla="*/ 0 h 1548"/>
              <a:gd name="T14" fmla="*/ 197 w 290"/>
              <a:gd name="T15" fmla="*/ 1273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1548">
                <a:moveTo>
                  <a:pt x="197" y="1273"/>
                </a:moveTo>
                <a:cubicBezTo>
                  <a:pt x="251" y="1294"/>
                  <a:pt x="290" y="1345"/>
                  <a:pt x="290" y="1406"/>
                </a:cubicBezTo>
                <a:cubicBezTo>
                  <a:pt x="290" y="1485"/>
                  <a:pt x="225" y="1548"/>
                  <a:pt x="145" y="1548"/>
                </a:cubicBezTo>
                <a:cubicBezTo>
                  <a:pt x="65" y="1548"/>
                  <a:pt x="0" y="1485"/>
                  <a:pt x="0" y="1406"/>
                </a:cubicBezTo>
                <a:cubicBezTo>
                  <a:pt x="0" y="1345"/>
                  <a:pt x="38" y="1294"/>
                  <a:pt x="93" y="1273"/>
                </a:cubicBezTo>
                <a:cubicBezTo>
                  <a:pt x="93" y="0"/>
                  <a:pt x="93" y="0"/>
                  <a:pt x="93" y="0"/>
                </a:cubicBezTo>
                <a:cubicBezTo>
                  <a:pt x="197" y="0"/>
                  <a:pt x="197" y="0"/>
                  <a:pt x="197" y="0"/>
                </a:cubicBezTo>
                <a:lnTo>
                  <a:pt x="197" y="1273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6" name="Group 6"/>
          <p:cNvGrpSpPr/>
          <p:nvPr/>
        </p:nvGrpSpPr>
        <p:grpSpPr>
          <a:xfrm>
            <a:off x="7070104" y="1544960"/>
            <a:ext cx="293688" cy="2520950"/>
            <a:chOff x="4699000" y="1811338"/>
            <a:chExt cx="293688" cy="2520950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4699000" y="4046538"/>
              <a:ext cx="293688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4795552" y="1811338"/>
              <a:ext cx="100584" cy="229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9" name="Freeform 28"/>
          <p:cNvSpPr/>
          <p:nvPr/>
        </p:nvSpPr>
        <p:spPr bwMode="auto">
          <a:xfrm rot="5400000">
            <a:off x="7544679" y="2409595"/>
            <a:ext cx="505948" cy="605478"/>
          </a:xfrm>
          <a:custGeom>
            <a:avLst/>
            <a:gdLst>
              <a:gd name="T0" fmla="*/ 634 w 1268"/>
              <a:gd name="T1" fmla="*/ 0 h 1515"/>
              <a:gd name="T2" fmla="*/ 1268 w 1268"/>
              <a:gd name="T3" fmla="*/ 635 h 1515"/>
              <a:gd name="T4" fmla="*/ 867 w 1268"/>
              <a:gd name="T5" fmla="*/ 1225 h 1515"/>
              <a:gd name="T6" fmla="*/ 867 w 1268"/>
              <a:gd name="T7" fmla="*/ 1225 h 1515"/>
              <a:gd name="T8" fmla="*/ 649 w 1268"/>
              <a:gd name="T9" fmla="*/ 1515 h 1515"/>
              <a:gd name="T10" fmla="*/ 400 w 1268"/>
              <a:gd name="T11" fmla="*/ 1225 h 1515"/>
              <a:gd name="T12" fmla="*/ 400 w 1268"/>
              <a:gd name="T13" fmla="*/ 1225 h 1515"/>
              <a:gd name="T14" fmla="*/ 0 w 1268"/>
              <a:gd name="T15" fmla="*/ 635 h 1515"/>
              <a:gd name="T16" fmla="*/ 634 w 1268"/>
              <a:gd name="T17" fmla="*/ 0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8" h="1515">
                <a:moveTo>
                  <a:pt x="634" y="0"/>
                </a:moveTo>
                <a:cubicBezTo>
                  <a:pt x="984" y="0"/>
                  <a:pt x="1268" y="284"/>
                  <a:pt x="1268" y="635"/>
                </a:cubicBezTo>
                <a:cubicBezTo>
                  <a:pt x="1268" y="903"/>
                  <a:pt x="1102" y="1132"/>
                  <a:pt x="867" y="1225"/>
                </a:cubicBezTo>
                <a:cubicBezTo>
                  <a:pt x="867" y="1225"/>
                  <a:pt x="867" y="1225"/>
                  <a:pt x="867" y="1225"/>
                </a:cubicBezTo>
                <a:cubicBezTo>
                  <a:pt x="649" y="1515"/>
                  <a:pt x="649" y="1515"/>
                  <a:pt x="649" y="151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400" y="1225"/>
                  <a:pt x="400" y="1225"/>
                  <a:pt x="400" y="1225"/>
                </a:cubicBezTo>
                <a:cubicBezTo>
                  <a:pt x="165" y="1131"/>
                  <a:pt x="0" y="902"/>
                  <a:pt x="0" y="635"/>
                </a:cubicBezTo>
                <a:cubicBezTo>
                  <a:pt x="0" y="284"/>
                  <a:pt x="284" y="0"/>
                  <a:pt x="634" y="0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 b="0">
              <a:latin typeface="Steelfish" pitchFamily="2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669421" y="2500536"/>
            <a:ext cx="377669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000" b="0" smtClean="0">
                <a:solidFill>
                  <a:schemeClr val="bg1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92%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245744" y="4255150"/>
            <a:ext cx="50270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2019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949647" y="4255150"/>
            <a:ext cx="589264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20</a:t>
            </a:r>
            <a:r>
              <a:rPr lang="en-US" altLang="zh-CN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XX</a:t>
            </a:r>
            <a:endParaRPr lang="en-CA" sz="2400" b="0" dirty="0" smtClean="0">
              <a:solidFill>
                <a:srgbClr val="0B469D"/>
              </a:solidFill>
              <a:latin typeface="Steelfish" pitchFamily="2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/>
      <p:bldP spid="11" grpId="0" animBg="1"/>
      <p:bldP spid="15" grpId="0" animBg="1"/>
      <p:bldP spid="16" grpId="0"/>
      <p:bldP spid="17" grpId="0"/>
      <p:bldP spid="18" grpId="0" animBg="1"/>
      <p:bldP spid="22" grpId="0" animBg="1"/>
      <p:bldP spid="23" grpId="0"/>
      <p:bldP spid="24" grpId="0"/>
      <p:bldP spid="25" grpId="0" animBg="1"/>
      <p:bldP spid="29" grpId="0" animBg="1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5" name="Freeform 6"/>
          <p:cNvSpPr/>
          <p:nvPr/>
        </p:nvSpPr>
        <p:spPr bwMode="auto">
          <a:xfrm>
            <a:off x="3107682" y="1308025"/>
            <a:ext cx="1528763" cy="1520825"/>
          </a:xfrm>
          <a:custGeom>
            <a:avLst/>
            <a:gdLst>
              <a:gd name="T0" fmla="*/ 648 w 650"/>
              <a:gd name="T1" fmla="*/ 0 h 647"/>
              <a:gd name="T2" fmla="*/ 625 w 650"/>
              <a:gd name="T3" fmla="*/ 20 h 647"/>
              <a:gd name="T4" fmla="*/ 578 w 650"/>
              <a:gd name="T5" fmla="*/ 89 h 647"/>
              <a:gd name="T6" fmla="*/ 551 w 650"/>
              <a:gd name="T7" fmla="*/ 13 h 647"/>
              <a:gd name="T8" fmla="*/ 521 w 650"/>
              <a:gd name="T9" fmla="*/ 18 h 647"/>
              <a:gd name="T10" fmla="*/ 522 w 650"/>
              <a:gd name="T11" fmla="*/ 99 h 647"/>
              <a:gd name="T12" fmla="*/ 454 w 650"/>
              <a:gd name="T13" fmla="*/ 50 h 647"/>
              <a:gd name="T14" fmla="*/ 426 w 650"/>
              <a:gd name="T15" fmla="*/ 40 h 647"/>
              <a:gd name="T16" fmla="*/ 411 w 650"/>
              <a:gd name="T17" fmla="*/ 66 h 647"/>
              <a:gd name="T18" fmla="*/ 391 w 650"/>
              <a:gd name="T19" fmla="*/ 147 h 647"/>
              <a:gd name="T20" fmla="*/ 339 w 650"/>
              <a:gd name="T21" fmla="*/ 85 h 647"/>
              <a:gd name="T22" fmla="*/ 313 w 650"/>
              <a:gd name="T23" fmla="*/ 100 h 647"/>
              <a:gd name="T24" fmla="*/ 341 w 650"/>
              <a:gd name="T25" fmla="*/ 176 h 647"/>
              <a:gd name="T26" fmla="*/ 261 w 650"/>
              <a:gd name="T27" fmla="*/ 153 h 647"/>
              <a:gd name="T28" fmla="*/ 231 w 650"/>
              <a:gd name="T29" fmla="*/ 153 h 647"/>
              <a:gd name="T30" fmla="*/ 226 w 650"/>
              <a:gd name="T31" fmla="*/ 182 h 647"/>
              <a:gd name="T32" fmla="*/ 235 w 650"/>
              <a:gd name="T33" fmla="*/ 266 h 647"/>
              <a:gd name="T34" fmla="*/ 165 w 650"/>
              <a:gd name="T35" fmla="*/ 225 h 647"/>
              <a:gd name="T36" fmla="*/ 146 w 650"/>
              <a:gd name="T37" fmla="*/ 248 h 647"/>
              <a:gd name="T38" fmla="*/ 198 w 650"/>
              <a:gd name="T39" fmla="*/ 309 h 647"/>
              <a:gd name="T40" fmla="*/ 114 w 650"/>
              <a:gd name="T41" fmla="*/ 316 h 647"/>
              <a:gd name="T42" fmla="*/ 86 w 650"/>
              <a:gd name="T43" fmla="*/ 325 h 647"/>
              <a:gd name="T44" fmla="*/ 92 w 650"/>
              <a:gd name="T45" fmla="*/ 355 h 647"/>
              <a:gd name="T46" fmla="*/ 128 w 650"/>
              <a:gd name="T47" fmla="*/ 430 h 647"/>
              <a:gd name="T48" fmla="*/ 49 w 650"/>
              <a:gd name="T49" fmla="*/ 416 h 647"/>
              <a:gd name="T50" fmla="*/ 38 w 650"/>
              <a:gd name="T51" fmla="*/ 444 h 647"/>
              <a:gd name="T52" fmla="*/ 109 w 650"/>
              <a:gd name="T53" fmla="*/ 484 h 647"/>
              <a:gd name="T54" fmla="*/ 32 w 650"/>
              <a:gd name="T55" fmla="*/ 519 h 647"/>
              <a:gd name="T56" fmla="*/ 9 w 650"/>
              <a:gd name="T57" fmla="*/ 537 h 647"/>
              <a:gd name="T58" fmla="*/ 24 w 650"/>
              <a:gd name="T59" fmla="*/ 563 h 647"/>
              <a:gd name="T60" fmla="*/ 85 w 650"/>
              <a:gd name="T61" fmla="*/ 621 h 647"/>
              <a:gd name="T62" fmla="*/ 5 w 650"/>
              <a:gd name="T63" fmla="*/ 635 h 647"/>
              <a:gd name="T64" fmla="*/ 650 w 650"/>
              <a:gd name="T65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0" h="647">
                <a:moveTo>
                  <a:pt x="650" y="1"/>
                </a:moveTo>
                <a:cubicBezTo>
                  <a:pt x="649" y="0"/>
                  <a:pt x="649" y="0"/>
                  <a:pt x="648" y="0"/>
                </a:cubicBezTo>
                <a:cubicBezTo>
                  <a:pt x="642" y="0"/>
                  <a:pt x="637" y="3"/>
                  <a:pt x="633" y="6"/>
                </a:cubicBezTo>
                <a:cubicBezTo>
                  <a:pt x="629" y="9"/>
                  <a:pt x="626" y="14"/>
                  <a:pt x="625" y="20"/>
                </a:cubicBezTo>
                <a:cubicBezTo>
                  <a:pt x="625" y="26"/>
                  <a:pt x="622" y="58"/>
                  <a:pt x="619" y="86"/>
                </a:cubicBezTo>
                <a:cubicBezTo>
                  <a:pt x="605" y="87"/>
                  <a:pt x="592" y="88"/>
                  <a:pt x="578" y="89"/>
                </a:cubicBezTo>
                <a:cubicBezTo>
                  <a:pt x="571" y="62"/>
                  <a:pt x="562" y="32"/>
                  <a:pt x="561" y="26"/>
                </a:cubicBezTo>
                <a:cubicBezTo>
                  <a:pt x="559" y="20"/>
                  <a:pt x="555" y="16"/>
                  <a:pt x="551" y="13"/>
                </a:cubicBezTo>
                <a:cubicBezTo>
                  <a:pt x="546" y="11"/>
                  <a:pt x="541" y="9"/>
                  <a:pt x="535" y="10"/>
                </a:cubicBezTo>
                <a:cubicBezTo>
                  <a:pt x="530" y="11"/>
                  <a:pt x="525" y="14"/>
                  <a:pt x="521" y="18"/>
                </a:cubicBezTo>
                <a:cubicBezTo>
                  <a:pt x="518" y="23"/>
                  <a:pt x="516" y="28"/>
                  <a:pt x="517" y="33"/>
                </a:cubicBezTo>
                <a:cubicBezTo>
                  <a:pt x="517" y="40"/>
                  <a:pt x="519" y="71"/>
                  <a:pt x="522" y="99"/>
                </a:cubicBezTo>
                <a:cubicBezTo>
                  <a:pt x="508" y="102"/>
                  <a:pt x="495" y="106"/>
                  <a:pt x="482" y="110"/>
                </a:cubicBezTo>
                <a:cubicBezTo>
                  <a:pt x="470" y="84"/>
                  <a:pt x="456" y="56"/>
                  <a:pt x="454" y="50"/>
                </a:cubicBezTo>
                <a:cubicBezTo>
                  <a:pt x="451" y="45"/>
                  <a:pt x="447" y="42"/>
                  <a:pt x="442" y="40"/>
                </a:cubicBezTo>
                <a:cubicBezTo>
                  <a:pt x="437" y="38"/>
                  <a:pt x="431" y="38"/>
                  <a:pt x="426" y="40"/>
                </a:cubicBezTo>
                <a:cubicBezTo>
                  <a:pt x="421" y="42"/>
                  <a:pt x="417" y="45"/>
                  <a:pt x="414" y="50"/>
                </a:cubicBezTo>
                <a:cubicBezTo>
                  <a:pt x="411" y="55"/>
                  <a:pt x="410" y="60"/>
                  <a:pt x="411" y="66"/>
                </a:cubicBezTo>
                <a:cubicBezTo>
                  <a:pt x="413" y="72"/>
                  <a:pt x="421" y="102"/>
                  <a:pt x="428" y="130"/>
                </a:cubicBezTo>
                <a:cubicBezTo>
                  <a:pt x="416" y="135"/>
                  <a:pt x="403" y="141"/>
                  <a:pt x="391" y="147"/>
                </a:cubicBezTo>
                <a:cubicBezTo>
                  <a:pt x="375" y="124"/>
                  <a:pt x="356" y="98"/>
                  <a:pt x="353" y="93"/>
                </a:cubicBezTo>
                <a:cubicBezTo>
                  <a:pt x="349" y="89"/>
                  <a:pt x="344" y="86"/>
                  <a:pt x="339" y="85"/>
                </a:cubicBezTo>
                <a:cubicBezTo>
                  <a:pt x="334" y="84"/>
                  <a:pt x="328" y="85"/>
                  <a:pt x="323" y="88"/>
                </a:cubicBezTo>
                <a:cubicBezTo>
                  <a:pt x="319" y="90"/>
                  <a:pt x="315" y="95"/>
                  <a:pt x="313" y="100"/>
                </a:cubicBezTo>
                <a:cubicBezTo>
                  <a:pt x="312" y="105"/>
                  <a:pt x="311" y="110"/>
                  <a:pt x="314" y="116"/>
                </a:cubicBezTo>
                <a:cubicBezTo>
                  <a:pt x="317" y="121"/>
                  <a:pt x="330" y="150"/>
                  <a:pt x="341" y="176"/>
                </a:cubicBezTo>
                <a:cubicBezTo>
                  <a:pt x="330" y="183"/>
                  <a:pt x="319" y="191"/>
                  <a:pt x="308" y="200"/>
                </a:cubicBezTo>
                <a:cubicBezTo>
                  <a:pt x="287" y="180"/>
                  <a:pt x="265" y="157"/>
                  <a:pt x="261" y="153"/>
                </a:cubicBezTo>
                <a:cubicBezTo>
                  <a:pt x="257" y="149"/>
                  <a:pt x="251" y="147"/>
                  <a:pt x="246" y="147"/>
                </a:cubicBezTo>
                <a:cubicBezTo>
                  <a:pt x="241" y="147"/>
                  <a:pt x="235" y="149"/>
                  <a:pt x="231" y="153"/>
                </a:cubicBezTo>
                <a:cubicBezTo>
                  <a:pt x="227" y="156"/>
                  <a:pt x="224" y="161"/>
                  <a:pt x="223" y="166"/>
                </a:cubicBezTo>
                <a:cubicBezTo>
                  <a:pt x="222" y="172"/>
                  <a:pt x="223" y="177"/>
                  <a:pt x="226" y="182"/>
                </a:cubicBezTo>
                <a:cubicBezTo>
                  <a:pt x="230" y="187"/>
                  <a:pt x="248" y="213"/>
                  <a:pt x="264" y="237"/>
                </a:cubicBezTo>
                <a:cubicBezTo>
                  <a:pt x="254" y="246"/>
                  <a:pt x="244" y="255"/>
                  <a:pt x="235" y="266"/>
                </a:cubicBezTo>
                <a:cubicBezTo>
                  <a:pt x="211" y="249"/>
                  <a:pt x="186" y="231"/>
                  <a:pt x="180" y="228"/>
                </a:cubicBezTo>
                <a:cubicBezTo>
                  <a:pt x="176" y="225"/>
                  <a:pt x="170" y="224"/>
                  <a:pt x="165" y="225"/>
                </a:cubicBezTo>
                <a:cubicBezTo>
                  <a:pt x="160" y="225"/>
                  <a:pt x="155" y="228"/>
                  <a:pt x="151" y="232"/>
                </a:cubicBezTo>
                <a:cubicBezTo>
                  <a:pt x="147" y="237"/>
                  <a:pt x="146" y="242"/>
                  <a:pt x="146" y="248"/>
                </a:cubicBezTo>
                <a:cubicBezTo>
                  <a:pt x="146" y="253"/>
                  <a:pt x="148" y="258"/>
                  <a:pt x="151" y="262"/>
                </a:cubicBezTo>
                <a:cubicBezTo>
                  <a:pt x="156" y="267"/>
                  <a:pt x="178" y="289"/>
                  <a:pt x="198" y="309"/>
                </a:cubicBezTo>
                <a:cubicBezTo>
                  <a:pt x="190" y="320"/>
                  <a:pt x="182" y="332"/>
                  <a:pt x="174" y="343"/>
                </a:cubicBezTo>
                <a:cubicBezTo>
                  <a:pt x="149" y="331"/>
                  <a:pt x="120" y="318"/>
                  <a:pt x="114" y="316"/>
                </a:cubicBezTo>
                <a:cubicBezTo>
                  <a:pt x="109" y="313"/>
                  <a:pt x="103" y="313"/>
                  <a:pt x="98" y="315"/>
                </a:cubicBezTo>
                <a:cubicBezTo>
                  <a:pt x="93" y="317"/>
                  <a:pt x="89" y="320"/>
                  <a:pt x="86" y="325"/>
                </a:cubicBezTo>
                <a:cubicBezTo>
                  <a:pt x="83" y="330"/>
                  <a:pt x="83" y="336"/>
                  <a:pt x="84" y="341"/>
                </a:cubicBezTo>
                <a:cubicBezTo>
                  <a:pt x="85" y="346"/>
                  <a:pt x="87" y="351"/>
                  <a:pt x="92" y="355"/>
                </a:cubicBezTo>
                <a:cubicBezTo>
                  <a:pt x="97" y="358"/>
                  <a:pt x="123" y="376"/>
                  <a:pt x="146" y="393"/>
                </a:cubicBezTo>
                <a:cubicBezTo>
                  <a:pt x="139" y="405"/>
                  <a:pt x="134" y="417"/>
                  <a:pt x="128" y="430"/>
                </a:cubicBezTo>
                <a:cubicBezTo>
                  <a:pt x="101" y="423"/>
                  <a:pt x="71" y="415"/>
                  <a:pt x="64" y="414"/>
                </a:cubicBezTo>
                <a:cubicBezTo>
                  <a:pt x="59" y="412"/>
                  <a:pt x="53" y="413"/>
                  <a:pt x="49" y="416"/>
                </a:cubicBezTo>
                <a:cubicBezTo>
                  <a:pt x="44" y="418"/>
                  <a:pt x="40" y="423"/>
                  <a:pt x="38" y="428"/>
                </a:cubicBezTo>
                <a:cubicBezTo>
                  <a:pt x="37" y="433"/>
                  <a:pt x="37" y="439"/>
                  <a:pt x="38" y="444"/>
                </a:cubicBezTo>
                <a:cubicBezTo>
                  <a:pt x="40" y="449"/>
                  <a:pt x="44" y="453"/>
                  <a:pt x="49" y="456"/>
                </a:cubicBezTo>
                <a:cubicBezTo>
                  <a:pt x="55" y="458"/>
                  <a:pt x="83" y="472"/>
                  <a:pt x="109" y="484"/>
                </a:cubicBezTo>
                <a:cubicBezTo>
                  <a:pt x="105" y="497"/>
                  <a:pt x="101" y="510"/>
                  <a:pt x="98" y="524"/>
                </a:cubicBezTo>
                <a:cubicBezTo>
                  <a:pt x="70" y="522"/>
                  <a:pt x="38" y="519"/>
                  <a:pt x="32" y="519"/>
                </a:cubicBezTo>
                <a:cubicBezTo>
                  <a:pt x="27" y="518"/>
                  <a:pt x="21" y="520"/>
                  <a:pt x="17" y="523"/>
                </a:cubicBezTo>
                <a:cubicBezTo>
                  <a:pt x="13" y="527"/>
                  <a:pt x="10" y="532"/>
                  <a:pt x="9" y="537"/>
                </a:cubicBezTo>
                <a:cubicBezTo>
                  <a:pt x="8" y="543"/>
                  <a:pt x="9" y="548"/>
                  <a:pt x="12" y="553"/>
                </a:cubicBezTo>
                <a:cubicBezTo>
                  <a:pt x="15" y="558"/>
                  <a:pt x="19" y="561"/>
                  <a:pt x="24" y="563"/>
                </a:cubicBezTo>
                <a:cubicBezTo>
                  <a:pt x="31" y="564"/>
                  <a:pt x="61" y="573"/>
                  <a:pt x="88" y="580"/>
                </a:cubicBezTo>
                <a:cubicBezTo>
                  <a:pt x="86" y="594"/>
                  <a:pt x="85" y="608"/>
                  <a:pt x="85" y="621"/>
                </a:cubicBezTo>
                <a:cubicBezTo>
                  <a:pt x="56" y="624"/>
                  <a:pt x="25" y="627"/>
                  <a:pt x="19" y="628"/>
                </a:cubicBezTo>
                <a:cubicBezTo>
                  <a:pt x="13" y="628"/>
                  <a:pt x="8" y="631"/>
                  <a:pt x="5" y="635"/>
                </a:cubicBezTo>
                <a:cubicBezTo>
                  <a:pt x="2" y="638"/>
                  <a:pt x="0" y="642"/>
                  <a:pt x="0" y="647"/>
                </a:cubicBezTo>
                <a:cubicBezTo>
                  <a:pt x="650" y="647"/>
                  <a:pt x="650" y="647"/>
                  <a:pt x="650" y="647"/>
                </a:cubicBezTo>
                <a:lnTo>
                  <a:pt x="650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107682" y="2824088"/>
            <a:ext cx="1528763" cy="1519238"/>
          </a:xfrm>
          <a:custGeom>
            <a:avLst/>
            <a:gdLst>
              <a:gd name="T0" fmla="*/ 648 w 650"/>
              <a:gd name="T1" fmla="*/ 646 h 646"/>
              <a:gd name="T2" fmla="*/ 625 w 650"/>
              <a:gd name="T3" fmla="*/ 626 h 646"/>
              <a:gd name="T4" fmla="*/ 578 w 650"/>
              <a:gd name="T5" fmla="*/ 557 h 646"/>
              <a:gd name="T6" fmla="*/ 551 w 650"/>
              <a:gd name="T7" fmla="*/ 633 h 646"/>
              <a:gd name="T8" fmla="*/ 521 w 650"/>
              <a:gd name="T9" fmla="*/ 628 h 646"/>
              <a:gd name="T10" fmla="*/ 522 w 650"/>
              <a:gd name="T11" fmla="*/ 547 h 646"/>
              <a:gd name="T12" fmla="*/ 454 w 650"/>
              <a:gd name="T13" fmla="*/ 596 h 646"/>
              <a:gd name="T14" fmla="*/ 426 w 650"/>
              <a:gd name="T15" fmla="*/ 607 h 646"/>
              <a:gd name="T16" fmla="*/ 411 w 650"/>
              <a:gd name="T17" fmla="*/ 581 h 646"/>
              <a:gd name="T18" fmla="*/ 391 w 650"/>
              <a:gd name="T19" fmla="*/ 499 h 646"/>
              <a:gd name="T20" fmla="*/ 339 w 650"/>
              <a:gd name="T21" fmla="*/ 561 h 646"/>
              <a:gd name="T22" fmla="*/ 313 w 650"/>
              <a:gd name="T23" fmla="*/ 547 h 646"/>
              <a:gd name="T24" fmla="*/ 341 w 650"/>
              <a:gd name="T25" fmla="*/ 470 h 646"/>
              <a:gd name="T26" fmla="*/ 261 w 650"/>
              <a:gd name="T27" fmla="*/ 493 h 646"/>
              <a:gd name="T28" fmla="*/ 231 w 650"/>
              <a:gd name="T29" fmla="*/ 494 h 646"/>
              <a:gd name="T30" fmla="*/ 226 w 650"/>
              <a:gd name="T31" fmla="*/ 465 h 646"/>
              <a:gd name="T32" fmla="*/ 235 w 650"/>
              <a:gd name="T33" fmla="*/ 381 h 646"/>
              <a:gd name="T34" fmla="*/ 165 w 650"/>
              <a:gd name="T35" fmla="*/ 422 h 646"/>
              <a:gd name="T36" fmla="*/ 146 w 650"/>
              <a:gd name="T37" fmla="*/ 399 h 646"/>
              <a:gd name="T38" fmla="*/ 198 w 650"/>
              <a:gd name="T39" fmla="*/ 337 h 646"/>
              <a:gd name="T40" fmla="*/ 114 w 650"/>
              <a:gd name="T41" fmla="*/ 331 h 646"/>
              <a:gd name="T42" fmla="*/ 86 w 650"/>
              <a:gd name="T43" fmla="*/ 321 h 646"/>
              <a:gd name="T44" fmla="*/ 92 w 650"/>
              <a:gd name="T45" fmla="*/ 292 h 646"/>
              <a:gd name="T46" fmla="*/ 128 w 650"/>
              <a:gd name="T47" fmla="*/ 216 h 646"/>
              <a:gd name="T48" fmla="*/ 49 w 650"/>
              <a:gd name="T49" fmla="*/ 230 h 646"/>
              <a:gd name="T50" fmla="*/ 38 w 650"/>
              <a:gd name="T51" fmla="*/ 202 h 646"/>
              <a:gd name="T52" fmla="*/ 109 w 650"/>
              <a:gd name="T53" fmla="*/ 162 h 646"/>
              <a:gd name="T54" fmla="*/ 32 w 650"/>
              <a:gd name="T55" fmla="*/ 128 h 646"/>
              <a:gd name="T56" fmla="*/ 9 w 650"/>
              <a:gd name="T57" fmla="*/ 109 h 646"/>
              <a:gd name="T58" fmla="*/ 24 w 650"/>
              <a:gd name="T59" fmla="*/ 84 h 646"/>
              <a:gd name="T60" fmla="*/ 85 w 650"/>
              <a:gd name="T61" fmla="*/ 25 h 646"/>
              <a:gd name="T62" fmla="*/ 5 w 650"/>
              <a:gd name="T63" fmla="*/ 11 h 646"/>
              <a:gd name="T64" fmla="*/ 650 w 650"/>
              <a:gd name="T65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0" h="646">
                <a:moveTo>
                  <a:pt x="650" y="646"/>
                </a:moveTo>
                <a:cubicBezTo>
                  <a:pt x="649" y="646"/>
                  <a:pt x="649" y="646"/>
                  <a:pt x="648" y="646"/>
                </a:cubicBezTo>
                <a:cubicBezTo>
                  <a:pt x="642" y="646"/>
                  <a:pt x="637" y="644"/>
                  <a:pt x="633" y="640"/>
                </a:cubicBezTo>
                <a:cubicBezTo>
                  <a:pt x="629" y="637"/>
                  <a:pt x="626" y="632"/>
                  <a:pt x="625" y="626"/>
                </a:cubicBezTo>
                <a:cubicBezTo>
                  <a:pt x="625" y="620"/>
                  <a:pt x="622" y="589"/>
                  <a:pt x="619" y="560"/>
                </a:cubicBezTo>
                <a:cubicBezTo>
                  <a:pt x="605" y="560"/>
                  <a:pt x="592" y="558"/>
                  <a:pt x="578" y="557"/>
                </a:cubicBezTo>
                <a:cubicBezTo>
                  <a:pt x="571" y="584"/>
                  <a:pt x="562" y="614"/>
                  <a:pt x="561" y="621"/>
                </a:cubicBezTo>
                <a:cubicBezTo>
                  <a:pt x="559" y="626"/>
                  <a:pt x="555" y="630"/>
                  <a:pt x="551" y="633"/>
                </a:cubicBezTo>
                <a:cubicBezTo>
                  <a:pt x="546" y="636"/>
                  <a:pt x="541" y="637"/>
                  <a:pt x="535" y="636"/>
                </a:cubicBezTo>
                <a:cubicBezTo>
                  <a:pt x="530" y="635"/>
                  <a:pt x="525" y="632"/>
                  <a:pt x="521" y="628"/>
                </a:cubicBezTo>
                <a:cubicBezTo>
                  <a:pt x="518" y="624"/>
                  <a:pt x="516" y="619"/>
                  <a:pt x="517" y="613"/>
                </a:cubicBezTo>
                <a:cubicBezTo>
                  <a:pt x="517" y="607"/>
                  <a:pt x="519" y="575"/>
                  <a:pt x="522" y="547"/>
                </a:cubicBezTo>
                <a:cubicBezTo>
                  <a:pt x="508" y="544"/>
                  <a:pt x="495" y="540"/>
                  <a:pt x="482" y="536"/>
                </a:cubicBezTo>
                <a:cubicBezTo>
                  <a:pt x="470" y="562"/>
                  <a:pt x="456" y="590"/>
                  <a:pt x="454" y="596"/>
                </a:cubicBezTo>
                <a:cubicBezTo>
                  <a:pt x="451" y="601"/>
                  <a:pt x="447" y="605"/>
                  <a:pt x="442" y="607"/>
                </a:cubicBezTo>
                <a:cubicBezTo>
                  <a:pt x="437" y="608"/>
                  <a:pt x="431" y="608"/>
                  <a:pt x="426" y="607"/>
                </a:cubicBezTo>
                <a:cubicBezTo>
                  <a:pt x="421" y="605"/>
                  <a:pt x="417" y="601"/>
                  <a:pt x="414" y="596"/>
                </a:cubicBezTo>
                <a:cubicBezTo>
                  <a:pt x="411" y="592"/>
                  <a:pt x="410" y="586"/>
                  <a:pt x="411" y="581"/>
                </a:cubicBezTo>
                <a:cubicBezTo>
                  <a:pt x="413" y="574"/>
                  <a:pt x="421" y="544"/>
                  <a:pt x="428" y="517"/>
                </a:cubicBezTo>
                <a:cubicBezTo>
                  <a:pt x="416" y="511"/>
                  <a:pt x="403" y="505"/>
                  <a:pt x="391" y="499"/>
                </a:cubicBezTo>
                <a:cubicBezTo>
                  <a:pt x="375" y="522"/>
                  <a:pt x="356" y="548"/>
                  <a:pt x="353" y="553"/>
                </a:cubicBezTo>
                <a:cubicBezTo>
                  <a:pt x="349" y="558"/>
                  <a:pt x="344" y="560"/>
                  <a:pt x="339" y="561"/>
                </a:cubicBezTo>
                <a:cubicBezTo>
                  <a:pt x="334" y="562"/>
                  <a:pt x="328" y="562"/>
                  <a:pt x="323" y="559"/>
                </a:cubicBezTo>
                <a:cubicBezTo>
                  <a:pt x="319" y="556"/>
                  <a:pt x="315" y="552"/>
                  <a:pt x="313" y="547"/>
                </a:cubicBezTo>
                <a:cubicBezTo>
                  <a:pt x="312" y="542"/>
                  <a:pt x="311" y="536"/>
                  <a:pt x="314" y="531"/>
                </a:cubicBezTo>
                <a:cubicBezTo>
                  <a:pt x="317" y="525"/>
                  <a:pt x="330" y="496"/>
                  <a:pt x="341" y="470"/>
                </a:cubicBezTo>
                <a:cubicBezTo>
                  <a:pt x="330" y="463"/>
                  <a:pt x="319" y="455"/>
                  <a:pt x="308" y="447"/>
                </a:cubicBezTo>
                <a:cubicBezTo>
                  <a:pt x="287" y="467"/>
                  <a:pt x="265" y="489"/>
                  <a:pt x="261" y="493"/>
                </a:cubicBezTo>
                <a:cubicBezTo>
                  <a:pt x="257" y="497"/>
                  <a:pt x="251" y="499"/>
                  <a:pt x="246" y="499"/>
                </a:cubicBezTo>
                <a:cubicBezTo>
                  <a:pt x="241" y="499"/>
                  <a:pt x="235" y="497"/>
                  <a:pt x="231" y="494"/>
                </a:cubicBezTo>
                <a:cubicBezTo>
                  <a:pt x="227" y="490"/>
                  <a:pt x="224" y="485"/>
                  <a:pt x="223" y="480"/>
                </a:cubicBezTo>
                <a:cubicBezTo>
                  <a:pt x="222" y="475"/>
                  <a:pt x="223" y="469"/>
                  <a:pt x="226" y="465"/>
                </a:cubicBezTo>
                <a:cubicBezTo>
                  <a:pt x="230" y="459"/>
                  <a:pt x="248" y="433"/>
                  <a:pt x="264" y="410"/>
                </a:cubicBezTo>
                <a:cubicBezTo>
                  <a:pt x="254" y="400"/>
                  <a:pt x="244" y="391"/>
                  <a:pt x="235" y="381"/>
                </a:cubicBezTo>
                <a:cubicBezTo>
                  <a:pt x="211" y="397"/>
                  <a:pt x="186" y="415"/>
                  <a:pt x="180" y="418"/>
                </a:cubicBezTo>
                <a:cubicBezTo>
                  <a:pt x="176" y="422"/>
                  <a:pt x="170" y="423"/>
                  <a:pt x="165" y="422"/>
                </a:cubicBezTo>
                <a:cubicBezTo>
                  <a:pt x="160" y="421"/>
                  <a:pt x="155" y="418"/>
                  <a:pt x="151" y="414"/>
                </a:cubicBezTo>
                <a:cubicBezTo>
                  <a:pt x="147" y="409"/>
                  <a:pt x="146" y="404"/>
                  <a:pt x="146" y="399"/>
                </a:cubicBezTo>
                <a:cubicBezTo>
                  <a:pt x="146" y="394"/>
                  <a:pt x="148" y="388"/>
                  <a:pt x="151" y="384"/>
                </a:cubicBezTo>
                <a:cubicBezTo>
                  <a:pt x="156" y="379"/>
                  <a:pt x="178" y="357"/>
                  <a:pt x="198" y="337"/>
                </a:cubicBezTo>
                <a:cubicBezTo>
                  <a:pt x="190" y="326"/>
                  <a:pt x="182" y="315"/>
                  <a:pt x="174" y="303"/>
                </a:cubicBezTo>
                <a:cubicBezTo>
                  <a:pt x="149" y="315"/>
                  <a:pt x="120" y="328"/>
                  <a:pt x="114" y="331"/>
                </a:cubicBezTo>
                <a:cubicBezTo>
                  <a:pt x="109" y="333"/>
                  <a:pt x="103" y="333"/>
                  <a:pt x="98" y="331"/>
                </a:cubicBezTo>
                <a:cubicBezTo>
                  <a:pt x="93" y="329"/>
                  <a:pt x="89" y="326"/>
                  <a:pt x="86" y="321"/>
                </a:cubicBezTo>
                <a:cubicBezTo>
                  <a:pt x="83" y="316"/>
                  <a:pt x="83" y="311"/>
                  <a:pt x="84" y="305"/>
                </a:cubicBezTo>
                <a:cubicBezTo>
                  <a:pt x="85" y="300"/>
                  <a:pt x="87" y="295"/>
                  <a:pt x="92" y="292"/>
                </a:cubicBezTo>
                <a:cubicBezTo>
                  <a:pt x="97" y="288"/>
                  <a:pt x="123" y="270"/>
                  <a:pt x="146" y="253"/>
                </a:cubicBezTo>
                <a:cubicBezTo>
                  <a:pt x="139" y="241"/>
                  <a:pt x="134" y="229"/>
                  <a:pt x="128" y="216"/>
                </a:cubicBezTo>
                <a:cubicBezTo>
                  <a:pt x="101" y="223"/>
                  <a:pt x="71" y="231"/>
                  <a:pt x="64" y="233"/>
                </a:cubicBezTo>
                <a:cubicBezTo>
                  <a:pt x="59" y="234"/>
                  <a:pt x="53" y="233"/>
                  <a:pt x="49" y="230"/>
                </a:cubicBezTo>
                <a:cubicBezTo>
                  <a:pt x="44" y="228"/>
                  <a:pt x="40" y="224"/>
                  <a:pt x="38" y="218"/>
                </a:cubicBezTo>
                <a:cubicBezTo>
                  <a:pt x="37" y="213"/>
                  <a:pt x="37" y="207"/>
                  <a:pt x="38" y="202"/>
                </a:cubicBezTo>
                <a:cubicBezTo>
                  <a:pt x="40" y="198"/>
                  <a:pt x="44" y="193"/>
                  <a:pt x="49" y="191"/>
                </a:cubicBezTo>
                <a:cubicBezTo>
                  <a:pt x="55" y="188"/>
                  <a:pt x="83" y="174"/>
                  <a:pt x="109" y="162"/>
                </a:cubicBezTo>
                <a:cubicBezTo>
                  <a:pt x="105" y="149"/>
                  <a:pt x="101" y="136"/>
                  <a:pt x="98" y="122"/>
                </a:cubicBezTo>
                <a:cubicBezTo>
                  <a:pt x="70" y="125"/>
                  <a:pt x="38" y="127"/>
                  <a:pt x="32" y="128"/>
                </a:cubicBezTo>
                <a:cubicBezTo>
                  <a:pt x="27" y="128"/>
                  <a:pt x="21" y="126"/>
                  <a:pt x="17" y="123"/>
                </a:cubicBezTo>
                <a:cubicBezTo>
                  <a:pt x="13" y="119"/>
                  <a:pt x="10" y="115"/>
                  <a:pt x="9" y="109"/>
                </a:cubicBezTo>
                <a:cubicBezTo>
                  <a:pt x="8" y="103"/>
                  <a:pt x="9" y="98"/>
                  <a:pt x="12" y="93"/>
                </a:cubicBezTo>
                <a:cubicBezTo>
                  <a:pt x="15" y="89"/>
                  <a:pt x="19" y="85"/>
                  <a:pt x="24" y="84"/>
                </a:cubicBezTo>
                <a:cubicBezTo>
                  <a:pt x="31" y="82"/>
                  <a:pt x="61" y="73"/>
                  <a:pt x="88" y="66"/>
                </a:cubicBezTo>
                <a:cubicBezTo>
                  <a:pt x="86" y="52"/>
                  <a:pt x="85" y="39"/>
                  <a:pt x="85" y="25"/>
                </a:cubicBezTo>
                <a:cubicBezTo>
                  <a:pt x="56" y="22"/>
                  <a:pt x="25" y="19"/>
                  <a:pt x="19" y="19"/>
                </a:cubicBezTo>
                <a:cubicBezTo>
                  <a:pt x="13" y="18"/>
                  <a:pt x="8" y="15"/>
                  <a:pt x="5" y="11"/>
                </a:cubicBezTo>
                <a:cubicBezTo>
                  <a:pt x="2" y="8"/>
                  <a:pt x="0" y="4"/>
                  <a:pt x="0" y="0"/>
                </a:cubicBezTo>
                <a:cubicBezTo>
                  <a:pt x="650" y="0"/>
                  <a:pt x="650" y="0"/>
                  <a:pt x="650" y="0"/>
                </a:cubicBezTo>
                <a:lnTo>
                  <a:pt x="650" y="646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631682" y="1308025"/>
            <a:ext cx="1530350" cy="1520825"/>
          </a:xfrm>
          <a:custGeom>
            <a:avLst/>
            <a:gdLst>
              <a:gd name="T0" fmla="*/ 3 w 651"/>
              <a:gd name="T1" fmla="*/ 0 h 647"/>
              <a:gd name="T2" fmla="*/ 25 w 651"/>
              <a:gd name="T3" fmla="*/ 20 h 647"/>
              <a:gd name="T4" fmla="*/ 72 w 651"/>
              <a:gd name="T5" fmla="*/ 89 h 647"/>
              <a:gd name="T6" fmla="*/ 100 w 651"/>
              <a:gd name="T7" fmla="*/ 13 h 647"/>
              <a:gd name="T8" fmla="*/ 129 w 651"/>
              <a:gd name="T9" fmla="*/ 18 h 647"/>
              <a:gd name="T10" fmla="*/ 129 w 651"/>
              <a:gd name="T11" fmla="*/ 99 h 647"/>
              <a:gd name="T12" fmla="*/ 197 w 651"/>
              <a:gd name="T13" fmla="*/ 50 h 647"/>
              <a:gd name="T14" fmla="*/ 224 w 651"/>
              <a:gd name="T15" fmla="*/ 40 h 647"/>
              <a:gd name="T16" fmla="*/ 239 w 651"/>
              <a:gd name="T17" fmla="*/ 66 h 647"/>
              <a:gd name="T18" fmla="*/ 259 w 651"/>
              <a:gd name="T19" fmla="*/ 147 h 647"/>
              <a:gd name="T20" fmla="*/ 311 w 651"/>
              <a:gd name="T21" fmla="*/ 85 h 647"/>
              <a:gd name="T22" fmla="*/ 337 w 651"/>
              <a:gd name="T23" fmla="*/ 100 h 647"/>
              <a:gd name="T24" fmla="*/ 309 w 651"/>
              <a:gd name="T25" fmla="*/ 176 h 647"/>
              <a:gd name="T26" fmla="*/ 390 w 651"/>
              <a:gd name="T27" fmla="*/ 153 h 647"/>
              <a:gd name="T28" fmla="*/ 419 w 651"/>
              <a:gd name="T29" fmla="*/ 153 h 647"/>
              <a:gd name="T30" fmla="*/ 424 w 651"/>
              <a:gd name="T31" fmla="*/ 182 h 647"/>
              <a:gd name="T32" fmla="*/ 416 w 651"/>
              <a:gd name="T33" fmla="*/ 266 h 647"/>
              <a:gd name="T34" fmla="*/ 486 w 651"/>
              <a:gd name="T35" fmla="*/ 225 h 647"/>
              <a:gd name="T36" fmla="*/ 505 w 651"/>
              <a:gd name="T37" fmla="*/ 248 h 647"/>
              <a:gd name="T38" fmla="*/ 452 w 651"/>
              <a:gd name="T39" fmla="*/ 309 h 647"/>
              <a:gd name="T40" fmla="*/ 536 w 651"/>
              <a:gd name="T41" fmla="*/ 316 h 647"/>
              <a:gd name="T42" fmla="*/ 564 w 651"/>
              <a:gd name="T43" fmla="*/ 325 h 647"/>
              <a:gd name="T44" fmla="*/ 558 w 651"/>
              <a:gd name="T45" fmla="*/ 355 h 647"/>
              <a:gd name="T46" fmla="*/ 522 w 651"/>
              <a:gd name="T47" fmla="*/ 430 h 647"/>
              <a:gd name="T48" fmla="*/ 602 w 651"/>
              <a:gd name="T49" fmla="*/ 416 h 647"/>
              <a:gd name="T50" fmla="*/ 612 w 651"/>
              <a:gd name="T51" fmla="*/ 444 h 647"/>
              <a:gd name="T52" fmla="*/ 542 w 651"/>
              <a:gd name="T53" fmla="*/ 484 h 647"/>
              <a:gd name="T54" fmla="*/ 618 w 651"/>
              <a:gd name="T55" fmla="*/ 519 h 647"/>
              <a:gd name="T56" fmla="*/ 641 w 651"/>
              <a:gd name="T57" fmla="*/ 537 h 647"/>
              <a:gd name="T58" fmla="*/ 626 w 651"/>
              <a:gd name="T59" fmla="*/ 563 h 647"/>
              <a:gd name="T60" fmla="*/ 566 w 651"/>
              <a:gd name="T61" fmla="*/ 621 h 647"/>
              <a:gd name="T62" fmla="*/ 646 w 651"/>
              <a:gd name="T63" fmla="*/ 635 h 647"/>
              <a:gd name="T64" fmla="*/ 0 w 651"/>
              <a:gd name="T65" fmla="*/ 64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1" h="647">
                <a:moveTo>
                  <a:pt x="0" y="1"/>
                </a:moveTo>
                <a:cubicBezTo>
                  <a:pt x="1" y="0"/>
                  <a:pt x="2" y="0"/>
                  <a:pt x="3" y="0"/>
                </a:cubicBezTo>
                <a:cubicBezTo>
                  <a:pt x="8" y="0"/>
                  <a:pt x="13" y="3"/>
                  <a:pt x="18" y="6"/>
                </a:cubicBezTo>
                <a:cubicBezTo>
                  <a:pt x="22" y="9"/>
                  <a:pt x="24" y="14"/>
                  <a:pt x="25" y="20"/>
                </a:cubicBezTo>
                <a:cubicBezTo>
                  <a:pt x="26" y="26"/>
                  <a:pt x="29" y="58"/>
                  <a:pt x="31" y="86"/>
                </a:cubicBezTo>
                <a:cubicBezTo>
                  <a:pt x="45" y="87"/>
                  <a:pt x="59" y="88"/>
                  <a:pt x="72" y="89"/>
                </a:cubicBezTo>
                <a:cubicBezTo>
                  <a:pt x="80" y="62"/>
                  <a:pt x="88" y="32"/>
                  <a:pt x="90" y="26"/>
                </a:cubicBezTo>
                <a:cubicBezTo>
                  <a:pt x="91" y="20"/>
                  <a:pt x="95" y="16"/>
                  <a:pt x="100" y="13"/>
                </a:cubicBezTo>
                <a:cubicBezTo>
                  <a:pt x="104" y="11"/>
                  <a:pt x="110" y="9"/>
                  <a:pt x="115" y="10"/>
                </a:cubicBezTo>
                <a:cubicBezTo>
                  <a:pt x="121" y="11"/>
                  <a:pt x="125" y="14"/>
                  <a:pt x="129" y="18"/>
                </a:cubicBezTo>
                <a:cubicBezTo>
                  <a:pt x="132" y="23"/>
                  <a:pt x="134" y="28"/>
                  <a:pt x="134" y="33"/>
                </a:cubicBezTo>
                <a:cubicBezTo>
                  <a:pt x="133" y="40"/>
                  <a:pt x="131" y="71"/>
                  <a:pt x="129" y="99"/>
                </a:cubicBezTo>
                <a:cubicBezTo>
                  <a:pt x="142" y="102"/>
                  <a:pt x="155" y="106"/>
                  <a:pt x="168" y="110"/>
                </a:cubicBezTo>
                <a:cubicBezTo>
                  <a:pt x="180" y="84"/>
                  <a:pt x="194" y="56"/>
                  <a:pt x="197" y="50"/>
                </a:cubicBezTo>
                <a:cubicBezTo>
                  <a:pt x="199" y="45"/>
                  <a:pt x="203" y="42"/>
                  <a:pt x="208" y="40"/>
                </a:cubicBezTo>
                <a:cubicBezTo>
                  <a:pt x="214" y="38"/>
                  <a:pt x="219" y="38"/>
                  <a:pt x="224" y="40"/>
                </a:cubicBezTo>
                <a:cubicBezTo>
                  <a:pt x="230" y="42"/>
                  <a:pt x="234" y="45"/>
                  <a:pt x="236" y="50"/>
                </a:cubicBezTo>
                <a:cubicBezTo>
                  <a:pt x="239" y="55"/>
                  <a:pt x="240" y="60"/>
                  <a:pt x="239" y="66"/>
                </a:cubicBezTo>
                <a:cubicBezTo>
                  <a:pt x="237" y="72"/>
                  <a:pt x="229" y="102"/>
                  <a:pt x="222" y="130"/>
                </a:cubicBezTo>
                <a:cubicBezTo>
                  <a:pt x="235" y="135"/>
                  <a:pt x="247" y="141"/>
                  <a:pt x="259" y="147"/>
                </a:cubicBezTo>
                <a:cubicBezTo>
                  <a:pt x="276" y="124"/>
                  <a:pt x="294" y="98"/>
                  <a:pt x="298" y="93"/>
                </a:cubicBezTo>
                <a:cubicBezTo>
                  <a:pt x="301" y="89"/>
                  <a:pt x="306" y="86"/>
                  <a:pt x="311" y="85"/>
                </a:cubicBezTo>
                <a:cubicBezTo>
                  <a:pt x="316" y="84"/>
                  <a:pt x="322" y="85"/>
                  <a:pt x="327" y="88"/>
                </a:cubicBezTo>
                <a:cubicBezTo>
                  <a:pt x="332" y="90"/>
                  <a:pt x="335" y="95"/>
                  <a:pt x="337" y="100"/>
                </a:cubicBezTo>
                <a:cubicBezTo>
                  <a:pt x="339" y="105"/>
                  <a:pt x="339" y="110"/>
                  <a:pt x="336" y="116"/>
                </a:cubicBezTo>
                <a:cubicBezTo>
                  <a:pt x="334" y="121"/>
                  <a:pt x="321" y="150"/>
                  <a:pt x="309" y="176"/>
                </a:cubicBezTo>
                <a:cubicBezTo>
                  <a:pt x="321" y="183"/>
                  <a:pt x="332" y="191"/>
                  <a:pt x="343" y="200"/>
                </a:cubicBezTo>
                <a:cubicBezTo>
                  <a:pt x="363" y="180"/>
                  <a:pt x="385" y="157"/>
                  <a:pt x="390" y="153"/>
                </a:cubicBezTo>
                <a:cubicBezTo>
                  <a:pt x="394" y="149"/>
                  <a:pt x="399" y="147"/>
                  <a:pt x="404" y="147"/>
                </a:cubicBezTo>
                <a:cubicBezTo>
                  <a:pt x="410" y="147"/>
                  <a:pt x="415" y="149"/>
                  <a:pt x="419" y="153"/>
                </a:cubicBezTo>
                <a:cubicBezTo>
                  <a:pt x="424" y="156"/>
                  <a:pt x="426" y="161"/>
                  <a:pt x="427" y="166"/>
                </a:cubicBezTo>
                <a:cubicBezTo>
                  <a:pt x="428" y="172"/>
                  <a:pt x="427" y="177"/>
                  <a:pt x="424" y="182"/>
                </a:cubicBezTo>
                <a:cubicBezTo>
                  <a:pt x="420" y="187"/>
                  <a:pt x="403" y="213"/>
                  <a:pt x="386" y="237"/>
                </a:cubicBezTo>
                <a:cubicBezTo>
                  <a:pt x="397" y="246"/>
                  <a:pt x="406" y="255"/>
                  <a:pt x="416" y="266"/>
                </a:cubicBezTo>
                <a:cubicBezTo>
                  <a:pt x="439" y="249"/>
                  <a:pt x="465" y="231"/>
                  <a:pt x="470" y="228"/>
                </a:cubicBezTo>
                <a:cubicBezTo>
                  <a:pt x="475" y="225"/>
                  <a:pt x="480" y="224"/>
                  <a:pt x="486" y="225"/>
                </a:cubicBezTo>
                <a:cubicBezTo>
                  <a:pt x="491" y="225"/>
                  <a:pt x="496" y="228"/>
                  <a:pt x="499" y="232"/>
                </a:cubicBezTo>
                <a:cubicBezTo>
                  <a:pt x="503" y="237"/>
                  <a:pt x="505" y="242"/>
                  <a:pt x="505" y="248"/>
                </a:cubicBezTo>
                <a:cubicBezTo>
                  <a:pt x="505" y="253"/>
                  <a:pt x="503" y="258"/>
                  <a:pt x="499" y="262"/>
                </a:cubicBezTo>
                <a:cubicBezTo>
                  <a:pt x="494" y="267"/>
                  <a:pt x="472" y="289"/>
                  <a:pt x="452" y="309"/>
                </a:cubicBezTo>
                <a:cubicBezTo>
                  <a:pt x="461" y="320"/>
                  <a:pt x="469" y="332"/>
                  <a:pt x="476" y="343"/>
                </a:cubicBezTo>
                <a:cubicBezTo>
                  <a:pt x="502" y="331"/>
                  <a:pt x="530" y="318"/>
                  <a:pt x="536" y="316"/>
                </a:cubicBezTo>
                <a:cubicBezTo>
                  <a:pt x="541" y="313"/>
                  <a:pt x="547" y="313"/>
                  <a:pt x="552" y="315"/>
                </a:cubicBezTo>
                <a:cubicBezTo>
                  <a:pt x="557" y="317"/>
                  <a:pt x="561" y="320"/>
                  <a:pt x="564" y="325"/>
                </a:cubicBezTo>
                <a:cubicBezTo>
                  <a:pt x="567" y="330"/>
                  <a:pt x="568" y="336"/>
                  <a:pt x="567" y="341"/>
                </a:cubicBezTo>
                <a:cubicBezTo>
                  <a:pt x="566" y="346"/>
                  <a:pt x="563" y="351"/>
                  <a:pt x="558" y="355"/>
                </a:cubicBezTo>
                <a:cubicBezTo>
                  <a:pt x="553" y="358"/>
                  <a:pt x="528" y="376"/>
                  <a:pt x="505" y="393"/>
                </a:cubicBezTo>
                <a:cubicBezTo>
                  <a:pt x="511" y="405"/>
                  <a:pt x="517" y="417"/>
                  <a:pt x="522" y="430"/>
                </a:cubicBezTo>
                <a:cubicBezTo>
                  <a:pt x="549" y="423"/>
                  <a:pt x="580" y="415"/>
                  <a:pt x="586" y="414"/>
                </a:cubicBezTo>
                <a:cubicBezTo>
                  <a:pt x="591" y="412"/>
                  <a:pt x="597" y="413"/>
                  <a:pt x="602" y="416"/>
                </a:cubicBezTo>
                <a:cubicBezTo>
                  <a:pt x="606" y="418"/>
                  <a:pt x="610" y="423"/>
                  <a:pt x="612" y="428"/>
                </a:cubicBezTo>
                <a:cubicBezTo>
                  <a:pt x="614" y="433"/>
                  <a:pt x="614" y="439"/>
                  <a:pt x="612" y="444"/>
                </a:cubicBezTo>
                <a:cubicBezTo>
                  <a:pt x="610" y="449"/>
                  <a:pt x="606" y="453"/>
                  <a:pt x="601" y="456"/>
                </a:cubicBezTo>
                <a:cubicBezTo>
                  <a:pt x="595" y="458"/>
                  <a:pt x="567" y="472"/>
                  <a:pt x="542" y="484"/>
                </a:cubicBezTo>
                <a:cubicBezTo>
                  <a:pt x="546" y="497"/>
                  <a:pt x="549" y="510"/>
                  <a:pt x="552" y="524"/>
                </a:cubicBezTo>
                <a:cubicBezTo>
                  <a:pt x="581" y="522"/>
                  <a:pt x="612" y="519"/>
                  <a:pt x="618" y="519"/>
                </a:cubicBezTo>
                <a:cubicBezTo>
                  <a:pt x="624" y="518"/>
                  <a:pt x="629" y="520"/>
                  <a:pt x="633" y="523"/>
                </a:cubicBezTo>
                <a:cubicBezTo>
                  <a:pt x="637" y="527"/>
                  <a:pt x="640" y="532"/>
                  <a:pt x="641" y="537"/>
                </a:cubicBezTo>
                <a:cubicBezTo>
                  <a:pt x="642" y="543"/>
                  <a:pt x="641" y="548"/>
                  <a:pt x="638" y="553"/>
                </a:cubicBezTo>
                <a:cubicBezTo>
                  <a:pt x="636" y="558"/>
                  <a:pt x="631" y="561"/>
                  <a:pt x="626" y="563"/>
                </a:cubicBezTo>
                <a:cubicBezTo>
                  <a:pt x="620" y="564"/>
                  <a:pt x="589" y="573"/>
                  <a:pt x="562" y="580"/>
                </a:cubicBezTo>
                <a:cubicBezTo>
                  <a:pt x="564" y="594"/>
                  <a:pt x="565" y="608"/>
                  <a:pt x="566" y="621"/>
                </a:cubicBezTo>
                <a:cubicBezTo>
                  <a:pt x="594" y="624"/>
                  <a:pt x="625" y="627"/>
                  <a:pt x="632" y="628"/>
                </a:cubicBezTo>
                <a:cubicBezTo>
                  <a:pt x="637" y="628"/>
                  <a:pt x="642" y="631"/>
                  <a:pt x="646" y="635"/>
                </a:cubicBezTo>
                <a:cubicBezTo>
                  <a:pt x="648" y="638"/>
                  <a:pt x="650" y="642"/>
                  <a:pt x="651" y="647"/>
                </a:cubicBezTo>
                <a:cubicBezTo>
                  <a:pt x="0" y="647"/>
                  <a:pt x="0" y="647"/>
                  <a:pt x="0" y="647"/>
                </a:cubicBezTo>
                <a:lnTo>
                  <a:pt x="0" y="1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9"/>
          <p:cNvSpPr/>
          <p:nvPr/>
        </p:nvSpPr>
        <p:spPr bwMode="auto">
          <a:xfrm>
            <a:off x="4631682" y="2824088"/>
            <a:ext cx="1530350" cy="1519238"/>
          </a:xfrm>
          <a:custGeom>
            <a:avLst/>
            <a:gdLst>
              <a:gd name="T0" fmla="*/ 3 w 651"/>
              <a:gd name="T1" fmla="*/ 646 h 646"/>
              <a:gd name="T2" fmla="*/ 25 w 651"/>
              <a:gd name="T3" fmla="*/ 626 h 646"/>
              <a:gd name="T4" fmla="*/ 72 w 651"/>
              <a:gd name="T5" fmla="*/ 557 h 646"/>
              <a:gd name="T6" fmla="*/ 100 w 651"/>
              <a:gd name="T7" fmla="*/ 633 h 646"/>
              <a:gd name="T8" fmla="*/ 129 w 651"/>
              <a:gd name="T9" fmla="*/ 628 h 646"/>
              <a:gd name="T10" fmla="*/ 129 w 651"/>
              <a:gd name="T11" fmla="*/ 547 h 646"/>
              <a:gd name="T12" fmla="*/ 197 w 651"/>
              <a:gd name="T13" fmla="*/ 596 h 646"/>
              <a:gd name="T14" fmla="*/ 224 w 651"/>
              <a:gd name="T15" fmla="*/ 607 h 646"/>
              <a:gd name="T16" fmla="*/ 239 w 651"/>
              <a:gd name="T17" fmla="*/ 581 h 646"/>
              <a:gd name="T18" fmla="*/ 259 w 651"/>
              <a:gd name="T19" fmla="*/ 499 h 646"/>
              <a:gd name="T20" fmla="*/ 311 w 651"/>
              <a:gd name="T21" fmla="*/ 561 h 646"/>
              <a:gd name="T22" fmla="*/ 337 w 651"/>
              <a:gd name="T23" fmla="*/ 547 h 646"/>
              <a:gd name="T24" fmla="*/ 309 w 651"/>
              <a:gd name="T25" fmla="*/ 470 h 646"/>
              <a:gd name="T26" fmla="*/ 390 w 651"/>
              <a:gd name="T27" fmla="*/ 493 h 646"/>
              <a:gd name="T28" fmla="*/ 419 w 651"/>
              <a:gd name="T29" fmla="*/ 494 h 646"/>
              <a:gd name="T30" fmla="*/ 424 w 651"/>
              <a:gd name="T31" fmla="*/ 465 h 646"/>
              <a:gd name="T32" fmla="*/ 416 w 651"/>
              <a:gd name="T33" fmla="*/ 381 h 646"/>
              <a:gd name="T34" fmla="*/ 486 w 651"/>
              <a:gd name="T35" fmla="*/ 422 h 646"/>
              <a:gd name="T36" fmla="*/ 505 w 651"/>
              <a:gd name="T37" fmla="*/ 399 h 646"/>
              <a:gd name="T38" fmla="*/ 452 w 651"/>
              <a:gd name="T39" fmla="*/ 337 h 646"/>
              <a:gd name="T40" fmla="*/ 536 w 651"/>
              <a:gd name="T41" fmla="*/ 331 h 646"/>
              <a:gd name="T42" fmla="*/ 564 w 651"/>
              <a:gd name="T43" fmla="*/ 321 h 646"/>
              <a:gd name="T44" fmla="*/ 558 w 651"/>
              <a:gd name="T45" fmla="*/ 292 h 646"/>
              <a:gd name="T46" fmla="*/ 522 w 651"/>
              <a:gd name="T47" fmla="*/ 216 h 646"/>
              <a:gd name="T48" fmla="*/ 602 w 651"/>
              <a:gd name="T49" fmla="*/ 230 h 646"/>
              <a:gd name="T50" fmla="*/ 612 w 651"/>
              <a:gd name="T51" fmla="*/ 202 h 646"/>
              <a:gd name="T52" fmla="*/ 542 w 651"/>
              <a:gd name="T53" fmla="*/ 162 h 646"/>
              <a:gd name="T54" fmla="*/ 618 w 651"/>
              <a:gd name="T55" fmla="*/ 128 h 646"/>
              <a:gd name="T56" fmla="*/ 641 w 651"/>
              <a:gd name="T57" fmla="*/ 109 h 646"/>
              <a:gd name="T58" fmla="*/ 626 w 651"/>
              <a:gd name="T59" fmla="*/ 84 h 646"/>
              <a:gd name="T60" fmla="*/ 566 w 651"/>
              <a:gd name="T61" fmla="*/ 25 h 646"/>
              <a:gd name="T62" fmla="*/ 646 w 651"/>
              <a:gd name="T63" fmla="*/ 11 h 646"/>
              <a:gd name="T64" fmla="*/ 0 w 651"/>
              <a:gd name="T65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1" h="646">
                <a:moveTo>
                  <a:pt x="0" y="646"/>
                </a:moveTo>
                <a:cubicBezTo>
                  <a:pt x="1" y="646"/>
                  <a:pt x="2" y="646"/>
                  <a:pt x="3" y="646"/>
                </a:cubicBezTo>
                <a:cubicBezTo>
                  <a:pt x="8" y="646"/>
                  <a:pt x="13" y="644"/>
                  <a:pt x="18" y="640"/>
                </a:cubicBezTo>
                <a:cubicBezTo>
                  <a:pt x="22" y="637"/>
                  <a:pt x="24" y="632"/>
                  <a:pt x="25" y="626"/>
                </a:cubicBezTo>
                <a:cubicBezTo>
                  <a:pt x="26" y="620"/>
                  <a:pt x="29" y="589"/>
                  <a:pt x="31" y="560"/>
                </a:cubicBezTo>
                <a:cubicBezTo>
                  <a:pt x="45" y="560"/>
                  <a:pt x="59" y="558"/>
                  <a:pt x="72" y="557"/>
                </a:cubicBezTo>
                <a:cubicBezTo>
                  <a:pt x="80" y="584"/>
                  <a:pt x="88" y="614"/>
                  <a:pt x="90" y="621"/>
                </a:cubicBezTo>
                <a:cubicBezTo>
                  <a:pt x="91" y="626"/>
                  <a:pt x="95" y="630"/>
                  <a:pt x="100" y="633"/>
                </a:cubicBezTo>
                <a:cubicBezTo>
                  <a:pt x="104" y="636"/>
                  <a:pt x="110" y="637"/>
                  <a:pt x="115" y="636"/>
                </a:cubicBezTo>
                <a:cubicBezTo>
                  <a:pt x="121" y="635"/>
                  <a:pt x="125" y="632"/>
                  <a:pt x="129" y="628"/>
                </a:cubicBezTo>
                <a:cubicBezTo>
                  <a:pt x="132" y="624"/>
                  <a:pt x="134" y="619"/>
                  <a:pt x="134" y="613"/>
                </a:cubicBezTo>
                <a:cubicBezTo>
                  <a:pt x="133" y="607"/>
                  <a:pt x="131" y="575"/>
                  <a:pt x="129" y="547"/>
                </a:cubicBezTo>
                <a:cubicBezTo>
                  <a:pt x="142" y="544"/>
                  <a:pt x="155" y="540"/>
                  <a:pt x="168" y="536"/>
                </a:cubicBezTo>
                <a:cubicBezTo>
                  <a:pt x="180" y="562"/>
                  <a:pt x="194" y="590"/>
                  <a:pt x="197" y="596"/>
                </a:cubicBezTo>
                <a:cubicBezTo>
                  <a:pt x="199" y="601"/>
                  <a:pt x="203" y="605"/>
                  <a:pt x="208" y="607"/>
                </a:cubicBezTo>
                <a:cubicBezTo>
                  <a:pt x="214" y="608"/>
                  <a:pt x="219" y="608"/>
                  <a:pt x="224" y="607"/>
                </a:cubicBezTo>
                <a:cubicBezTo>
                  <a:pt x="230" y="605"/>
                  <a:pt x="234" y="601"/>
                  <a:pt x="236" y="596"/>
                </a:cubicBezTo>
                <a:cubicBezTo>
                  <a:pt x="239" y="592"/>
                  <a:pt x="240" y="586"/>
                  <a:pt x="239" y="581"/>
                </a:cubicBezTo>
                <a:cubicBezTo>
                  <a:pt x="237" y="574"/>
                  <a:pt x="229" y="544"/>
                  <a:pt x="222" y="517"/>
                </a:cubicBezTo>
                <a:cubicBezTo>
                  <a:pt x="235" y="511"/>
                  <a:pt x="247" y="505"/>
                  <a:pt x="259" y="499"/>
                </a:cubicBezTo>
                <a:cubicBezTo>
                  <a:pt x="276" y="522"/>
                  <a:pt x="294" y="548"/>
                  <a:pt x="298" y="553"/>
                </a:cubicBezTo>
                <a:cubicBezTo>
                  <a:pt x="301" y="558"/>
                  <a:pt x="306" y="560"/>
                  <a:pt x="311" y="561"/>
                </a:cubicBezTo>
                <a:cubicBezTo>
                  <a:pt x="316" y="562"/>
                  <a:pt x="322" y="562"/>
                  <a:pt x="327" y="559"/>
                </a:cubicBezTo>
                <a:cubicBezTo>
                  <a:pt x="332" y="556"/>
                  <a:pt x="335" y="552"/>
                  <a:pt x="337" y="547"/>
                </a:cubicBezTo>
                <a:cubicBezTo>
                  <a:pt x="339" y="542"/>
                  <a:pt x="339" y="536"/>
                  <a:pt x="336" y="531"/>
                </a:cubicBezTo>
                <a:cubicBezTo>
                  <a:pt x="334" y="525"/>
                  <a:pt x="321" y="496"/>
                  <a:pt x="309" y="470"/>
                </a:cubicBezTo>
                <a:cubicBezTo>
                  <a:pt x="321" y="463"/>
                  <a:pt x="332" y="455"/>
                  <a:pt x="343" y="447"/>
                </a:cubicBezTo>
                <a:cubicBezTo>
                  <a:pt x="363" y="467"/>
                  <a:pt x="385" y="489"/>
                  <a:pt x="390" y="493"/>
                </a:cubicBezTo>
                <a:cubicBezTo>
                  <a:pt x="394" y="497"/>
                  <a:pt x="399" y="499"/>
                  <a:pt x="404" y="499"/>
                </a:cubicBezTo>
                <a:cubicBezTo>
                  <a:pt x="410" y="499"/>
                  <a:pt x="415" y="497"/>
                  <a:pt x="419" y="494"/>
                </a:cubicBezTo>
                <a:cubicBezTo>
                  <a:pt x="424" y="490"/>
                  <a:pt x="426" y="485"/>
                  <a:pt x="427" y="480"/>
                </a:cubicBezTo>
                <a:cubicBezTo>
                  <a:pt x="428" y="475"/>
                  <a:pt x="427" y="469"/>
                  <a:pt x="424" y="465"/>
                </a:cubicBezTo>
                <a:cubicBezTo>
                  <a:pt x="420" y="459"/>
                  <a:pt x="403" y="433"/>
                  <a:pt x="386" y="410"/>
                </a:cubicBezTo>
                <a:cubicBezTo>
                  <a:pt x="397" y="400"/>
                  <a:pt x="406" y="391"/>
                  <a:pt x="416" y="381"/>
                </a:cubicBezTo>
                <a:cubicBezTo>
                  <a:pt x="439" y="397"/>
                  <a:pt x="465" y="415"/>
                  <a:pt x="470" y="418"/>
                </a:cubicBezTo>
                <a:cubicBezTo>
                  <a:pt x="475" y="422"/>
                  <a:pt x="480" y="423"/>
                  <a:pt x="486" y="422"/>
                </a:cubicBezTo>
                <a:cubicBezTo>
                  <a:pt x="491" y="421"/>
                  <a:pt x="496" y="418"/>
                  <a:pt x="499" y="414"/>
                </a:cubicBezTo>
                <a:cubicBezTo>
                  <a:pt x="503" y="409"/>
                  <a:pt x="505" y="404"/>
                  <a:pt x="505" y="399"/>
                </a:cubicBezTo>
                <a:cubicBezTo>
                  <a:pt x="505" y="394"/>
                  <a:pt x="503" y="388"/>
                  <a:pt x="499" y="384"/>
                </a:cubicBezTo>
                <a:cubicBezTo>
                  <a:pt x="494" y="379"/>
                  <a:pt x="472" y="357"/>
                  <a:pt x="452" y="337"/>
                </a:cubicBezTo>
                <a:cubicBezTo>
                  <a:pt x="461" y="326"/>
                  <a:pt x="469" y="315"/>
                  <a:pt x="476" y="303"/>
                </a:cubicBezTo>
                <a:cubicBezTo>
                  <a:pt x="502" y="315"/>
                  <a:pt x="530" y="328"/>
                  <a:pt x="536" y="331"/>
                </a:cubicBezTo>
                <a:cubicBezTo>
                  <a:pt x="541" y="333"/>
                  <a:pt x="547" y="333"/>
                  <a:pt x="552" y="331"/>
                </a:cubicBezTo>
                <a:cubicBezTo>
                  <a:pt x="557" y="329"/>
                  <a:pt x="561" y="326"/>
                  <a:pt x="564" y="321"/>
                </a:cubicBezTo>
                <a:cubicBezTo>
                  <a:pt x="567" y="316"/>
                  <a:pt x="568" y="311"/>
                  <a:pt x="567" y="305"/>
                </a:cubicBezTo>
                <a:cubicBezTo>
                  <a:pt x="566" y="300"/>
                  <a:pt x="563" y="295"/>
                  <a:pt x="558" y="292"/>
                </a:cubicBezTo>
                <a:cubicBezTo>
                  <a:pt x="553" y="288"/>
                  <a:pt x="528" y="270"/>
                  <a:pt x="505" y="253"/>
                </a:cubicBezTo>
                <a:cubicBezTo>
                  <a:pt x="511" y="241"/>
                  <a:pt x="517" y="229"/>
                  <a:pt x="522" y="216"/>
                </a:cubicBezTo>
                <a:cubicBezTo>
                  <a:pt x="549" y="223"/>
                  <a:pt x="580" y="231"/>
                  <a:pt x="586" y="233"/>
                </a:cubicBezTo>
                <a:cubicBezTo>
                  <a:pt x="591" y="234"/>
                  <a:pt x="597" y="233"/>
                  <a:pt x="602" y="230"/>
                </a:cubicBezTo>
                <a:cubicBezTo>
                  <a:pt x="606" y="228"/>
                  <a:pt x="610" y="224"/>
                  <a:pt x="612" y="218"/>
                </a:cubicBezTo>
                <a:cubicBezTo>
                  <a:pt x="614" y="213"/>
                  <a:pt x="614" y="207"/>
                  <a:pt x="612" y="202"/>
                </a:cubicBezTo>
                <a:cubicBezTo>
                  <a:pt x="610" y="198"/>
                  <a:pt x="606" y="193"/>
                  <a:pt x="601" y="191"/>
                </a:cubicBezTo>
                <a:cubicBezTo>
                  <a:pt x="595" y="188"/>
                  <a:pt x="567" y="174"/>
                  <a:pt x="542" y="162"/>
                </a:cubicBezTo>
                <a:cubicBezTo>
                  <a:pt x="546" y="149"/>
                  <a:pt x="549" y="136"/>
                  <a:pt x="552" y="122"/>
                </a:cubicBezTo>
                <a:cubicBezTo>
                  <a:pt x="581" y="125"/>
                  <a:pt x="612" y="127"/>
                  <a:pt x="618" y="128"/>
                </a:cubicBezTo>
                <a:cubicBezTo>
                  <a:pt x="624" y="128"/>
                  <a:pt x="629" y="126"/>
                  <a:pt x="633" y="123"/>
                </a:cubicBezTo>
                <a:cubicBezTo>
                  <a:pt x="637" y="119"/>
                  <a:pt x="640" y="115"/>
                  <a:pt x="641" y="109"/>
                </a:cubicBezTo>
                <a:cubicBezTo>
                  <a:pt x="642" y="103"/>
                  <a:pt x="641" y="98"/>
                  <a:pt x="638" y="93"/>
                </a:cubicBezTo>
                <a:cubicBezTo>
                  <a:pt x="636" y="89"/>
                  <a:pt x="631" y="85"/>
                  <a:pt x="626" y="84"/>
                </a:cubicBezTo>
                <a:cubicBezTo>
                  <a:pt x="620" y="82"/>
                  <a:pt x="589" y="73"/>
                  <a:pt x="562" y="66"/>
                </a:cubicBezTo>
                <a:cubicBezTo>
                  <a:pt x="564" y="52"/>
                  <a:pt x="565" y="39"/>
                  <a:pt x="566" y="25"/>
                </a:cubicBezTo>
                <a:cubicBezTo>
                  <a:pt x="594" y="22"/>
                  <a:pt x="625" y="19"/>
                  <a:pt x="632" y="19"/>
                </a:cubicBezTo>
                <a:cubicBezTo>
                  <a:pt x="637" y="18"/>
                  <a:pt x="642" y="15"/>
                  <a:pt x="646" y="11"/>
                </a:cubicBezTo>
                <a:cubicBezTo>
                  <a:pt x="648" y="8"/>
                  <a:pt x="650" y="4"/>
                  <a:pt x="651" y="0"/>
                </a:cubicBezTo>
                <a:cubicBezTo>
                  <a:pt x="0" y="0"/>
                  <a:pt x="0" y="0"/>
                  <a:pt x="0" y="0"/>
                </a:cubicBezTo>
                <a:lnTo>
                  <a:pt x="0" y="6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3869682" y="2175800"/>
            <a:ext cx="441754" cy="421788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1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4939291" y="3062213"/>
            <a:ext cx="378191" cy="457200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3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4961755" y="2109659"/>
            <a:ext cx="279527" cy="509141"/>
            <a:chOff x="3536781" y="2689641"/>
            <a:chExt cx="279527" cy="509141"/>
          </a:xfrm>
          <a:solidFill>
            <a:schemeClr val="bg1"/>
          </a:solidFill>
        </p:grpSpPr>
        <p:sp>
          <p:nvSpPr>
            <p:cNvPr id="17" name="Freeform 121"/>
            <p:cNvSpPr>
              <a:spLocks noEditPoints="1"/>
            </p:cNvSpPr>
            <p:nvPr/>
          </p:nvSpPr>
          <p:spPr bwMode="auto">
            <a:xfrm>
              <a:off x="3536781" y="2689641"/>
              <a:ext cx="279527" cy="381855"/>
            </a:xfrm>
            <a:custGeom>
              <a:avLst/>
              <a:gdLst>
                <a:gd name="T0" fmla="*/ 42 w 84"/>
                <a:gd name="T1" fmla="*/ 5 h 115"/>
                <a:gd name="T2" fmla="*/ 79 w 84"/>
                <a:gd name="T3" fmla="*/ 42 h 115"/>
                <a:gd name="T4" fmla="*/ 56 w 84"/>
                <a:gd name="T5" fmla="*/ 111 h 115"/>
                <a:gd name="T6" fmla="*/ 31 w 84"/>
                <a:gd name="T7" fmla="*/ 111 h 115"/>
                <a:gd name="T8" fmla="*/ 4 w 84"/>
                <a:gd name="T9" fmla="*/ 42 h 115"/>
                <a:gd name="T10" fmla="*/ 42 w 84"/>
                <a:gd name="T11" fmla="*/ 5 h 115"/>
                <a:gd name="T12" fmla="*/ 42 w 84"/>
                <a:gd name="T13" fmla="*/ 0 h 115"/>
                <a:gd name="T14" fmla="*/ 0 w 84"/>
                <a:gd name="T15" fmla="*/ 42 h 115"/>
                <a:gd name="T16" fmla="*/ 29 w 84"/>
                <a:gd name="T17" fmla="*/ 115 h 115"/>
                <a:gd name="T18" fmla="*/ 58 w 84"/>
                <a:gd name="T19" fmla="*/ 115 h 115"/>
                <a:gd name="T20" fmla="*/ 84 w 84"/>
                <a:gd name="T21" fmla="*/ 42 h 115"/>
                <a:gd name="T22" fmla="*/ 42 w 84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5">
                  <a:moveTo>
                    <a:pt x="42" y="5"/>
                  </a:moveTo>
                  <a:cubicBezTo>
                    <a:pt x="63" y="5"/>
                    <a:pt x="79" y="22"/>
                    <a:pt x="79" y="42"/>
                  </a:cubicBezTo>
                  <a:cubicBezTo>
                    <a:pt x="79" y="60"/>
                    <a:pt x="60" y="101"/>
                    <a:pt x="56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23" y="95"/>
                    <a:pt x="4" y="58"/>
                    <a:pt x="4" y="42"/>
                  </a:cubicBezTo>
                  <a:cubicBezTo>
                    <a:pt x="4" y="22"/>
                    <a:pt x="21" y="5"/>
                    <a:pt x="42" y="5"/>
                  </a:cubicBezTo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3"/>
                    <a:pt x="29" y="115"/>
                    <a:pt x="2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84" y="63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22"/>
            <p:cNvSpPr/>
            <p:nvPr/>
          </p:nvSpPr>
          <p:spPr bwMode="auto">
            <a:xfrm>
              <a:off x="3631621" y="3166335"/>
              <a:ext cx="97336" cy="9983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0 h 3"/>
                <a:gd name="T6" fmla="*/ 0 w 29"/>
                <a:gd name="T7" fmla="*/ 0 h 3"/>
                <a:gd name="T8" fmla="*/ 1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2"/>
                    <a:pt x="28" y="1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23"/>
            <p:cNvSpPr/>
            <p:nvPr/>
          </p:nvSpPr>
          <p:spPr bwMode="auto">
            <a:xfrm>
              <a:off x="3646596" y="3186302"/>
              <a:ext cx="69882" cy="12480"/>
            </a:xfrm>
            <a:custGeom>
              <a:avLst/>
              <a:gdLst>
                <a:gd name="T0" fmla="*/ 10 w 21"/>
                <a:gd name="T1" fmla="*/ 4 h 4"/>
                <a:gd name="T2" fmla="*/ 21 w 21"/>
                <a:gd name="T3" fmla="*/ 0 h 4"/>
                <a:gd name="T4" fmla="*/ 0 w 21"/>
                <a:gd name="T5" fmla="*/ 0 h 4"/>
                <a:gd name="T6" fmla="*/ 10 w 2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">
                  <a:moveTo>
                    <a:pt x="10" y="4"/>
                  </a:moveTo>
                  <a:cubicBezTo>
                    <a:pt x="14" y="4"/>
                    <a:pt x="18" y="2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24"/>
            <p:cNvSpPr/>
            <p:nvPr/>
          </p:nvSpPr>
          <p:spPr bwMode="auto">
            <a:xfrm>
              <a:off x="3629124" y="3086470"/>
              <a:ext cx="102328" cy="69882"/>
            </a:xfrm>
            <a:custGeom>
              <a:avLst/>
              <a:gdLst>
                <a:gd name="T0" fmla="*/ 31 w 31"/>
                <a:gd name="T1" fmla="*/ 0 h 21"/>
                <a:gd name="T2" fmla="*/ 0 w 31"/>
                <a:gd name="T3" fmla="*/ 0 h 21"/>
                <a:gd name="T4" fmla="*/ 0 w 31"/>
                <a:gd name="T5" fmla="*/ 19 h 21"/>
                <a:gd name="T6" fmla="*/ 0 w 31"/>
                <a:gd name="T7" fmla="*/ 21 h 21"/>
                <a:gd name="T8" fmla="*/ 30 w 31"/>
                <a:gd name="T9" fmla="*/ 21 h 21"/>
                <a:gd name="T10" fmla="*/ 31 w 31"/>
                <a:gd name="T11" fmla="*/ 19 h 21"/>
                <a:gd name="T12" fmla="*/ 31 w 3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1" y="20"/>
                    <a:pt x="31" y="19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25"/>
            <p:cNvSpPr>
              <a:spLocks noEditPoints="1"/>
            </p:cNvSpPr>
            <p:nvPr/>
          </p:nvSpPr>
          <p:spPr bwMode="auto">
            <a:xfrm>
              <a:off x="3626629" y="2864345"/>
              <a:ext cx="104823" cy="207151"/>
            </a:xfrm>
            <a:custGeom>
              <a:avLst/>
              <a:gdLst>
                <a:gd name="T0" fmla="*/ 42 w 42"/>
                <a:gd name="T1" fmla="*/ 2 h 83"/>
                <a:gd name="T2" fmla="*/ 42 w 42"/>
                <a:gd name="T3" fmla="*/ 2 h 83"/>
                <a:gd name="T4" fmla="*/ 42 w 42"/>
                <a:gd name="T5" fmla="*/ 2 h 83"/>
                <a:gd name="T6" fmla="*/ 37 w 42"/>
                <a:gd name="T7" fmla="*/ 0 h 83"/>
                <a:gd name="T8" fmla="*/ 20 w 42"/>
                <a:gd name="T9" fmla="*/ 6 h 83"/>
                <a:gd name="T10" fmla="*/ 5 w 42"/>
                <a:gd name="T11" fmla="*/ 0 h 83"/>
                <a:gd name="T12" fmla="*/ 0 w 42"/>
                <a:gd name="T13" fmla="*/ 1 h 83"/>
                <a:gd name="T14" fmla="*/ 0 w 42"/>
                <a:gd name="T15" fmla="*/ 2 h 83"/>
                <a:gd name="T16" fmla="*/ 0 w 42"/>
                <a:gd name="T17" fmla="*/ 2 h 83"/>
                <a:gd name="T18" fmla="*/ 18 w 42"/>
                <a:gd name="T19" fmla="*/ 83 h 83"/>
                <a:gd name="T20" fmla="*/ 24 w 42"/>
                <a:gd name="T21" fmla="*/ 83 h 83"/>
                <a:gd name="T22" fmla="*/ 42 w 42"/>
                <a:gd name="T23" fmla="*/ 2 h 83"/>
                <a:gd name="T24" fmla="*/ 42 w 42"/>
                <a:gd name="T25" fmla="*/ 2 h 83"/>
                <a:gd name="T26" fmla="*/ 42 w 42"/>
                <a:gd name="T27" fmla="*/ 2 h 83"/>
                <a:gd name="T28" fmla="*/ 21 w 42"/>
                <a:gd name="T29" fmla="*/ 73 h 83"/>
                <a:gd name="T30" fmla="*/ 5 w 42"/>
                <a:gd name="T31" fmla="*/ 4 h 83"/>
                <a:gd name="T32" fmla="*/ 20 w 42"/>
                <a:gd name="T33" fmla="*/ 9 h 83"/>
                <a:gd name="T34" fmla="*/ 37 w 42"/>
                <a:gd name="T35" fmla="*/ 4 h 83"/>
                <a:gd name="T36" fmla="*/ 21 w 42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83">
                  <a:moveTo>
                    <a:pt x="42" y="2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close/>
                  <a:moveTo>
                    <a:pt x="21" y="73"/>
                  </a:moveTo>
                  <a:lnTo>
                    <a:pt x="5" y="4"/>
                  </a:lnTo>
                  <a:lnTo>
                    <a:pt x="20" y="9"/>
                  </a:lnTo>
                  <a:lnTo>
                    <a:pt x="37" y="4"/>
                  </a:lnTo>
                  <a:lnTo>
                    <a:pt x="2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3872064" y="3062213"/>
            <a:ext cx="444744" cy="429583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矩形 60"/>
          <p:cNvSpPr>
            <a:spLocks noChangeArrowheads="1"/>
          </p:cNvSpPr>
          <p:nvPr/>
        </p:nvSpPr>
        <p:spPr bwMode="auto">
          <a:xfrm>
            <a:off x="891458" y="2342236"/>
            <a:ext cx="1952350" cy="9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60"/>
          <p:cNvSpPr>
            <a:spLocks noChangeArrowheads="1"/>
          </p:cNvSpPr>
          <p:nvPr/>
        </p:nvSpPr>
        <p:spPr bwMode="auto">
          <a:xfrm>
            <a:off x="6364066" y="2342236"/>
            <a:ext cx="1952350" cy="9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855"/>
            <a:ext cx="9151263" cy="5145525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376977" y="3181127"/>
            <a:ext cx="12306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000" b="0" cap="all" dirty="0" smtClean="0">
                <a:solidFill>
                  <a:schemeClr val="bg1"/>
                </a:solidFill>
                <a:latin typeface="Steelfish" pitchFamily="2" charset="0"/>
                <a:cs typeface="Arial" panose="020B0604020202020204" pitchFamily="34" charset="0"/>
              </a:rPr>
              <a:t>PART </a:t>
            </a:r>
          </a:p>
        </p:txBody>
      </p:sp>
      <p:sp>
        <p:nvSpPr>
          <p:cNvPr id="17" name="标题层"/>
          <p:cNvSpPr txBox="1"/>
          <p:nvPr/>
        </p:nvSpPr>
        <p:spPr bwMode="auto">
          <a:xfrm>
            <a:off x="3099235" y="2184937"/>
            <a:ext cx="33525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099235" y="2068488"/>
            <a:ext cx="3352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99235" y="2716560"/>
            <a:ext cx="6041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5646" y="1412271"/>
            <a:ext cx="1465376" cy="176885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3059147" y="212249"/>
            <a:ext cx="3083818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5" name="AutoShape 4" descr="金融货币高清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6" descr="金融货币高清图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AutoShape 8" descr="金融货币高清图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57641" y="1314465"/>
            <a:ext cx="4274399" cy="3058279"/>
          </a:xfrm>
          <a:prstGeom prst="rect">
            <a:avLst/>
          </a:prstGeom>
        </p:spPr>
      </p:pic>
      <p:sp>
        <p:nvSpPr>
          <p:cNvPr id="95" name="Rectangle 9"/>
          <p:cNvSpPr>
            <a:spLocks noChangeArrowheads="1"/>
          </p:cNvSpPr>
          <p:nvPr/>
        </p:nvSpPr>
        <p:spPr bwMode="auto">
          <a:xfrm>
            <a:off x="5855628" y="2421373"/>
            <a:ext cx="161925" cy="238125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6062003" y="2421373"/>
            <a:ext cx="161925" cy="238125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6273140" y="2421373"/>
            <a:ext cx="160338" cy="238125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Rectangle 12"/>
          <p:cNvSpPr>
            <a:spLocks noChangeArrowheads="1"/>
          </p:cNvSpPr>
          <p:nvPr/>
        </p:nvSpPr>
        <p:spPr bwMode="auto">
          <a:xfrm>
            <a:off x="6479515" y="2421373"/>
            <a:ext cx="160338" cy="238125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Rectangle 13"/>
          <p:cNvSpPr>
            <a:spLocks noChangeArrowheads="1"/>
          </p:cNvSpPr>
          <p:nvPr/>
        </p:nvSpPr>
        <p:spPr bwMode="auto">
          <a:xfrm>
            <a:off x="6687478" y="2421373"/>
            <a:ext cx="161925" cy="238125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Rectangle 14"/>
          <p:cNvSpPr>
            <a:spLocks noChangeArrowheads="1"/>
          </p:cNvSpPr>
          <p:nvPr/>
        </p:nvSpPr>
        <p:spPr bwMode="auto">
          <a:xfrm>
            <a:off x="6893853" y="2421373"/>
            <a:ext cx="161925" cy="238125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7104990" y="2421373"/>
            <a:ext cx="160338" cy="238125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7311365" y="2421373"/>
            <a:ext cx="161925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" name="Rectangle 17"/>
          <p:cNvSpPr>
            <a:spLocks noChangeArrowheads="1"/>
          </p:cNvSpPr>
          <p:nvPr/>
        </p:nvSpPr>
        <p:spPr bwMode="auto">
          <a:xfrm>
            <a:off x="7509803" y="2421373"/>
            <a:ext cx="161925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7716178" y="2421373"/>
            <a:ext cx="161925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05" name="Group 51"/>
          <p:cNvGrpSpPr/>
          <p:nvPr/>
        </p:nvGrpSpPr>
        <p:grpSpPr>
          <a:xfrm>
            <a:off x="6296879" y="1439412"/>
            <a:ext cx="1041400" cy="842260"/>
            <a:chOff x="941388" y="803275"/>
            <a:chExt cx="506413" cy="409575"/>
          </a:xfrm>
          <a:solidFill>
            <a:srgbClr val="0B469D"/>
          </a:solidFill>
        </p:grpSpPr>
        <p:sp>
          <p:nvSpPr>
            <p:cNvPr id="106" name="Freeform 10"/>
            <p:cNvSpPr>
              <a:spLocks noEditPoints="1"/>
            </p:cNvSpPr>
            <p:nvPr/>
          </p:nvSpPr>
          <p:spPr bwMode="auto">
            <a:xfrm>
              <a:off x="941388" y="803275"/>
              <a:ext cx="506413" cy="409575"/>
            </a:xfrm>
            <a:custGeom>
              <a:avLst/>
              <a:gdLst>
                <a:gd name="T0" fmla="*/ 78 w 153"/>
                <a:gd name="T1" fmla="*/ 0 h 124"/>
                <a:gd name="T2" fmla="*/ 0 w 153"/>
                <a:gd name="T3" fmla="*/ 68 h 124"/>
                <a:gd name="T4" fmla="*/ 15 w 153"/>
                <a:gd name="T5" fmla="*/ 68 h 124"/>
                <a:gd name="T6" fmla="*/ 21 w 153"/>
                <a:gd name="T7" fmla="*/ 64 h 124"/>
                <a:gd name="T8" fmla="*/ 21 w 153"/>
                <a:gd name="T9" fmla="*/ 121 h 124"/>
                <a:gd name="T10" fmla="*/ 24 w 153"/>
                <a:gd name="T11" fmla="*/ 124 h 124"/>
                <a:gd name="T12" fmla="*/ 63 w 153"/>
                <a:gd name="T13" fmla="*/ 124 h 124"/>
                <a:gd name="T14" fmla="*/ 63 w 153"/>
                <a:gd name="T15" fmla="*/ 92 h 124"/>
                <a:gd name="T16" fmla="*/ 67 w 153"/>
                <a:gd name="T17" fmla="*/ 87 h 124"/>
                <a:gd name="T18" fmla="*/ 83 w 153"/>
                <a:gd name="T19" fmla="*/ 87 h 124"/>
                <a:gd name="T20" fmla="*/ 89 w 153"/>
                <a:gd name="T21" fmla="*/ 92 h 124"/>
                <a:gd name="T22" fmla="*/ 89 w 153"/>
                <a:gd name="T23" fmla="*/ 124 h 124"/>
                <a:gd name="T24" fmla="*/ 127 w 153"/>
                <a:gd name="T25" fmla="*/ 124 h 124"/>
                <a:gd name="T26" fmla="*/ 131 w 153"/>
                <a:gd name="T27" fmla="*/ 120 h 124"/>
                <a:gd name="T28" fmla="*/ 131 w 153"/>
                <a:gd name="T29" fmla="*/ 63 h 124"/>
                <a:gd name="T30" fmla="*/ 136 w 153"/>
                <a:gd name="T31" fmla="*/ 68 h 124"/>
                <a:gd name="T32" fmla="*/ 153 w 153"/>
                <a:gd name="T33" fmla="*/ 68 h 124"/>
                <a:gd name="T34" fmla="*/ 78 w 153"/>
                <a:gd name="T35" fmla="*/ 0 h 124"/>
                <a:gd name="T36" fmla="*/ 76 w 153"/>
                <a:gd name="T37" fmla="*/ 75 h 124"/>
                <a:gd name="T38" fmla="*/ 60 w 153"/>
                <a:gd name="T39" fmla="*/ 59 h 124"/>
                <a:gd name="T40" fmla="*/ 76 w 153"/>
                <a:gd name="T41" fmla="*/ 42 h 124"/>
                <a:gd name="T42" fmla="*/ 92 w 153"/>
                <a:gd name="T43" fmla="*/ 59 h 124"/>
                <a:gd name="T44" fmla="*/ 76 w 153"/>
                <a:gd name="T45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4">
                  <a:moveTo>
                    <a:pt x="7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5" y="77"/>
                    <a:pt x="15" y="68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4"/>
                    <a:pt x="24" y="124"/>
                  </a:cubicBezTo>
                  <a:cubicBezTo>
                    <a:pt x="28" y="124"/>
                    <a:pt x="63" y="124"/>
                    <a:pt x="63" y="124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2"/>
                    <a:pt x="62" y="87"/>
                    <a:pt x="67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9" y="87"/>
                    <a:pt x="89" y="92"/>
                    <a:pt x="89" y="92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24"/>
                    <a:pt x="121" y="124"/>
                    <a:pt x="127" y="124"/>
                  </a:cubicBezTo>
                  <a:cubicBezTo>
                    <a:pt x="131" y="124"/>
                    <a:pt x="131" y="120"/>
                    <a:pt x="131" y="120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9" y="77"/>
                    <a:pt x="153" y="68"/>
                    <a:pt x="153" y="68"/>
                  </a:cubicBezTo>
                  <a:lnTo>
                    <a:pt x="78" y="0"/>
                  </a:lnTo>
                  <a:close/>
                  <a:moveTo>
                    <a:pt x="76" y="75"/>
                  </a:moveTo>
                  <a:cubicBezTo>
                    <a:pt x="67" y="75"/>
                    <a:pt x="60" y="68"/>
                    <a:pt x="60" y="59"/>
                  </a:cubicBezTo>
                  <a:cubicBezTo>
                    <a:pt x="60" y="50"/>
                    <a:pt x="67" y="42"/>
                    <a:pt x="76" y="42"/>
                  </a:cubicBezTo>
                  <a:cubicBezTo>
                    <a:pt x="85" y="42"/>
                    <a:pt x="92" y="50"/>
                    <a:pt x="92" y="59"/>
                  </a:cubicBezTo>
                  <a:cubicBezTo>
                    <a:pt x="92" y="68"/>
                    <a:pt x="85" y="75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1338263" y="852488"/>
              <a:ext cx="49213" cy="103188"/>
            </a:xfrm>
            <a:custGeom>
              <a:avLst/>
              <a:gdLst>
                <a:gd name="T0" fmla="*/ 31 w 31"/>
                <a:gd name="T1" fmla="*/ 65 h 65"/>
                <a:gd name="T2" fmla="*/ 31 w 31"/>
                <a:gd name="T3" fmla="*/ 0 h 65"/>
                <a:gd name="T4" fmla="*/ 0 w 31"/>
                <a:gd name="T5" fmla="*/ 0 h 65"/>
                <a:gd name="T6" fmla="*/ 0 w 31"/>
                <a:gd name="T7" fmla="*/ 38 h 65"/>
                <a:gd name="T8" fmla="*/ 31 w 31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5">
                  <a:moveTo>
                    <a:pt x="31" y="65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Oval 12"/>
            <p:cNvSpPr>
              <a:spLocks noChangeArrowheads="1"/>
            </p:cNvSpPr>
            <p:nvPr/>
          </p:nvSpPr>
          <p:spPr bwMode="auto">
            <a:xfrm>
              <a:off x="1166813" y="971550"/>
              <a:ext cx="52388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5868144" y="2813846"/>
            <a:ext cx="2007235" cy="66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8390"/>
            <a:r>
              <a:rPr lang="en-US" sz="4000" b="0" dirty="0" smtClean="0">
                <a:solidFill>
                  <a:srgbClr val="0B469D"/>
                </a:solidFill>
                <a:latin typeface="Steelfish" pitchFamily="2" charset="0"/>
                <a:ea typeface="Open Sans" pitchFamily="34" charset="0"/>
                <a:cs typeface="Open Sans" pitchFamily="34" charset="0"/>
              </a:rPr>
              <a:t>70%</a:t>
            </a:r>
          </a:p>
        </p:txBody>
      </p:sp>
      <p:sp>
        <p:nvSpPr>
          <p:cNvPr id="110" name="矩形 60"/>
          <p:cNvSpPr>
            <a:spLocks noChangeArrowheads="1"/>
          </p:cNvSpPr>
          <p:nvPr/>
        </p:nvSpPr>
        <p:spPr bwMode="auto">
          <a:xfrm>
            <a:off x="5598070" y="3618721"/>
            <a:ext cx="2502322" cy="4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9" grpId="0"/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" y="2854"/>
            <a:ext cx="9147600" cy="5143462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237109" y="2042969"/>
            <a:ext cx="522448" cy="522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237109" y="2723884"/>
            <a:ext cx="522448" cy="522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038536" y="2723884"/>
            <a:ext cx="522448" cy="522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38536" y="2042969"/>
            <a:ext cx="522448" cy="522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83" name="标题层"/>
          <p:cNvSpPr txBox="1"/>
          <p:nvPr/>
        </p:nvSpPr>
        <p:spPr bwMode="auto">
          <a:xfrm>
            <a:off x="3196049" y="2016481"/>
            <a:ext cx="600075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0" kern="0" dirty="0">
                <a:solidFill>
                  <a:srgbClr val="154169"/>
                </a:solidFill>
                <a:latin typeface="Steelfish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2800" b="0" kern="0" dirty="0">
              <a:solidFill>
                <a:srgbClr val="154169"/>
              </a:solidFill>
              <a:latin typeface="Steelfish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标题层"/>
          <p:cNvSpPr txBox="1"/>
          <p:nvPr/>
        </p:nvSpPr>
        <p:spPr bwMode="auto">
          <a:xfrm>
            <a:off x="5997476" y="2016481"/>
            <a:ext cx="600075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0" kern="0" dirty="0" smtClean="0">
                <a:solidFill>
                  <a:srgbClr val="154169"/>
                </a:solidFill>
                <a:latin typeface="Steelfish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2800" b="0" kern="0" dirty="0">
              <a:solidFill>
                <a:srgbClr val="154169"/>
              </a:solidFill>
              <a:latin typeface="Steelfish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标题层"/>
          <p:cNvSpPr txBox="1"/>
          <p:nvPr/>
        </p:nvSpPr>
        <p:spPr bwMode="auto">
          <a:xfrm>
            <a:off x="3196049" y="2697396"/>
            <a:ext cx="600075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0" kern="0" dirty="0" smtClean="0">
                <a:solidFill>
                  <a:srgbClr val="154169"/>
                </a:solidFill>
                <a:latin typeface="Steelfish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2800" b="0" kern="0" dirty="0">
              <a:solidFill>
                <a:srgbClr val="154169"/>
              </a:solidFill>
              <a:latin typeface="Steelfish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标题层"/>
          <p:cNvSpPr txBox="1"/>
          <p:nvPr/>
        </p:nvSpPr>
        <p:spPr bwMode="auto">
          <a:xfrm>
            <a:off x="5997476" y="2697396"/>
            <a:ext cx="600075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0" kern="0" dirty="0" smtClean="0">
                <a:solidFill>
                  <a:srgbClr val="154169"/>
                </a:solidFill>
                <a:latin typeface="Steelfish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2800" b="0" kern="0" dirty="0">
              <a:solidFill>
                <a:srgbClr val="154169"/>
              </a:solidFill>
              <a:latin typeface="Steelfish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标题层"/>
          <p:cNvSpPr txBox="1"/>
          <p:nvPr/>
        </p:nvSpPr>
        <p:spPr bwMode="auto">
          <a:xfrm>
            <a:off x="3873650" y="2140496"/>
            <a:ext cx="2046035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Others_1"/>
          <p:cNvSpPr txBox="1"/>
          <p:nvPr>
            <p:custDataLst>
              <p:tags r:id="rId1"/>
            </p:custDataLst>
          </p:nvPr>
        </p:nvSpPr>
        <p:spPr>
          <a:xfrm>
            <a:off x="222909" y="1980527"/>
            <a:ext cx="2188851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8" name="MH_Others_2"/>
          <p:cNvSpPr txBox="1"/>
          <p:nvPr>
            <p:custDataLst>
              <p:tags r:id="rId2"/>
            </p:custDataLst>
          </p:nvPr>
        </p:nvSpPr>
        <p:spPr>
          <a:xfrm>
            <a:off x="654535" y="2984847"/>
            <a:ext cx="132435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dist">
              <a:defRPr/>
            </a:pPr>
            <a:r>
              <a:rPr lang="en-US" altLang="zh-CN" sz="2000" b="0" dirty="0">
                <a:solidFill>
                  <a:schemeClr val="bg1"/>
                </a:solidFill>
                <a:latin typeface="Steelfish" pitchFamily="2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0" dirty="0">
              <a:solidFill>
                <a:schemeClr val="bg1"/>
              </a:solidFill>
              <a:latin typeface="Steelfish" pitchFamily="2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标题层"/>
          <p:cNvSpPr txBox="1"/>
          <p:nvPr/>
        </p:nvSpPr>
        <p:spPr bwMode="auto">
          <a:xfrm>
            <a:off x="6674159" y="2140496"/>
            <a:ext cx="2290329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层"/>
          <p:cNvSpPr txBox="1"/>
          <p:nvPr/>
        </p:nvSpPr>
        <p:spPr bwMode="auto">
          <a:xfrm>
            <a:off x="3873650" y="2821411"/>
            <a:ext cx="212382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层"/>
          <p:cNvSpPr txBox="1"/>
          <p:nvPr/>
        </p:nvSpPr>
        <p:spPr bwMode="auto">
          <a:xfrm>
            <a:off x="6674159" y="2821411"/>
            <a:ext cx="2290329" cy="36933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27165" y="2089944"/>
            <a:ext cx="0" cy="10811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527165" y="2855"/>
            <a:ext cx="6613170" cy="20870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27165" y="3171093"/>
            <a:ext cx="6616835" cy="197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1" y="2855"/>
            <a:ext cx="2527164" cy="20870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0" y="3171093"/>
            <a:ext cx="2527165" cy="197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3" grpId="0" animBg="1"/>
      <p:bldP spid="23" grpId="0" animBg="1"/>
      <p:bldP spid="83" grpId="0"/>
      <p:bldP spid="24" grpId="0"/>
      <p:bldP spid="31" grpId="0"/>
      <p:bldP spid="34" grpId="0"/>
      <p:bldP spid="85" grpId="0"/>
      <p:bldP spid="27" grpId="0"/>
      <p:bldP spid="28" grpId="0"/>
      <p:bldP spid="22" grpId="0"/>
      <p:bldP spid="29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graphicFrame>
        <p:nvGraphicFramePr>
          <p:cNvPr id="5" name="Chart 3"/>
          <p:cNvGraphicFramePr/>
          <p:nvPr/>
        </p:nvGraphicFramePr>
        <p:xfrm>
          <a:off x="2594695" y="2443662"/>
          <a:ext cx="3962400" cy="200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Elbow Connector 14"/>
          <p:cNvCxnSpPr/>
          <p:nvPr/>
        </p:nvCxnSpPr>
        <p:spPr>
          <a:xfrm>
            <a:off x="2022185" y="1780401"/>
            <a:ext cx="1635415" cy="1069232"/>
          </a:xfrm>
          <a:prstGeom prst="bentConnector3">
            <a:avLst>
              <a:gd name="adj1" fmla="val 100061"/>
            </a:avLst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20"/>
          <p:cNvCxnSpPr/>
          <p:nvPr/>
        </p:nvCxnSpPr>
        <p:spPr>
          <a:xfrm>
            <a:off x="2022185" y="3004465"/>
            <a:ext cx="1483015" cy="386736"/>
          </a:xfrm>
          <a:prstGeom prst="bentConnector3">
            <a:avLst>
              <a:gd name="adj1" fmla="val 100187"/>
            </a:avLst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24"/>
          <p:cNvCxnSpPr/>
          <p:nvPr/>
        </p:nvCxnSpPr>
        <p:spPr>
          <a:xfrm rot="10800000" flipV="1">
            <a:off x="4322907" y="1782833"/>
            <a:ext cx="2722708" cy="947103"/>
          </a:xfrm>
          <a:prstGeom prst="bentConnector3">
            <a:avLst>
              <a:gd name="adj1" fmla="val 100767"/>
            </a:avLst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27"/>
          <p:cNvCxnSpPr/>
          <p:nvPr/>
        </p:nvCxnSpPr>
        <p:spPr>
          <a:xfrm rot="10800000" flipV="1">
            <a:off x="5867401" y="3063207"/>
            <a:ext cx="1178215" cy="243626"/>
          </a:xfrm>
          <a:prstGeom prst="bentConnector3">
            <a:avLst>
              <a:gd name="adj1" fmla="val 100536"/>
            </a:avLst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11407" y="1301516"/>
            <a:ext cx="435377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20%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00001" y="2499190"/>
            <a:ext cx="435377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30%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445625" y="1275126"/>
            <a:ext cx="393699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10%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25588" y="2584322"/>
            <a:ext cx="43377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40%</a:t>
            </a:r>
          </a:p>
        </p:txBody>
      </p:sp>
      <p:sp>
        <p:nvSpPr>
          <p:cNvPr id="14" name="矩形 60"/>
          <p:cNvSpPr>
            <a:spLocks noChangeArrowheads="1"/>
          </p:cNvSpPr>
          <p:nvPr/>
        </p:nvSpPr>
        <p:spPr bwMode="auto">
          <a:xfrm>
            <a:off x="737457" y="1482875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60"/>
          <p:cNvSpPr>
            <a:spLocks noChangeArrowheads="1"/>
          </p:cNvSpPr>
          <p:nvPr/>
        </p:nvSpPr>
        <p:spPr bwMode="auto">
          <a:xfrm>
            <a:off x="738099" y="2728600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60"/>
          <p:cNvSpPr>
            <a:spLocks noChangeArrowheads="1"/>
          </p:cNvSpPr>
          <p:nvPr/>
        </p:nvSpPr>
        <p:spPr bwMode="auto">
          <a:xfrm>
            <a:off x="7045616" y="1482875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60"/>
          <p:cNvSpPr>
            <a:spLocks noChangeArrowheads="1"/>
          </p:cNvSpPr>
          <p:nvPr/>
        </p:nvSpPr>
        <p:spPr bwMode="auto">
          <a:xfrm>
            <a:off x="7046258" y="2728600"/>
            <a:ext cx="1284086" cy="5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1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graphicFrame>
        <p:nvGraphicFramePr>
          <p:cNvPr id="12" name="Chart 3"/>
          <p:cNvGraphicFramePr/>
          <p:nvPr/>
        </p:nvGraphicFramePr>
        <p:xfrm>
          <a:off x="3223430" y="914480"/>
          <a:ext cx="1372785" cy="148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5"/>
          <p:cNvGraphicFramePr/>
          <p:nvPr/>
        </p:nvGraphicFramePr>
        <p:xfrm>
          <a:off x="4114800" y="1684019"/>
          <a:ext cx="1752600" cy="189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/>
          <p:cNvGraphicFramePr/>
          <p:nvPr/>
        </p:nvGraphicFramePr>
        <p:xfrm>
          <a:off x="4038600" y="3257550"/>
          <a:ext cx="1548951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8"/>
          <p:cNvGraphicFramePr/>
          <p:nvPr/>
        </p:nvGraphicFramePr>
        <p:xfrm>
          <a:off x="2544815" y="1726295"/>
          <a:ext cx="1067689" cy="133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6" name="Straight Arrow Connector 9"/>
          <p:cNvCxnSpPr/>
          <p:nvPr/>
        </p:nvCxnSpPr>
        <p:spPr>
          <a:xfrm>
            <a:off x="4419600" y="1581150"/>
            <a:ext cx="2057400" cy="0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/>
          <p:nvPr/>
        </p:nvCxnSpPr>
        <p:spPr>
          <a:xfrm>
            <a:off x="5715000" y="2814504"/>
            <a:ext cx="762000" cy="0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1"/>
          <p:cNvCxnSpPr/>
          <p:nvPr/>
        </p:nvCxnSpPr>
        <p:spPr>
          <a:xfrm>
            <a:off x="5448300" y="4112256"/>
            <a:ext cx="1028700" cy="0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98545" y="1449601"/>
            <a:ext cx="42255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70%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746161" y="2393895"/>
            <a:ext cx="489879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8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80%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596188" y="3888001"/>
            <a:ext cx="43377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42%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889824" y="2215981"/>
            <a:ext cx="377669" cy="353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0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90%</a:t>
            </a:r>
          </a:p>
        </p:txBody>
      </p:sp>
      <p:cxnSp>
        <p:nvCxnSpPr>
          <p:cNvPr id="23" name="Straight Arrow Connector 32"/>
          <p:cNvCxnSpPr/>
          <p:nvPr/>
        </p:nvCxnSpPr>
        <p:spPr>
          <a:xfrm flipH="1">
            <a:off x="2525387" y="1747708"/>
            <a:ext cx="370213" cy="0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5"/>
          <p:cNvCxnSpPr/>
          <p:nvPr/>
        </p:nvCxnSpPr>
        <p:spPr>
          <a:xfrm flipH="1">
            <a:off x="2525387" y="3490887"/>
            <a:ext cx="675013" cy="0"/>
          </a:xfrm>
          <a:prstGeom prst="straightConnector1">
            <a:avLst/>
          </a:prstGeom>
          <a:ln>
            <a:solidFill>
              <a:srgbClr val="0B469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6"/>
          <p:cNvGraphicFramePr/>
          <p:nvPr/>
        </p:nvGraphicFramePr>
        <p:xfrm>
          <a:off x="2990935" y="2571750"/>
          <a:ext cx="1423739" cy="154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452987" y="3126001"/>
            <a:ext cx="435377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25%</a:t>
            </a:r>
          </a:p>
        </p:txBody>
      </p:sp>
      <p:cxnSp>
        <p:nvCxnSpPr>
          <p:cNvPr id="27" name="Straight Connector 37"/>
          <p:cNvCxnSpPr/>
          <p:nvPr/>
        </p:nvCxnSpPr>
        <p:spPr>
          <a:xfrm>
            <a:off x="2895600" y="1747708"/>
            <a:ext cx="183058" cy="2451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60"/>
          <p:cNvSpPr>
            <a:spLocks noChangeArrowheads="1"/>
          </p:cNvSpPr>
          <p:nvPr/>
        </p:nvSpPr>
        <p:spPr bwMode="auto">
          <a:xfrm>
            <a:off x="755576" y="1484729"/>
            <a:ext cx="1709120" cy="5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60"/>
          <p:cNvSpPr>
            <a:spLocks noChangeArrowheads="1"/>
          </p:cNvSpPr>
          <p:nvPr/>
        </p:nvSpPr>
        <p:spPr bwMode="auto">
          <a:xfrm>
            <a:off x="755576" y="3227908"/>
            <a:ext cx="1709120" cy="5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60"/>
          <p:cNvSpPr>
            <a:spLocks noChangeArrowheads="1"/>
          </p:cNvSpPr>
          <p:nvPr/>
        </p:nvSpPr>
        <p:spPr bwMode="auto">
          <a:xfrm>
            <a:off x="6588224" y="1348408"/>
            <a:ext cx="1709120" cy="5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60"/>
          <p:cNvSpPr>
            <a:spLocks noChangeArrowheads="1"/>
          </p:cNvSpPr>
          <p:nvPr/>
        </p:nvSpPr>
        <p:spPr bwMode="auto">
          <a:xfrm>
            <a:off x="6588224" y="2560792"/>
            <a:ext cx="1709120" cy="5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60"/>
          <p:cNvSpPr>
            <a:spLocks noChangeArrowheads="1"/>
          </p:cNvSpPr>
          <p:nvPr/>
        </p:nvSpPr>
        <p:spPr bwMode="auto">
          <a:xfrm>
            <a:off x="6588224" y="3786808"/>
            <a:ext cx="1709120" cy="5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P spid="19" grpId="0"/>
      <p:bldP spid="20" grpId="0"/>
      <p:bldP spid="21" grpId="0"/>
      <p:bldP spid="22" grpId="0"/>
      <p:bldGraphic spid="25" grpId="0">
        <p:bldAsOne/>
      </p:bldGraphic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3240" y="725554"/>
            <a:ext cx="4602027" cy="4060491"/>
          </a:xfrm>
          <a:prstGeom prst="rect">
            <a:avLst/>
          </a:prstGeom>
        </p:spPr>
      </p:pic>
      <p:sp>
        <p:nvSpPr>
          <p:cNvPr id="77" name="Freeform 11"/>
          <p:cNvSpPr/>
          <p:nvPr/>
        </p:nvSpPr>
        <p:spPr bwMode="auto">
          <a:xfrm>
            <a:off x="5007460" y="989870"/>
            <a:ext cx="1381108" cy="1396088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8" name="Group 101"/>
          <p:cNvGrpSpPr/>
          <p:nvPr/>
        </p:nvGrpSpPr>
        <p:grpSpPr>
          <a:xfrm>
            <a:off x="5438808" y="1428708"/>
            <a:ext cx="518412" cy="518412"/>
            <a:chOff x="6352022" y="2360197"/>
            <a:chExt cx="406813" cy="406813"/>
          </a:xfrm>
          <a:solidFill>
            <a:schemeClr val="bg1"/>
          </a:solidFill>
        </p:grpSpPr>
        <p:sp>
          <p:nvSpPr>
            <p:cNvPr id="79" name="Freeform 39"/>
            <p:cNvSpPr>
              <a:spLocks noEditPoints="1"/>
            </p:cNvSpPr>
            <p:nvPr/>
          </p:nvSpPr>
          <p:spPr bwMode="auto">
            <a:xfrm>
              <a:off x="6352022" y="2360197"/>
              <a:ext cx="406813" cy="406813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5 w 122"/>
                <a:gd name="T11" fmla="*/ 109 h 122"/>
                <a:gd name="T12" fmla="*/ 65 w 122"/>
                <a:gd name="T13" fmla="*/ 102 h 122"/>
                <a:gd name="T14" fmla="*/ 58 w 122"/>
                <a:gd name="T15" fmla="*/ 102 h 122"/>
                <a:gd name="T16" fmla="*/ 58 w 122"/>
                <a:gd name="T17" fmla="*/ 109 h 122"/>
                <a:gd name="T18" fmla="*/ 30 w 122"/>
                <a:gd name="T19" fmla="*/ 97 h 122"/>
                <a:gd name="T20" fmla="*/ 29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5 w 122"/>
                <a:gd name="T27" fmla="*/ 92 h 122"/>
                <a:gd name="T28" fmla="*/ 13 w 122"/>
                <a:gd name="T29" fmla="*/ 64 h 122"/>
                <a:gd name="T30" fmla="*/ 20 w 122"/>
                <a:gd name="T31" fmla="*/ 64 h 122"/>
                <a:gd name="T32" fmla="*/ 20 w 122"/>
                <a:gd name="T33" fmla="*/ 57 h 122"/>
                <a:gd name="T34" fmla="*/ 13 w 122"/>
                <a:gd name="T35" fmla="*/ 57 h 122"/>
                <a:gd name="T36" fmla="*/ 58 w 122"/>
                <a:gd name="T37" fmla="*/ 13 h 122"/>
                <a:gd name="T38" fmla="*/ 58 w 122"/>
                <a:gd name="T39" fmla="*/ 20 h 122"/>
                <a:gd name="T40" fmla="*/ 65 w 122"/>
                <a:gd name="T41" fmla="*/ 20 h 122"/>
                <a:gd name="T42" fmla="*/ 65 w 122"/>
                <a:gd name="T43" fmla="*/ 13 h 122"/>
                <a:gd name="T44" fmla="*/ 83 w 122"/>
                <a:gd name="T45" fmla="*/ 18 h 122"/>
                <a:gd name="T46" fmla="*/ 83 w 122"/>
                <a:gd name="T47" fmla="*/ 18 h 122"/>
                <a:gd name="T48" fmla="*/ 87 w 122"/>
                <a:gd name="T49" fmla="*/ 20 h 122"/>
                <a:gd name="T50" fmla="*/ 88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4 w 122"/>
                <a:gd name="T57" fmla="*/ 25 h 122"/>
                <a:gd name="T58" fmla="*/ 95 w 122"/>
                <a:gd name="T59" fmla="*/ 27 h 122"/>
                <a:gd name="T60" fmla="*/ 97 w 122"/>
                <a:gd name="T61" fmla="*/ 28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4 h 122"/>
                <a:gd name="T68" fmla="*/ 102 w 122"/>
                <a:gd name="T69" fmla="*/ 35 h 122"/>
                <a:gd name="T70" fmla="*/ 104 w 122"/>
                <a:gd name="T71" fmla="*/ 39 h 122"/>
                <a:gd name="T72" fmla="*/ 104 w 122"/>
                <a:gd name="T73" fmla="*/ 39 h 122"/>
                <a:gd name="T74" fmla="*/ 109 w 122"/>
                <a:gd name="T75" fmla="*/ 57 h 122"/>
                <a:gd name="T76" fmla="*/ 102 w 122"/>
                <a:gd name="T77" fmla="*/ 57 h 122"/>
                <a:gd name="T78" fmla="*/ 102 w 122"/>
                <a:gd name="T79" fmla="*/ 64 h 122"/>
                <a:gd name="T80" fmla="*/ 109 w 122"/>
                <a:gd name="T81" fmla="*/ 64 h 122"/>
                <a:gd name="T82" fmla="*/ 65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  <a:moveTo>
                    <a:pt x="65" y="109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47" y="108"/>
                    <a:pt x="37" y="104"/>
                    <a:pt x="30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8" y="96"/>
                    <a:pt x="28" y="95"/>
                    <a:pt x="27" y="95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25" y="93"/>
                    <a:pt x="25" y="93"/>
                    <a:pt x="25" y="92"/>
                  </a:cubicBezTo>
                  <a:cubicBezTo>
                    <a:pt x="18" y="85"/>
                    <a:pt x="14" y="75"/>
                    <a:pt x="13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5" y="34"/>
                    <a:pt x="34" y="15"/>
                    <a:pt x="58" y="13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71" y="14"/>
                    <a:pt x="77" y="15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9"/>
                    <a:pt x="86" y="20"/>
                    <a:pt x="87" y="20"/>
                  </a:cubicBezTo>
                  <a:cubicBezTo>
                    <a:pt x="87" y="20"/>
                    <a:pt x="87" y="21"/>
                    <a:pt x="88" y="21"/>
                  </a:cubicBezTo>
                  <a:cubicBezTo>
                    <a:pt x="88" y="21"/>
                    <a:pt x="89" y="22"/>
                    <a:pt x="90" y="23"/>
                  </a:cubicBezTo>
                  <a:cubicBezTo>
                    <a:pt x="91" y="23"/>
                    <a:pt x="91" y="23"/>
                    <a:pt x="91" y="24"/>
                  </a:cubicBezTo>
                  <a:cubicBezTo>
                    <a:pt x="92" y="24"/>
                    <a:pt x="93" y="25"/>
                    <a:pt x="94" y="25"/>
                  </a:cubicBezTo>
                  <a:cubicBezTo>
                    <a:pt x="94" y="26"/>
                    <a:pt x="95" y="26"/>
                    <a:pt x="95" y="27"/>
                  </a:cubicBezTo>
                  <a:cubicBezTo>
                    <a:pt x="96" y="27"/>
                    <a:pt x="96" y="28"/>
                    <a:pt x="97" y="28"/>
                  </a:cubicBezTo>
                  <a:cubicBezTo>
                    <a:pt x="97" y="29"/>
                    <a:pt x="98" y="30"/>
                    <a:pt x="98" y="31"/>
                  </a:cubicBezTo>
                  <a:cubicBezTo>
                    <a:pt x="99" y="31"/>
                    <a:pt x="99" y="31"/>
                    <a:pt x="99" y="32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101" y="35"/>
                    <a:pt x="102" y="35"/>
                    <a:pt x="102" y="35"/>
                  </a:cubicBezTo>
                  <a:cubicBezTo>
                    <a:pt x="102" y="36"/>
                    <a:pt x="103" y="37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7" y="45"/>
                    <a:pt x="108" y="51"/>
                    <a:pt x="109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7" y="88"/>
                    <a:pt x="88" y="107"/>
                    <a:pt x="65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40"/>
            <p:cNvSpPr>
              <a:spLocks noEditPoints="1"/>
            </p:cNvSpPr>
            <p:nvPr/>
          </p:nvSpPr>
          <p:spPr bwMode="auto">
            <a:xfrm>
              <a:off x="6506761" y="2460029"/>
              <a:ext cx="119797" cy="177201"/>
            </a:xfrm>
            <a:custGeom>
              <a:avLst/>
              <a:gdLst>
                <a:gd name="T0" fmla="*/ 8 w 36"/>
                <a:gd name="T1" fmla="*/ 29 h 53"/>
                <a:gd name="T2" fmla="*/ 8 w 36"/>
                <a:gd name="T3" fmla="*/ 29 h 53"/>
                <a:gd name="T4" fmla="*/ 0 w 36"/>
                <a:gd name="T5" fmla="*/ 53 h 53"/>
                <a:gd name="T6" fmla="*/ 19 w 36"/>
                <a:gd name="T7" fmla="*/ 36 h 53"/>
                <a:gd name="T8" fmla="*/ 19 w 36"/>
                <a:gd name="T9" fmla="*/ 36 h 53"/>
                <a:gd name="T10" fmla="*/ 22 w 36"/>
                <a:gd name="T11" fmla="*/ 33 h 53"/>
                <a:gd name="T12" fmla="*/ 36 w 36"/>
                <a:gd name="T13" fmla="*/ 0 h 53"/>
                <a:gd name="T14" fmla="*/ 11 w 36"/>
                <a:gd name="T15" fmla="*/ 25 h 53"/>
                <a:gd name="T16" fmla="*/ 8 w 36"/>
                <a:gd name="T17" fmla="*/ 29 h 53"/>
                <a:gd name="T18" fmla="*/ 15 w 36"/>
                <a:gd name="T19" fmla="*/ 28 h 53"/>
                <a:gd name="T20" fmla="*/ 18 w 36"/>
                <a:gd name="T21" fmla="*/ 31 h 53"/>
                <a:gd name="T22" fmla="*/ 15 w 36"/>
                <a:gd name="T23" fmla="*/ 34 h 53"/>
                <a:gd name="T24" fmla="*/ 12 w 36"/>
                <a:gd name="T25" fmla="*/ 31 h 53"/>
                <a:gd name="T26" fmla="*/ 15 w 36"/>
                <a:gd name="T27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3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5"/>
                    <a:pt x="22" y="33"/>
                    <a:pt x="22" y="3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8"/>
                    <a:pt x="8" y="29"/>
                  </a:cubicBezTo>
                  <a:close/>
                  <a:moveTo>
                    <a:pt x="15" y="28"/>
                  </a:moveTo>
                  <a:cubicBezTo>
                    <a:pt x="17" y="28"/>
                    <a:pt x="18" y="29"/>
                    <a:pt x="18" y="31"/>
                  </a:cubicBezTo>
                  <a:cubicBezTo>
                    <a:pt x="18" y="33"/>
                    <a:pt x="17" y="34"/>
                    <a:pt x="15" y="34"/>
                  </a:cubicBezTo>
                  <a:cubicBezTo>
                    <a:pt x="13" y="34"/>
                    <a:pt x="12" y="33"/>
                    <a:pt x="12" y="31"/>
                  </a:cubicBezTo>
                  <a:cubicBezTo>
                    <a:pt x="12" y="29"/>
                    <a:pt x="13" y="28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Oval 41"/>
            <p:cNvSpPr>
              <a:spLocks noChangeArrowheads="1"/>
            </p:cNvSpPr>
            <p:nvPr/>
          </p:nvSpPr>
          <p:spPr bwMode="auto">
            <a:xfrm>
              <a:off x="6551685" y="2557365"/>
              <a:ext cx="9983" cy="998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2" name="Freeform 11"/>
          <p:cNvSpPr/>
          <p:nvPr/>
        </p:nvSpPr>
        <p:spPr bwMode="auto">
          <a:xfrm>
            <a:off x="6863300" y="989870"/>
            <a:ext cx="1381108" cy="1396088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3" name="Group 134"/>
          <p:cNvGrpSpPr/>
          <p:nvPr/>
        </p:nvGrpSpPr>
        <p:grpSpPr>
          <a:xfrm>
            <a:off x="7310550" y="1456499"/>
            <a:ext cx="486608" cy="395965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7277046" y="2572544"/>
            <a:ext cx="592470" cy="66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40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81%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5428203" y="2572544"/>
            <a:ext cx="592471" cy="66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40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19%</a:t>
            </a:r>
          </a:p>
        </p:txBody>
      </p:sp>
      <p:sp>
        <p:nvSpPr>
          <p:cNvPr id="89" name="矩形 60"/>
          <p:cNvSpPr>
            <a:spLocks noChangeArrowheads="1"/>
          </p:cNvSpPr>
          <p:nvPr/>
        </p:nvSpPr>
        <p:spPr bwMode="auto">
          <a:xfrm>
            <a:off x="4953683" y="3918794"/>
            <a:ext cx="3434741" cy="5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 smtClean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/>
        </p:nvSpPr>
        <p:spPr bwMode="auto">
          <a:xfrm>
            <a:off x="5251979" y="3533046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7" grpId="0" animBg="1"/>
      <p:bldP spid="82" grpId="0" animBg="1"/>
      <p:bldP spid="87" grpId="0"/>
      <p:bldP spid="88" grpId="0"/>
      <p:bldP spid="89" grpId="0"/>
      <p:bldP spid="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855"/>
            <a:ext cx="9151263" cy="5145525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376977" y="3181127"/>
            <a:ext cx="12306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000" b="0" cap="all" dirty="0" smtClean="0">
                <a:solidFill>
                  <a:schemeClr val="bg1"/>
                </a:solidFill>
                <a:latin typeface="Steelfish" pitchFamily="2" charset="0"/>
                <a:cs typeface="Arial" panose="020B0604020202020204" pitchFamily="34" charset="0"/>
              </a:rPr>
              <a:t>PART </a:t>
            </a:r>
          </a:p>
        </p:txBody>
      </p:sp>
      <p:sp>
        <p:nvSpPr>
          <p:cNvPr id="17" name="标题层"/>
          <p:cNvSpPr txBox="1"/>
          <p:nvPr/>
        </p:nvSpPr>
        <p:spPr bwMode="auto">
          <a:xfrm>
            <a:off x="3099235" y="2184937"/>
            <a:ext cx="33525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099235" y="2068488"/>
            <a:ext cx="3352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99235" y="2716560"/>
            <a:ext cx="6041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94032" y="1412271"/>
            <a:ext cx="1248604" cy="176885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51" name="Freeform 239"/>
          <p:cNvSpPr>
            <a:spLocks noEditPoints="1"/>
          </p:cNvSpPr>
          <p:nvPr/>
        </p:nvSpPr>
        <p:spPr bwMode="auto">
          <a:xfrm>
            <a:off x="3177357" y="1482575"/>
            <a:ext cx="2000250" cy="2000250"/>
          </a:xfrm>
          <a:custGeom>
            <a:avLst/>
            <a:gdLst>
              <a:gd name="T0" fmla="*/ 2147483647 w 2116"/>
              <a:gd name="T1" fmla="*/ 2147483647 h 2116"/>
              <a:gd name="T2" fmla="*/ 2147483647 w 2116"/>
              <a:gd name="T3" fmla="*/ 2147483647 h 2116"/>
              <a:gd name="T4" fmla="*/ 2147483647 w 2116"/>
              <a:gd name="T5" fmla="*/ 2147483647 h 2116"/>
              <a:gd name="T6" fmla="*/ 2147483647 w 2116"/>
              <a:gd name="T7" fmla="*/ 2147483647 h 2116"/>
              <a:gd name="T8" fmla="*/ 2147483647 w 2116"/>
              <a:gd name="T9" fmla="*/ 2147483647 h 2116"/>
              <a:gd name="T10" fmla="*/ 2147483647 w 2116"/>
              <a:gd name="T11" fmla="*/ 2147483647 h 2116"/>
              <a:gd name="T12" fmla="*/ 2147483647 w 2116"/>
              <a:gd name="T13" fmla="*/ 2147483647 h 2116"/>
              <a:gd name="T14" fmla="*/ 2147483647 w 2116"/>
              <a:gd name="T15" fmla="*/ 2147483647 h 2116"/>
              <a:gd name="T16" fmla="*/ 2147483647 w 2116"/>
              <a:gd name="T17" fmla="*/ 0 h 2116"/>
              <a:gd name="T18" fmla="*/ 2147483647 w 2116"/>
              <a:gd name="T19" fmla="*/ 2147483647 h 2116"/>
              <a:gd name="T20" fmla="*/ 2147483647 w 2116"/>
              <a:gd name="T21" fmla="*/ 2147483647 h 2116"/>
              <a:gd name="T22" fmla="*/ 2147483647 w 2116"/>
              <a:gd name="T23" fmla="*/ 2147483647 h 2116"/>
              <a:gd name="T24" fmla="*/ 2147483647 w 2116"/>
              <a:gd name="T25" fmla="*/ 2147483647 h 2116"/>
              <a:gd name="T26" fmla="*/ 2147483647 w 2116"/>
              <a:gd name="T27" fmla="*/ 2147483647 h 2116"/>
              <a:gd name="T28" fmla="*/ 2147483647 w 2116"/>
              <a:gd name="T29" fmla="*/ 2147483647 h 2116"/>
              <a:gd name="T30" fmla="*/ 2147483647 w 2116"/>
              <a:gd name="T31" fmla="*/ 2147483647 h 2116"/>
              <a:gd name="T32" fmla="*/ 0 w 2116"/>
              <a:gd name="T33" fmla="*/ 2147483647 h 2116"/>
              <a:gd name="T34" fmla="*/ 2147483647 w 2116"/>
              <a:gd name="T35" fmla="*/ 2147483647 h 2116"/>
              <a:gd name="T36" fmla="*/ 2147483647 w 2116"/>
              <a:gd name="T37" fmla="*/ 2147483647 h 2116"/>
              <a:gd name="T38" fmla="*/ 2147483647 w 2116"/>
              <a:gd name="T39" fmla="*/ 2147483647 h 2116"/>
              <a:gd name="T40" fmla="*/ 2147483647 w 2116"/>
              <a:gd name="T41" fmla="*/ 2147483647 h 2116"/>
              <a:gd name="T42" fmla="*/ 2147483647 w 2116"/>
              <a:gd name="T43" fmla="*/ 2147483647 h 2116"/>
              <a:gd name="T44" fmla="*/ 2147483647 w 2116"/>
              <a:gd name="T45" fmla="*/ 2147483647 h 2116"/>
              <a:gd name="T46" fmla="*/ 2147483647 w 2116"/>
              <a:gd name="T47" fmla="*/ 2147483647 h 2116"/>
              <a:gd name="T48" fmla="*/ 2147483647 w 2116"/>
              <a:gd name="T49" fmla="*/ 2147483647 h 2116"/>
              <a:gd name="T50" fmla="*/ 2147483647 w 2116"/>
              <a:gd name="T51" fmla="*/ 2147483647 h 2116"/>
              <a:gd name="T52" fmla="*/ 2147483647 w 2116"/>
              <a:gd name="T53" fmla="*/ 2147483647 h 2116"/>
              <a:gd name="T54" fmla="*/ 2147483647 w 2116"/>
              <a:gd name="T55" fmla="*/ 2147483647 h 2116"/>
              <a:gd name="T56" fmla="*/ 2147483647 w 2116"/>
              <a:gd name="T57" fmla="*/ 2147483647 h 2116"/>
              <a:gd name="T58" fmla="*/ 2147483647 w 2116"/>
              <a:gd name="T59" fmla="*/ 2147483647 h 2116"/>
              <a:gd name="T60" fmla="*/ 2147483647 w 2116"/>
              <a:gd name="T61" fmla="*/ 2147483647 h 2116"/>
              <a:gd name="T62" fmla="*/ 2147483647 w 2116"/>
              <a:gd name="T63" fmla="*/ 2147483647 h 2116"/>
              <a:gd name="T64" fmla="*/ 2147483647 w 2116"/>
              <a:gd name="T65" fmla="*/ 2147483647 h 2116"/>
              <a:gd name="T66" fmla="*/ 2147483647 w 2116"/>
              <a:gd name="T67" fmla="*/ 2147483647 h 2116"/>
              <a:gd name="T68" fmla="*/ 2147483647 w 2116"/>
              <a:gd name="T69" fmla="*/ 214748364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0B469D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2" name="Freeform 240"/>
          <p:cNvSpPr>
            <a:spLocks noEditPoints="1"/>
          </p:cNvSpPr>
          <p:nvPr/>
        </p:nvSpPr>
        <p:spPr bwMode="auto">
          <a:xfrm>
            <a:off x="1710508" y="2417216"/>
            <a:ext cx="1739503" cy="1739504"/>
          </a:xfrm>
          <a:custGeom>
            <a:avLst/>
            <a:gdLst>
              <a:gd name="T0" fmla="*/ 2147483647 w 1840"/>
              <a:gd name="T1" fmla="*/ 2147483647 h 1840"/>
              <a:gd name="T2" fmla="*/ 2147483647 w 1840"/>
              <a:gd name="T3" fmla="*/ 2147483647 h 1840"/>
              <a:gd name="T4" fmla="*/ 2147483647 w 1840"/>
              <a:gd name="T5" fmla="*/ 2147483647 h 1840"/>
              <a:gd name="T6" fmla="*/ 2147483647 w 1840"/>
              <a:gd name="T7" fmla="*/ 2147483647 h 1840"/>
              <a:gd name="T8" fmla="*/ 2147483647 w 1840"/>
              <a:gd name="T9" fmla="*/ 2147483647 h 1840"/>
              <a:gd name="T10" fmla="*/ 2147483647 w 1840"/>
              <a:gd name="T11" fmla="*/ 2147483647 h 1840"/>
              <a:gd name="T12" fmla="*/ 2147483647 w 1840"/>
              <a:gd name="T13" fmla="*/ 2147483647 h 1840"/>
              <a:gd name="T14" fmla="*/ 2147483647 w 1840"/>
              <a:gd name="T15" fmla="*/ 2147483647 h 1840"/>
              <a:gd name="T16" fmla="*/ 2147483647 w 1840"/>
              <a:gd name="T17" fmla="*/ 0 h 1840"/>
              <a:gd name="T18" fmla="*/ 2147483647 w 1840"/>
              <a:gd name="T19" fmla="*/ 2147483647 h 1840"/>
              <a:gd name="T20" fmla="*/ 2147483647 w 1840"/>
              <a:gd name="T21" fmla="*/ 2147483647 h 1840"/>
              <a:gd name="T22" fmla="*/ 2147483647 w 1840"/>
              <a:gd name="T23" fmla="*/ 2147483647 h 1840"/>
              <a:gd name="T24" fmla="*/ 2147483647 w 1840"/>
              <a:gd name="T25" fmla="*/ 2147483647 h 1840"/>
              <a:gd name="T26" fmla="*/ 2147483647 w 1840"/>
              <a:gd name="T27" fmla="*/ 2147483647 h 1840"/>
              <a:gd name="T28" fmla="*/ 2147483647 w 1840"/>
              <a:gd name="T29" fmla="*/ 2147483647 h 1840"/>
              <a:gd name="T30" fmla="*/ 2147483647 w 1840"/>
              <a:gd name="T31" fmla="*/ 2147483647 h 1840"/>
              <a:gd name="T32" fmla="*/ 0 w 1840"/>
              <a:gd name="T33" fmla="*/ 2147483647 h 1840"/>
              <a:gd name="T34" fmla="*/ 2147483647 w 1840"/>
              <a:gd name="T35" fmla="*/ 2147483647 h 1840"/>
              <a:gd name="T36" fmla="*/ 2147483647 w 1840"/>
              <a:gd name="T37" fmla="*/ 2147483647 h 1840"/>
              <a:gd name="T38" fmla="*/ 2147483647 w 1840"/>
              <a:gd name="T39" fmla="*/ 2147483647 h 1840"/>
              <a:gd name="T40" fmla="*/ 2147483647 w 1840"/>
              <a:gd name="T41" fmla="*/ 2147483647 h 1840"/>
              <a:gd name="T42" fmla="*/ 2147483647 w 1840"/>
              <a:gd name="T43" fmla="*/ 2147483647 h 1840"/>
              <a:gd name="T44" fmla="*/ 2147483647 w 1840"/>
              <a:gd name="T45" fmla="*/ 2147483647 h 1840"/>
              <a:gd name="T46" fmla="*/ 2147483647 w 1840"/>
              <a:gd name="T47" fmla="*/ 2147483647 h 1840"/>
              <a:gd name="T48" fmla="*/ 2147483647 w 1840"/>
              <a:gd name="T49" fmla="*/ 2147483647 h 1840"/>
              <a:gd name="T50" fmla="*/ 2147483647 w 1840"/>
              <a:gd name="T51" fmla="*/ 2147483647 h 1840"/>
              <a:gd name="T52" fmla="*/ 2147483647 w 1840"/>
              <a:gd name="T53" fmla="*/ 2147483647 h 1840"/>
              <a:gd name="T54" fmla="*/ 2147483647 w 1840"/>
              <a:gd name="T55" fmla="*/ 2147483647 h 1840"/>
              <a:gd name="T56" fmla="*/ 2147483647 w 1840"/>
              <a:gd name="T57" fmla="*/ 2147483647 h 1840"/>
              <a:gd name="T58" fmla="*/ 2147483647 w 1840"/>
              <a:gd name="T59" fmla="*/ 2147483647 h 1840"/>
              <a:gd name="T60" fmla="*/ 2147483647 w 1840"/>
              <a:gd name="T61" fmla="*/ 2147483647 h 1840"/>
              <a:gd name="T62" fmla="*/ 2147483647 w 1840"/>
              <a:gd name="T63" fmla="*/ 2147483647 h 1840"/>
              <a:gd name="T64" fmla="*/ 2147483647 w 1840"/>
              <a:gd name="T65" fmla="*/ 2147483647 h 1840"/>
              <a:gd name="T66" fmla="*/ 2147483647 w 1840"/>
              <a:gd name="T67" fmla="*/ 2147483647 h 1840"/>
              <a:gd name="T68" fmla="*/ 2147483647 w 1840"/>
              <a:gd name="T69" fmla="*/ 2147483647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3" name="Freeform 241"/>
          <p:cNvSpPr>
            <a:spLocks noEditPoints="1"/>
          </p:cNvSpPr>
          <p:nvPr/>
        </p:nvSpPr>
        <p:spPr bwMode="auto">
          <a:xfrm>
            <a:off x="611560" y="2050504"/>
            <a:ext cx="1262063" cy="1262063"/>
          </a:xfrm>
          <a:custGeom>
            <a:avLst/>
            <a:gdLst>
              <a:gd name="T0" fmla="*/ 2147483647 w 1335"/>
              <a:gd name="T1" fmla="*/ 2147483647 h 1335"/>
              <a:gd name="T2" fmla="*/ 2147483647 w 1335"/>
              <a:gd name="T3" fmla="*/ 2147483647 h 1335"/>
              <a:gd name="T4" fmla="*/ 2147483647 w 1335"/>
              <a:gd name="T5" fmla="*/ 2147483647 h 1335"/>
              <a:gd name="T6" fmla="*/ 2147483647 w 1335"/>
              <a:gd name="T7" fmla="*/ 2147483647 h 1335"/>
              <a:gd name="T8" fmla="*/ 2147483647 w 1335"/>
              <a:gd name="T9" fmla="*/ 2147483647 h 1335"/>
              <a:gd name="T10" fmla="*/ 2147483647 w 1335"/>
              <a:gd name="T11" fmla="*/ 2147483647 h 1335"/>
              <a:gd name="T12" fmla="*/ 2147483647 w 1335"/>
              <a:gd name="T13" fmla="*/ 2147483647 h 1335"/>
              <a:gd name="T14" fmla="*/ 2147483647 w 1335"/>
              <a:gd name="T15" fmla="*/ 2147483647 h 1335"/>
              <a:gd name="T16" fmla="*/ 2147483647 w 1335"/>
              <a:gd name="T17" fmla="*/ 0 h 1335"/>
              <a:gd name="T18" fmla="*/ 2147483647 w 1335"/>
              <a:gd name="T19" fmla="*/ 2147483647 h 1335"/>
              <a:gd name="T20" fmla="*/ 2147483647 w 1335"/>
              <a:gd name="T21" fmla="*/ 2147483647 h 1335"/>
              <a:gd name="T22" fmla="*/ 2147483647 w 1335"/>
              <a:gd name="T23" fmla="*/ 2147483647 h 1335"/>
              <a:gd name="T24" fmla="*/ 2147483647 w 1335"/>
              <a:gd name="T25" fmla="*/ 2147483647 h 1335"/>
              <a:gd name="T26" fmla="*/ 2147483647 w 1335"/>
              <a:gd name="T27" fmla="*/ 2147483647 h 1335"/>
              <a:gd name="T28" fmla="*/ 2147483647 w 1335"/>
              <a:gd name="T29" fmla="*/ 2147483647 h 1335"/>
              <a:gd name="T30" fmla="*/ 2147483647 w 1335"/>
              <a:gd name="T31" fmla="*/ 2147483647 h 1335"/>
              <a:gd name="T32" fmla="*/ 0 w 1335"/>
              <a:gd name="T33" fmla="*/ 2147483647 h 1335"/>
              <a:gd name="T34" fmla="*/ 2147483647 w 1335"/>
              <a:gd name="T35" fmla="*/ 2147483647 h 1335"/>
              <a:gd name="T36" fmla="*/ 2147483647 w 1335"/>
              <a:gd name="T37" fmla="*/ 2147483647 h 1335"/>
              <a:gd name="T38" fmla="*/ 2147483647 w 1335"/>
              <a:gd name="T39" fmla="*/ 2147483647 h 1335"/>
              <a:gd name="T40" fmla="*/ 2147483647 w 1335"/>
              <a:gd name="T41" fmla="*/ 2147483647 h 1335"/>
              <a:gd name="T42" fmla="*/ 2147483647 w 1335"/>
              <a:gd name="T43" fmla="*/ 2147483647 h 1335"/>
              <a:gd name="T44" fmla="*/ 2147483647 w 1335"/>
              <a:gd name="T45" fmla="*/ 2147483647 h 1335"/>
              <a:gd name="T46" fmla="*/ 2147483647 w 1335"/>
              <a:gd name="T47" fmla="*/ 2147483647 h 1335"/>
              <a:gd name="T48" fmla="*/ 2147483647 w 1335"/>
              <a:gd name="T49" fmla="*/ 2147483647 h 1335"/>
              <a:gd name="T50" fmla="*/ 2147483647 w 1335"/>
              <a:gd name="T51" fmla="*/ 2147483647 h 1335"/>
              <a:gd name="T52" fmla="*/ 2147483647 w 1335"/>
              <a:gd name="T53" fmla="*/ 2147483647 h 1335"/>
              <a:gd name="T54" fmla="*/ 2147483647 w 1335"/>
              <a:gd name="T55" fmla="*/ 2147483647 h 1335"/>
              <a:gd name="T56" fmla="*/ 2147483647 w 1335"/>
              <a:gd name="T57" fmla="*/ 2147483647 h 1335"/>
              <a:gd name="T58" fmla="*/ 2147483647 w 1335"/>
              <a:gd name="T59" fmla="*/ 2147483647 h 1335"/>
              <a:gd name="T60" fmla="*/ 2147483647 w 1335"/>
              <a:gd name="T61" fmla="*/ 2147483647 h 1335"/>
              <a:gd name="T62" fmla="*/ 2147483647 w 1335"/>
              <a:gd name="T63" fmla="*/ 2147483647 h 1335"/>
              <a:gd name="T64" fmla="*/ 2147483647 w 1335"/>
              <a:gd name="T65" fmla="*/ 2147483647 h 1335"/>
              <a:gd name="T66" fmla="*/ 2147483647 w 1335"/>
              <a:gd name="T67" fmla="*/ 2147483647 h 1335"/>
              <a:gd name="T68" fmla="*/ 2147483647 w 1335"/>
              <a:gd name="T69" fmla="*/ 2147483647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0B469D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4" name="Freeform 247"/>
          <p:cNvSpPr>
            <a:spLocks noEditPoints="1"/>
          </p:cNvSpPr>
          <p:nvPr/>
        </p:nvSpPr>
        <p:spPr bwMode="auto">
          <a:xfrm>
            <a:off x="2343919" y="3051818"/>
            <a:ext cx="472678" cy="471488"/>
          </a:xfrm>
          <a:custGeom>
            <a:avLst/>
            <a:gdLst>
              <a:gd name="T0" fmla="*/ 2147483647 w 500"/>
              <a:gd name="T1" fmla="*/ 2147483647 h 499"/>
              <a:gd name="T2" fmla="*/ 0 w 500"/>
              <a:gd name="T3" fmla="*/ 2147483647 h 499"/>
              <a:gd name="T4" fmla="*/ 2147483647 w 500"/>
              <a:gd name="T5" fmla="*/ 0 h 499"/>
              <a:gd name="T6" fmla="*/ 2147483647 w 500"/>
              <a:gd name="T7" fmla="*/ 2147483647 h 499"/>
              <a:gd name="T8" fmla="*/ 2147483647 w 500"/>
              <a:gd name="T9" fmla="*/ 2147483647 h 499"/>
              <a:gd name="T10" fmla="*/ 2147483647 w 500"/>
              <a:gd name="T11" fmla="*/ 2147483647 h 499"/>
              <a:gd name="T12" fmla="*/ 2147483647 w 500"/>
              <a:gd name="T13" fmla="*/ 2147483647 h 499"/>
              <a:gd name="T14" fmla="*/ 2147483647 w 500"/>
              <a:gd name="T15" fmla="*/ 2147483647 h 499"/>
              <a:gd name="T16" fmla="*/ 2147483647 w 500"/>
              <a:gd name="T17" fmla="*/ 2147483647 h 499"/>
              <a:gd name="T18" fmla="*/ 2147483647 w 500"/>
              <a:gd name="T19" fmla="*/ 2147483647 h 4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0"/>
              <a:gd name="T31" fmla="*/ 0 h 499"/>
              <a:gd name="T32" fmla="*/ 500 w 500"/>
              <a:gd name="T33" fmla="*/ 499 h 4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5" name="Freeform 248"/>
          <p:cNvSpPr>
            <a:spLocks noEditPoints="1"/>
          </p:cNvSpPr>
          <p:nvPr/>
        </p:nvSpPr>
        <p:spPr bwMode="auto">
          <a:xfrm>
            <a:off x="3916735" y="2211240"/>
            <a:ext cx="541735" cy="544115"/>
          </a:xfrm>
          <a:custGeom>
            <a:avLst/>
            <a:gdLst>
              <a:gd name="T0" fmla="*/ 2147483647 w 574"/>
              <a:gd name="T1" fmla="*/ 2147483647 h 575"/>
              <a:gd name="T2" fmla="*/ 0 w 574"/>
              <a:gd name="T3" fmla="*/ 2147483647 h 575"/>
              <a:gd name="T4" fmla="*/ 2147483647 w 574"/>
              <a:gd name="T5" fmla="*/ 0 h 575"/>
              <a:gd name="T6" fmla="*/ 2147483647 w 574"/>
              <a:gd name="T7" fmla="*/ 2147483647 h 575"/>
              <a:gd name="T8" fmla="*/ 2147483647 w 574"/>
              <a:gd name="T9" fmla="*/ 2147483647 h 575"/>
              <a:gd name="T10" fmla="*/ 2147483647 w 574"/>
              <a:gd name="T11" fmla="*/ 2147483647 h 575"/>
              <a:gd name="T12" fmla="*/ 2147483647 w 574"/>
              <a:gd name="T13" fmla="*/ 2147483647 h 575"/>
              <a:gd name="T14" fmla="*/ 2147483647 w 574"/>
              <a:gd name="T15" fmla="*/ 2147483647 h 575"/>
              <a:gd name="T16" fmla="*/ 2147483647 w 574"/>
              <a:gd name="T17" fmla="*/ 2147483647 h 575"/>
              <a:gd name="T18" fmla="*/ 2147483647 w 574"/>
              <a:gd name="T19" fmla="*/ 2147483647 h 5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4"/>
              <a:gd name="T31" fmla="*/ 0 h 575"/>
              <a:gd name="T32" fmla="*/ 574 w 574"/>
              <a:gd name="T33" fmla="*/ 575 h 5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0B469D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6" name="Freeform 249"/>
          <p:cNvSpPr>
            <a:spLocks noEditPoints="1"/>
          </p:cNvSpPr>
          <p:nvPr/>
        </p:nvSpPr>
        <p:spPr bwMode="auto">
          <a:xfrm>
            <a:off x="1072331" y="2512465"/>
            <a:ext cx="342900" cy="342900"/>
          </a:xfrm>
          <a:custGeom>
            <a:avLst/>
            <a:gdLst>
              <a:gd name="T0" fmla="*/ 2147483647 w 363"/>
              <a:gd name="T1" fmla="*/ 2147483647 h 363"/>
              <a:gd name="T2" fmla="*/ 0 w 363"/>
              <a:gd name="T3" fmla="*/ 2147483647 h 363"/>
              <a:gd name="T4" fmla="*/ 2147483647 w 363"/>
              <a:gd name="T5" fmla="*/ 0 h 363"/>
              <a:gd name="T6" fmla="*/ 2147483647 w 363"/>
              <a:gd name="T7" fmla="*/ 2147483647 h 363"/>
              <a:gd name="T8" fmla="*/ 2147483647 w 363"/>
              <a:gd name="T9" fmla="*/ 2147483647 h 363"/>
              <a:gd name="T10" fmla="*/ 2147483647 w 363"/>
              <a:gd name="T11" fmla="*/ 2147483647 h 363"/>
              <a:gd name="T12" fmla="*/ 2147483647 w 363"/>
              <a:gd name="T13" fmla="*/ 2147483647 h 363"/>
              <a:gd name="T14" fmla="*/ 2147483647 w 363"/>
              <a:gd name="T15" fmla="*/ 2147483647 h 363"/>
              <a:gd name="T16" fmla="*/ 2147483647 w 363"/>
              <a:gd name="T17" fmla="*/ 2147483647 h 363"/>
              <a:gd name="T18" fmla="*/ 2147483647 w 363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63"/>
              <a:gd name="T32" fmla="*/ 363 w 363"/>
              <a:gd name="T33" fmla="*/ 363 h 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0B469D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cxnSp>
        <p:nvCxnSpPr>
          <p:cNvPr id="57" name="Straight Connector 82"/>
          <p:cNvCxnSpPr>
            <a:cxnSpLocks noChangeShapeType="1"/>
          </p:cNvCxnSpPr>
          <p:nvPr/>
        </p:nvCxnSpPr>
        <p:spPr bwMode="auto">
          <a:xfrm>
            <a:off x="3419872" y="3859062"/>
            <a:ext cx="2070497" cy="0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sysDot"/>
            <a:miter lim="800000"/>
            <a:tailEnd type="oval" w="med" len="med"/>
          </a:ln>
        </p:spPr>
      </p:cxnSp>
      <p:sp>
        <p:nvSpPr>
          <p:cNvPr id="58" name="矩形 60"/>
          <p:cNvSpPr>
            <a:spLocks noChangeArrowheads="1"/>
          </p:cNvSpPr>
          <p:nvPr/>
        </p:nvSpPr>
        <p:spPr bwMode="auto">
          <a:xfrm>
            <a:off x="5580112" y="3580656"/>
            <a:ext cx="2752554" cy="5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60"/>
          <p:cNvSpPr>
            <a:spLocks noChangeArrowheads="1"/>
          </p:cNvSpPr>
          <p:nvPr/>
        </p:nvSpPr>
        <p:spPr bwMode="auto">
          <a:xfrm>
            <a:off x="5580112" y="1952684"/>
            <a:ext cx="2752554" cy="5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标题层"/>
          <p:cNvSpPr txBox="1"/>
          <p:nvPr/>
        </p:nvSpPr>
        <p:spPr bwMode="auto">
          <a:xfrm>
            <a:off x="5659056" y="1564432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标题层"/>
          <p:cNvSpPr txBox="1"/>
          <p:nvPr/>
        </p:nvSpPr>
        <p:spPr bwMode="auto">
          <a:xfrm>
            <a:off x="5659056" y="3211324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3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8" grpId="0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088478" y="1060376"/>
            <a:ext cx="4423428" cy="3667257"/>
          </a:xfrm>
          <a:prstGeom prst="rect">
            <a:avLst/>
          </a:prstGeom>
        </p:spPr>
      </p:pic>
      <p:sp>
        <p:nvSpPr>
          <p:cNvPr id="6" name="矩形 60"/>
          <p:cNvSpPr>
            <a:spLocks noChangeArrowheads="1"/>
          </p:cNvSpPr>
          <p:nvPr/>
        </p:nvSpPr>
        <p:spPr bwMode="auto">
          <a:xfrm>
            <a:off x="899592" y="3580656"/>
            <a:ext cx="2752554" cy="5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0"/>
          <p:cNvSpPr>
            <a:spLocks noChangeArrowheads="1"/>
          </p:cNvSpPr>
          <p:nvPr/>
        </p:nvSpPr>
        <p:spPr bwMode="auto">
          <a:xfrm>
            <a:off x="899592" y="1952684"/>
            <a:ext cx="2752554" cy="5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层"/>
          <p:cNvSpPr txBox="1"/>
          <p:nvPr/>
        </p:nvSpPr>
        <p:spPr bwMode="auto">
          <a:xfrm>
            <a:off x="978536" y="1564432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层"/>
          <p:cNvSpPr txBox="1"/>
          <p:nvPr/>
        </p:nvSpPr>
        <p:spPr bwMode="auto">
          <a:xfrm>
            <a:off x="978536" y="3211324"/>
            <a:ext cx="267361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03144" y="1132384"/>
            <a:ext cx="5581024" cy="33060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84168" y="1132384"/>
            <a:ext cx="2520280" cy="3306077"/>
          </a:xfrm>
          <a:prstGeom prst="rect">
            <a:avLst/>
          </a:prstGeom>
          <a:solidFill>
            <a:srgbClr val="0B4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0"/>
          <p:cNvSpPr>
            <a:spLocks noChangeArrowheads="1"/>
          </p:cNvSpPr>
          <p:nvPr/>
        </p:nvSpPr>
        <p:spPr bwMode="auto">
          <a:xfrm>
            <a:off x="6393950" y="2500536"/>
            <a:ext cx="1899499" cy="10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层"/>
          <p:cNvSpPr txBox="1"/>
          <p:nvPr/>
        </p:nvSpPr>
        <p:spPr bwMode="auto">
          <a:xfrm>
            <a:off x="6377919" y="1946719"/>
            <a:ext cx="2226529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 l="18209"/>
          <a:stretch>
            <a:fillRect/>
          </a:stretch>
        </p:blipFill>
        <p:spPr>
          <a:xfrm>
            <a:off x="1665026" y="794"/>
            <a:ext cx="7478973" cy="514350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46648" y="2182307"/>
            <a:ext cx="41253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6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适用金融理财｜银行保险｜财务总结</a:t>
            </a:r>
            <a:endParaRPr lang="zh-CN" altLang="en-US" sz="16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67544" y="2860576"/>
            <a:ext cx="26642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b="0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：第一</a:t>
            </a:r>
            <a:r>
              <a:rPr lang="en-US" altLang="zh-CN" sz="14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en-US" altLang="zh-CN" sz="14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794"/>
            <a:ext cx="3872704" cy="728779"/>
          </a:xfrm>
          <a:prstGeom prst="rect">
            <a:avLst/>
          </a:prstGeom>
        </p:spPr>
      </p:pic>
      <p:sp>
        <p:nvSpPr>
          <p:cNvPr id="11" name="TextBox 59"/>
          <p:cNvSpPr txBox="1">
            <a:spLocks noChangeArrowheads="1"/>
          </p:cNvSpPr>
          <p:nvPr/>
        </p:nvSpPr>
        <p:spPr bwMode="auto">
          <a:xfrm>
            <a:off x="323528" y="1237493"/>
            <a:ext cx="5291829" cy="830995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 批评指导</a:t>
            </a:r>
            <a:endParaRPr lang="en-US" altLang="zh-CN" sz="4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5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855"/>
            <a:ext cx="9151263" cy="5145525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1376977" y="3181127"/>
            <a:ext cx="12306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000" b="0" cap="all" dirty="0" smtClean="0">
                <a:solidFill>
                  <a:schemeClr val="bg1"/>
                </a:solidFill>
                <a:latin typeface="Steelfish" pitchFamily="2" charset="0"/>
                <a:cs typeface="Arial" panose="020B0604020202020204" pitchFamily="34" charset="0"/>
              </a:rPr>
              <a:t>PART </a:t>
            </a:r>
          </a:p>
        </p:txBody>
      </p:sp>
      <p:sp>
        <p:nvSpPr>
          <p:cNvPr id="22" name="标题层"/>
          <p:cNvSpPr txBox="1"/>
          <p:nvPr/>
        </p:nvSpPr>
        <p:spPr bwMode="auto">
          <a:xfrm>
            <a:off x="3099235" y="2184937"/>
            <a:ext cx="33525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sz="20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99235" y="2068488"/>
            <a:ext cx="3352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099235" y="2716560"/>
            <a:ext cx="6041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1060376"/>
            <a:ext cx="1465376" cy="218202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3528" y="1025323"/>
            <a:ext cx="4114714" cy="3670849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4923388" y="1564432"/>
            <a:ext cx="1579212" cy="1580602"/>
            <a:chOff x="641352" y="1593333"/>
            <a:chExt cx="1579212" cy="1580602"/>
          </a:xfrm>
        </p:grpSpPr>
        <p:sp>
          <p:nvSpPr>
            <p:cNvPr id="7" name="Freeform 5"/>
            <p:cNvSpPr/>
            <p:nvPr/>
          </p:nvSpPr>
          <p:spPr bwMode="auto">
            <a:xfrm>
              <a:off x="1430958" y="1593333"/>
              <a:ext cx="105652" cy="214083"/>
            </a:xfrm>
            <a:custGeom>
              <a:avLst/>
              <a:gdLst>
                <a:gd name="T0" fmla="*/ 0 w 94"/>
                <a:gd name="T1" fmla="*/ 181 h 190"/>
                <a:gd name="T2" fmla="*/ 0 w 94"/>
                <a:gd name="T3" fmla="*/ 0 h 190"/>
                <a:gd name="T4" fmla="*/ 94 w 94"/>
                <a:gd name="T5" fmla="*/ 0 h 190"/>
                <a:gd name="T6" fmla="*/ 94 w 94"/>
                <a:gd name="T7" fmla="*/ 190 h 190"/>
                <a:gd name="T8" fmla="*/ 0 w 94"/>
                <a:gd name="T9" fmla="*/ 18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63" y="184"/>
                    <a:pt x="32" y="181"/>
                    <a:pt x="0" y="181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681" y="1598894"/>
              <a:ext cx="166818" cy="227985"/>
            </a:xfrm>
            <a:custGeom>
              <a:avLst/>
              <a:gdLst>
                <a:gd name="T0" fmla="*/ 56 w 148"/>
                <a:gd name="T1" fmla="*/ 202 h 202"/>
                <a:gd name="T2" fmla="*/ 0 w 148"/>
                <a:gd name="T3" fmla="*/ 29 h 202"/>
                <a:gd name="T4" fmla="*/ 90 w 148"/>
                <a:gd name="T5" fmla="*/ 0 h 202"/>
                <a:gd name="T6" fmla="*/ 148 w 148"/>
                <a:gd name="T7" fmla="*/ 181 h 202"/>
                <a:gd name="T8" fmla="*/ 56 w 148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02">
                  <a:moveTo>
                    <a:pt x="56" y="20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17" y="185"/>
                    <a:pt x="86" y="192"/>
                    <a:pt x="56" y="2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966647" y="1680912"/>
              <a:ext cx="211303" cy="229375"/>
            </a:xfrm>
            <a:custGeom>
              <a:avLst/>
              <a:gdLst>
                <a:gd name="T0" fmla="*/ 107 w 188"/>
                <a:gd name="T1" fmla="*/ 203 h 203"/>
                <a:gd name="T2" fmla="*/ 0 w 188"/>
                <a:gd name="T3" fmla="*/ 56 h 203"/>
                <a:gd name="T4" fmla="*/ 77 w 188"/>
                <a:gd name="T5" fmla="*/ 0 h 203"/>
                <a:gd name="T6" fmla="*/ 188 w 188"/>
                <a:gd name="T7" fmla="*/ 154 h 203"/>
                <a:gd name="T8" fmla="*/ 107 w 18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3">
                  <a:moveTo>
                    <a:pt x="107" y="203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60" y="168"/>
                    <a:pt x="132" y="184"/>
                    <a:pt x="107" y="2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92878" y="1832439"/>
              <a:ext cx="234935" cy="207133"/>
            </a:xfrm>
            <a:custGeom>
              <a:avLst/>
              <a:gdLst>
                <a:gd name="T0" fmla="*/ 147 w 209"/>
                <a:gd name="T1" fmla="*/ 183 h 183"/>
                <a:gd name="T2" fmla="*/ 0 w 209"/>
                <a:gd name="T3" fmla="*/ 76 h 183"/>
                <a:gd name="T4" fmla="*/ 55 w 209"/>
                <a:gd name="T5" fmla="*/ 0 h 183"/>
                <a:gd name="T6" fmla="*/ 209 w 209"/>
                <a:gd name="T7" fmla="*/ 112 h 183"/>
                <a:gd name="T8" fmla="*/ 147 w 209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83">
                  <a:moveTo>
                    <a:pt x="147" y="18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09" y="112"/>
                    <a:pt x="209" y="112"/>
                    <a:pt x="209" y="112"/>
                  </a:cubicBezTo>
                  <a:cubicBezTo>
                    <a:pt x="187" y="133"/>
                    <a:pt x="166" y="157"/>
                    <a:pt x="147" y="1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80275" y="2038182"/>
              <a:ext cx="236326" cy="164038"/>
            </a:xfrm>
            <a:custGeom>
              <a:avLst/>
              <a:gdLst>
                <a:gd name="T0" fmla="*/ 173 w 211"/>
                <a:gd name="T1" fmla="*/ 146 h 146"/>
                <a:gd name="T2" fmla="*/ 0 w 211"/>
                <a:gd name="T3" fmla="*/ 90 h 146"/>
                <a:gd name="T4" fmla="*/ 29 w 211"/>
                <a:gd name="T5" fmla="*/ 0 h 146"/>
                <a:gd name="T6" fmla="*/ 211 w 211"/>
                <a:gd name="T7" fmla="*/ 59 h 146"/>
                <a:gd name="T8" fmla="*/ 173 w 21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46">
                  <a:moveTo>
                    <a:pt x="173" y="14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196" y="86"/>
                    <a:pt x="183" y="115"/>
                    <a:pt x="173" y="1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41352" y="2277288"/>
              <a:ext cx="214083" cy="107042"/>
            </a:xfrm>
            <a:custGeom>
              <a:avLst/>
              <a:gdLst>
                <a:gd name="T0" fmla="*/ 182 w 190"/>
                <a:gd name="T1" fmla="*/ 95 h 95"/>
                <a:gd name="T2" fmla="*/ 0 w 190"/>
                <a:gd name="T3" fmla="*/ 95 h 95"/>
                <a:gd name="T4" fmla="*/ 0 w 190"/>
                <a:gd name="T5" fmla="*/ 0 h 95"/>
                <a:gd name="T6" fmla="*/ 190 w 190"/>
                <a:gd name="T7" fmla="*/ 0 h 95"/>
                <a:gd name="T8" fmla="*/ 182 w 19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5">
                  <a:moveTo>
                    <a:pt x="182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5" y="31"/>
                    <a:pt x="182" y="62"/>
                    <a:pt x="182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46912" y="2460788"/>
              <a:ext cx="227985" cy="166818"/>
            </a:xfrm>
            <a:custGeom>
              <a:avLst/>
              <a:gdLst>
                <a:gd name="T0" fmla="*/ 202 w 202"/>
                <a:gd name="T1" fmla="*/ 92 h 148"/>
                <a:gd name="T2" fmla="*/ 29 w 202"/>
                <a:gd name="T3" fmla="*/ 148 h 148"/>
                <a:gd name="T4" fmla="*/ 0 w 202"/>
                <a:gd name="T5" fmla="*/ 59 h 148"/>
                <a:gd name="T6" fmla="*/ 181 w 202"/>
                <a:gd name="T7" fmla="*/ 0 h 148"/>
                <a:gd name="T8" fmla="*/ 202 w 202"/>
                <a:gd name="T9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48">
                  <a:moveTo>
                    <a:pt x="202" y="92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5" y="32"/>
                    <a:pt x="192" y="62"/>
                    <a:pt x="202" y="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730321" y="2635947"/>
              <a:ext cx="227985" cy="212694"/>
            </a:xfrm>
            <a:custGeom>
              <a:avLst/>
              <a:gdLst>
                <a:gd name="T0" fmla="*/ 202 w 202"/>
                <a:gd name="T1" fmla="*/ 81 h 188"/>
                <a:gd name="T2" fmla="*/ 55 w 202"/>
                <a:gd name="T3" fmla="*/ 188 h 188"/>
                <a:gd name="T4" fmla="*/ 0 w 202"/>
                <a:gd name="T5" fmla="*/ 112 h 188"/>
                <a:gd name="T6" fmla="*/ 154 w 202"/>
                <a:gd name="T7" fmla="*/ 0 h 188"/>
                <a:gd name="T8" fmla="*/ 202 w 202"/>
                <a:gd name="T9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88">
                  <a:moveTo>
                    <a:pt x="202" y="81"/>
                  </a:moveTo>
                  <a:cubicBezTo>
                    <a:pt x="55" y="188"/>
                    <a:pt x="55" y="188"/>
                    <a:pt x="55" y="18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7" y="29"/>
                    <a:pt x="184" y="56"/>
                    <a:pt x="202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81848" y="2787473"/>
              <a:ext cx="205743" cy="234936"/>
            </a:xfrm>
            <a:custGeom>
              <a:avLst/>
              <a:gdLst>
                <a:gd name="T0" fmla="*/ 183 w 183"/>
                <a:gd name="T1" fmla="*/ 62 h 209"/>
                <a:gd name="T2" fmla="*/ 76 w 183"/>
                <a:gd name="T3" fmla="*/ 209 h 209"/>
                <a:gd name="T4" fmla="*/ 0 w 183"/>
                <a:gd name="T5" fmla="*/ 154 h 209"/>
                <a:gd name="T6" fmla="*/ 112 w 183"/>
                <a:gd name="T7" fmla="*/ 0 h 209"/>
                <a:gd name="T8" fmla="*/ 183 w 183"/>
                <a:gd name="T9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09">
                  <a:moveTo>
                    <a:pt x="183" y="62"/>
                  </a:moveTo>
                  <a:cubicBezTo>
                    <a:pt x="76" y="209"/>
                    <a:pt x="76" y="209"/>
                    <a:pt x="76" y="20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4" y="23"/>
                    <a:pt x="158" y="44"/>
                    <a:pt x="183" y="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086200" y="2898685"/>
              <a:ext cx="164038" cy="236326"/>
            </a:xfrm>
            <a:custGeom>
              <a:avLst/>
              <a:gdLst>
                <a:gd name="T0" fmla="*/ 146 w 146"/>
                <a:gd name="T1" fmla="*/ 37 h 210"/>
                <a:gd name="T2" fmla="*/ 90 w 146"/>
                <a:gd name="T3" fmla="*/ 210 h 210"/>
                <a:gd name="T4" fmla="*/ 0 w 146"/>
                <a:gd name="T5" fmla="*/ 181 h 210"/>
                <a:gd name="T6" fmla="*/ 59 w 146"/>
                <a:gd name="T7" fmla="*/ 0 h 210"/>
                <a:gd name="T8" fmla="*/ 146 w 146"/>
                <a:gd name="T9" fmla="*/ 3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0">
                  <a:moveTo>
                    <a:pt x="146" y="37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7" y="15"/>
                    <a:pt x="116" y="27"/>
                    <a:pt x="146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325306" y="2959852"/>
              <a:ext cx="105652" cy="214083"/>
            </a:xfrm>
            <a:custGeom>
              <a:avLst/>
              <a:gdLst>
                <a:gd name="T0" fmla="*/ 94 w 94"/>
                <a:gd name="T1" fmla="*/ 8 h 190"/>
                <a:gd name="T2" fmla="*/ 94 w 94"/>
                <a:gd name="T3" fmla="*/ 190 h 190"/>
                <a:gd name="T4" fmla="*/ 0 w 94"/>
                <a:gd name="T5" fmla="*/ 190 h 190"/>
                <a:gd name="T6" fmla="*/ 0 w 94"/>
                <a:gd name="T7" fmla="*/ 0 h 190"/>
                <a:gd name="T8" fmla="*/ 94 w 94"/>
                <a:gd name="T9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0">
                  <a:moveTo>
                    <a:pt x="94" y="8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6"/>
                    <a:pt x="61" y="8"/>
                    <a:pt x="94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507416" y="2940390"/>
              <a:ext cx="168208" cy="227985"/>
            </a:xfrm>
            <a:custGeom>
              <a:avLst/>
              <a:gdLst>
                <a:gd name="T0" fmla="*/ 92 w 149"/>
                <a:gd name="T1" fmla="*/ 0 h 202"/>
                <a:gd name="T2" fmla="*/ 149 w 149"/>
                <a:gd name="T3" fmla="*/ 173 h 202"/>
                <a:gd name="T4" fmla="*/ 59 w 149"/>
                <a:gd name="T5" fmla="*/ 202 h 202"/>
                <a:gd name="T6" fmla="*/ 0 w 149"/>
                <a:gd name="T7" fmla="*/ 21 h 202"/>
                <a:gd name="T8" fmla="*/ 92 w 149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2">
                  <a:moveTo>
                    <a:pt x="92" y="0"/>
                  </a:moveTo>
                  <a:cubicBezTo>
                    <a:pt x="149" y="173"/>
                    <a:pt x="149" y="173"/>
                    <a:pt x="149" y="173"/>
                  </a:cubicBezTo>
                  <a:cubicBezTo>
                    <a:pt x="59" y="202"/>
                    <a:pt x="59" y="202"/>
                    <a:pt x="59" y="20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2" y="17"/>
                    <a:pt x="63" y="10"/>
                    <a:pt x="9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683965" y="2856980"/>
              <a:ext cx="211303" cy="229375"/>
            </a:xfrm>
            <a:custGeom>
              <a:avLst/>
              <a:gdLst>
                <a:gd name="T0" fmla="*/ 81 w 188"/>
                <a:gd name="T1" fmla="*/ 0 h 203"/>
                <a:gd name="T2" fmla="*/ 188 w 188"/>
                <a:gd name="T3" fmla="*/ 147 h 203"/>
                <a:gd name="T4" fmla="*/ 112 w 188"/>
                <a:gd name="T5" fmla="*/ 203 h 203"/>
                <a:gd name="T6" fmla="*/ 0 w 188"/>
                <a:gd name="T7" fmla="*/ 49 h 203"/>
                <a:gd name="T8" fmla="*/ 81 w 188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3">
                  <a:moveTo>
                    <a:pt x="81" y="0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12" y="203"/>
                    <a:pt x="112" y="203"/>
                    <a:pt x="112" y="20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9" y="35"/>
                    <a:pt x="56" y="19"/>
                    <a:pt x="8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34102" y="2727697"/>
              <a:ext cx="236326" cy="205742"/>
            </a:xfrm>
            <a:custGeom>
              <a:avLst/>
              <a:gdLst>
                <a:gd name="T0" fmla="*/ 62 w 210"/>
                <a:gd name="T1" fmla="*/ 0 h 183"/>
                <a:gd name="T2" fmla="*/ 210 w 210"/>
                <a:gd name="T3" fmla="*/ 107 h 183"/>
                <a:gd name="T4" fmla="*/ 154 w 210"/>
                <a:gd name="T5" fmla="*/ 183 h 183"/>
                <a:gd name="T6" fmla="*/ 0 w 210"/>
                <a:gd name="T7" fmla="*/ 71 h 183"/>
                <a:gd name="T8" fmla="*/ 62 w 21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83">
                  <a:moveTo>
                    <a:pt x="62" y="0"/>
                  </a:moveTo>
                  <a:cubicBezTo>
                    <a:pt x="210" y="107"/>
                    <a:pt x="210" y="107"/>
                    <a:pt x="210" y="107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3" y="49"/>
                    <a:pt x="44" y="26"/>
                    <a:pt x="62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945314" y="2563659"/>
              <a:ext cx="236326" cy="165428"/>
            </a:xfrm>
            <a:custGeom>
              <a:avLst/>
              <a:gdLst>
                <a:gd name="T0" fmla="*/ 37 w 210"/>
                <a:gd name="T1" fmla="*/ 0 h 146"/>
                <a:gd name="T2" fmla="*/ 210 w 210"/>
                <a:gd name="T3" fmla="*/ 56 h 146"/>
                <a:gd name="T4" fmla="*/ 181 w 210"/>
                <a:gd name="T5" fmla="*/ 146 h 146"/>
                <a:gd name="T6" fmla="*/ 0 w 210"/>
                <a:gd name="T7" fmla="*/ 87 h 146"/>
                <a:gd name="T8" fmla="*/ 37 w 21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6">
                  <a:moveTo>
                    <a:pt x="37" y="0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5" y="60"/>
                    <a:pt x="27" y="30"/>
                    <a:pt x="37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06481" y="2384329"/>
              <a:ext cx="214083" cy="105652"/>
            </a:xfrm>
            <a:custGeom>
              <a:avLst/>
              <a:gdLst>
                <a:gd name="T0" fmla="*/ 9 w 190"/>
                <a:gd name="T1" fmla="*/ 0 h 94"/>
                <a:gd name="T2" fmla="*/ 190 w 190"/>
                <a:gd name="T3" fmla="*/ 0 h 94"/>
                <a:gd name="T4" fmla="*/ 190 w 190"/>
                <a:gd name="T5" fmla="*/ 94 h 94"/>
                <a:gd name="T6" fmla="*/ 0 w 190"/>
                <a:gd name="T7" fmla="*/ 94 h 94"/>
                <a:gd name="T8" fmla="*/ 9 w 19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4">
                  <a:moveTo>
                    <a:pt x="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63"/>
                    <a:pt x="9" y="32"/>
                    <a:pt x="9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987018" y="2139662"/>
              <a:ext cx="227985" cy="166818"/>
            </a:xfrm>
            <a:custGeom>
              <a:avLst/>
              <a:gdLst>
                <a:gd name="T0" fmla="*/ 0 w 202"/>
                <a:gd name="T1" fmla="*/ 56 h 148"/>
                <a:gd name="T2" fmla="*/ 173 w 202"/>
                <a:gd name="T3" fmla="*/ 0 h 148"/>
                <a:gd name="T4" fmla="*/ 202 w 202"/>
                <a:gd name="T5" fmla="*/ 89 h 148"/>
                <a:gd name="T6" fmla="*/ 21 w 202"/>
                <a:gd name="T7" fmla="*/ 148 h 148"/>
                <a:gd name="T8" fmla="*/ 0 w 202"/>
                <a:gd name="T9" fmla="*/ 5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48">
                  <a:moveTo>
                    <a:pt x="0" y="56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16"/>
                    <a:pt x="10" y="85"/>
                    <a:pt x="0" y="56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903609" y="1918628"/>
              <a:ext cx="229375" cy="211303"/>
            </a:xfrm>
            <a:custGeom>
              <a:avLst/>
              <a:gdLst>
                <a:gd name="T0" fmla="*/ 0 w 203"/>
                <a:gd name="T1" fmla="*/ 107 h 188"/>
                <a:gd name="T2" fmla="*/ 148 w 203"/>
                <a:gd name="T3" fmla="*/ 0 h 188"/>
                <a:gd name="T4" fmla="*/ 203 w 203"/>
                <a:gd name="T5" fmla="*/ 76 h 188"/>
                <a:gd name="T6" fmla="*/ 49 w 203"/>
                <a:gd name="T7" fmla="*/ 188 h 188"/>
                <a:gd name="T8" fmla="*/ 0 w 203"/>
                <a:gd name="T9" fmla="*/ 10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88">
                  <a:moveTo>
                    <a:pt x="0" y="107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35" y="160"/>
                    <a:pt x="19" y="132"/>
                    <a:pt x="0" y="107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774326" y="1743469"/>
              <a:ext cx="205743" cy="236326"/>
            </a:xfrm>
            <a:custGeom>
              <a:avLst/>
              <a:gdLst>
                <a:gd name="T0" fmla="*/ 0 w 183"/>
                <a:gd name="T1" fmla="*/ 147 h 209"/>
                <a:gd name="T2" fmla="*/ 107 w 183"/>
                <a:gd name="T3" fmla="*/ 0 h 209"/>
                <a:gd name="T4" fmla="*/ 183 w 183"/>
                <a:gd name="T5" fmla="*/ 55 h 209"/>
                <a:gd name="T6" fmla="*/ 72 w 183"/>
                <a:gd name="T7" fmla="*/ 209 h 209"/>
                <a:gd name="T8" fmla="*/ 0 w 183"/>
                <a:gd name="T9" fmla="*/ 14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09">
                  <a:moveTo>
                    <a:pt x="0" y="147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50" y="186"/>
                    <a:pt x="26" y="165"/>
                    <a:pt x="0" y="147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611677" y="1630867"/>
              <a:ext cx="164038" cy="237716"/>
            </a:xfrm>
            <a:custGeom>
              <a:avLst/>
              <a:gdLst>
                <a:gd name="T0" fmla="*/ 0 w 146"/>
                <a:gd name="T1" fmla="*/ 173 h 210"/>
                <a:gd name="T2" fmla="*/ 57 w 146"/>
                <a:gd name="T3" fmla="*/ 0 h 210"/>
                <a:gd name="T4" fmla="*/ 146 w 146"/>
                <a:gd name="T5" fmla="*/ 29 h 210"/>
                <a:gd name="T6" fmla="*/ 87 w 146"/>
                <a:gd name="T7" fmla="*/ 210 h 210"/>
                <a:gd name="T8" fmla="*/ 0 w 146"/>
                <a:gd name="T9" fmla="*/ 17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0">
                  <a:moveTo>
                    <a:pt x="0" y="17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87" y="210"/>
                    <a:pt x="87" y="210"/>
                    <a:pt x="87" y="210"/>
                  </a:cubicBezTo>
                  <a:cubicBezTo>
                    <a:pt x="60" y="195"/>
                    <a:pt x="31" y="183"/>
                    <a:pt x="0" y="173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7025236" y="1564432"/>
            <a:ext cx="1579212" cy="1580602"/>
            <a:chOff x="2743200" y="1593333"/>
            <a:chExt cx="1579212" cy="1580602"/>
          </a:xfrm>
        </p:grpSpPr>
        <p:sp>
          <p:nvSpPr>
            <p:cNvPr id="28" name="Freeform 5"/>
            <p:cNvSpPr/>
            <p:nvPr/>
          </p:nvSpPr>
          <p:spPr bwMode="auto">
            <a:xfrm>
              <a:off x="3532806" y="1593333"/>
              <a:ext cx="105652" cy="214083"/>
            </a:xfrm>
            <a:custGeom>
              <a:avLst/>
              <a:gdLst>
                <a:gd name="T0" fmla="*/ 0 w 94"/>
                <a:gd name="T1" fmla="*/ 181 h 190"/>
                <a:gd name="T2" fmla="*/ 0 w 94"/>
                <a:gd name="T3" fmla="*/ 0 h 190"/>
                <a:gd name="T4" fmla="*/ 94 w 94"/>
                <a:gd name="T5" fmla="*/ 0 h 190"/>
                <a:gd name="T6" fmla="*/ 94 w 94"/>
                <a:gd name="T7" fmla="*/ 190 h 190"/>
                <a:gd name="T8" fmla="*/ 0 w 94"/>
                <a:gd name="T9" fmla="*/ 18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63" y="184"/>
                    <a:pt x="32" y="181"/>
                    <a:pt x="0" y="181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289529" y="1598894"/>
              <a:ext cx="166818" cy="227985"/>
            </a:xfrm>
            <a:custGeom>
              <a:avLst/>
              <a:gdLst>
                <a:gd name="T0" fmla="*/ 56 w 148"/>
                <a:gd name="T1" fmla="*/ 202 h 202"/>
                <a:gd name="T2" fmla="*/ 0 w 148"/>
                <a:gd name="T3" fmla="*/ 29 h 202"/>
                <a:gd name="T4" fmla="*/ 90 w 148"/>
                <a:gd name="T5" fmla="*/ 0 h 202"/>
                <a:gd name="T6" fmla="*/ 148 w 148"/>
                <a:gd name="T7" fmla="*/ 181 h 202"/>
                <a:gd name="T8" fmla="*/ 56 w 148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02">
                  <a:moveTo>
                    <a:pt x="56" y="20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17" y="185"/>
                    <a:pt x="86" y="192"/>
                    <a:pt x="56" y="2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3068495" y="1680912"/>
              <a:ext cx="211303" cy="229375"/>
            </a:xfrm>
            <a:custGeom>
              <a:avLst/>
              <a:gdLst>
                <a:gd name="T0" fmla="*/ 107 w 188"/>
                <a:gd name="T1" fmla="*/ 203 h 203"/>
                <a:gd name="T2" fmla="*/ 0 w 188"/>
                <a:gd name="T3" fmla="*/ 56 h 203"/>
                <a:gd name="T4" fmla="*/ 77 w 188"/>
                <a:gd name="T5" fmla="*/ 0 h 203"/>
                <a:gd name="T6" fmla="*/ 188 w 188"/>
                <a:gd name="T7" fmla="*/ 154 h 203"/>
                <a:gd name="T8" fmla="*/ 107 w 18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3">
                  <a:moveTo>
                    <a:pt x="107" y="203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88" y="154"/>
                    <a:pt x="188" y="154"/>
                    <a:pt x="188" y="154"/>
                  </a:cubicBezTo>
                  <a:cubicBezTo>
                    <a:pt x="160" y="168"/>
                    <a:pt x="132" y="184"/>
                    <a:pt x="107" y="2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2894726" y="1832439"/>
              <a:ext cx="234935" cy="207133"/>
            </a:xfrm>
            <a:custGeom>
              <a:avLst/>
              <a:gdLst>
                <a:gd name="T0" fmla="*/ 147 w 209"/>
                <a:gd name="T1" fmla="*/ 183 h 183"/>
                <a:gd name="T2" fmla="*/ 0 w 209"/>
                <a:gd name="T3" fmla="*/ 76 h 183"/>
                <a:gd name="T4" fmla="*/ 55 w 209"/>
                <a:gd name="T5" fmla="*/ 0 h 183"/>
                <a:gd name="T6" fmla="*/ 209 w 209"/>
                <a:gd name="T7" fmla="*/ 112 h 183"/>
                <a:gd name="T8" fmla="*/ 147 w 209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83">
                  <a:moveTo>
                    <a:pt x="147" y="183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09" y="112"/>
                    <a:pt x="209" y="112"/>
                    <a:pt x="209" y="112"/>
                  </a:cubicBezTo>
                  <a:cubicBezTo>
                    <a:pt x="187" y="133"/>
                    <a:pt x="166" y="157"/>
                    <a:pt x="147" y="1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2782123" y="2038182"/>
              <a:ext cx="236326" cy="164038"/>
            </a:xfrm>
            <a:custGeom>
              <a:avLst/>
              <a:gdLst>
                <a:gd name="T0" fmla="*/ 173 w 211"/>
                <a:gd name="T1" fmla="*/ 146 h 146"/>
                <a:gd name="T2" fmla="*/ 0 w 211"/>
                <a:gd name="T3" fmla="*/ 90 h 146"/>
                <a:gd name="T4" fmla="*/ 29 w 211"/>
                <a:gd name="T5" fmla="*/ 0 h 146"/>
                <a:gd name="T6" fmla="*/ 211 w 211"/>
                <a:gd name="T7" fmla="*/ 59 h 146"/>
                <a:gd name="T8" fmla="*/ 173 w 21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46">
                  <a:moveTo>
                    <a:pt x="173" y="14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11" y="59"/>
                    <a:pt x="211" y="59"/>
                    <a:pt x="211" y="59"/>
                  </a:cubicBezTo>
                  <a:cubicBezTo>
                    <a:pt x="196" y="86"/>
                    <a:pt x="183" y="115"/>
                    <a:pt x="173" y="1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2743200" y="2277288"/>
              <a:ext cx="214083" cy="107042"/>
            </a:xfrm>
            <a:custGeom>
              <a:avLst/>
              <a:gdLst>
                <a:gd name="T0" fmla="*/ 182 w 190"/>
                <a:gd name="T1" fmla="*/ 95 h 95"/>
                <a:gd name="T2" fmla="*/ 0 w 190"/>
                <a:gd name="T3" fmla="*/ 95 h 95"/>
                <a:gd name="T4" fmla="*/ 0 w 190"/>
                <a:gd name="T5" fmla="*/ 0 h 95"/>
                <a:gd name="T6" fmla="*/ 190 w 190"/>
                <a:gd name="T7" fmla="*/ 0 h 95"/>
                <a:gd name="T8" fmla="*/ 182 w 19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5">
                  <a:moveTo>
                    <a:pt x="182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5" y="31"/>
                    <a:pt x="182" y="62"/>
                    <a:pt x="182" y="95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2748760" y="2460788"/>
              <a:ext cx="227985" cy="166818"/>
            </a:xfrm>
            <a:custGeom>
              <a:avLst/>
              <a:gdLst>
                <a:gd name="T0" fmla="*/ 202 w 202"/>
                <a:gd name="T1" fmla="*/ 92 h 148"/>
                <a:gd name="T2" fmla="*/ 29 w 202"/>
                <a:gd name="T3" fmla="*/ 148 h 148"/>
                <a:gd name="T4" fmla="*/ 0 w 202"/>
                <a:gd name="T5" fmla="*/ 59 h 148"/>
                <a:gd name="T6" fmla="*/ 181 w 202"/>
                <a:gd name="T7" fmla="*/ 0 h 148"/>
                <a:gd name="T8" fmla="*/ 202 w 202"/>
                <a:gd name="T9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48">
                  <a:moveTo>
                    <a:pt x="202" y="92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5" y="32"/>
                    <a:pt x="192" y="62"/>
                    <a:pt x="202" y="92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2832169" y="2635947"/>
              <a:ext cx="227985" cy="212694"/>
            </a:xfrm>
            <a:custGeom>
              <a:avLst/>
              <a:gdLst>
                <a:gd name="T0" fmla="*/ 202 w 202"/>
                <a:gd name="T1" fmla="*/ 81 h 188"/>
                <a:gd name="T2" fmla="*/ 55 w 202"/>
                <a:gd name="T3" fmla="*/ 188 h 188"/>
                <a:gd name="T4" fmla="*/ 0 w 202"/>
                <a:gd name="T5" fmla="*/ 112 h 188"/>
                <a:gd name="T6" fmla="*/ 154 w 202"/>
                <a:gd name="T7" fmla="*/ 0 h 188"/>
                <a:gd name="T8" fmla="*/ 202 w 202"/>
                <a:gd name="T9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88">
                  <a:moveTo>
                    <a:pt x="202" y="81"/>
                  </a:moveTo>
                  <a:cubicBezTo>
                    <a:pt x="55" y="188"/>
                    <a:pt x="55" y="188"/>
                    <a:pt x="55" y="18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7" y="29"/>
                    <a:pt x="184" y="56"/>
                    <a:pt x="202" y="81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2983696" y="2787473"/>
              <a:ext cx="205743" cy="234936"/>
            </a:xfrm>
            <a:custGeom>
              <a:avLst/>
              <a:gdLst>
                <a:gd name="T0" fmla="*/ 183 w 183"/>
                <a:gd name="T1" fmla="*/ 62 h 209"/>
                <a:gd name="T2" fmla="*/ 76 w 183"/>
                <a:gd name="T3" fmla="*/ 209 h 209"/>
                <a:gd name="T4" fmla="*/ 0 w 183"/>
                <a:gd name="T5" fmla="*/ 154 h 209"/>
                <a:gd name="T6" fmla="*/ 112 w 183"/>
                <a:gd name="T7" fmla="*/ 0 h 209"/>
                <a:gd name="T8" fmla="*/ 183 w 183"/>
                <a:gd name="T9" fmla="*/ 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09">
                  <a:moveTo>
                    <a:pt x="183" y="62"/>
                  </a:moveTo>
                  <a:cubicBezTo>
                    <a:pt x="76" y="209"/>
                    <a:pt x="76" y="209"/>
                    <a:pt x="76" y="20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4" y="23"/>
                    <a:pt x="158" y="44"/>
                    <a:pt x="183" y="62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3188048" y="2898685"/>
              <a:ext cx="164038" cy="236326"/>
            </a:xfrm>
            <a:custGeom>
              <a:avLst/>
              <a:gdLst>
                <a:gd name="T0" fmla="*/ 146 w 146"/>
                <a:gd name="T1" fmla="*/ 37 h 210"/>
                <a:gd name="T2" fmla="*/ 90 w 146"/>
                <a:gd name="T3" fmla="*/ 210 h 210"/>
                <a:gd name="T4" fmla="*/ 0 w 146"/>
                <a:gd name="T5" fmla="*/ 181 h 210"/>
                <a:gd name="T6" fmla="*/ 59 w 146"/>
                <a:gd name="T7" fmla="*/ 0 h 210"/>
                <a:gd name="T8" fmla="*/ 146 w 146"/>
                <a:gd name="T9" fmla="*/ 3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0">
                  <a:moveTo>
                    <a:pt x="146" y="37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87" y="15"/>
                    <a:pt x="116" y="27"/>
                    <a:pt x="146" y="37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3427154" y="2959852"/>
              <a:ext cx="105652" cy="214083"/>
            </a:xfrm>
            <a:custGeom>
              <a:avLst/>
              <a:gdLst>
                <a:gd name="T0" fmla="*/ 94 w 94"/>
                <a:gd name="T1" fmla="*/ 8 h 190"/>
                <a:gd name="T2" fmla="*/ 94 w 94"/>
                <a:gd name="T3" fmla="*/ 190 h 190"/>
                <a:gd name="T4" fmla="*/ 0 w 94"/>
                <a:gd name="T5" fmla="*/ 190 h 190"/>
                <a:gd name="T6" fmla="*/ 0 w 94"/>
                <a:gd name="T7" fmla="*/ 0 h 190"/>
                <a:gd name="T8" fmla="*/ 94 w 94"/>
                <a:gd name="T9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0">
                  <a:moveTo>
                    <a:pt x="94" y="8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6"/>
                    <a:pt x="61" y="8"/>
                    <a:pt x="94" y="8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3609264" y="2940390"/>
              <a:ext cx="168208" cy="227985"/>
            </a:xfrm>
            <a:custGeom>
              <a:avLst/>
              <a:gdLst>
                <a:gd name="T0" fmla="*/ 92 w 149"/>
                <a:gd name="T1" fmla="*/ 0 h 202"/>
                <a:gd name="T2" fmla="*/ 149 w 149"/>
                <a:gd name="T3" fmla="*/ 173 h 202"/>
                <a:gd name="T4" fmla="*/ 59 w 149"/>
                <a:gd name="T5" fmla="*/ 202 h 202"/>
                <a:gd name="T6" fmla="*/ 0 w 149"/>
                <a:gd name="T7" fmla="*/ 21 h 202"/>
                <a:gd name="T8" fmla="*/ 92 w 149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2">
                  <a:moveTo>
                    <a:pt x="92" y="0"/>
                  </a:moveTo>
                  <a:cubicBezTo>
                    <a:pt x="149" y="173"/>
                    <a:pt x="149" y="173"/>
                    <a:pt x="149" y="173"/>
                  </a:cubicBezTo>
                  <a:cubicBezTo>
                    <a:pt x="59" y="202"/>
                    <a:pt x="59" y="202"/>
                    <a:pt x="59" y="20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2" y="17"/>
                    <a:pt x="63" y="10"/>
                    <a:pt x="92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3785813" y="2856980"/>
              <a:ext cx="211303" cy="229375"/>
            </a:xfrm>
            <a:custGeom>
              <a:avLst/>
              <a:gdLst>
                <a:gd name="T0" fmla="*/ 81 w 188"/>
                <a:gd name="T1" fmla="*/ 0 h 203"/>
                <a:gd name="T2" fmla="*/ 188 w 188"/>
                <a:gd name="T3" fmla="*/ 147 h 203"/>
                <a:gd name="T4" fmla="*/ 112 w 188"/>
                <a:gd name="T5" fmla="*/ 203 h 203"/>
                <a:gd name="T6" fmla="*/ 0 w 188"/>
                <a:gd name="T7" fmla="*/ 49 h 203"/>
                <a:gd name="T8" fmla="*/ 81 w 188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03">
                  <a:moveTo>
                    <a:pt x="81" y="0"/>
                  </a:moveTo>
                  <a:cubicBezTo>
                    <a:pt x="188" y="147"/>
                    <a:pt x="188" y="147"/>
                    <a:pt x="188" y="147"/>
                  </a:cubicBezTo>
                  <a:cubicBezTo>
                    <a:pt x="112" y="203"/>
                    <a:pt x="112" y="203"/>
                    <a:pt x="112" y="20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9" y="35"/>
                    <a:pt x="56" y="19"/>
                    <a:pt x="81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3935950" y="2727697"/>
              <a:ext cx="236326" cy="205742"/>
            </a:xfrm>
            <a:custGeom>
              <a:avLst/>
              <a:gdLst>
                <a:gd name="T0" fmla="*/ 62 w 210"/>
                <a:gd name="T1" fmla="*/ 0 h 183"/>
                <a:gd name="T2" fmla="*/ 210 w 210"/>
                <a:gd name="T3" fmla="*/ 107 h 183"/>
                <a:gd name="T4" fmla="*/ 154 w 210"/>
                <a:gd name="T5" fmla="*/ 183 h 183"/>
                <a:gd name="T6" fmla="*/ 0 w 210"/>
                <a:gd name="T7" fmla="*/ 71 h 183"/>
                <a:gd name="T8" fmla="*/ 62 w 21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83">
                  <a:moveTo>
                    <a:pt x="62" y="0"/>
                  </a:moveTo>
                  <a:cubicBezTo>
                    <a:pt x="210" y="107"/>
                    <a:pt x="210" y="107"/>
                    <a:pt x="210" y="107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3" y="49"/>
                    <a:pt x="44" y="26"/>
                    <a:pt x="62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9"/>
            <p:cNvSpPr/>
            <p:nvPr/>
          </p:nvSpPr>
          <p:spPr bwMode="auto">
            <a:xfrm>
              <a:off x="4047162" y="2563659"/>
              <a:ext cx="236326" cy="165428"/>
            </a:xfrm>
            <a:custGeom>
              <a:avLst/>
              <a:gdLst>
                <a:gd name="T0" fmla="*/ 37 w 210"/>
                <a:gd name="T1" fmla="*/ 0 h 146"/>
                <a:gd name="T2" fmla="*/ 210 w 210"/>
                <a:gd name="T3" fmla="*/ 56 h 146"/>
                <a:gd name="T4" fmla="*/ 181 w 210"/>
                <a:gd name="T5" fmla="*/ 146 h 146"/>
                <a:gd name="T6" fmla="*/ 0 w 210"/>
                <a:gd name="T7" fmla="*/ 87 h 146"/>
                <a:gd name="T8" fmla="*/ 37 w 21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6">
                  <a:moveTo>
                    <a:pt x="37" y="0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181" y="146"/>
                    <a:pt x="181" y="146"/>
                    <a:pt x="181" y="14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5" y="60"/>
                    <a:pt x="27" y="30"/>
                    <a:pt x="37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0"/>
            <p:cNvSpPr/>
            <p:nvPr/>
          </p:nvSpPr>
          <p:spPr bwMode="auto">
            <a:xfrm>
              <a:off x="4108329" y="2384329"/>
              <a:ext cx="214083" cy="105652"/>
            </a:xfrm>
            <a:custGeom>
              <a:avLst/>
              <a:gdLst>
                <a:gd name="T0" fmla="*/ 9 w 190"/>
                <a:gd name="T1" fmla="*/ 0 h 94"/>
                <a:gd name="T2" fmla="*/ 190 w 190"/>
                <a:gd name="T3" fmla="*/ 0 h 94"/>
                <a:gd name="T4" fmla="*/ 190 w 190"/>
                <a:gd name="T5" fmla="*/ 94 h 94"/>
                <a:gd name="T6" fmla="*/ 0 w 190"/>
                <a:gd name="T7" fmla="*/ 94 h 94"/>
                <a:gd name="T8" fmla="*/ 9 w 19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94">
                  <a:moveTo>
                    <a:pt x="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63"/>
                    <a:pt x="9" y="32"/>
                    <a:pt x="9" y="0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1"/>
            <p:cNvSpPr/>
            <p:nvPr/>
          </p:nvSpPr>
          <p:spPr bwMode="auto">
            <a:xfrm>
              <a:off x="4088866" y="2139662"/>
              <a:ext cx="227985" cy="166818"/>
            </a:xfrm>
            <a:custGeom>
              <a:avLst/>
              <a:gdLst>
                <a:gd name="T0" fmla="*/ 0 w 202"/>
                <a:gd name="T1" fmla="*/ 56 h 148"/>
                <a:gd name="T2" fmla="*/ 173 w 202"/>
                <a:gd name="T3" fmla="*/ 0 h 148"/>
                <a:gd name="T4" fmla="*/ 202 w 202"/>
                <a:gd name="T5" fmla="*/ 89 h 148"/>
                <a:gd name="T6" fmla="*/ 21 w 202"/>
                <a:gd name="T7" fmla="*/ 148 h 148"/>
                <a:gd name="T8" fmla="*/ 0 w 202"/>
                <a:gd name="T9" fmla="*/ 5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48">
                  <a:moveTo>
                    <a:pt x="0" y="56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16"/>
                    <a:pt x="10" y="85"/>
                    <a:pt x="0" y="56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22"/>
            <p:cNvSpPr/>
            <p:nvPr/>
          </p:nvSpPr>
          <p:spPr bwMode="auto">
            <a:xfrm>
              <a:off x="4005457" y="1918628"/>
              <a:ext cx="229375" cy="211303"/>
            </a:xfrm>
            <a:custGeom>
              <a:avLst/>
              <a:gdLst>
                <a:gd name="T0" fmla="*/ 0 w 203"/>
                <a:gd name="T1" fmla="*/ 107 h 188"/>
                <a:gd name="T2" fmla="*/ 148 w 203"/>
                <a:gd name="T3" fmla="*/ 0 h 188"/>
                <a:gd name="T4" fmla="*/ 203 w 203"/>
                <a:gd name="T5" fmla="*/ 76 h 188"/>
                <a:gd name="T6" fmla="*/ 49 w 203"/>
                <a:gd name="T7" fmla="*/ 188 h 188"/>
                <a:gd name="T8" fmla="*/ 0 w 203"/>
                <a:gd name="T9" fmla="*/ 10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88">
                  <a:moveTo>
                    <a:pt x="0" y="107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49" y="188"/>
                    <a:pt x="49" y="188"/>
                    <a:pt x="49" y="188"/>
                  </a:cubicBezTo>
                  <a:cubicBezTo>
                    <a:pt x="35" y="160"/>
                    <a:pt x="19" y="132"/>
                    <a:pt x="0" y="107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3876174" y="1743469"/>
              <a:ext cx="205743" cy="236326"/>
            </a:xfrm>
            <a:custGeom>
              <a:avLst/>
              <a:gdLst>
                <a:gd name="T0" fmla="*/ 0 w 183"/>
                <a:gd name="T1" fmla="*/ 147 h 209"/>
                <a:gd name="T2" fmla="*/ 107 w 183"/>
                <a:gd name="T3" fmla="*/ 0 h 209"/>
                <a:gd name="T4" fmla="*/ 183 w 183"/>
                <a:gd name="T5" fmla="*/ 55 h 209"/>
                <a:gd name="T6" fmla="*/ 72 w 183"/>
                <a:gd name="T7" fmla="*/ 209 h 209"/>
                <a:gd name="T8" fmla="*/ 0 w 183"/>
                <a:gd name="T9" fmla="*/ 14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09">
                  <a:moveTo>
                    <a:pt x="0" y="147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50" y="186"/>
                    <a:pt x="26" y="165"/>
                    <a:pt x="0" y="147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24"/>
            <p:cNvSpPr/>
            <p:nvPr/>
          </p:nvSpPr>
          <p:spPr bwMode="auto">
            <a:xfrm>
              <a:off x="3713525" y="1630867"/>
              <a:ext cx="164038" cy="237716"/>
            </a:xfrm>
            <a:custGeom>
              <a:avLst/>
              <a:gdLst>
                <a:gd name="T0" fmla="*/ 0 w 146"/>
                <a:gd name="T1" fmla="*/ 173 h 210"/>
                <a:gd name="T2" fmla="*/ 57 w 146"/>
                <a:gd name="T3" fmla="*/ 0 h 210"/>
                <a:gd name="T4" fmla="*/ 146 w 146"/>
                <a:gd name="T5" fmla="*/ 29 h 210"/>
                <a:gd name="T6" fmla="*/ 87 w 146"/>
                <a:gd name="T7" fmla="*/ 210 h 210"/>
                <a:gd name="T8" fmla="*/ 0 w 146"/>
                <a:gd name="T9" fmla="*/ 17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0">
                  <a:moveTo>
                    <a:pt x="0" y="173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87" y="210"/>
                    <a:pt x="87" y="210"/>
                    <a:pt x="87" y="210"/>
                  </a:cubicBezTo>
                  <a:cubicBezTo>
                    <a:pt x="60" y="195"/>
                    <a:pt x="31" y="183"/>
                    <a:pt x="0" y="173"/>
                  </a:cubicBezTo>
                  <a:close/>
                </a:path>
              </a:pathLst>
            </a:custGeom>
            <a:solidFill>
              <a:srgbClr val="0B46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586802" y="2064914"/>
            <a:ext cx="529953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32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75%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450646" y="2064914"/>
            <a:ext cx="547586" cy="53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32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35%</a:t>
            </a:r>
          </a:p>
        </p:txBody>
      </p:sp>
      <p:sp>
        <p:nvSpPr>
          <p:cNvPr id="50" name="矩形 60"/>
          <p:cNvSpPr>
            <a:spLocks noChangeArrowheads="1"/>
          </p:cNvSpPr>
          <p:nvPr/>
        </p:nvSpPr>
        <p:spPr bwMode="auto">
          <a:xfrm>
            <a:off x="5148064" y="3577082"/>
            <a:ext cx="3330590" cy="5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</a:t>
            </a:r>
            <a:r>
              <a:rPr lang="zh-CN" altLang="en-US" sz="1200" b="0" dirty="0" smtClean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sz="12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6" name="Freeform 7"/>
          <p:cNvSpPr/>
          <p:nvPr/>
        </p:nvSpPr>
        <p:spPr bwMode="auto">
          <a:xfrm>
            <a:off x="623097" y="3000428"/>
            <a:ext cx="1471002" cy="763076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725170">
              <a:defRPr/>
            </a:pPr>
            <a:endParaRPr lang="en-US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477" y="3846154"/>
            <a:ext cx="1133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zh-CN" altLang="en-US" sz="1300" kern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300" kern="0" dirty="0">
              <a:solidFill>
                <a:srgbClr val="0B469D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077" y="1404347"/>
            <a:ext cx="78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20%</a:t>
            </a:r>
          </a:p>
        </p:txBody>
      </p:sp>
      <p:cxnSp>
        <p:nvCxnSpPr>
          <p:cNvPr id="9" name="Straight Connector 19"/>
          <p:cNvCxnSpPr/>
          <p:nvPr/>
        </p:nvCxnSpPr>
        <p:spPr>
          <a:xfrm rot="5400000" flipV="1">
            <a:off x="962986" y="2440224"/>
            <a:ext cx="807298" cy="4221"/>
          </a:xfrm>
          <a:prstGeom prst="line">
            <a:avLst/>
          </a:prstGeom>
          <a:noFill/>
          <a:ln w="19050" cap="flat" cmpd="sng" algn="ctr">
            <a:solidFill>
              <a:srgbClr val="0B469D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11" name="Freeform 7"/>
          <p:cNvSpPr/>
          <p:nvPr/>
        </p:nvSpPr>
        <p:spPr bwMode="auto">
          <a:xfrm>
            <a:off x="1620819" y="2622380"/>
            <a:ext cx="1471002" cy="1141124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725170">
              <a:defRPr/>
            </a:pPr>
            <a:endParaRPr lang="en-US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116" y="3841294"/>
            <a:ext cx="1133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zh-CN" altLang="en-US" sz="1300" kern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300" kern="0" dirty="0">
              <a:solidFill>
                <a:srgbClr val="0B469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3596" y="1404347"/>
            <a:ext cx="81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en-US" sz="2400" b="0" kern="0" dirty="0">
                <a:solidFill>
                  <a:srgbClr val="0B469D"/>
                </a:solidFill>
                <a:latin typeface="Steelfish" pitchFamily="2" charset="0"/>
              </a:rPr>
              <a:t>45</a:t>
            </a: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%</a:t>
            </a:r>
          </a:p>
        </p:txBody>
      </p:sp>
      <p:cxnSp>
        <p:nvCxnSpPr>
          <p:cNvPr id="14" name="Straight Connector 24"/>
          <p:cNvCxnSpPr/>
          <p:nvPr/>
        </p:nvCxnSpPr>
        <p:spPr>
          <a:xfrm rot="5400000" flipV="1">
            <a:off x="2118647" y="2251518"/>
            <a:ext cx="428613" cy="4221"/>
          </a:xfrm>
          <a:prstGeom prst="line">
            <a:avLst/>
          </a:prstGeom>
          <a:noFill/>
          <a:ln w="19050" cap="flat" cmpd="sng" algn="ctr">
            <a:solidFill>
              <a:srgbClr val="0B469D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16" name="Freeform 7"/>
          <p:cNvSpPr/>
          <p:nvPr/>
        </p:nvSpPr>
        <p:spPr bwMode="auto">
          <a:xfrm>
            <a:off x="2760048" y="2380956"/>
            <a:ext cx="1471002" cy="1382546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725170">
              <a:defRPr/>
            </a:pPr>
            <a:endParaRPr lang="en-US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2" y="3841293"/>
            <a:ext cx="1133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zh-CN" altLang="en-US" sz="1300" kern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300" kern="0" dirty="0">
              <a:solidFill>
                <a:srgbClr val="0B469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1694" y="1401032"/>
            <a:ext cx="67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en-US" sz="2400" b="0" kern="0" dirty="0">
                <a:solidFill>
                  <a:srgbClr val="0B469D"/>
                </a:solidFill>
                <a:latin typeface="Steelfish" pitchFamily="2" charset="0"/>
              </a:rPr>
              <a:t>50</a:t>
            </a: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%</a:t>
            </a:r>
          </a:p>
        </p:txBody>
      </p:sp>
      <p:cxnSp>
        <p:nvCxnSpPr>
          <p:cNvPr id="19" name="Straight Connector 30"/>
          <p:cNvCxnSpPr/>
          <p:nvPr/>
        </p:nvCxnSpPr>
        <p:spPr>
          <a:xfrm rot="5400000" flipV="1">
            <a:off x="3397649" y="2149176"/>
            <a:ext cx="200020" cy="4221"/>
          </a:xfrm>
          <a:prstGeom prst="line">
            <a:avLst/>
          </a:prstGeom>
          <a:noFill/>
          <a:ln w="19050" cap="flat" cmpd="sng" algn="ctr">
            <a:solidFill>
              <a:srgbClr val="0B469D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21" name="Freeform 32"/>
          <p:cNvSpPr/>
          <p:nvPr/>
        </p:nvSpPr>
        <p:spPr bwMode="auto">
          <a:xfrm>
            <a:off x="3910096" y="2827415"/>
            <a:ext cx="1471002" cy="936088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725170">
              <a:defRPr/>
            </a:pPr>
            <a:endParaRPr lang="en-US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6344" y="3841294"/>
            <a:ext cx="1133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zh-CN" altLang="en-US" sz="1300" kern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300" kern="0" dirty="0">
              <a:solidFill>
                <a:srgbClr val="0B469D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7382" y="1412551"/>
            <a:ext cx="64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en-US" sz="2400" b="0" kern="0" dirty="0">
                <a:solidFill>
                  <a:srgbClr val="0B469D"/>
                </a:solidFill>
                <a:latin typeface="Steelfish" pitchFamily="2" charset="0"/>
              </a:rPr>
              <a:t>30</a:t>
            </a: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%</a:t>
            </a:r>
          </a:p>
        </p:txBody>
      </p:sp>
      <p:cxnSp>
        <p:nvCxnSpPr>
          <p:cNvPr id="24" name="Straight Connector 35"/>
          <p:cNvCxnSpPr/>
          <p:nvPr/>
        </p:nvCxnSpPr>
        <p:spPr>
          <a:xfrm rot="5400000" flipV="1">
            <a:off x="4303183" y="2369596"/>
            <a:ext cx="657207" cy="4221"/>
          </a:xfrm>
          <a:prstGeom prst="line">
            <a:avLst/>
          </a:prstGeom>
          <a:noFill/>
          <a:ln w="19050" cap="flat" cmpd="sng" algn="ctr">
            <a:solidFill>
              <a:srgbClr val="0B469D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26" name="Freeform 7"/>
          <p:cNvSpPr/>
          <p:nvPr/>
        </p:nvSpPr>
        <p:spPr bwMode="auto">
          <a:xfrm>
            <a:off x="5018450" y="2622380"/>
            <a:ext cx="1471002" cy="1141124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725170">
              <a:defRPr/>
            </a:pPr>
            <a:endParaRPr lang="en-US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1179" y="3849836"/>
            <a:ext cx="1133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zh-CN" altLang="en-US" sz="1300" kern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300" kern="0" dirty="0">
              <a:solidFill>
                <a:srgbClr val="0B469D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5460" y="1401033"/>
            <a:ext cx="69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20%</a:t>
            </a:r>
          </a:p>
        </p:txBody>
      </p:sp>
      <p:cxnSp>
        <p:nvCxnSpPr>
          <p:cNvPr id="29" name="Straight Connector 41"/>
          <p:cNvCxnSpPr/>
          <p:nvPr/>
        </p:nvCxnSpPr>
        <p:spPr>
          <a:xfrm rot="5400000" flipV="1">
            <a:off x="5494673" y="2278937"/>
            <a:ext cx="514336" cy="4221"/>
          </a:xfrm>
          <a:prstGeom prst="line">
            <a:avLst/>
          </a:prstGeom>
          <a:noFill/>
          <a:ln w="19050" cap="flat" cmpd="sng" algn="ctr">
            <a:solidFill>
              <a:srgbClr val="0B469D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31" name="Freeform 7"/>
          <p:cNvSpPr/>
          <p:nvPr/>
        </p:nvSpPr>
        <p:spPr bwMode="auto">
          <a:xfrm>
            <a:off x="6134729" y="2944108"/>
            <a:ext cx="1471002" cy="819394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725170">
              <a:defRPr/>
            </a:pPr>
            <a:endParaRPr lang="en-US" sz="14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0430" y="3852813"/>
            <a:ext cx="1133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zh-CN" altLang="en-US" sz="1300" kern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300" kern="0" dirty="0">
              <a:solidFill>
                <a:srgbClr val="0B469D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6086" y="1401032"/>
            <a:ext cx="72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2</a:t>
            </a:r>
            <a:r>
              <a:rPr lang="en-US" sz="2400" b="0" kern="0" dirty="0">
                <a:solidFill>
                  <a:srgbClr val="0B469D"/>
                </a:solidFill>
                <a:latin typeface="Steelfish" pitchFamily="2" charset="0"/>
              </a:rPr>
              <a:t>5</a:t>
            </a: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%</a:t>
            </a:r>
          </a:p>
        </p:txBody>
      </p:sp>
      <p:cxnSp>
        <p:nvCxnSpPr>
          <p:cNvPr id="34" name="Straight Connector 46"/>
          <p:cNvCxnSpPr/>
          <p:nvPr/>
        </p:nvCxnSpPr>
        <p:spPr>
          <a:xfrm rot="5400000" flipV="1">
            <a:off x="6450552" y="2431798"/>
            <a:ext cx="828652" cy="4221"/>
          </a:xfrm>
          <a:prstGeom prst="line">
            <a:avLst/>
          </a:prstGeom>
          <a:noFill/>
          <a:ln w="19050" cap="flat" cmpd="sng" algn="ctr">
            <a:solidFill>
              <a:srgbClr val="0B469D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36" name="Freeform 7"/>
          <p:cNvSpPr/>
          <p:nvPr/>
        </p:nvSpPr>
        <p:spPr bwMode="auto">
          <a:xfrm>
            <a:off x="7111473" y="3145641"/>
            <a:ext cx="1471002" cy="617860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725170">
              <a:defRPr/>
            </a:pPr>
            <a:endParaRPr lang="en-US" sz="1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5758" y="3864332"/>
            <a:ext cx="1133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zh-CN" altLang="en-US" sz="1300" kern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sz="1300" kern="0" dirty="0">
              <a:solidFill>
                <a:srgbClr val="0B469D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03103" y="1412551"/>
            <a:ext cx="68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5170">
              <a:defRPr/>
            </a:pPr>
            <a:r>
              <a:rPr lang="en-US" sz="2400" b="0" kern="0" dirty="0">
                <a:solidFill>
                  <a:srgbClr val="0B469D"/>
                </a:solidFill>
                <a:latin typeface="Steelfish" pitchFamily="2" charset="0"/>
              </a:rPr>
              <a:t>15</a:t>
            </a:r>
            <a:r>
              <a:rPr lang="id-ID" sz="2400" b="0" kern="0" dirty="0">
                <a:solidFill>
                  <a:srgbClr val="0B469D"/>
                </a:solidFill>
                <a:latin typeface="Steelfish" pitchFamily="2" charset="0"/>
              </a:rPr>
              <a:t>%</a:t>
            </a:r>
          </a:p>
        </p:txBody>
      </p:sp>
      <p:cxnSp>
        <p:nvCxnSpPr>
          <p:cNvPr id="39" name="Straight Connector 51"/>
          <p:cNvCxnSpPr/>
          <p:nvPr/>
        </p:nvCxnSpPr>
        <p:spPr>
          <a:xfrm rot="5400000" flipV="1">
            <a:off x="7357422" y="2532798"/>
            <a:ext cx="971524" cy="4221"/>
          </a:xfrm>
          <a:prstGeom prst="line">
            <a:avLst/>
          </a:prstGeom>
          <a:noFill/>
          <a:ln w="19050" cap="flat" cmpd="sng" algn="ctr">
            <a:solidFill>
              <a:srgbClr val="0B469D"/>
            </a:solidFill>
            <a:prstDash val="sysDot"/>
            <a:miter lim="800000"/>
            <a:headEnd type="none"/>
            <a:tailEnd type="oval" w="lg" len="lg"/>
          </a:ln>
          <a:effectLst/>
        </p:spPr>
      </p:cxn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11" grpId="0" animBg="1"/>
      <p:bldP spid="12" grpId="0"/>
      <p:bldP spid="13" grpId="0"/>
      <p:bldP spid="16" grpId="0" animBg="1"/>
      <p:bldP spid="17" grpId="0"/>
      <p:bldP spid="18" grpId="0"/>
      <p:bldP spid="21" grpId="0" animBg="1"/>
      <p:bldP spid="22" grpId="0"/>
      <p:bldP spid="23" grpId="0"/>
      <p:bldP spid="26" grpId="0" animBg="1"/>
      <p:bldP spid="27" grpId="0"/>
      <p:bldP spid="28" grpId="0"/>
      <p:bldP spid="31" grpId="0" animBg="1"/>
      <p:bldP spid="32" grpId="0"/>
      <p:bldP spid="33" grpId="0"/>
      <p:bldP spid="36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cxnSp>
        <p:nvCxnSpPr>
          <p:cNvPr id="38" name="直接连接符 37"/>
          <p:cNvCxnSpPr>
            <a:stCxn id="68" idx="6"/>
            <a:endCxn id="39" idx="2"/>
          </p:cNvCxnSpPr>
          <p:nvPr/>
        </p:nvCxnSpPr>
        <p:spPr>
          <a:xfrm>
            <a:off x="1939214" y="2029302"/>
            <a:ext cx="753954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2693169" y="1518267"/>
            <a:ext cx="1022203" cy="1022070"/>
          </a:xfrm>
          <a:prstGeom prst="ellipse">
            <a:avLst/>
          </a:prstGeom>
          <a:noFill/>
          <a:ln w="127000">
            <a:solidFill>
              <a:srgbClr val="0B469D"/>
            </a:solidFill>
            <a:round/>
          </a:ln>
        </p:spPr>
        <p:txBody>
          <a:bodyPr vert="horz" wrap="square" lIns="26992" tIns="34280" rIns="26992" bIns="34280" numCol="1" anchor="ctr" anchorCtr="0" compatLnSpc="1"/>
          <a:lstStyle/>
          <a:p>
            <a:pPr algn="ctr"/>
            <a:r>
              <a:rPr lang="zh-CN" altLang="en-US" sz="12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点击添加说明文字</a:t>
            </a: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1115616" y="1616490"/>
            <a:ext cx="823598" cy="825627"/>
          </a:xfrm>
          <a:prstGeom prst="ellipse">
            <a:avLst/>
          </a:prstGeom>
          <a:noFill/>
          <a:ln w="127000">
            <a:solidFill>
              <a:srgbClr val="0B469D"/>
            </a:solidFill>
            <a:round/>
          </a:ln>
          <a:effectLst/>
        </p:spPr>
        <p:txBody>
          <a:bodyPr vert="horz" wrap="square" lIns="68559" tIns="34280" rIns="68559" bIns="34280" numCol="1" anchor="ctr" anchorCtr="0" compatLnSpc="1"/>
          <a:lstStyle/>
          <a:p>
            <a:pPr algn="ctr"/>
            <a:r>
              <a:rPr lang="zh-CN" altLang="en-US" sz="15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0" name="矩形 46"/>
          <p:cNvSpPr>
            <a:spLocks noChangeArrowheads="1"/>
          </p:cNvSpPr>
          <p:nvPr/>
        </p:nvSpPr>
        <p:spPr bwMode="auto">
          <a:xfrm>
            <a:off x="4840789" y="1171608"/>
            <a:ext cx="811221" cy="377429"/>
          </a:xfrm>
          <a:prstGeom prst="rect">
            <a:avLst/>
          </a:prstGeom>
          <a:solidFill>
            <a:srgbClr val="0B469D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14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" name="文本框 47"/>
          <p:cNvSpPr>
            <a:spLocks noChangeArrowheads="1"/>
          </p:cNvSpPr>
          <p:nvPr/>
        </p:nvSpPr>
        <p:spPr bwMode="auto">
          <a:xfrm>
            <a:off x="4879674" y="1202886"/>
            <a:ext cx="811221" cy="323165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charset="-122"/>
              </a:rPr>
              <a:t>关键字</a:t>
            </a:r>
          </a:p>
        </p:txBody>
      </p:sp>
      <p:sp>
        <p:nvSpPr>
          <p:cNvPr id="72" name="矩形 60"/>
          <p:cNvSpPr>
            <a:spLocks noChangeArrowheads="1"/>
          </p:cNvSpPr>
          <p:nvPr/>
        </p:nvSpPr>
        <p:spPr bwMode="auto">
          <a:xfrm>
            <a:off x="5832927" y="1129789"/>
            <a:ext cx="2502322" cy="4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6"/>
          <p:cNvSpPr>
            <a:spLocks noChangeArrowheads="1"/>
          </p:cNvSpPr>
          <p:nvPr/>
        </p:nvSpPr>
        <p:spPr bwMode="auto">
          <a:xfrm>
            <a:off x="4840789" y="1833535"/>
            <a:ext cx="811221" cy="3774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14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5" name="文本框 47"/>
          <p:cNvSpPr>
            <a:spLocks noChangeArrowheads="1"/>
          </p:cNvSpPr>
          <p:nvPr/>
        </p:nvSpPr>
        <p:spPr bwMode="auto">
          <a:xfrm>
            <a:off x="4879674" y="1864813"/>
            <a:ext cx="811221" cy="323165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14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charset="-122"/>
              </a:rPr>
              <a:t>关键字</a:t>
            </a:r>
          </a:p>
        </p:txBody>
      </p:sp>
      <p:sp>
        <p:nvSpPr>
          <p:cNvPr id="76" name="矩形 60"/>
          <p:cNvSpPr>
            <a:spLocks noChangeArrowheads="1"/>
          </p:cNvSpPr>
          <p:nvPr/>
        </p:nvSpPr>
        <p:spPr bwMode="auto">
          <a:xfrm>
            <a:off x="5832927" y="1791716"/>
            <a:ext cx="2502322" cy="4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6"/>
          <p:cNvSpPr>
            <a:spLocks noChangeArrowheads="1"/>
          </p:cNvSpPr>
          <p:nvPr/>
        </p:nvSpPr>
        <p:spPr bwMode="auto">
          <a:xfrm>
            <a:off x="4840789" y="2505064"/>
            <a:ext cx="811221" cy="377429"/>
          </a:xfrm>
          <a:prstGeom prst="rect">
            <a:avLst/>
          </a:prstGeom>
          <a:solidFill>
            <a:srgbClr val="0B469D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14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文本框 47"/>
          <p:cNvSpPr>
            <a:spLocks noChangeArrowheads="1"/>
          </p:cNvSpPr>
          <p:nvPr/>
        </p:nvSpPr>
        <p:spPr bwMode="auto">
          <a:xfrm>
            <a:off x="4879674" y="2536342"/>
            <a:ext cx="811221" cy="323165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细黑_GBK" charset="-122"/>
              </a:rPr>
              <a:t>关键字</a:t>
            </a:r>
          </a:p>
        </p:txBody>
      </p:sp>
      <p:sp>
        <p:nvSpPr>
          <p:cNvPr id="80" name="矩形 60"/>
          <p:cNvSpPr>
            <a:spLocks noChangeArrowheads="1"/>
          </p:cNvSpPr>
          <p:nvPr/>
        </p:nvSpPr>
        <p:spPr bwMode="auto">
          <a:xfrm>
            <a:off x="5832927" y="2463245"/>
            <a:ext cx="2502322" cy="4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10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" name="组合 21"/>
          <p:cNvGrpSpPr/>
          <p:nvPr/>
        </p:nvGrpSpPr>
        <p:grpSpPr>
          <a:xfrm>
            <a:off x="3763602" y="1434675"/>
            <a:ext cx="1005181" cy="1333454"/>
            <a:chOff x="3851920" y="1360324"/>
            <a:chExt cx="1005181" cy="1333454"/>
          </a:xfrm>
        </p:grpSpPr>
        <p:cxnSp>
          <p:nvCxnSpPr>
            <p:cNvPr id="82" name="肘形连接符 81"/>
            <p:cNvCxnSpPr>
              <a:endCxn id="78" idx="1"/>
            </p:cNvCxnSpPr>
            <p:nvPr/>
          </p:nvCxnSpPr>
          <p:spPr>
            <a:xfrm rot="16200000" flipH="1">
              <a:off x="4259744" y="2112733"/>
              <a:ext cx="750262" cy="411827"/>
            </a:xfrm>
            <a:prstGeom prst="bentConnector2">
              <a:avLst/>
            </a:prstGeom>
            <a:ln>
              <a:solidFill>
                <a:srgbClr val="0B46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肘形连接符 82"/>
            <p:cNvCxnSpPr>
              <a:endCxn id="70" idx="1"/>
            </p:cNvCxnSpPr>
            <p:nvPr/>
          </p:nvCxnSpPr>
          <p:spPr>
            <a:xfrm rot="5400000" flipH="1" flipV="1">
              <a:off x="4343279" y="1446006"/>
              <a:ext cx="583192" cy="411827"/>
            </a:xfrm>
            <a:prstGeom prst="bentConnector2">
              <a:avLst/>
            </a:prstGeom>
            <a:ln>
              <a:solidFill>
                <a:srgbClr val="0B46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3851920" y="1947897"/>
              <a:ext cx="1005181" cy="0"/>
            </a:xfrm>
            <a:prstGeom prst="straightConnector1">
              <a:avLst/>
            </a:prstGeom>
            <a:ln>
              <a:solidFill>
                <a:srgbClr val="0B469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金融货币高清图片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86058" y="3347367"/>
            <a:ext cx="8778430" cy="13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68" grpId="0" animBg="1"/>
      <p:bldP spid="70" grpId="0" animBg="1"/>
      <p:bldP spid="71" grpId="0"/>
      <p:bldP spid="72" grpId="0"/>
      <p:bldP spid="74" grpId="0" animBg="1"/>
      <p:bldP spid="75" grpId="0"/>
      <p:bldP spid="76" grpId="0"/>
      <p:bldP spid="78" grpId="0" animBg="1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35" name="Isosceles Triangle 7"/>
          <p:cNvSpPr>
            <a:spLocks noChangeArrowheads="1"/>
          </p:cNvSpPr>
          <p:nvPr/>
        </p:nvSpPr>
        <p:spPr bwMode="auto">
          <a:xfrm rot="10800000">
            <a:off x="5320904" y="1807865"/>
            <a:ext cx="1150144" cy="990600"/>
          </a:xfrm>
          <a:prstGeom prst="triangle">
            <a:avLst>
              <a:gd name="adj" fmla="val 50000"/>
            </a:avLst>
          </a:prstGeom>
          <a:solidFill>
            <a:srgbClr val="0B469D"/>
          </a:solidFill>
          <a:ln w="25400" algn="ctr">
            <a:noFill/>
            <a:miter lim="800000"/>
          </a:ln>
        </p:spPr>
        <p:txBody>
          <a:bodyPr rot="10800000" lIns="68559" tIns="34280" rIns="68559" bIns="3428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Isosceles Triangle 8"/>
          <p:cNvSpPr>
            <a:spLocks noChangeArrowheads="1"/>
          </p:cNvSpPr>
          <p:nvPr/>
        </p:nvSpPr>
        <p:spPr bwMode="auto">
          <a:xfrm rot="10800000">
            <a:off x="4048125" y="1807865"/>
            <a:ext cx="1148954" cy="9906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</a:ln>
        </p:spPr>
        <p:txBody>
          <a:bodyPr rot="10800000" lIns="68559" tIns="34280" rIns="68559" bIns="3428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Isosceles Triangle 9"/>
          <p:cNvSpPr>
            <a:spLocks noChangeArrowheads="1"/>
          </p:cNvSpPr>
          <p:nvPr/>
        </p:nvSpPr>
        <p:spPr bwMode="auto">
          <a:xfrm rot="10800000">
            <a:off x="2774156" y="1807865"/>
            <a:ext cx="1150144" cy="990600"/>
          </a:xfrm>
          <a:prstGeom prst="triangle">
            <a:avLst>
              <a:gd name="adj" fmla="val 50000"/>
            </a:avLst>
          </a:prstGeom>
          <a:solidFill>
            <a:srgbClr val="0B469D"/>
          </a:solidFill>
          <a:ln w="25400" algn="ctr">
            <a:noFill/>
            <a:miter lim="800000"/>
          </a:ln>
        </p:spPr>
        <p:txBody>
          <a:bodyPr rot="10800000" lIns="68559" tIns="34280" rIns="68559" bIns="3428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sosceles Triangle 10"/>
          <p:cNvSpPr>
            <a:spLocks noChangeArrowheads="1"/>
          </p:cNvSpPr>
          <p:nvPr/>
        </p:nvSpPr>
        <p:spPr bwMode="auto">
          <a:xfrm>
            <a:off x="3415906" y="2048371"/>
            <a:ext cx="1148953" cy="990600"/>
          </a:xfrm>
          <a:prstGeom prst="triangle">
            <a:avLst>
              <a:gd name="adj" fmla="val 50000"/>
            </a:avLst>
          </a:prstGeom>
          <a:solidFill>
            <a:srgbClr val="0B469D"/>
          </a:solidFill>
          <a:ln w="25400" algn="ctr">
            <a:noFill/>
            <a:miter lim="800000"/>
          </a:ln>
        </p:spPr>
        <p:txBody>
          <a:bodyPr lIns="68559" tIns="34280" rIns="68559" bIns="3428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Isosceles Triangle 11"/>
          <p:cNvSpPr>
            <a:spLocks noChangeArrowheads="1"/>
          </p:cNvSpPr>
          <p:nvPr/>
        </p:nvSpPr>
        <p:spPr bwMode="auto">
          <a:xfrm>
            <a:off x="4689875" y="2048371"/>
            <a:ext cx="1148953" cy="990600"/>
          </a:xfrm>
          <a:prstGeom prst="triangle">
            <a:avLst>
              <a:gd name="adj" fmla="val 50000"/>
            </a:avLst>
          </a:prstGeom>
          <a:solidFill>
            <a:srgbClr val="0B469D"/>
          </a:solidFill>
          <a:ln w="25400" algn="ctr">
            <a:noFill/>
            <a:miter lim="800000"/>
          </a:ln>
        </p:spPr>
        <p:txBody>
          <a:bodyPr lIns="68559" tIns="34280" rIns="68559" bIns="34280" anchor="ctr"/>
          <a:lstStyle/>
          <a:p>
            <a:pPr algn="ctr"/>
            <a:endParaRPr lang="id-ID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Group 12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7785" y="2022178"/>
            <a:ext cx="255984" cy="2559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5" name="Group 15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49292" y="2579392"/>
            <a:ext cx="260747" cy="2655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6" name="Group 18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26756" y="1980505"/>
            <a:ext cx="204788" cy="2928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7" name="Group 21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93496" y="2606775"/>
            <a:ext cx="320279" cy="2238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8" name="Group 30"/>
          <p:cNvPicPr preferRelativeResize="0"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74534" y="1994793"/>
            <a:ext cx="241697" cy="2595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49" name="Straight Connector 33"/>
          <p:cNvCxnSpPr>
            <a:cxnSpLocks noChangeShapeType="1"/>
          </p:cNvCxnSpPr>
          <p:nvPr/>
        </p:nvCxnSpPr>
        <p:spPr bwMode="auto">
          <a:xfrm flipH="1">
            <a:off x="2516983" y="1570930"/>
            <a:ext cx="832247" cy="0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  <a:tailEnd type="oval" w="med" len="med"/>
          </a:ln>
        </p:spPr>
      </p:cxnSp>
      <p:cxnSp>
        <p:nvCxnSpPr>
          <p:cNvPr id="50" name="Straight Connector 34"/>
          <p:cNvCxnSpPr>
            <a:cxnSpLocks noChangeShapeType="1"/>
          </p:cNvCxnSpPr>
          <p:nvPr/>
        </p:nvCxnSpPr>
        <p:spPr bwMode="auto">
          <a:xfrm>
            <a:off x="4622006" y="2810371"/>
            <a:ext cx="0" cy="621506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  <a:tailEnd type="oval" w="med" len="med"/>
          </a:ln>
        </p:spPr>
      </p:cxnSp>
      <p:cxnSp>
        <p:nvCxnSpPr>
          <p:cNvPr id="51" name="Straight Connector 35"/>
          <p:cNvCxnSpPr>
            <a:cxnSpLocks noChangeShapeType="1"/>
          </p:cNvCxnSpPr>
          <p:nvPr/>
        </p:nvCxnSpPr>
        <p:spPr bwMode="auto">
          <a:xfrm flipV="1">
            <a:off x="3348038" y="1568549"/>
            <a:ext cx="0" cy="239316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</a:ln>
        </p:spPr>
      </p:cxnSp>
      <p:cxnSp>
        <p:nvCxnSpPr>
          <p:cNvPr id="52" name="Straight Connector 36"/>
          <p:cNvCxnSpPr>
            <a:cxnSpLocks noChangeShapeType="1"/>
          </p:cNvCxnSpPr>
          <p:nvPr/>
        </p:nvCxnSpPr>
        <p:spPr bwMode="auto">
          <a:xfrm flipH="1">
            <a:off x="5888834" y="1570930"/>
            <a:ext cx="832247" cy="0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  <a:headEnd type="oval" w="med" len="med"/>
          </a:ln>
        </p:spPr>
      </p:cxnSp>
      <p:cxnSp>
        <p:nvCxnSpPr>
          <p:cNvPr id="53" name="Straight Connector 37"/>
          <p:cNvCxnSpPr>
            <a:cxnSpLocks noChangeShapeType="1"/>
          </p:cNvCxnSpPr>
          <p:nvPr/>
        </p:nvCxnSpPr>
        <p:spPr bwMode="auto">
          <a:xfrm flipV="1">
            <a:off x="5891213" y="1568549"/>
            <a:ext cx="0" cy="239316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</a:ln>
        </p:spPr>
      </p:cxnSp>
      <p:cxnSp>
        <p:nvCxnSpPr>
          <p:cNvPr id="54" name="Straight Connector 38"/>
          <p:cNvCxnSpPr>
            <a:cxnSpLocks noChangeShapeType="1"/>
          </p:cNvCxnSpPr>
          <p:nvPr/>
        </p:nvCxnSpPr>
        <p:spPr bwMode="auto">
          <a:xfrm flipH="1">
            <a:off x="3158730" y="3273524"/>
            <a:ext cx="832247" cy="0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  <a:tailEnd type="oval" w="med" len="med"/>
          </a:ln>
        </p:spPr>
      </p:cxnSp>
      <p:cxnSp>
        <p:nvCxnSpPr>
          <p:cNvPr id="55" name="Straight Connector 39"/>
          <p:cNvCxnSpPr>
            <a:cxnSpLocks noChangeShapeType="1"/>
          </p:cNvCxnSpPr>
          <p:nvPr/>
        </p:nvCxnSpPr>
        <p:spPr bwMode="auto">
          <a:xfrm>
            <a:off x="3989785" y="3036590"/>
            <a:ext cx="0" cy="240506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</a:ln>
        </p:spPr>
      </p:cxnSp>
      <p:cxnSp>
        <p:nvCxnSpPr>
          <p:cNvPr id="56" name="Straight Connector 40"/>
          <p:cNvCxnSpPr>
            <a:cxnSpLocks noChangeShapeType="1"/>
          </p:cNvCxnSpPr>
          <p:nvPr/>
        </p:nvCxnSpPr>
        <p:spPr bwMode="auto">
          <a:xfrm flipH="1">
            <a:off x="5262563" y="3273524"/>
            <a:ext cx="831056" cy="0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  <a:headEnd type="oval" w="med" len="med"/>
          </a:ln>
        </p:spPr>
      </p:cxnSp>
      <p:cxnSp>
        <p:nvCxnSpPr>
          <p:cNvPr id="57" name="Straight Connector 41"/>
          <p:cNvCxnSpPr>
            <a:cxnSpLocks noChangeShapeType="1"/>
          </p:cNvCxnSpPr>
          <p:nvPr/>
        </p:nvCxnSpPr>
        <p:spPr bwMode="auto">
          <a:xfrm>
            <a:off x="5263754" y="3036590"/>
            <a:ext cx="0" cy="240506"/>
          </a:xfrm>
          <a:prstGeom prst="line">
            <a:avLst/>
          </a:prstGeom>
          <a:noFill/>
          <a:ln w="25400" algn="ctr">
            <a:solidFill>
              <a:srgbClr val="0B469D"/>
            </a:solidFill>
            <a:prstDash val="dash"/>
            <a:miter lim="800000"/>
          </a:ln>
        </p:spPr>
      </p:cxn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862015" y="1176835"/>
            <a:ext cx="1635919" cy="284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r>
              <a:rPr lang="zh-CN" altLang="en-US" sz="14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43"/>
          <p:cNvSpPr txBox="1">
            <a:spLocks noChangeArrowheads="1"/>
          </p:cNvSpPr>
          <p:nvPr/>
        </p:nvSpPr>
        <p:spPr bwMode="auto">
          <a:xfrm>
            <a:off x="852488" y="1485205"/>
            <a:ext cx="1664494" cy="74612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b="0" dirty="0">
                <a:solidFill>
                  <a:srgbClr val="0B469D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1510904" y="2863950"/>
            <a:ext cx="1501378" cy="28460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r>
              <a:rPr lang="zh-CN" altLang="en-US" sz="14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491856" y="3172321"/>
            <a:ext cx="1663303" cy="7461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b="0" dirty="0">
                <a:solidFill>
                  <a:srgbClr val="0B469D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</p:txBody>
      </p:sp>
      <p:sp>
        <p:nvSpPr>
          <p:cNvPr id="62" name="TextBox 46"/>
          <p:cNvSpPr txBox="1">
            <a:spLocks noChangeArrowheads="1"/>
          </p:cNvSpPr>
          <p:nvPr/>
        </p:nvSpPr>
        <p:spPr bwMode="auto">
          <a:xfrm>
            <a:off x="6098384" y="2797275"/>
            <a:ext cx="2378869" cy="284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r>
              <a:rPr lang="zh-CN" altLang="en-US" sz="14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099575" y="3091357"/>
            <a:ext cx="1834753" cy="7461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b="0" dirty="0">
                <a:solidFill>
                  <a:srgbClr val="0B469D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endParaRPr lang="zh-CN" altLang="en-US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8"/>
          <p:cNvSpPr txBox="1">
            <a:spLocks noChangeArrowheads="1"/>
          </p:cNvSpPr>
          <p:nvPr/>
        </p:nvSpPr>
        <p:spPr bwMode="auto">
          <a:xfrm>
            <a:off x="6719887" y="1131591"/>
            <a:ext cx="1796654" cy="284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r>
              <a:rPr lang="zh-CN" altLang="en-US" sz="14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id-ID" sz="14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721080" y="1406623"/>
            <a:ext cx="1833563" cy="7461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b="0" dirty="0">
                <a:solidFill>
                  <a:srgbClr val="0B469D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endParaRPr lang="zh-CN" altLang="en-US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50"/>
          <p:cNvSpPr txBox="1">
            <a:spLocks noChangeArrowheads="1"/>
          </p:cNvSpPr>
          <p:nvPr/>
        </p:nvSpPr>
        <p:spPr bwMode="auto">
          <a:xfrm>
            <a:off x="4170762" y="3577134"/>
            <a:ext cx="1339453" cy="284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r>
              <a:rPr lang="zh-CN" altLang="en-US" sz="1400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zh-CN" sz="14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51"/>
          <p:cNvSpPr txBox="1">
            <a:spLocks noChangeArrowheads="1"/>
          </p:cNvSpPr>
          <p:nvPr/>
        </p:nvSpPr>
        <p:spPr bwMode="auto">
          <a:xfrm>
            <a:off x="3762377" y="3890267"/>
            <a:ext cx="1882379" cy="771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000" b="0" dirty="0">
                <a:solidFill>
                  <a:srgbClr val="0B469D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</a:p>
          <a:p>
            <a:pPr algn="ctr"/>
            <a:endParaRPr lang="zh-CN" altLang="en-US" sz="1100" b="0" dirty="0">
              <a:solidFill>
                <a:srgbClr val="0B46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40" grpId="0" animBg="1"/>
      <p:bldP spid="41" grpId="0" animBg="1"/>
      <p:bldP spid="42" grpId="0" animBg="1"/>
      <p:bldP spid="43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855"/>
            <a:ext cx="9151263" cy="5145525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376977" y="3181127"/>
            <a:ext cx="12306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000" b="0" cap="all" dirty="0" smtClean="0">
                <a:solidFill>
                  <a:schemeClr val="bg1"/>
                </a:solidFill>
                <a:latin typeface="Steelfish" pitchFamily="2" charset="0"/>
                <a:cs typeface="Arial" panose="020B0604020202020204" pitchFamily="34" charset="0"/>
              </a:rPr>
              <a:t>PART </a:t>
            </a:r>
          </a:p>
        </p:txBody>
      </p:sp>
      <p:sp>
        <p:nvSpPr>
          <p:cNvPr id="17" name="标题层"/>
          <p:cNvSpPr txBox="1"/>
          <p:nvPr/>
        </p:nvSpPr>
        <p:spPr bwMode="auto">
          <a:xfrm>
            <a:off x="3099235" y="2184937"/>
            <a:ext cx="33525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sz="20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099235" y="2068488"/>
            <a:ext cx="33525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99235" y="2716560"/>
            <a:ext cx="6041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1228742"/>
            <a:ext cx="1465376" cy="184528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3365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084168" y="412304"/>
            <a:ext cx="2945782" cy="0"/>
          </a:xfrm>
          <a:prstGeom prst="line">
            <a:avLst/>
          </a:prstGeom>
          <a:ln>
            <a:solidFill>
              <a:srgbClr val="0B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层"/>
          <p:cNvSpPr txBox="1"/>
          <p:nvPr/>
        </p:nvSpPr>
        <p:spPr bwMode="auto">
          <a:xfrm>
            <a:off x="2947626" y="212249"/>
            <a:ext cx="335256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金融行业通用</a:t>
            </a:r>
            <a:r>
              <a:rPr lang="en-US" altLang="zh-CN" b="0" dirty="0">
                <a:solidFill>
                  <a:srgbClr val="0B46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34" name="Freeform 5"/>
          <p:cNvSpPr/>
          <p:nvPr/>
        </p:nvSpPr>
        <p:spPr bwMode="auto">
          <a:xfrm>
            <a:off x="1829903" y="1380182"/>
            <a:ext cx="464284" cy="1951570"/>
          </a:xfrm>
          <a:custGeom>
            <a:avLst/>
            <a:gdLst>
              <a:gd name="T0" fmla="*/ 152 w 152"/>
              <a:gd name="T1" fmla="*/ 674 h 674"/>
              <a:gd name="T2" fmla="*/ 151 w 152"/>
              <a:gd name="T3" fmla="*/ 0 h 674"/>
              <a:gd name="T4" fmla="*/ 0 w 152"/>
              <a:gd name="T5" fmla="*/ 672 h 674"/>
              <a:gd name="T6" fmla="*/ 152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152" y="674"/>
                </a:moveTo>
                <a:lnTo>
                  <a:pt x="151" y="0"/>
                </a:lnTo>
                <a:lnTo>
                  <a:pt x="0" y="672"/>
                </a:lnTo>
                <a:lnTo>
                  <a:pt x="152" y="674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6"/>
          <p:cNvSpPr/>
          <p:nvPr/>
        </p:nvSpPr>
        <p:spPr bwMode="auto">
          <a:xfrm>
            <a:off x="2291131" y="1380182"/>
            <a:ext cx="464284" cy="1951570"/>
          </a:xfrm>
          <a:custGeom>
            <a:avLst/>
            <a:gdLst>
              <a:gd name="T0" fmla="*/ 0 w 152"/>
              <a:gd name="T1" fmla="*/ 674 h 674"/>
              <a:gd name="T2" fmla="*/ 0 w 152"/>
              <a:gd name="T3" fmla="*/ 0 h 674"/>
              <a:gd name="T4" fmla="*/ 152 w 152"/>
              <a:gd name="T5" fmla="*/ 674 h 674"/>
              <a:gd name="T6" fmla="*/ 0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0" y="674"/>
                </a:moveTo>
                <a:lnTo>
                  <a:pt x="0" y="0"/>
                </a:lnTo>
                <a:lnTo>
                  <a:pt x="152" y="674"/>
                </a:lnTo>
                <a:lnTo>
                  <a:pt x="0" y="674"/>
                </a:ln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5"/>
          <p:cNvSpPr/>
          <p:nvPr/>
        </p:nvSpPr>
        <p:spPr bwMode="auto">
          <a:xfrm>
            <a:off x="2755415" y="2124055"/>
            <a:ext cx="464284" cy="1207696"/>
          </a:xfrm>
          <a:custGeom>
            <a:avLst/>
            <a:gdLst>
              <a:gd name="T0" fmla="*/ 152 w 152"/>
              <a:gd name="T1" fmla="*/ 674 h 674"/>
              <a:gd name="T2" fmla="*/ 151 w 152"/>
              <a:gd name="T3" fmla="*/ 0 h 674"/>
              <a:gd name="T4" fmla="*/ 0 w 152"/>
              <a:gd name="T5" fmla="*/ 672 h 674"/>
              <a:gd name="T6" fmla="*/ 152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152" y="674"/>
                </a:moveTo>
                <a:lnTo>
                  <a:pt x="151" y="0"/>
                </a:lnTo>
                <a:lnTo>
                  <a:pt x="0" y="672"/>
                </a:lnTo>
                <a:lnTo>
                  <a:pt x="152" y="674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"/>
          <p:cNvSpPr/>
          <p:nvPr/>
        </p:nvSpPr>
        <p:spPr bwMode="auto">
          <a:xfrm>
            <a:off x="3216643" y="2124055"/>
            <a:ext cx="464284" cy="1207696"/>
          </a:xfrm>
          <a:custGeom>
            <a:avLst/>
            <a:gdLst>
              <a:gd name="T0" fmla="*/ 0 w 152"/>
              <a:gd name="T1" fmla="*/ 674 h 674"/>
              <a:gd name="T2" fmla="*/ 0 w 152"/>
              <a:gd name="T3" fmla="*/ 0 h 674"/>
              <a:gd name="T4" fmla="*/ 152 w 152"/>
              <a:gd name="T5" fmla="*/ 674 h 674"/>
              <a:gd name="T6" fmla="*/ 0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0" y="674"/>
                </a:moveTo>
                <a:lnTo>
                  <a:pt x="0" y="0"/>
                </a:lnTo>
                <a:lnTo>
                  <a:pt x="152" y="674"/>
                </a:lnTo>
                <a:lnTo>
                  <a:pt x="0" y="674"/>
                </a:ln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5"/>
          <p:cNvSpPr/>
          <p:nvPr/>
        </p:nvSpPr>
        <p:spPr bwMode="auto">
          <a:xfrm>
            <a:off x="3708601" y="916360"/>
            <a:ext cx="464284" cy="2415392"/>
          </a:xfrm>
          <a:custGeom>
            <a:avLst/>
            <a:gdLst>
              <a:gd name="T0" fmla="*/ 152 w 152"/>
              <a:gd name="T1" fmla="*/ 674 h 674"/>
              <a:gd name="T2" fmla="*/ 151 w 152"/>
              <a:gd name="T3" fmla="*/ 0 h 674"/>
              <a:gd name="T4" fmla="*/ 0 w 152"/>
              <a:gd name="T5" fmla="*/ 672 h 674"/>
              <a:gd name="T6" fmla="*/ 152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152" y="674"/>
                </a:moveTo>
                <a:lnTo>
                  <a:pt x="151" y="0"/>
                </a:lnTo>
                <a:lnTo>
                  <a:pt x="0" y="672"/>
                </a:lnTo>
                <a:lnTo>
                  <a:pt x="152" y="674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8" name="Freeform 6"/>
          <p:cNvSpPr/>
          <p:nvPr/>
        </p:nvSpPr>
        <p:spPr bwMode="auto">
          <a:xfrm>
            <a:off x="4169829" y="916360"/>
            <a:ext cx="464284" cy="2415392"/>
          </a:xfrm>
          <a:custGeom>
            <a:avLst/>
            <a:gdLst>
              <a:gd name="T0" fmla="*/ 0 w 152"/>
              <a:gd name="T1" fmla="*/ 674 h 674"/>
              <a:gd name="T2" fmla="*/ 0 w 152"/>
              <a:gd name="T3" fmla="*/ 0 h 674"/>
              <a:gd name="T4" fmla="*/ 152 w 152"/>
              <a:gd name="T5" fmla="*/ 674 h 674"/>
              <a:gd name="T6" fmla="*/ 0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0" y="674"/>
                </a:moveTo>
                <a:lnTo>
                  <a:pt x="0" y="0"/>
                </a:lnTo>
                <a:lnTo>
                  <a:pt x="152" y="674"/>
                </a:lnTo>
                <a:lnTo>
                  <a:pt x="0" y="674"/>
                </a:ln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9" name="Freeform 5"/>
          <p:cNvSpPr/>
          <p:nvPr/>
        </p:nvSpPr>
        <p:spPr bwMode="auto">
          <a:xfrm>
            <a:off x="4634113" y="1577634"/>
            <a:ext cx="464284" cy="1754118"/>
          </a:xfrm>
          <a:custGeom>
            <a:avLst/>
            <a:gdLst>
              <a:gd name="T0" fmla="*/ 152 w 152"/>
              <a:gd name="T1" fmla="*/ 674 h 674"/>
              <a:gd name="T2" fmla="*/ 151 w 152"/>
              <a:gd name="T3" fmla="*/ 0 h 674"/>
              <a:gd name="T4" fmla="*/ 0 w 152"/>
              <a:gd name="T5" fmla="*/ 672 h 674"/>
              <a:gd name="T6" fmla="*/ 152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152" y="674"/>
                </a:moveTo>
                <a:lnTo>
                  <a:pt x="151" y="0"/>
                </a:lnTo>
                <a:lnTo>
                  <a:pt x="0" y="672"/>
                </a:lnTo>
                <a:lnTo>
                  <a:pt x="152" y="674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0" name="Freeform 6"/>
          <p:cNvSpPr/>
          <p:nvPr/>
        </p:nvSpPr>
        <p:spPr bwMode="auto">
          <a:xfrm>
            <a:off x="5095341" y="1577634"/>
            <a:ext cx="464284" cy="1754118"/>
          </a:xfrm>
          <a:custGeom>
            <a:avLst/>
            <a:gdLst>
              <a:gd name="T0" fmla="*/ 0 w 152"/>
              <a:gd name="T1" fmla="*/ 674 h 674"/>
              <a:gd name="T2" fmla="*/ 0 w 152"/>
              <a:gd name="T3" fmla="*/ 0 h 674"/>
              <a:gd name="T4" fmla="*/ 152 w 152"/>
              <a:gd name="T5" fmla="*/ 674 h 674"/>
              <a:gd name="T6" fmla="*/ 0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0" y="674"/>
                </a:moveTo>
                <a:lnTo>
                  <a:pt x="0" y="0"/>
                </a:lnTo>
                <a:lnTo>
                  <a:pt x="152" y="674"/>
                </a:lnTo>
                <a:lnTo>
                  <a:pt x="0" y="674"/>
                </a:ln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1" name="Freeform 5"/>
          <p:cNvSpPr/>
          <p:nvPr/>
        </p:nvSpPr>
        <p:spPr bwMode="auto">
          <a:xfrm>
            <a:off x="5559625" y="1873813"/>
            <a:ext cx="464284" cy="1457939"/>
          </a:xfrm>
          <a:custGeom>
            <a:avLst/>
            <a:gdLst>
              <a:gd name="T0" fmla="*/ 152 w 152"/>
              <a:gd name="T1" fmla="*/ 674 h 674"/>
              <a:gd name="T2" fmla="*/ 151 w 152"/>
              <a:gd name="T3" fmla="*/ 0 h 674"/>
              <a:gd name="T4" fmla="*/ 0 w 152"/>
              <a:gd name="T5" fmla="*/ 672 h 674"/>
              <a:gd name="T6" fmla="*/ 152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152" y="674"/>
                </a:moveTo>
                <a:lnTo>
                  <a:pt x="151" y="0"/>
                </a:lnTo>
                <a:lnTo>
                  <a:pt x="0" y="672"/>
                </a:lnTo>
                <a:lnTo>
                  <a:pt x="152" y="674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2" name="Freeform 6"/>
          <p:cNvSpPr/>
          <p:nvPr/>
        </p:nvSpPr>
        <p:spPr bwMode="auto">
          <a:xfrm>
            <a:off x="6020853" y="1873813"/>
            <a:ext cx="464284" cy="1457939"/>
          </a:xfrm>
          <a:custGeom>
            <a:avLst/>
            <a:gdLst>
              <a:gd name="T0" fmla="*/ 0 w 152"/>
              <a:gd name="T1" fmla="*/ 674 h 674"/>
              <a:gd name="T2" fmla="*/ 0 w 152"/>
              <a:gd name="T3" fmla="*/ 0 h 674"/>
              <a:gd name="T4" fmla="*/ 152 w 152"/>
              <a:gd name="T5" fmla="*/ 674 h 674"/>
              <a:gd name="T6" fmla="*/ 0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0" y="674"/>
                </a:moveTo>
                <a:lnTo>
                  <a:pt x="0" y="0"/>
                </a:lnTo>
                <a:lnTo>
                  <a:pt x="152" y="674"/>
                </a:lnTo>
                <a:lnTo>
                  <a:pt x="0" y="674"/>
                </a:ln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3" name="Freeform 5"/>
          <p:cNvSpPr/>
          <p:nvPr/>
        </p:nvSpPr>
        <p:spPr bwMode="auto">
          <a:xfrm>
            <a:off x="6485137" y="1182729"/>
            <a:ext cx="464284" cy="2149023"/>
          </a:xfrm>
          <a:custGeom>
            <a:avLst/>
            <a:gdLst>
              <a:gd name="T0" fmla="*/ 152 w 152"/>
              <a:gd name="T1" fmla="*/ 674 h 674"/>
              <a:gd name="T2" fmla="*/ 151 w 152"/>
              <a:gd name="T3" fmla="*/ 0 h 674"/>
              <a:gd name="T4" fmla="*/ 0 w 152"/>
              <a:gd name="T5" fmla="*/ 672 h 674"/>
              <a:gd name="T6" fmla="*/ 152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152" y="674"/>
                </a:moveTo>
                <a:lnTo>
                  <a:pt x="151" y="0"/>
                </a:lnTo>
                <a:lnTo>
                  <a:pt x="0" y="672"/>
                </a:lnTo>
                <a:lnTo>
                  <a:pt x="152" y="674"/>
                </a:lnTo>
                <a:close/>
              </a:path>
            </a:pathLst>
          </a:custGeom>
          <a:solidFill>
            <a:srgbClr val="0B46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4" name="Freeform 6"/>
          <p:cNvSpPr/>
          <p:nvPr/>
        </p:nvSpPr>
        <p:spPr bwMode="auto">
          <a:xfrm>
            <a:off x="6946365" y="1182729"/>
            <a:ext cx="464284" cy="2149023"/>
          </a:xfrm>
          <a:custGeom>
            <a:avLst/>
            <a:gdLst>
              <a:gd name="T0" fmla="*/ 0 w 152"/>
              <a:gd name="T1" fmla="*/ 674 h 674"/>
              <a:gd name="T2" fmla="*/ 0 w 152"/>
              <a:gd name="T3" fmla="*/ 0 h 674"/>
              <a:gd name="T4" fmla="*/ 152 w 152"/>
              <a:gd name="T5" fmla="*/ 674 h 674"/>
              <a:gd name="T6" fmla="*/ 0 w 152"/>
              <a:gd name="T7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74">
                <a:moveTo>
                  <a:pt x="0" y="674"/>
                </a:moveTo>
                <a:lnTo>
                  <a:pt x="0" y="0"/>
                </a:lnTo>
                <a:lnTo>
                  <a:pt x="152" y="674"/>
                </a:lnTo>
                <a:lnTo>
                  <a:pt x="0" y="674"/>
                </a:ln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953743" y="3476015"/>
            <a:ext cx="43217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90%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885667" y="3476015"/>
            <a:ext cx="41934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67%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5803965" y="3476015"/>
            <a:ext cx="43377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54%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6729478" y="3476015"/>
            <a:ext cx="433773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dirty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85%</a:t>
            </a: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000557" y="3476015"/>
            <a:ext cx="432170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39%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2081457" y="3476015"/>
            <a:ext cx="41934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en-CA" sz="2400" b="0" smtClean="0">
                <a:solidFill>
                  <a:srgbClr val="0B469D"/>
                </a:solidFill>
                <a:latin typeface="Steelfish" pitchFamily="2" charset="0"/>
                <a:ea typeface="Open Sans Light" pitchFamily="34" charset="0"/>
                <a:cs typeface="Open Sans Light" pitchFamily="34" charset="0"/>
              </a:rPr>
              <a:t>79%</a:t>
            </a:r>
          </a:p>
        </p:txBody>
      </p:sp>
      <p:sp>
        <p:nvSpPr>
          <p:cNvPr id="88" name="Content Placeholder 2"/>
          <p:cNvSpPr txBox="1"/>
          <p:nvPr/>
        </p:nvSpPr>
        <p:spPr>
          <a:xfrm>
            <a:off x="745717" y="4012704"/>
            <a:ext cx="7426683" cy="792184"/>
          </a:xfrm>
          <a:prstGeom prst="rect">
            <a:avLst/>
          </a:prstGeom>
        </p:spPr>
        <p:txBody>
          <a:bodyPr vert="horz" lIns="68564" tIns="34283" rIns="68564" bIns="34283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11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6" grpId="0" animBg="1"/>
      <p:bldP spid="37" grpId="0" animBg="1"/>
      <p:bldP spid="38" grpId="0" animBg="1"/>
      <p:bldP spid="39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金融理财财务总结汇报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 www.2ppt.com">
  <a:themeElements>
    <a:clrScheme name="自定义 10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71375F"/>
      </a:accent1>
      <a:accent2>
        <a:srgbClr val="D98796"/>
      </a:accent2>
      <a:accent3>
        <a:srgbClr val="71375F"/>
      </a:accent3>
      <a:accent4>
        <a:srgbClr val="D98796"/>
      </a:accent4>
      <a:accent5>
        <a:srgbClr val="71375F"/>
      </a:accent5>
      <a:accent6>
        <a:srgbClr val="D98796"/>
      </a:accent6>
      <a:hlink>
        <a:srgbClr val="71375F"/>
      </a:hlink>
      <a:folHlink>
        <a:srgbClr val="D987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自定义</PresentationFormat>
  <Paragraphs>204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Open Sans</vt:lpstr>
      <vt:lpstr>Open Sans Light</vt:lpstr>
      <vt:lpstr>Steelfish</vt:lpstr>
      <vt:lpstr>方正兰亭细黑_GBK</vt:lpstr>
      <vt:lpstr>华文细黑</vt:lpstr>
      <vt:lpstr>宋体</vt:lpstr>
      <vt:lpstr>微软雅黑</vt:lpstr>
      <vt:lpstr>Arial</vt:lpstr>
      <vt:lpstr>Calibri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2022-03-16T03:28:43Z</dcterms:created>
  <dcterms:modified xsi:type="dcterms:W3CDTF">2023-01-10T07:05:16Z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2E7C5940C0AC4140882B6A79E7B35E63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