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269" r:id="rId3"/>
    <p:sldId id="286" r:id="rId4"/>
    <p:sldId id="287" r:id="rId5"/>
    <p:sldId id="289" r:id="rId6"/>
    <p:sldId id="290" r:id="rId7"/>
    <p:sldId id="291" r:id="rId8"/>
    <p:sldId id="292" r:id="rId9"/>
    <p:sldId id="293" r:id="rId10"/>
    <p:sldId id="294" r:id="rId11"/>
    <p:sldId id="270" r:id="rId12"/>
    <p:sldId id="273" r:id="rId13"/>
    <p:sldId id="283" r:id="rId14"/>
    <p:sldId id="288" r:id="rId15"/>
    <p:sldId id="295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33CC33"/>
    <a:srgbClr val="FF3399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87BF6-D54E-40CB-94FF-3A3F7172819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8A2E9-5C97-4326-B170-65DFEF6725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8A2E9-5C97-4326-B170-65DFEF6725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7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078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7AF359-0D9F-49D7-B711-3D0AE792B00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8C7C0-6264-48EC-943C-2A5D28F0516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F3314-AD75-44D0-895F-147000DFABD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AEDE1-0EB7-4892-B0AE-EDA864D3480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C9B64-4640-4B04-8031-FC01852E3DA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0C2D3-3A8C-4E93-A278-87499374FA6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B45AB-9CAB-4728-820F-F1D95536BD9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D370A-895B-435E-A2B9-C1068A93BB2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F2674-10FC-4788-B9F6-E8A6575A525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36061-DBEF-41F1-BDBC-5A36DE8B270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8B6AB-AFAC-48FC-BCC9-A8FC23B832A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002060"/>
                </a:solidFill>
                <a:latin typeface="Franklin Gothic Book" panose="020B0503020102020204" pitchFamily="2" charset="0"/>
              </a:defRPr>
            </a:lvl1pPr>
          </a:lstStyle>
          <a:p>
            <a:endParaRPr lang="en-US" altLang="zh-CN"/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002060"/>
                </a:solidFill>
                <a:latin typeface="Franklin Gothic Book" panose="020B0503020102020204" pitchFamily="2" charset="0"/>
              </a:defRPr>
            </a:lvl1pPr>
          </a:lstStyle>
          <a:p>
            <a:endParaRPr lang="zh-CN" altLang="en-US"/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002060"/>
                </a:solidFill>
                <a:latin typeface="Franklin Gothic Book" panose="020B0503020102020204" pitchFamily="2" charset="0"/>
              </a:defRPr>
            </a:lvl1pPr>
          </a:lstStyle>
          <a:p>
            <a:fld id="{571532A4-8E8A-4D96-B16F-24962DD9EFD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4832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4832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600">
          <a:solidFill>
            <a:srgbClr val="4832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4832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4832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4832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4832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4832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0&amp;tn=baiduimagedetail&amp;word=%CE%F7%D3%CE%BC%C7%D6%ED%B0%CB%BD%E4&amp;in=24752&amp;cl=2&amp;cm=1&amp;sc=0&amp;lm=-1&amp;pn=10&amp;rn=1&amp;di=865410081&amp;ln=66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hk/images?q=%E6%9F%AF%E5%8D%97&amp;hl=zh-CN&amp;ct=tbn&amp;source=imgcat_608" TargetMode="External"/><Relationship Id="rId13" Type="http://schemas.openxmlformats.org/officeDocument/2006/relationships/image" Target="../media/image19.jpeg"/><Relationship Id="rId18" Type="http://schemas.openxmlformats.org/officeDocument/2006/relationships/hyperlink" Target="http://image.baidu.com/i?ct=503316480&amp;z=&amp;tn=baiduimagedetail&amp;word=%C0%AF%B1%CA%D0%A1%D0%C2%B5%C4%CD%BC%C6%AC&amp;in=21314&amp;cl=2&amp;lm=-1&amp;pn=71&amp;rn=1&amp;di=31407566838&amp;ln=2000&amp;fr=ala0&amp;fmq=&amp;ic=0&amp;s=0&amp;se=1&amp;sme=0&amp;tab=&amp;width=&amp;height=&amp;face=0&amp;is=&amp;istype=2" TargetMode="Externa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4.png"/><Relationship Id="rId7" Type="http://schemas.openxmlformats.org/officeDocument/2006/relationships/image" Target="../media/image16.jpeg"/><Relationship Id="rId12" Type="http://schemas.openxmlformats.org/officeDocument/2006/relationships/hyperlink" Target="http://images.google.com.hk/images?q=%E7%BB%B4%E5%B0%BC%E7%86%8A&amp;hl=zh-CN&amp;ct=tbn&amp;source=imgcat_608" TargetMode="External"/><Relationship Id="rId17" Type="http://schemas.openxmlformats.org/officeDocument/2006/relationships/image" Target="../media/image21.GIF"/><Relationship Id="rId2" Type="http://schemas.openxmlformats.org/officeDocument/2006/relationships/audio" Target="file:///E:\&#26187;&#27743;&#23454;&#39564;&#19977;&#23567;\&#19968;&#24180;&#32423;%20&#33521;&#35821;\m2\Hello%20-%20What's%20Your%20Name.mp3" TargetMode="External"/><Relationship Id="rId16" Type="http://schemas.openxmlformats.org/officeDocument/2006/relationships/hyperlink" Target="http://image.baidu.com/i?ct=503316480&amp;z=&amp;tn=baiduimagedetail&amp;word=%BB%D2%CC%AB%C0%C7%CD%BC%C6%AC&amp;in=348&amp;cl=2&amp;lm=-1&amp;pn=2&amp;rn=1&amp;di=36615825180&amp;ln=2000&amp;fr=ala0&amp;fmq=&amp;ic=0&amp;s=0&amp;se=1&amp;sme=0&amp;tab=&amp;width=&amp;height=&amp;face=0&amp;is=&amp;istype=2" TargetMode="External"/><Relationship Id="rId20" Type="http://schemas.openxmlformats.org/officeDocument/2006/relationships/image" Target="../media/image23.jpeg"/><Relationship Id="rId1" Type="http://schemas.microsoft.com/office/2007/relationships/media" Target="file:///E:\&#26187;&#27743;&#23454;&#39564;&#19977;&#23567;\&#19968;&#24180;&#32423;%20&#33521;&#35821;\m2\Hello%20-%20What's%20Your%20Name.mp3" TargetMode="External"/><Relationship Id="rId6" Type="http://schemas.openxmlformats.org/officeDocument/2006/relationships/hyperlink" Target="http://images.google.com.hk/images?q=%E7%99%BD%E9%9B%AA%E5%85%AC%E4%B8%BB&amp;hl=zh-CN&amp;ct=tbn&amp;source=imgcat_608" TargetMode="External"/><Relationship Id="rId11" Type="http://schemas.openxmlformats.org/officeDocument/2006/relationships/image" Target="../media/image18.jpeg"/><Relationship Id="rId5" Type="http://schemas.openxmlformats.org/officeDocument/2006/relationships/audio" Target="../media/audio2.wav"/><Relationship Id="rId15" Type="http://schemas.openxmlformats.org/officeDocument/2006/relationships/image" Target="../media/image20.jpeg"/><Relationship Id="rId10" Type="http://schemas.openxmlformats.org/officeDocument/2006/relationships/hyperlink" Target="http://images.google.com.hk/images?q=%E5%AD%99%E6%82%9F%E7%A9%BA&amp;hl=zh-CN&amp;ct=tbn&amp;source=imgcat_608" TargetMode="External"/><Relationship Id="rId19" Type="http://schemas.openxmlformats.org/officeDocument/2006/relationships/image" Target="../media/image22.jpeg"/><Relationship Id="rId4" Type="http://schemas.openxmlformats.org/officeDocument/2006/relationships/audio" Target="../media/audio1.wav"/><Relationship Id="rId9" Type="http://schemas.openxmlformats.org/officeDocument/2006/relationships/image" Target="../media/image17.jpeg"/><Relationship Id="rId14" Type="http://schemas.openxmlformats.org/officeDocument/2006/relationships/hyperlink" Target="http://image.baidu.com/i?ct=503316480&amp;z=&amp;tn=baiduimagedetail&amp;word=%BB%D2%CC%AB%C0%C7%CD%BC%C6%AC&amp;in=20456&amp;cl=2&amp;lm=-1&amp;pn=3&amp;rn=1&amp;di=12236776710&amp;ln=2000&amp;fr=ala0&amp;fmq=&amp;ic=0&amp;s=0&amp;se=1&amp;sme=0&amp;tab=&amp;width=&amp;height=&amp;face=0&amp;is=&amp;istype=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3A%20M1U2(1)(2)(&#27743;&#28023;&#19968;&#23567;&#65289;\3.mp3" TargetMode="External"/><Relationship Id="rId1" Type="http://schemas.microsoft.com/office/2007/relationships/media" Target="file:///G:\3A%20M1U2(1)(2)(&#27743;&#28023;&#19968;&#23567;&#65289;\3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-3423" y="980728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Module2  unit 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44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 sz="44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4" name="矩形 5"/>
          <p:cNvSpPr>
            <a:spLocks noChangeArrowheads="1"/>
          </p:cNvSpPr>
          <p:nvPr/>
        </p:nvSpPr>
        <p:spPr bwMode="auto">
          <a:xfrm>
            <a:off x="0" y="2348880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262673"/>
                </a:solidFill>
              </a:rPr>
              <a:t>What’s your name?</a:t>
            </a:r>
          </a:p>
        </p:txBody>
      </p:sp>
      <p:sp>
        <p:nvSpPr>
          <p:cNvPr id="9" name="矩形 8"/>
          <p:cNvSpPr/>
          <p:nvPr/>
        </p:nvSpPr>
        <p:spPr>
          <a:xfrm>
            <a:off x="2924754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utoUpdateAnimBg="0"/>
      <p:bldP spid="2253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3563938" y="3789363"/>
            <a:ext cx="5545137" cy="2519362"/>
          </a:xfrm>
          <a:prstGeom prst="wedgeRoundRectCallout">
            <a:avLst>
              <a:gd name="adj1" fmla="val -46995"/>
              <a:gd name="adj2" fmla="val 604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My name is </a:t>
            </a:r>
            <a:r>
              <a:rPr lang="en-US" sz="6000" b="1"/>
              <a:t>Sun Wukong. </a:t>
            </a:r>
          </a:p>
        </p:txBody>
      </p:sp>
      <p:sp>
        <p:nvSpPr>
          <p:cNvPr id="31747" name="AutoShape 7"/>
          <p:cNvSpPr>
            <a:spLocks noChangeArrowheads="1"/>
          </p:cNvSpPr>
          <p:nvPr/>
        </p:nvSpPr>
        <p:spPr bwMode="auto">
          <a:xfrm>
            <a:off x="323850" y="260350"/>
            <a:ext cx="5400675" cy="1296988"/>
          </a:xfrm>
          <a:prstGeom prst="wedgeRoundRectCallout">
            <a:avLst>
              <a:gd name="adj1" fmla="val 61639"/>
              <a:gd name="adj2" fmla="val 8574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What’s your name ?</a:t>
            </a:r>
          </a:p>
        </p:txBody>
      </p:sp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0"/>
            <a:ext cx="2627312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0" descr="u=4134836467,3993593553&amp;fm=3&amp;gp=3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16113"/>
            <a:ext cx="32766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 autoUpdateAnimBg="0"/>
      <p:bldP spid="3174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1620838" y="968375"/>
            <a:ext cx="57594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3600" b="1" i="1" dirty="0">
                <a:latin typeface="Book Antiqua" panose="02040602050305030304" pitchFamily="18" charset="0"/>
              </a:rPr>
              <a:t>Hello！</a:t>
            </a:r>
            <a:r>
              <a:rPr lang="en-US" sz="3600" b="1" i="1" dirty="0">
                <a:latin typeface="Book Antiqua" panose="02040602050305030304" pitchFamily="18" charset="0"/>
              </a:rPr>
              <a:t>What’s your name?</a:t>
            </a:r>
            <a:r>
              <a:rPr lang="en-US" sz="4000" b="1" dirty="0"/>
              <a:t> </a:t>
            </a:r>
          </a:p>
        </p:txBody>
      </p:sp>
      <p:sp>
        <p:nvSpPr>
          <p:cNvPr id="32771" name="WordArt 6"/>
          <p:cNvSpPr>
            <a:spLocks noChangeArrowheads="1" noChangeShapeType="1" noTextEdit="1"/>
          </p:cNvSpPr>
          <p:nvPr/>
        </p:nvSpPr>
        <p:spPr bwMode="auto">
          <a:xfrm>
            <a:off x="1260475" y="260350"/>
            <a:ext cx="333375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anose="02040602050305030304"/>
              </a:rPr>
              <a:t>Ask and answer</a:t>
            </a:r>
            <a:endParaRPr lang="zh-CN" altLang="en-US" sz="3600" b="1" i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Book Antiqua" panose="02040602050305030304"/>
            </a:endParaRPr>
          </a:p>
        </p:txBody>
      </p:sp>
      <p:sp>
        <p:nvSpPr>
          <p:cNvPr id="32772" name="Rectangle 9"/>
          <p:cNvSpPr>
            <a:spLocks noChangeArrowheads="1"/>
          </p:cNvSpPr>
          <p:nvPr/>
        </p:nvSpPr>
        <p:spPr bwMode="auto">
          <a:xfrm>
            <a:off x="2124075" y="1819275"/>
            <a:ext cx="4714875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My name’s______.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I am______.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32773" name="Picture 15" descr="白雪公主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70750" y="1989138"/>
            <a:ext cx="181451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23" descr="柯南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81875" y="3644900"/>
            <a:ext cx="16573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5" name="Picture 33" descr="孙悟空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36738" y="4725988"/>
            <a:ext cx="190817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6" name="Picture 35" descr="维尼熊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35825" y="260350"/>
            <a:ext cx="1928813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7" name="Picture 39" descr="u=2750053267,959728138&amp;fm=0&amp;gp=0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52863" y="4725988"/>
            <a:ext cx="1655762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8" name="Picture 42" descr="u=2315731035,2590301678&amp;fm=0&amp;gp=0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80975" y="4005263"/>
            <a:ext cx="1614488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9" name="Picture 46" descr="u=3031529374,972225569&amp;fm=3&amp;gp=0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581650" y="4725988"/>
            <a:ext cx="1728788" cy="17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0" name="Picture 12" descr="20130312161613_efrcT[1]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07950" y="1557338"/>
            <a:ext cx="15843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Hello - What's Your Name.mp3" descr="Hello - What's Your Name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3619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2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44" fill="hold"/>
                                        <p:tgtEl>
                                          <p:spTgt spid="327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1"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70000"/>
            <a:ext cx="3167063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WordArt 3"/>
          <p:cNvSpPr>
            <a:spLocks noChangeArrowheads="1" noChangeShapeType="1"/>
          </p:cNvSpPr>
          <p:nvPr/>
        </p:nvSpPr>
        <p:spPr bwMode="auto">
          <a:xfrm>
            <a:off x="3924300" y="190500"/>
            <a:ext cx="2786063" cy="1584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0759"/>
              </a:avLst>
            </a:prstTxWarp>
          </a:bodyPr>
          <a:lstStyle/>
          <a:p>
            <a:pPr algn="ctr"/>
            <a:r>
              <a:rPr lang="zh-CN" altLang="en-US" sz="3600" b="1">
                <a:ln w="9525">
                  <a:solidFill>
                    <a:srgbClr val="99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查户口啦！</a:t>
            </a:r>
          </a:p>
        </p:txBody>
      </p:sp>
      <p:sp>
        <p:nvSpPr>
          <p:cNvPr id="33796" name="WordArt 4"/>
          <p:cNvSpPr>
            <a:spLocks noChangeArrowheads="1" noChangeShapeType="1"/>
          </p:cNvSpPr>
          <p:nvPr/>
        </p:nvSpPr>
        <p:spPr bwMode="auto">
          <a:xfrm>
            <a:off x="1547813" y="406400"/>
            <a:ext cx="1728787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8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Game</a:t>
            </a:r>
            <a:endParaRPr lang="zh-CN" altLang="en-US" sz="3600" b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8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3205163" y="1917700"/>
            <a:ext cx="5834062" cy="2016125"/>
          </a:xfrm>
          <a:prstGeom prst="cloudCallout">
            <a:avLst>
              <a:gd name="adj1" fmla="val -53653"/>
              <a:gd name="adj2" fmla="val -32588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4400" b="1" i="1" dirty="0"/>
              <a:t>   What's your name?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ldLvl="0" autoUpdateAnimBg="0"/>
      <p:bldP spid="33797" grpId="1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009518062787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23850" y="333375"/>
            <a:ext cx="6408738" cy="4464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2339975" y="333375"/>
            <a:ext cx="259238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9"/>
                    </a:srgbClr>
                  </a:outerShdw>
                </a:effectLst>
                <a:latin typeface="Arial Black" panose="020B0A04020102020204"/>
              </a:rPr>
              <a:t>Play a game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50825" y="1209675"/>
            <a:ext cx="65532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b="1" dirty="0"/>
              <a:t>      请</a:t>
            </a:r>
            <a:r>
              <a:rPr lang="en-US" sz="2800" b="1" dirty="0"/>
              <a:t>6-7</a:t>
            </a:r>
            <a:r>
              <a:rPr lang="zh-CN" altLang="en-US" sz="2800" b="1" dirty="0"/>
              <a:t>位同学上前来，其中两人手拉手架起一座桥，其余的同学排成一队从桥下过，每过一次都要拦下一个人，</a:t>
            </a:r>
          </a:p>
          <a:p>
            <a:r>
              <a:rPr lang="zh-CN" altLang="en-US" sz="2800" b="1" dirty="0"/>
              <a:t>大家可向他提问</a:t>
            </a:r>
            <a:r>
              <a:rPr lang="en-US" sz="2800" b="1" dirty="0"/>
              <a:t>What’s your name?</a:t>
            </a:r>
            <a:r>
              <a:rPr lang="zh-CN" altLang="en-US" sz="2800" b="1" dirty="0"/>
              <a:t>，如回答“</a:t>
            </a:r>
            <a:r>
              <a:rPr lang="en-US" sz="2800" b="1" dirty="0"/>
              <a:t>I’m…”</a:t>
            </a:r>
            <a:r>
              <a:rPr lang="zh-CN" altLang="en-US" sz="2800" b="1" dirty="0"/>
              <a:t>正确就顺利通过；如错误则被罚下。</a:t>
            </a:r>
            <a:r>
              <a:rPr lang="zh-CN" altLang="en-US" dirty="0"/>
              <a:t> </a:t>
            </a:r>
            <a:endParaRPr lang="zh-CN" altLang="en-US" sz="2800" b="1" dirty="0"/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2159000" y="1714500"/>
            <a:ext cx="493328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600" b="1" i="1" dirty="0">
                <a:solidFill>
                  <a:srgbClr val="FF0000"/>
                </a:solidFill>
              </a:rPr>
              <a:t>What’s your name ?</a:t>
            </a:r>
          </a:p>
          <a:p>
            <a:r>
              <a:rPr lang="en-US" sz="3600" b="1" i="1" dirty="0">
                <a:solidFill>
                  <a:srgbClr val="3333CC"/>
                </a:solidFill>
              </a:rPr>
              <a:t> </a:t>
            </a:r>
            <a:r>
              <a:rPr lang="zh-CN" altLang="en-US" sz="3200" b="1" dirty="0">
                <a:solidFill>
                  <a:srgbClr val="7030A0"/>
                </a:solidFill>
              </a:rPr>
              <a:t>你的名字叫什么？</a:t>
            </a: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2157413" y="3000375"/>
            <a:ext cx="414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000" b="1" i="1" dirty="0">
                <a:solidFill>
                  <a:srgbClr val="FF0000"/>
                </a:solidFill>
              </a:rPr>
              <a:t>My name is…… </a:t>
            </a:r>
            <a:endParaRPr lang="zh-CN" altLang="en-US" sz="4000" b="1" i="1" dirty="0">
              <a:solidFill>
                <a:srgbClr val="FF0000"/>
              </a:solidFill>
            </a:endParaRPr>
          </a:p>
        </p:txBody>
      </p:sp>
      <p:sp>
        <p:nvSpPr>
          <p:cNvPr id="35845" name="TextBox 8"/>
          <p:cNvSpPr txBox="1">
            <a:spLocks noChangeArrowheads="1"/>
          </p:cNvSpPr>
          <p:nvPr/>
        </p:nvSpPr>
        <p:spPr bwMode="auto">
          <a:xfrm>
            <a:off x="2290763" y="3714750"/>
            <a:ext cx="2857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000" b="1" i="1" dirty="0">
                <a:solidFill>
                  <a:srgbClr val="3333CC"/>
                </a:solidFill>
              </a:rPr>
              <a:t>I’m ……</a:t>
            </a:r>
            <a:endParaRPr lang="zh-CN" altLang="en-US" sz="4000" b="1" i="1" dirty="0">
              <a:solidFill>
                <a:srgbClr val="3333CC"/>
              </a:solidFill>
            </a:endParaRPr>
          </a:p>
        </p:txBody>
      </p: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2216150" y="4357688"/>
            <a:ext cx="2643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4000" b="1" i="1" dirty="0">
                <a:solidFill>
                  <a:srgbClr val="3333CC"/>
                </a:solidFill>
              </a:rPr>
              <a:t>I am……</a:t>
            </a:r>
            <a:endParaRPr lang="zh-CN" altLang="en-US" sz="4000" b="1" i="1" dirty="0">
              <a:solidFill>
                <a:srgbClr val="3333CC"/>
              </a:solidFill>
            </a:endParaRPr>
          </a:p>
        </p:txBody>
      </p:sp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2220913" y="5143500"/>
            <a:ext cx="314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7030A0"/>
                </a:solidFill>
              </a:rPr>
              <a:t>我的名字是</a:t>
            </a:r>
            <a:r>
              <a:rPr lang="en-US" sz="3200" b="1" dirty="0" smtClean="0">
                <a:solidFill>
                  <a:srgbClr val="7030A0"/>
                </a:solidFill>
              </a:rPr>
              <a:t>…… </a:t>
            </a:r>
            <a:endParaRPr lang="zh-CN" altLang="en-US" sz="3200" b="1" dirty="0">
              <a:solidFill>
                <a:srgbClr val="7030A0"/>
              </a:solidFill>
            </a:endParaRPr>
          </a:p>
        </p:txBody>
      </p:sp>
      <p:sp>
        <p:nvSpPr>
          <p:cNvPr id="35848" name="左大括号 11"/>
          <p:cNvSpPr/>
          <p:nvPr/>
        </p:nvSpPr>
        <p:spPr bwMode="auto">
          <a:xfrm>
            <a:off x="1143000" y="3286125"/>
            <a:ext cx="357188" cy="1643063"/>
          </a:xfrm>
          <a:prstGeom prst="leftBrace">
            <a:avLst>
              <a:gd name="adj1" fmla="val 8327"/>
              <a:gd name="adj2" fmla="val 50000"/>
            </a:avLst>
          </a:prstGeom>
          <a:noFill/>
          <a:ln w="9525">
            <a:solidFill>
              <a:srgbClr val="B6DCD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35849" name="TextBox 12"/>
          <p:cNvSpPr txBox="1">
            <a:spLocks noChangeArrowheads="1"/>
          </p:cNvSpPr>
          <p:nvPr/>
        </p:nvSpPr>
        <p:spPr bwMode="auto">
          <a:xfrm>
            <a:off x="3449638" y="692150"/>
            <a:ext cx="3786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FF0066"/>
                </a:solidFill>
              </a:rPr>
              <a:t>重点句子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无标题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3" y="-1158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734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692150"/>
            <a:ext cx="727392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1" fill="hold"/>
                                        <p:tgtEl>
                                          <p:spTgt spid="36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0100209104058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005263"/>
            <a:ext cx="1728787" cy="198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3" descr="20100209104058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477838"/>
            <a:ext cx="1728787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4" descr="MsSmart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989138"/>
            <a:ext cx="158432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1331913" y="549275"/>
            <a:ext cx="5040312" cy="1223963"/>
          </a:xfrm>
          <a:prstGeom prst="cloudCallout">
            <a:avLst>
              <a:gd name="adj1" fmla="val -48120"/>
              <a:gd name="adj2" fmla="val 97639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63713" y="765175"/>
            <a:ext cx="4465637" cy="1152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3600" b="1" i="1" dirty="0">
                <a:latin typeface="Book Antiqua" panose="02040602050305030304" pitchFamily="18" charset="0"/>
              </a:rPr>
              <a:t>What's your name?</a:t>
            </a:r>
          </a:p>
          <a:p>
            <a:pPr>
              <a:lnSpc>
                <a:spcPct val="80000"/>
              </a:lnSpc>
            </a:pPr>
            <a:r>
              <a:rPr lang="zh-CN" altLang="en-US" sz="2800" b="1" dirty="0">
                <a:latin typeface="Book Antiqua" panose="02040602050305030304" pitchFamily="18" charset="0"/>
              </a:rPr>
              <a:t>你叫什么名字？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flipH="1">
            <a:off x="3275013" y="2206625"/>
            <a:ext cx="4537075" cy="1154113"/>
          </a:xfrm>
          <a:prstGeom prst="cloudCallout">
            <a:avLst>
              <a:gd name="adj1" fmla="val -29847"/>
              <a:gd name="adj2" fmla="val -86699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23560" name="Rectangle 8"/>
          <p:cNvSpPr>
            <a:spLocks noGrp="1" noChangeArrowheads="1"/>
          </p:cNvSpPr>
          <p:nvPr/>
        </p:nvSpPr>
        <p:spPr bwMode="auto">
          <a:xfrm>
            <a:off x="3708400" y="2278063"/>
            <a:ext cx="446405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zh-CN" altLang="en-US" sz="3600" b="1" i="1" dirty="0">
                <a:solidFill>
                  <a:schemeClr val="accent1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I'm</a:t>
            </a:r>
            <a:r>
              <a:rPr lang="zh-CN" altLang="en-US" sz="3600" b="1" i="1" dirty="0">
                <a:solidFill>
                  <a:srgbClr val="483226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 Daming.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 flipH="1">
            <a:off x="1547813" y="4581525"/>
            <a:ext cx="4537075" cy="1514475"/>
          </a:xfrm>
          <a:prstGeom prst="cloudCallout">
            <a:avLst>
              <a:gd name="adj1" fmla="val -63111"/>
              <a:gd name="adj2" fmla="val -24139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en-US"/>
          </a:p>
        </p:txBody>
      </p:sp>
      <p:sp>
        <p:nvSpPr>
          <p:cNvPr id="23562" name="Rectangle 10"/>
          <p:cNvSpPr>
            <a:spLocks noGrp="1" noChangeArrowheads="1"/>
          </p:cNvSpPr>
          <p:nvPr/>
        </p:nvSpPr>
        <p:spPr bwMode="auto">
          <a:xfrm>
            <a:off x="2054225" y="4725988"/>
            <a:ext cx="374332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zh-CN" altLang="en-US" sz="3600" b="1" i="1" dirty="0">
                <a:solidFill>
                  <a:srgbClr val="FF3399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My name is </a:t>
            </a:r>
            <a:r>
              <a:rPr lang="zh-CN" altLang="en-US" sz="3600" b="1" i="1" dirty="0">
                <a:latin typeface="Book Antiqua" panose="02040602050305030304" pitchFamily="18" charset="0"/>
                <a:ea typeface="微软雅黑" panose="020B0503020204020204" pitchFamily="34" charset="-122"/>
              </a:rPr>
              <a:t>Lingling.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bldLvl="0" autoUpdateAnimBg="0"/>
      <p:bldP spid="23562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 descr="QQ图片201504071026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25"/>
          <p:cNvSpPr>
            <a:spLocks noChangeArrowheads="1" noChangeShapeType="1" noTextEdit="1"/>
          </p:cNvSpPr>
          <p:nvPr/>
        </p:nvSpPr>
        <p:spPr bwMode="auto">
          <a:xfrm>
            <a:off x="504825" y="1716088"/>
            <a:ext cx="457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New friends are coming!</a:t>
            </a:r>
            <a:endParaRPr lang="zh-CN" altLang="en-US" sz="2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 descr="QQ图片201504071027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729163" cy="6858000"/>
          </a:xfrm>
          <a:noFill/>
        </p:spPr>
      </p:pic>
      <p:sp>
        <p:nvSpPr>
          <p:cNvPr id="26627" name="AutoShape 5"/>
          <p:cNvSpPr>
            <a:spLocks noChangeArrowheads="1"/>
          </p:cNvSpPr>
          <p:nvPr/>
        </p:nvSpPr>
        <p:spPr bwMode="auto">
          <a:xfrm>
            <a:off x="3203575" y="692150"/>
            <a:ext cx="5761038" cy="2808288"/>
          </a:xfrm>
          <a:prstGeom prst="wedgeRoundRectCallout">
            <a:avLst>
              <a:gd name="adj1" fmla="val -37917"/>
              <a:gd name="adj2" fmla="val 7000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5400" b="1" dirty="0"/>
              <a:t>I’m Sam .</a:t>
            </a:r>
          </a:p>
          <a:p>
            <a:pPr algn="ctr"/>
            <a:r>
              <a:rPr lang="en-US" sz="5400" b="1" dirty="0"/>
              <a:t>My name’s Sam.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9725"/>
            <a:ext cx="33480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0357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2843213" y="547688"/>
            <a:ext cx="6121400" cy="1296987"/>
          </a:xfrm>
          <a:prstGeom prst="wedgeRoundRectCallout">
            <a:avLst>
              <a:gd name="adj1" fmla="val -41333"/>
              <a:gd name="adj2" fmla="val 8424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What’s your name ?</a:t>
            </a:r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3203575" y="3716338"/>
            <a:ext cx="5761038" cy="2160587"/>
          </a:xfrm>
          <a:prstGeom prst="wedgeRoundRectCallout">
            <a:avLst>
              <a:gd name="adj1" fmla="val -36977"/>
              <a:gd name="adj2" fmla="val 6700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My name is</a:t>
            </a:r>
          </a:p>
          <a:p>
            <a:pPr algn="ctr"/>
            <a:r>
              <a:rPr lang="en-US" sz="6000" b="1"/>
              <a:t>Sam.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 autoUpdateAnimBg="0"/>
      <p:bldP spid="2765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57563"/>
            <a:ext cx="3419475" cy="3384550"/>
          </a:xfrm>
          <a:noFill/>
        </p:spPr>
      </p:pic>
      <p:sp>
        <p:nvSpPr>
          <p:cNvPr id="28675" name="AutoShape 6"/>
          <p:cNvSpPr>
            <a:spLocks noChangeArrowheads="1"/>
          </p:cNvSpPr>
          <p:nvPr/>
        </p:nvSpPr>
        <p:spPr bwMode="auto">
          <a:xfrm>
            <a:off x="3492500" y="188913"/>
            <a:ext cx="5399088" cy="3240087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4400" b="1" i="1"/>
              <a:t>What’s your name?</a:t>
            </a: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4803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8"/>
          <p:cNvSpPr>
            <a:spLocks noChangeArrowheads="1"/>
          </p:cNvSpPr>
          <p:nvPr/>
        </p:nvSpPr>
        <p:spPr bwMode="auto">
          <a:xfrm>
            <a:off x="4067175" y="3789363"/>
            <a:ext cx="4752975" cy="1800225"/>
          </a:xfrm>
          <a:prstGeom prst="wedgeRoundRectCallout">
            <a:avLst>
              <a:gd name="adj1" fmla="val -64463"/>
              <a:gd name="adj2" fmla="val -1375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 name is        </a:t>
            </a:r>
            <a:r>
              <a:rPr lang="en-US" sz="4800" b="1">
                <a:effectLst>
                  <a:outerShdw blurRad="38100" dist="38100" dir="2700000" algn="tl">
                    <a:srgbClr val="FFFFFF"/>
                  </a:outerShdw>
                </a:effectLst>
              </a:rPr>
              <a:t>Daming.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 autoUpdateAnimBg="0"/>
      <p:bldP spid="2867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194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5"/>
          <p:cNvSpPr>
            <a:spLocks noChangeArrowheads="1"/>
          </p:cNvSpPr>
          <p:nvPr/>
        </p:nvSpPr>
        <p:spPr bwMode="auto">
          <a:xfrm>
            <a:off x="3348038" y="260350"/>
            <a:ext cx="5651500" cy="1296988"/>
          </a:xfrm>
          <a:prstGeom prst="wedgeRoundRectCallout">
            <a:avLst>
              <a:gd name="adj1" fmla="val -58764"/>
              <a:gd name="adj2" fmla="val 807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What’s your name ?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37084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7"/>
          <p:cNvSpPr>
            <a:spLocks noChangeArrowheads="1"/>
          </p:cNvSpPr>
          <p:nvPr/>
        </p:nvSpPr>
        <p:spPr bwMode="auto">
          <a:xfrm>
            <a:off x="3779838" y="2781300"/>
            <a:ext cx="5184775" cy="2879725"/>
          </a:xfrm>
          <a:prstGeom prst="wedgeRoundRectCallout">
            <a:avLst>
              <a:gd name="adj1" fmla="val -53278"/>
              <a:gd name="adj2" fmla="val 561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My name is</a:t>
            </a:r>
          </a:p>
          <a:p>
            <a:pPr algn="ctr"/>
            <a:r>
              <a:rPr lang="en-US" sz="6000" b="1"/>
              <a:t>Lingling.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 autoUpdateAnimBg="0"/>
      <p:bldP spid="2970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194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 descr="7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34194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AutoShape 6"/>
          <p:cNvSpPr>
            <a:spLocks noChangeArrowheads="1"/>
          </p:cNvSpPr>
          <p:nvPr/>
        </p:nvSpPr>
        <p:spPr bwMode="auto">
          <a:xfrm>
            <a:off x="3492500" y="260350"/>
            <a:ext cx="5651500" cy="1296988"/>
          </a:xfrm>
          <a:prstGeom prst="wedgeRoundRectCallout">
            <a:avLst>
              <a:gd name="adj1" fmla="val -58764"/>
              <a:gd name="adj2" fmla="val 807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What’s your name ?</a:t>
            </a:r>
          </a:p>
        </p:txBody>
      </p:sp>
      <p:sp>
        <p:nvSpPr>
          <p:cNvPr id="30725" name="AutoShape 8"/>
          <p:cNvSpPr>
            <a:spLocks noChangeArrowheads="1"/>
          </p:cNvSpPr>
          <p:nvPr/>
        </p:nvSpPr>
        <p:spPr bwMode="auto">
          <a:xfrm>
            <a:off x="3635375" y="2781300"/>
            <a:ext cx="5508625" cy="2808288"/>
          </a:xfrm>
          <a:prstGeom prst="wedgeRoundRectCallout">
            <a:avLst>
              <a:gd name="adj1" fmla="val -54093"/>
              <a:gd name="adj2" fmla="val 639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My name is</a:t>
            </a:r>
          </a:p>
          <a:p>
            <a:pPr algn="ctr"/>
            <a:r>
              <a:rPr lang="en-US" sz="6000" b="1"/>
              <a:t>Zhu Bajie.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 autoUpdateAnimBg="0"/>
      <p:bldP spid="30725" grpId="0" animBg="1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卡通房子－卡通PPT模板 1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FFFFFF"/>
      </a:accent3>
      <a:accent4>
        <a:srgbClr val="000000"/>
      </a:accent4>
      <a:accent5>
        <a:srgbClr val="CEB1B1"/>
      </a:accent5>
      <a:accent6>
        <a:srgbClr val="A18553"/>
      </a:accent6>
      <a:hlink>
        <a:srgbClr val="00A800"/>
      </a:hlink>
      <a:folHlink>
        <a:srgbClr val="FF00FF"/>
      </a:folHlink>
    </a:clrScheme>
    <a:fontScheme name="卡通房子－卡通PPT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卡通房子－卡通PPT模板 1">
        <a:dk1>
          <a:srgbClr val="000000"/>
        </a:dk1>
        <a:lt1>
          <a:srgbClr val="FFFFFF"/>
        </a:lt1>
        <a:dk2>
          <a:srgbClr val="411401"/>
        </a:dk2>
        <a:lt2>
          <a:srgbClr val="FFE6E6"/>
        </a:lt2>
        <a:accent1>
          <a:srgbClr val="A24A48"/>
        </a:accent1>
        <a:accent2>
          <a:srgbClr val="B2935C"/>
        </a:accent2>
        <a:accent3>
          <a:srgbClr val="FFFFFF"/>
        </a:accent3>
        <a:accent4>
          <a:srgbClr val="000000"/>
        </a:accent4>
        <a:accent5>
          <a:srgbClr val="CEB1B1"/>
        </a:accent5>
        <a:accent6>
          <a:srgbClr val="A18553"/>
        </a:accent6>
        <a:hlink>
          <a:srgbClr val="00A800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全屏显示(4:3)</PresentationFormat>
  <Paragraphs>42</Paragraphs>
  <Slides>15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宋体</vt:lpstr>
      <vt:lpstr>微软雅黑</vt:lpstr>
      <vt:lpstr>Arial</vt:lpstr>
      <vt:lpstr>Arial Black</vt:lpstr>
      <vt:lpstr>Book Antiqua</vt:lpstr>
      <vt:lpstr>Calibri</vt:lpstr>
      <vt:lpstr>Franklin Gothic Book</vt:lpstr>
      <vt:lpstr>Tahoma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2012-06-06T01:30:00Z</dcterms:created>
  <dcterms:modified xsi:type="dcterms:W3CDTF">2023-01-17T01:11:41Z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FB1FF06FAA2A4FF6A06C9A93D712EBD2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