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5" r:id="rId2"/>
    <p:sldId id="331" r:id="rId3"/>
    <p:sldId id="332" r:id="rId4"/>
    <p:sldId id="330" r:id="rId5"/>
    <p:sldId id="333" r:id="rId6"/>
    <p:sldId id="334" r:id="rId7"/>
    <p:sldId id="344" r:id="rId8"/>
    <p:sldId id="340" r:id="rId9"/>
    <p:sldId id="336" r:id="rId10"/>
    <p:sldId id="335" r:id="rId11"/>
    <p:sldId id="337" r:id="rId12"/>
    <p:sldId id="338" r:id="rId13"/>
    <p:sldId id="339" r:id="rId14"/>
    <p:sldId id="341" r:id="rId15"/>
    <p:sldId id="345" r:id="rId16"/>
    <p:sldId id="342" r:id="rId17"/>
    <p:sldId id="343" r:id="rId18"/>
    <p:sldId id="329"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D537"/>
    <a:srgbClr val="F7F6FB"/>
    <a:srgbClr val="F6F5FA"/>
    <a:srgbClr val="85BAFE"/>
    <a:srgbClr val="DFE0F3"/>
    <a:srgbClr val="93B7FA"/>
    <a:srgbClr val="C7CBE8"/>
    <a:srgbClr val="3D415B"/>
    <a:srgbClr val="4747CC"/>
    <a:srgbClr val="583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7" autoAdjust="0"/>
    <p:restoredTop sz="94660"/>
  </p:normalViewPr>
  <p:slideViewPr>
    <p:cSldViewPr snapToGrid="0" showGuides="1">
      <p:cViewPr varScale="1">
        <p:scale>
          <a:sx n="114" d="100"/>
          <a:sy n="114" d="100"/>
        </p:scale>
        <p:origin x="324"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wdDnDiag">
          <a:fgClr>
            <a:srgbClr val="F7F6FB"/>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2023-01-11</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98386" y="2267327"/>
            <a:ext cx="5451154" cy="1323439"/>
          </a:xfrm>
          <a:prstGeom prst="rect">
            <a:avLst/>
          </a:prstGeom>
          <a:noFill/>
        </p:spPr>
        <p:txBody>
          <a:bodyPr wrap="square" rtlCol="0" anchor="ctr" anchorCtr="0">
            <a:spAutoFit/>
          </a:bodyPr>
          <a:lstStyle/>
          <a:p>
            <a:r>
              <a:rPr lang="zh-CN" altLang="en-US" sz="8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33" name="文本框 32"/>
          <p:cNvSpPr txBox="1"/>
          <p:nvPr/>
        </p:nvSpPr>
        <p:spPr>
          <a:xfrm>
            <a:off x="1098386" y="3894207"/>
            <a:ext cx="4126027" cy="460375"/>
          </a:xfrm>
          <a:prstGeom prst="rect">
            <a:avLst/>
          </a:prstGeom>
          <a:noFill/>
        </p:spPr>
        <p:txBody>
          <a:bodyPr wrap="square" rtlCol="0" anchor="ctr" anchorCtr="0">
            <a:spAutoFit/>
          </a:bodyPr>
          <a:lstStyle/>
          <a:p>
            <a:r>
              <a:rPr lang="zh-CN" altLang="en-US" sz="2400"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a:t>
            </a:r>
            <a:endPar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 name="椭圆 1"/>
          <p:cNvSpPr/>
          <p:nvPr/>
        </p:nvSpPr>
        <p:spPr>
          <a:xfrm>
            <a:off x="6096000" y="1108814"/>
            <a:ext cx="5202285" cy="4884971"/>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7092672" y="2044695"/>
            <a:ext cx="3199681" cy="30045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475270" y="4824647"/>
            <a:ext cx="1449389" cy="1360984"/>
            <a:chOff x="1186235" y="5089346"/>
            <a:chExt cx="2359362" cy="2215453"/>
          </a:xfrm>
        </p:grpSpPr>
        <p:sp>
          <p:nvSpPr>
            <p:cNvPr id="11" name="椭圆 10"/>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14" name="椭圆 13"/>
          <p:cNvSpPr/>
          <p:nvPr/>
        </p:nvSpPr>
        <p:spPr>
          <a:xfrm>
            <a:off x="330269" y="616884"/>
            <a:ext cx="1229809" cy="1154797"/>
          </a:xfrm>
          <a:prstGeom prst="ellipse">
            <a:avLst/>
          </a:prstGeom>
          <a:solidFill>
            <a:srgbClr val="FBD537">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7" name="图形 6"/>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546212" y="2044695"/>
            <a:ext cx="1938913" cy="4942326"/>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500"/>
                                        <p:tgtEl>
                                          <p:spTgt spid="3"/>
                                        </p:tgtEl>
                                      </p:cBhvr>
                                    </p:animEffect>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left)">
                                      <p:cBhvr>
                                        <p:cTn id="3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3" grpId="0"/>
      <p:bldP spid="2" grpId="0" animBg="1"/>
      <p:bldP spid="10"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16" name="组合 15"/>
          <p:cNvGrpSpPr/>
          <p:nvPr/>
        </p:nvGrpSpPr>
        <p:grpSpPr>
          <a:xfrm>
            <a:off x="0" y="2483709"/>
            <a:ext cx="8035406" cy="2450456"/>
            <a:chOff x="0" y="2483709"/>
            <a:chExt cx="8035406" cy="2450456"/>
          </a:xfrm>
        </p:grpSpPr>
        <p:sp>
          <p:nvSpPr>
            <p:cNvPr id="7" name="í$ľíḑé"/>
            <p:cNvSpPr/>
            <p:nvPr/>
          </p:nvSpPr>
          <p:spPr>
            <a:xfrm rot="5400000" flipH="1">
              <a:off x="1393623" y="2701412"/>
              <a:ext cx="1203044" cy="767637"/>
            </a:xfrm>
            <a:prstGeom prst="bentArrow">
              <a:avLst>
                <a:gd name="adj1" fmla="val 26389"/>
                <a:gd name="adj2" fmla="val 27778"/>
                <a:gd name="adj3" fmla="val 50000"/>
                <a:gd name="adj4" fmla="val 75694"/>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solidFill>
                  <a:schemeClr val="tx1"/>
                </a:solidFill>
                <a:latin typeface="宋体" panose="02010600030101010101" pitchFamily="2" charset="-122"/>
              </a:endParaRPr>
            </a:p>
          </p:txBody>
        </p:sp>
        <p:sp>
          <p:nvSpPr>
            <p:cNvPr id="8" name="íšľiḋè"/>
            <p:cNvSpPr/>
            <p:nvPr/>
          </p:nvSpPr>
          <p:spPr>
            <a:xfrm rot="5400000" flipH="1">
              <a:off x="3712527" y="2701412"/>
              <a:ext cx="1203044" cy="767637"/>
            </a:xfrm>
            <a:prstGeom prst="bentArrow">
              <a:avLst>
                <a:gd name="adj1" fmla="val 26389"/>
                <a:gd name="adj2" fmla="val 27778"/>
                <a:gd name="adj3" fmla="val 50000"/>
                <a:gd name="adj4" fmla="val 75694"/>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solidFill>
                  <a:schemeClr val="tx1"/>
                </a:solidFill>
                <a:latin typeface="宋体" panose="02010600030101010101" pitchFamily="2" charset="-122"/>
              </a:endParaRPr>
            </a:p>
          </p:txBody>
        </p:sp>
        <p:sp>
          <p:nvSpPr>
            <p:cNvPr id="9" name="îslïḍê"/>
            <p:cNvSpPr/>
            <p:nvPr/>
          </p:nvSpPr>
          <p:spPr>
            <a:xfrm rot="16200000" flipH="1" flipV="1">
              <a:off x="632176" y="3980808"/>
              <a:ext cx="1139075" cy="767637"/>
            </a:xfrm>
            <a:prstGeom prst="bentArrow">
              <a:avLst>
                <a:gd name="adj1" fmla="val 26389"/>
                <a:gd name="adj2" fmla="val 27778"/>
                <a:gd name="adj3" fmla="val 50000"/>
                <a:gd name="adj4" fmla="val 75694"/>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solidFill>
                  <a:schemeClr val="tx1"/>
                </a:solidFill>
                <a:latin typeface="宋体" panose="02010600030101010101" pitchFamily="2" charset="-122"/>
              </a:endParaRPr>
            </a:p>
          </p:txBody>
        </p:sp>
        <p:sp>
          <p:nvSpPr>
            <p:cNvPr id="10" name="iS1îḑé"/>
            <p:cNvSpPr/>
            <p:nvPr/>
          </p:nvSpPr>
          <p:spPr>
            <a:xfrm rot="16200000" flipH="1" flipV="1">
              <a:off x="2830880" y="3980808"/>
              <a:ext cx="1139076" cy="767637"/>
            </a:xfrm>
            <a:prstGeom prst="bentArrow">
              <a:avLst>
                <a:gd name="adj1" fmla="val 26389"/>
                <a:gd name="adj2" fmla="val 27778"/>
                <a:gd name="adj3" fmla="val 50000"/>
                <a:gd name="adj4" fmla="val 75694"/>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solidFill>
                  <a:schemeClr val="tx1"/>
                </a:solidFill>
                <a:latin typeface="宋体" panose="02010600030101010101" pitchFamily="2" charset="-122"/>
              </a:endParaRPr>
            </a:p>
          </p:txBody>
        </p:sp>
        <p:sp>
          <p:nvSpPr>
            <p:cNvPr id="11" name="î$ľîḋè"/>
            <p:cNvSpPr/>
            <p:nvPr/>
          </p:nvSpPr>
          <p:spPr>
            <a:xfrm>
              <a:off x="1" y="3483493"/>
              <a:ext cx="6313104" cy="203259"/>
            </a:xfrm>
            <a:prstGeom prst="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40000" lnSpcReduction="20000"/>
            </a:bodyPr>
            <a:lstStyle/>
            <a:p>
              <a:pPr algn="ctr"/>
              <a:endParaRPr lang="ru-RU" dirty="0"/>
            </a:p>
          </p:txBody>
        </p:sp>
        <p:sp>
          <p:nvSpPr>
            <p:cNvPr id="12" name="íşļiḋè"/>
            <p:cNvSpPr/>
            <p:nvPr/>
          </p:nvSpPr>
          <p:spPr>
            <a:xfrm rot="5400000" flipH="1">
              <a:off x="6031433" y="2701412"/>
              <a:ext cx="1203044" cy="767637"/>
            </a:xfrm>
            <a:prstGeom prst="bentArrow">
              <a:avLst>
                <a:gd name="adj1" fmla="val 26389"/>
                <a:gd name="adj2" fmla="val 27778"/>
                <a:gd name="adj3" fmla="val 50000"/>
                <a:gd name="adj4" fmla="val 75694"/>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宋体" panose="02010600030101010101" pitchFamily="2" charset="-122"/>
              </a:endParaRPr>
            </a:p>
          </p:txBody>
        </p:sp>
        <p:sp>
          <p:nvSpPr>
            <p:cNvPr id="13" name="îşľiḋé"/>
            <p:cNvSpPr/>
            <p:nvPr/>
          </p:nvSpPr>
          <p:spPr>
            <a:xfrm>
              <a:off x="0" y="3795087"/>
              <a:ext cx="8035406" cy="205740"/>
            </a:xfrm>
            <a:prstGeom prst="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47500" lnSpcReduction="20000"/>
            </a:bodyPr>
            <a:lstStyle/>
            <a:p>
              <a:pPr algn="ctr"/>
              <a:endParaRPr lang="ru-RU" dirty="0"/>
            </a:p>
          </p:txBody>
        </p:sp>
      </p:grpSp>
      <p:sp>
        <p:nvSpPr>
          <p:cNvPr id="15" name="椭圆 14"/>
          <p:cNvSpPr/>
          <p:nvPr/>
        </p:nvSpPr>
        <p:spPr>
          <a:xfrm>
            <a:off x="8711514" y="2271572"/>
            <a:ext cx="2662592" cy="266259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grpSp>
        <p:nvGrpSpPr>
          <p:cNvPr id="17" name="组合 16"/>
          <p:cNvGrpSpPr/>
          <p:nvPr/>
        </p:nvGrpSpPr>
        <p:grpSpPr>
          <a:xfrm>
            <a:off x="797915" y="1341868"/>
            <a:ext cx="2655858" cy="969616"/>
            <a:chOff x="589197" y="5129537"/>
            <a:chExt cx="2655858" cy="969616"/>
          </a:xfrm>
        </p:grpSpPr>
        <p:sp>
          <p:nvSpPr>
            <p:cNvPr id="18" name="文本框 17"/>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9" name="文本框 18"/>
            <p:cNvSpPr txBox="1"/>
            <p:nvPr/>
          </p:nvSpPr>
          <p:spPr>
            <a:xfrm>
              <a:off x="607762" y="5729821"/>
              <a:ext cx="2618729"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23" name="组合 22"/>
          <p:cNvGrpSpPr/>
          <p:nvPr/>
        </p:nvGrpSpPr>
        <p:grpSpPr>
          <a:xfrm>
            <a:off x="3060397" y="1341868"/>
            <a:ext cx="2655858" cy="969616"/>
            <a:chOff x="589197" y="5129537"/>
            <a:chExt cx="2655858" cy="969616"/>
          </a:xfrm>
        </p:grpSpPr>
        <p:sp>
          <p:nvSpPr>
            <p:cNvPr id="24" name="文本框 2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07762" y="5729821"/>
              <a:ext cx="2618729"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26" name="组合 25"/>
          <p:cNvGrpSpPr/>
          <p:nvPr/>
        </p:nvGrpSpPr>
        <p:grpSpPr>
          <a:xfrm>
            <a:off x="-53893" y="5395121"/>
            <a:ext cx="2655858" cy="969616"/>
            <a:chOff x="589197" y="5129537"/>
            <a:chExt cx="2655858" cy="969616"/>
          </a:xfrm>
        </p:grpSpPr>
        <p:sp>
          <p:nvSpPr>
            <p:cNvPr id="27" name="文本框 2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07762" y="5729821"/>
              <a:ext cx="2618729"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29" name="组合 28"/>
          <p:cNvGrpSpPr/>
          <p:nvPr/>
        </p:nvGrpSpPr>
        <p:grpSpPr>
          <a:xfrm>
            <a:off x="2335080" y="5395121"/>
            <a:ext cx="2655858" cy="969616"/>
            <a:chOff x="589197" y="5129537"/>
            <a:chExt cx="2655858" cy="969616"/>
          </a:xfrm>
        </p:grpSpPr>
        <p:sp>
          <p:nvSpPr>
            <p:cNvPr id="30" name="文本框 29"/>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07762" y="5729821"/>
              <a:ext cx="2618729"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32" name="组合 31"/>
          <p:cNvGrpSpPr/>
          <p:nvPr/>
        </p:nvGrpSpPr>
        <p:grpSpPr>
          <a:xfrm>
            <a:off x="5508234" y="1341868"/>
            <a:ext cx="2655858" cy="969616"/>
            <a:chOff x="589197" y="5129537"/>
            <a:chExt cx="2655858" cy="969616"/>
          </a:xfrm>
        </p:grpSpPr>
        <p:sp>
          <p:nvSpPr>
            <p:cNvPr id="33" name="文本框 32"/>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4" name="文本框 33"/>
            <p:cNvSpPr txBox="1"/>
            <p:nvPr/>
          </p:nvSpPr>
          <p:spPr>
            <a:xfrm>
              <a:off x="607762" y="5729821"/>
              <a:ext cx="2618729"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animEffect transition="in" filter="fade">
                                      <p:cBhvr>
                                        <p:cTn id="23" dur="500"/>
                                        <p:tgtEl>
                                          <p:spTgt spid="17"/>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Effect transition="in" filter="fade">
                                      <p:cBhvr>
                                        <p:cTn id="35" dur="500"/>
                                        <p:tgtEl>
                                          <p:spTgt spid="26"/>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childTnLst>
                                </p:cTn>
                              </p:par>
                            </p:childTnLst>
                          </p:cTn>
                        </p:par>
                        <p:par>
                          <p:cTn id="42" fill="hold">
                            <p:stCondLst>
                              <p:cond delay="3500"/>
                            </p:stCondLst>
                            <p:childTnLst>
                              <p:par>
                                <p:cTn id="43" presetID="53" presetClass="entr" presetSubtype="16"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animEffect transition="in" filter="fade">
                                      <p:cBhvr>
                                        <p:cTn id="4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5" name="组合 24"/>
          <p:cNvGrpSpPr/>
          <p:nvPr/>
        </p:nvGrpSpPr>
        <p:grpSpPr>
          <a:xfrm>
            <a:off x="556337" y="1643446"/>
            <a:ext cx="11079327" cy="2359795"/>
            <a:chOff x="556337" y="1841156"/>
            <a:chExt cx="11079327" cy="2359795"/>
          </a:xfrm>
        </p:grpSpPr>
        <p:sp>
          <p:nvSpPr>
            <p:cNvPr id="7" name="矩形 6"/>
            <p:cNvSpPr>
              <a:spLocks noChangeArrowheads="1"/>
            </p:cNvSpPr>
            <p:nvPr/>
          </p:nvSpPr>
          <p:spPr bwMode="auto">
            <a:xfrm>
              <a:off x="1330661" y="2955401"/>
              <a:ext cx="568078" cy="115983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 name="矩形 7"/>
            <p:cNvSpPr>
              <a:spLocks noChangeArrowheads="1"/>
            </p:cNvSpPr>
            <p:nvPr/>
          </p:nvSpPr>
          <p:spPr bwMode="auto">
            <a:xfrm>
              <a:off x="2146594" y="2680032"/>
              <a:ext cx="566269" cy="143520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 name="矩形 8"/>
            <p:cNvSpPr>
              <a:spLocks noChangeArrowheads="1"/>
            </p:cNvSpPr>
            <p:nvPr/>
          </p:nvSpPr>
          <p:spPr bwMode="auto">
            <a:xfrm>
              <a:off x="2960718" y="2760272"/>
              <a:ext cx="568078" cy="135496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 name="矩形 9"/>
            <p:cNvSpPr>
              <a:spLocks noChangeArrowheads="1"/>
            </p:cNvSpPr>
            <p:nvPr/>
          </p:nvSpPr>
          <p:spPr bwMode="auto">
            <a:xfrm>
              <a:off x="3774842" y="3185181"/>
              <a:ext cx="568078" cy="93005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1" name="矩形 10"/>
            <p:cNvSpPr>
              <a:spLocks noChangeArrowheads="1"/>
            </p:cNvSpPr>
            <p:nvPr/>
          </p:nvSpPr>
          <p:spPr bwMode="auto">
            <a:xfrm>
              <a:off x="4590776" y="2484903"/>
              <a:ext cx="566269" cy="163033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2" name="矩形 11"/>
            <p:cNvSpPr>
              <a:spLocks noChangeArrowheads="1"/>
            </p:cNvSpPr>
            <p:nvPr/>
          </p:nvSpPr>
          <p:spPr bwMode="auto">
            <a:xfrm>
              <a:off x="5404900" y="2404663"/>
              <a:ext cx="566269" cy="171057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3" name="矩形 12"/>
            <p:cNvSpPr>
              <a:spLocks noChangeArrowheads="1"/>
            </p:cNvSpPr>
            <p:nvPr/>
          </p:nvSpPr>
          <p:spPr bwMode="auto">
            <a:xfrm>
              <a:off x="6220834" y="2760272"/>
              <a:ext cx="566269" cy="135496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4" name="矩形 13"/>
            <p:cNvSpPr>
              <a:spLocks noChangeArrowheads="1"/>
            </p:cNvSpPr>
            <p:nvPr/>
          </p:nvSpPr>
          <p:spPr bwMode="auto">
            <a:xfrm>
              <a:off x="7034958" y="2955401"/>
              <a:ext cx="566269" cy="115983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5" name="矩形 14"/>
            <p:cNvSpPr>
              <a:spLocks noChangeArrowheads="1"/>
            </p:cNvSpPr>
            <p:nvPr/>
          </p:nvSpPr>
          <p:spPr bwMode="auto">
            <a:xfrm>
              <a:off x="7849083" y="2680032"/>
              <a:ext cx="568078" cy="143520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6" name="矩形 15"/>
            <p:cNvSpPr>
              <a:spLocks noChangeArrowheads="1"/>
            </p:cNvSpPr>
            <p:nvPr/>
          </p:nvSpPr>
          <p:spPr bwMode="auto">
            <a:xfrm>
              <a:off x="8663207" y="1841156"/>
              <a:ext cx="568078" cy="2274082"/>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7" name="矩形 16"/>
            <p:cNvSpPr>
              <a:spLocks noChangeArrowheads="1"/>
            </p:cNvSpPr>
            <p:nvPr/>
          </p:nvSpPr>
          <p:spPr bwMode="auto">
            <a:xfrm>
              <a:off x="9479139" y="2140233"/>
              <a:ext cx="566269" cy="1975005"/>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8" name="矩形 17"/>
            <p:cNvSpPr>
              <a:spLocks noChangeArrowheads="1"/>
            </p:cNvSpPr>
            <p:nvPr/>
          </p:nvSpPr>
          <p:spPr bwMode="auto">
            <a:xfrm>
              <a:off x="10293264" y="2404663"/>
              <a:ext cx="568078" cy="171057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9" name="矩形 18"/>
            <p:cNvSpPr>
              <a:spLocks noChangeArrowheads="1"/>
            </p:cNvSpPr>
            <p:nvPr/>
          </p:nvSpPr>
          <p:spPr bwMode="auto">
            <a:xfrm>
              <a:off x="556337" y="4115240"/>
              <a:ext cx="11079327" cy="85711"/>
            </a:xfrm>
            <a:prstGeom prst="rect">
              <a:avLst/>
            </a:prstGeom>
            <a:solidFill>
              <a:srgbClr val="FBD537"/>
            </a:solidFill>
            <a:ln w="12700" algn="ctr">
              <a:noFill/>
              <a:miter lim="800000"/>
            </a:ln>
          </p:spPr>
          <p:txBody>
            <a:bodyPr lIns="67395" tIns="33698" rIns="67395" bIns="33698" anchor="ctr"/>
            <a:lstStyle/>
            <a:p>
              <a:pPr algn="ctr" defTabSz="673735"/>
              <a:endParaRPr lang="zh-CN" altLang="en-US" sz="900" b="0" dirty="0">
                <a:solidFill>
                  <a:srgbClr val="FFFFFF"/>
                </a:solidFill>
                <a:latin typeface="宋体" panose="02010600030101010101" pitchFamily="2" charset="-122"/>
                <a:ea typeface="宋体" panose="02010600030101010101" pitchFamily="2" charset="-122"/>
              </a:endParaRPr>
            </a:p>
          </p:txBody>
        </p:sp>
      </p:grpSp>
      <p:grpSp>
        <p:nvGrpSpPr>
          <p:cNvPr id="24" name="组合 23"/>
          <p:cNvGrpSpPr/>
          <p:nvPr/>
        </p:nvGrpSpPr>
        <p:grpSpPr>
          <a:xfrm>
            <a:off x="853158" y="4743486"/>
            <a:ext cx="10485684" cy="1394539"/>
            <a:chOff x="853158" y="4867056"/>
            <a:chExt cx="10485684" cy="1394539"/>
          </a:xfrm>
        </p:grpSpPr>
        <p:sp>
          <p:nvSpPr>
            <p:cNvPr id="21" name="文本框 20"/>
            <p:cNvSpPr txBox="1"/>
            <p:nvPr/>
          </p:nvSpPr>
          <p:spPr>
            <a:xfrm>
              <a:off x="5134373" y="4867056"/>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853158" y="5615264"/>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down)">
                                      <p:cBhvr>
                                        <p:cTn id="11" dur="500"/>
                                        <p:tgtEl>
                                          <p:spTgt spid="25"/>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ppt_x"/>
                                          </p:val>
                                        </p:tav>
                                        <p:tav tm="100000">
                                          <p:val>
                                            <p:strVal val="#ppt_x"/>
                                          </p:val>
                                        </p:tav>
                                      </p:tavLst>
                                    </p:anim>
                                    <p:anim calcmode="lin" valueType="num">
                                      <p:cBhvr additive="base">
                                        <p:cTn id="1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38" name="组合 37"/>
          <p:cNvGrpSpPr/>
          <p:nvPr/>
        </p:nvGrpSpPr>
        <p:grpSpPr>
          <a:xfrm>
            <a:off x="1764353" y="1342142"/>
            <a:ext cx="1584870" cy="3310928"/>
            <a:chOff x="1764353" y="1342142"/>
            <a:chExt cx="1584870" cy="3310928"/>
          </a:xfrm>
        </p:grpSpPr>
        <p:sp>
          <p:nvSpPr>
            <p:cNvPr id="10" name="AutoShape 21"/>
            <p:cNvSpPr>
              <a:spLocks noChangeArrowheads="1"/>
            </p:cNvSpPr>
            <p:nvPr/>
          </p:nvSpPr>
          <p:spPr bwMode="auto">
            <a:xfrm rot="16200000">
              <a:off x="901324" y="2205171"/>
              <a:ext cx="3310928" cy="1584870"/>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rgbClr val="FBD537"/>
            </a:solidFill>
            <a:ln w="9525">
              <a:noFill/>
              <a:miter lim="800000"/>
            </a:ln>
            <a:effectLst/>
          </p:spPr>
          <p:txBody>
            <a:bodyPr wrap="none" lIns="84902" tIns="42451" rIns="84902" bIns="42451" anchor="ctr"/>
            <a:lstStyle/>
            <a:p>
              <a:pPr>
                <a:defRPr/>
              </a:pPr>
              <a:endParaRPr lang="zh-CN" altLang="en-US" b="0" dirty="0">
                <a:latin typeface="宋体" panose="02010600030101010101" pitchFamily="2" charset="-122"/>
                <a:ea typeface="宋体" panose="02010600030101010101" pitchFamily="2" charset="-122"/>
              </a:endParaRPr>
            </a:p>
          </p:txBody>
        </p:sp>
        <p:grpSp>
          <p:nvGrpSpPr>
            <p:cNvPr id="34" name="组合 33"/>
            <p:cNvGrpSpPr/>
            <p:nvPr/>
          </p:nvGrpSpPr>
          <p:grpSpPr>
            <a:xfrm>
              <a:off x="2071414" y="2168283"/>
              <a:ext cx="970748" cy="1787758"/>
              <a:chOff x="2071414" y="2168283"/>
              <a:chExt cx="970748" cy="1787758"/>
            </a:xfrm>
          </p:grpSpPr>
          <p:sp>
            <p:nvSpPr>
              <p:cNvPr id="12" name="KSO_Shape"/>
              <p:cNvSpPr/>
              <p:nvPr/>
            </p:nvSpPr>
            <p:spPr bwMode="auto">
              <a:xfrm>
                <a:off x="2142647" y="2168283"/>
                <a:ext cx="828283" cy="809353"/>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lIns="84902" tIns="42451" rIns="84902" bIns="42451"/>
              <a:lstStyle/>
              <a:p>
                <a:endParaRPr lang="zh-CN" altLang="en-US" dirty="0">
                  <a:latin typeface="宋体" panose="02010600030101010101" pitchFamily="2" charset="-122"/>
                  <a:ea typeface="宋体" panose="02010600030101010101" pitchFamily="2" charset="-122"/>
                </a:endParaRPr>
              </a:p>
            </p:txBody>
          </p:sp>
          <p:sp>
            <p:nvSpPr>
              <p:cNvPr id="17" name="文本框 16"/>
              <p:cNvSpPr txBox="1"/>
              <p:nvPr/>
            </p:nvSpPr>
            <p:spPr>
              <a:xfrm>
                <a:off x="2071414" y="3432821"/>
                <a:ext cx="97074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p>
            </p:txBody>
          </p:sp>
        </p:grpSp>
      </p:grpSp>
      <p:grpSp>
        <p:nvGrpSpPr>
          <p:cNvPr id="35" name="组合 34"/>
          <p:cNvGrpSpPr/>
          <p:nvPr/>
        </p:nvGrpSpPr>
        <p:grpSpPr>
          <a:xfrm>
            <a:off x="4127790" y="1322173"/>
            <a:ext cx="1586851" cy="3310928"/>
            <a:chOff x="4127790" y="1322173"/>
            <a:chExt cx="1586851" cy="3310928"/>
          </a:xfrm>
        </p:grpSpPr>
        <p:sp>
          <p:nvSpPr>
            <p:cNvPr id="7" name="AutoShape 25"/>
            <p:cNvSpPr>
              <a:spLocks noChangeArrowheads="1"/>
            </p:cNvSpPr>
            <p:nvPr/>
          </p:nvSpPr>
          <p:spPr bwMode="auto">
            <a:xfrm rot="16200000">
              <a:off x="3265752" y="2184211"/>
              <a:ext cx="3310928" cy="1586851"/>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rgbClr val="FBD537"/>
            </a:solidFill>
            <a:ln w="9525">
              <a:noFill/>
              <a:miter lim="800000"/>
            </a:ln>
            <a:effectLst/>
          </p:spPr>
          <p:txBody>
            <a:bodyPr wrap="none" lIns="84902" tIns="42451" rIns="84902" bIns="42451" anchor="ctr"/>
            <a:lstStyle/>
            <a:p>
              <a:pPr>
                <a:defRPr/>
              </a:pPr>
              <a:endParaRPr lang="zh-CN" altLang="en-US" b="0" dirty="0">
                <a:latin typeface="宋体" panose="02010600030101010101" pitchFamily="2" charset="-122"/>
                <a:ea typeface="宋体" panose="02010600030101010101" pitchFamily="2" charset="-122"/>
              </a:endParaRPr>
            </a:p>
          </p:txBody>
        </p:sp>
        <p:sp>
          <p:nvSpPr>
            <p:cNvPr id="13" name="KSO_Shape"/>
            <p:cNvSpPr/>
            <p:nvPr/>
          </p:nvSpPr>
          <p:spPr bwMode="auto">
            <a:xfrm>
              <a:off x="4608581" y="2004423"/>
              <a:ext cx="625270" cy="984196"/>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lIns="84902" tIns="42451" rIns="84902" bIns="42451"/>
            <a:lstStyle/>
            <a:p>
              <a:endParaRPr lang="zh-CN" altLang="en-US" dirty="0">
                <a:latin typeface="宋体" panose="02010600030101010101" pitchFamily="2" charset="-122"/>
                <a:ea typeface="宋体" panose="02010600030101010101" pitchFamily="2" charset="-122"/>
              </a:endParaRPr>
            </a:p>
          </p:txBody>
        </p:sp>
        <p:sp>
          <p:nvSpPr>
            <p:cNvPr id="18" name="文本框 17"/>
            <p:cNvSpPr txBox="1"/>
            <p:nvPr/>
          </p:nvSpPr>
          <p:spPr>
            <a:xfrm>
              <a:off x="4435842" y="3432821"/>
              <a:ext cx="97074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p>
          </p:txBody>
        </p:sp>
      </p:grpSp>
      <p:grpSp>
        <p:nvGrpSpPr>
          <p:cNvPr id="36" name="组合 35"/>
          <p:cNvGrpSpPr/>
          <p:nvPr/>
        </p:nvGrpSpPr>
        <p:grpSpPr>
          <a:xfrm>
            <a:off x="6477358" y="1334155"/>
            <a:ext cx="1586851" cy="3308930"/>
            <a:chOff x="6477358" y="1334155"/>
            <a:chExt cx="1586851" cy="3308930"/>
          </a:xfrm>
        </p:grpSpPr>
        <p:sp>
          <p:nvSpPr>
            <p:cNvPr id="8" name="AutoShape 26"/>
            <p:cNvSpPr>
              <a:spLocks noChangeArrowheads="1"/>
            </p:cNvSpPr>
            <p:nvPr/>
          </p:nvSpPr>
          <p:spPr bwMode="auto">
            <a:xfrm rot="16200000">
              <a:off x="5616319" y="2195194"/>
              <a:ext cx="3308930" cy="1586851"/>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rgbClr val="FBD537"/>
            </a:solidFill>
            <a:ln w="9525">
              <a:noFill/>
              <a:miter lim="800000"/>
            </a:ln>
            <a:effectLst/>
          </p:spPr>
          <p:txBody>
            <a:bodyPr wrap="none" lIns="84902" tIns="42451" rIns="84902" bIns="42451" anchor="ctr"/>
            <a:lstStyle/>
            <a:p>
              <a:pPr>
                <a:defRPr/>
              </a:pPr>
              <a:endParaRPr lang="zh-CN" altLang="en-US" b="0" dirty="0">
                <a:latin typeface="宋体" panose="02010600030101010101" pitchFamily="2" charset="-122"/>
                <a:ea typeface="宋体" panose="02010600030101010101" pitchFamily="2" charset="-122"/>
              </a:endParaRPr>
            </a:p>
          </p:txBody>
        </p:sp>
        <p:sp>
          <p:nvSpPr>
            <p:cNvPr id="14" name="KSO_Shape"/>
            <p:cNvSpPr/>
            <p:nvPr/>
          </p:nvSpPr>
          <p:spPr bwMode="auto">
            <a:xfrm>
              <a:off x="7053464" y="2091602"/>
              <a:ext cx="434641" cy="852933"/>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lIns="84902" tIns="42451" rIns="84902" bIns="42451"/>
            <a:lstStyle/>
            <a:p>
              <a:endParaRPr lang="zh-CN" altLang="en-US" dirty="0">
                <a:latin typeface="宋体" panose="02010600030101010101" pitchFamily="2" charset="-122"/>
                <a:ea typeface="宋体" panose="02010600030101010101" pitchFamily="2" charset="-122"/>
              </a:endParaRPr>
            </a:p>
          </p:txBody>
        </p:sp>
        <p:sp>
          <p:nvSpPr>
            <p:cNvPr id="19" name="文本框 18"/>
            <p:cNvSpPr txBox="1"/>
            <p:nvPr/>
          </p:nvSpPr>
          <p:spPr>
            <a:xfrm>
              <a:off x="6785410" y="3432821"/>
              <a:ext cx="97074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p>
          </p:txBody>
        </p:sp>
      </p:grpSp>
      <p:grpSp>
        <p:nvGrpSpPr>
          <p:cNvPr id="37" name="组合 36"/>
          <p:cNvGrpSpPr/>
          <p:nvPr/>
        </p:nvGrpSpPr>
        <p:grpSpPr>
          <a:xfrm>
            <a:off x="8842777" y="1360114"/>
            <a:ext cx="1584870" cy="3310928"/>
            <a:chOff x="8842777" y="1360114"/>
            <a:chExt cx="1584870" cy="3310928"/>
          </a:xfrm>
        </p:grpSpPr>
        <p:sp>
          <p:nvSpPr>
            <p:cNvPr id="9" name="AutoShape 27"/>
            <p:cNvSpPr>
              <a:spLocks noChangeArrowheads="1"/>
            </p:cNvSpPr>
            <p:nvPr/>
          </p:nvSpPr>
          <p:spPr bwMode="auto">
            <a:xfrm rot="16200000">
              <a:off x="7979748" y="2223143"/>
              <a:ext cx="3310928" cy="1584870"/>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rgbClr val="FBD537"/>
            </a:solidFill>
            <a:ln w="9525">
              <a:noFill/>
              <a:miter lim="800000"/>
            </a:ln>
            <a:effectLst/>
          </p:spPr>
          <p:txBody>
            <a:bodyPr wrap="none" lIns="84902" tIns="42451" rIns="84902" bIns="42451" anchor="ctr"/>
            <a:lstStyle/>
            <a:p>
              <a:pPr>
                <a:defRPr/>
              </a:pPr>
              <a:endParaRPr lang="zh-CN" altLang="en-US" b="0" dirty="0">
                <a:latin typeface="宋体" panose="02010600030101010101" pitchFamily="2" charset="-122"/>
                <a:ea typeface="宋体" panose="02010600030101010101" pitchFamily="2" charset="-122"/>
              </a:endParaRPr>
            </a:p>
          </p:txBody>
        </p:sp>
        <p:sp>
          <p:nvSpPr>
            <p:cNvPr id="15" name="KSO_Shape"/>
            <p:cNvSpPr/>
            <p:nvPr/>
          </p:nvSpPr>
          <p:spPr bwMode="auto">
            <a:xfrm>
              <a:off x="9277925" y="2168283"/>
              <a:ext cx="714575" cy="718193"/>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lIns="84902" tIns="42451" rIns="84902" bIns="42451"/>
            <a:lstStyle/>
            <a:p>
              <a:endParaRPr lang="zh-CN" altLang="en-US" dirty="0">
                <a:latin typeface="宋体" panose="02010600030101010101" pitchFamily="2" charset="-122"/>
                <a:ea typeface="宋体" panose="02010600030101010101" pitchFamily="2" charset="-122"/>
              </a:endParaRPr>
            </a:p>
          </p:txBody>
        </p:sp>
        <p:sp>
          <p:nvSpPr>
            <p:cNvPr id="20" name="文本框 19"/>
            <p:cNvSpPr txBox="1"/>
            <p:nvPr/>
          </p:nvSpPr>
          <p:spPr>
            <a:xfrm>
              <a:off x="9149838" y="3432821"/>
              <a:ext cx="97074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p>
          </p:txBody>
        </p:sp>
      </p:grpSp>
      <p:grpSp>
        <p:nvGrpSpPr>
          <p:cNvPr id="21" name="组合 20"/>
          <p:cNvGrpSpPr/>
          <p:nvPr/>
        </p:nvGrpSpPr>
        <p:grpSpPr>
          <a:xfrm>
            <a:off x="3421984" y="5105873"/>
            <a:ext cx="2655858" cy="1268754"/>
            <a:chOff x="589197" y="5129537"/>
            <a:chExt cx="2655858" cy="1268754"/>
          </a:xfrm>
        </p:grpSpPr>
        <p:sp>
          <p:nvSpPr>
            <p:cNvPr id="22" name="文本框 21"/>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4" name="组合 23"/>
          <p:cNvGrpSpPr/>
          <p:nvPr/>
        </p:nvGrpSpPr>
        <p:grpSpPr>
          <a:xfrm>
            <a:off x="729808" y="5105873"/>
            <a:ext cx="2655858" cy="1268754"/>
            <a:chOff x="589197" y="5129537"/>
            <a:chExt cx="2655858" cy="1268754"/>
          </a:xfrm>
        </p:grpSpPr>
        <p:sp>
          <p:nvSpPr>
            <p:cNvPr id="25" name="文本框 24"/>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6" name="文本框 25"/>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7" name="组合 26"/>
          <p:cNvGrpSpPr/>
          <p:nvPr/>
        </p:nvGrpSpPr>
        <p:grpSpPr>
          <a:xfrm>
            <a:off x="8806335" y="5105873"/>
            <a:ext cx="2655858" cy="1268754"/>
            <a:chOff x="589197" y="5129537"/>
            <a:chExt cx="2655858" cy="1268754"/>
          </a:xfrm>
        </p:grpSpPr>
        <p:sp>
          <p:nvSpPr>
            <p:cNvPr id="28" name="文本框 27"/>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9" name="文本框 28"/>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0" name="组合 29"/>
          <p:cNvGrpSpPr/>
          <p:nvPr/>
        </p:nvGrpSpPr>
        <p:grpSpPr>
          <a:xfrm>
            <a:off x="6114160" y="5105873"/>
            <a:ext cx="2655858" cy="1268754"/>
            <a:chOff x="589197" y="5129537"/>
            <a:chExt cx="2655858" cy="1268754"/>
          </a:xfrm>
        </p:grpSpPr>
        <p:sp>
          <p:nvSpPr>
            <p:cNvPr id="31" name="文本框 30"/>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additive="base">
                                        <p:cTn id="28" dur="500" fill="hold"/>
                                        <p:tgtEl>
                                          <p:spTgt spid="21"/>
                                        </p:tgtEl>
                                        <p:attrNameLst>
                                          <p:attrName>ppt_x</p:attrName>
                                        </p:attrNameLst>
                                      </p:cBhvr>
                                      <p:tavLst>
                                        <p:tav tm="0">
                                          <p:val>
                                            <p:strVal val="#ppt_x"/>
                                          </p:val>
                                        </p:tav>
                                        <p:tav tm="100000">
                                          <p:val>
                                            <p:strVal val="#ppt_x"/>
                                          </p:val>
                                        </p:tav>
                                      </p:tavLst>
                                    </p:anim>
                                    <p:anim calcmode="lin" valueType="num">
                                      <p:cBhvr additive="base">
                                        <p:cTn id="29" dur="500" fill="hold"/>
                                        <p:tgtEl>
                                          <p:spTgt spid="21"/>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p:cTn id="33" dur="500" fill="hold"/>
                                        <p:tgtEl>
                                          <p:spTgt spid="36"/>
                                        </p:tgtEl>
                                        <p:attrNameLst>
                                          <p:attrName>ppt_w</p:attrName>
                                        </p:attrNameLst>
                                      </p:cBhvr>
                                      <p:tavLst>
                                        <p:tav tm="0">
                                          <p:val>
                                            <p:fltVal val="0"/>
                                          </p:val>
                                        </p:tav>
                                        <p:tav tm="100000">
                                          <p:val>
                                            <p:strVal val="#ppt_w"/>
                                          </p:val>
                                        </p:tav>
                                      </p:tavLst>
                                    </p:anim>
                                    <p:anim calcmode="lin" valueType="num">
                                      <p:cBhvr>
                                        <p:cTn id="34" dur="500" fill="hold"/>
                                        <p:tgtEl>
                                          <p:spTgt spid="36"/>
                                        </p:tgtEl>
                                        <p:attrNameLst>
                                          <p:attrName>ppt_h</p:attrName>
                                        </p:attrNameLst>
                                      </p:cBhvr>
                                      <p:tavLst>
                                        <p:tav tm="0">
                                          <p:val>
                                            <p:fltVal val="0"/>
                                          </p:val>
                                        </p:tav>
                                        <p:tav tm="100000">
                                          <p:val>
                                            <p:strVal val="#ppt_h"/>
                                          </p:val>
                                        </p:tav>
                                      </p:tavLst>
                                    </p:anim>
                                    <p:animEffect transition="in" filter="fade">
                                      <p:cBhvr>
                                        <p:cTn id="35" dur="500"/>
                                        <p:tgtEl>
                                          <p:spTgt spid="36"/>
                                        </p:tgtEl>
                                      </p:cBhvr>
                                    </p:animEffect>
                                  </p:childTnLst>
                                </p:cTn>
                              </p:par>
                            </p:childTnLst>
                          </p:cTn>
                        </p:par>
                        <p:par>
                          <p:cTn id="36" fill="hold">
                            <p:stCondLst>
                              <p:cond delay="3000"/>
                            </p:stCondLst>
                            <p:childTnLst>
                              <p:par>
                                <p:cTn id="37" presetID="2" presetClass="entr" presetSubtype="4"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37"/>
                                        </p:tgtEl>
                                        <p:attrNameLst>
                                          <p:attrName>style.visibility</p:attrName>
                                        </p:attrNameLst>
                                      </p:cBhvr>
                                      <p:to>
                                        <p:strVal val="visible"/>
                                      </p:to>
                                    </p:set>
                                    <p:anim calcmode="lin" valueType="num">
                                      <p:cBhvr>
                                        <p:cTn id="44" dur="500" fill="hold"/>
                                        <p:tgtEl>
                                          <p:spTgt spid="37"/>
                                        </p:tgtEl>
                                        <p:attrNameLst>
                                          <p:attrName>ppt_w</p:attrName>
                                        </p:attrNameLst>
                                      </p:cBhvr>
                                      <p:tavLst>
                                        <p:tav tm="0">
                                          <p:val>
                                            <p:fltVal val="0"/>
                                          </p:val>
                                        </p:tav>
                                        <p:tav tm="100000">
                                          <p:val>
                                            <p:strVal val="#ppt_w"/>
                                          </p:val>
                                        </p:tav>
                                      </p:tavLst>
                                    </p:anim>
                                    <p:anim calcmode="lin" valueType="num">
                                      <p:cBhvr>
                                        <p:cTn id="45" dur="500" fill="hold"/>
                                        <p:tgtEl>
                                          <p:spTgt spid="37"/>
                                        </p:tgtEl>
                                        <p:attrNameLst>
                                          <p:attrName>ppt_h</p:attrName>
                                        </p:attrNameLst>
                                      </p:cBhvr>
                                      <p:tavLst>
                                        <p:tav tm="0">
                                          <p:val>
                                            <p:fltVal val="0"/>
                                          </p:val>
                                        </p:tav>
                                        <p:tav tm="100000">
                                          <p:val>
                                            <p:strVal val="#ppt_h"/>
                                          </p:val>
                                        </p:tav>
                                      </p:tavLst>
                                    </p:anim>
                                    <p:animEffect transition="in" filter="fade">
                                      <p:cBhvr>
                                        <p:cTn id="46" dur="500"/>
                                        <p:tgtEl>
                                          <p:spTgt spid="37"/>
                                        </p:tgtEl>
                                      </p:cBhvr>
                                    </p:animEffect>
                                  </p:childTnLst>
                                </p:cTn>
                              </p:par>
                            </p:childTnLst>
                          </p:cTn>
                        </p:par>
                        <p:par>
                          <p:cTn id="47" fill="hold">
                            <p:stCondLst>
                              <p:cond delay="4000"/>
                            </p:stCondLst>
                            <p:childTnLst>
                              <p:par>
                                <p:cTn id="48" presetID="2" presetClass="entr" presetSubtype="4" fill="hold"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additive="base">
                                        <p:cTn id="50" dur="500" fill="hold"/>
                                        <p:tgtEl>
                                          <p:spTgt spid="27"/>
                                        </p:tgtEl>
                                        <p:attrNameLst>
                                          <p:attrName>ppt_x</p:attrName>
                                        </p:attrNameLst>
                                      </p:cBhvr>
                                      <p:tavLst>
                                        <p:tav tm="0">
                                          <p:val>
                                            <p:strVal val="#ppt_x"/>
                                          </p:val>
                                        </p:tav>
                                        <p:tav tm="100000">
                                          <p:val>
                                            <p:strVal val="#ppt_x"/>
                                          </p:val>
                                        </p:tav>
                                      </p:tavLst>
                                    </p:anim>
                                    <p:anim calcmode="lin" valueType="num">
                                      <p:cBhvr additive="base">
                                        <p:cTn id="5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51" name="组合 50"/>
          <p:cNvGrpSpPr/>
          <p:nvPr/>
        </p:nvGrpSpPr>
        <p:grpSpPr>
          <a:xfrm>
            <a:off x="860679" y="2669862"/>
            <a:ext cx="10470643" cy="2312753"/>
            <a:chOff x="860679" y="2669862"/>
            <a:chExt cx="10470643" cy="2312753"/>
          </a:xfrm>
        </p:grpSpPr>
        <p:sp>
          <p:nvSpPr>
            <p:cNvPr id="7" name="Freeform 30"/>
            <p:cNvSpPr/>
            <p:nvPr/>
          </p:nvSpPr>
          <p:spPr>
            <a:xfrm>
              <a:off x="2895527" y="3827068"/>
              <a:ext cx="2332914" cy="1155547"/>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lIns="67374" tIns="33688" rIns="67374" bIns="33688" anchor="ctr"/>
            <a:lstStyle/>
            <a:p>
              <a:pPr>
                <a:defRPr/>
              </a:pPr>
              <a:endParaRPr lang="id-ID" dirty="0">
                <a:solidFill>
                  <a:schemeClr val="bg1">
                    <a:lumMod val="85000"/>
                  </a:schemeClr>
                </a:solidFill>
                <a:latin typeface="Arial" panose="020B0604020202020204" pitchFamily="34" charset="0"/>
              </a:endParaRPr>
            </a:p>
          </p:txBody>
        </p:sp>
        <p:sp>
          <p:nvSpPr>
            <p:cNvPr id="8" name="Freeform 31"/>
            <p:cNvSpPr/>
            <p:nvPr/>
          </p:nvSpPr>
          <p:spPr>
            <a:xfrm flipV="1">
              <a:off x="860679" y="2669862"/>
              <a:ext cx="2332914" cy="1157207"/>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lIns="67374" tIns="33688" rIns="67374" bIns="33688" anchor="ctr"/>
            <a:lstStyle/>
            <a:p>
              <a:pPr>
                <a:defRPr/>
              </a:pPr>
              <a:endParaRPr lang="id-ID" dirty="0">
                <a:solidFill>
                  <a:schemeClr val="bg1">
                    <a:lumMod val="85000"/>
                  </a:schemeClr>
                </a:solidFill>
                <a:latin typeface="Arial" panose="020B0604020202020204" pitchFamily="34" charset="0"/>
              </a:endParaRPr>
            </a:p>
          </p:txBody>
        </p:sp>
        <p:sp>
          <p:nvSpPr>
            <p:cNvPr id="9" name="Freeform 32"/>
            <p:cNvSpPr/>
            <p:nvPr/>
          </p:nvSpPr>
          <p:spPr>
            <a:xfrm>
              <a:off x="6963561" y="3827068"/>
              <a:ext cx="2332914" cy="1155547"/>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lIns="67374" tIns="33688" rIns="67374" bIns="33688" anchor="ctr"/>
            <a:lstStyle/>
            <a:p>
              <a:pPr>
                <a:defRPr/>
              </a:pPr>
              <a:endParaRPr lang="id-ID" dirty="0">
                <a:solidFill>
                  <a:schemeClr val="bg1">
                    <a:lumMod val="85000"/>
                  </a:schemeClr>
                </a:solidFill>
                <a:latin typeface="Arial" panose="020B0604020202020204" pitchFamily="34" charset="0"/>
              </a:endParaRPr>
            </a:p>
          </p:txBody>
        </p:sp>
        <p:sp>
          <p:nvSpPr>
            <p:cNvPr id="10" name="Freeform 33"/>
            <p:cNvSpPr/>
            <p:nvPr/>
          </p:nvSpPr>
          <p:spPr>
            <a:xfrm flipV="1">
              <a:off x="4930377" y="2669862"/>
              <a:ext cx="2331250" cy="1157207"/>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lIns="67374" tIns="33688" rIns="67374" bIns="33688" anchor="ctr"/>
            <a:lstStyle/>
            <a:p>
              <a:pPr>
                <a:defRPr/>
              </a:pPr>
              <a:endParaRPr lang="id-ID" dirty="0">
                <a:solidFill>
                  <a:schemeClr val="bg1">
                    <a:lumMod val="85000"/>
                  </a:schemeClr>
                </a:solidFill>
                <a:latin typeface="Arial" panose="020B0604020202020204" pitchFamily="34" charset="0"/>
              </a:endParaRPr>
            </a:p>
          </p:txBody>
        </p:sp>
        <p:sp>
          <p:nvSpPr>
            <p:cNvPr id="11" name="Freeform 34"/>
            <p:cNvSpPr/>
            <p:nvPr/>
          </p:nvSpPr>
          <p:spPr>
            <a:xfrm flipV="1">
              <a:off x="8998408" y="2669862"/>
              <a:ext cx="2332914" cy="1157207"/>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lIns="67374" tIns="33688" rIns="67374" bIns="33688" anchor="ctr"/>
            <a:lstStyle/>
            <a:p>
              <a:pPr>
                <a:defRPr/>
              </a:pPr>
              <a:endParaRPr lang="id-ID" dirty="0">
                <a:solidFill>
                  <a:schemeClr val="bg1">
                    <a:lumMod val="85000"/>
                  </a:schemeClr>
                </a:solidFill>
                <a:latin typeface="Arial" panose="020B0604020202020204" pitchFamily="34" charset="0"/>
              </a:endParaRPr>
            </a:p>
          </p:txBody>
        </p:sp>
      </p:grpSp>
      <p:grpSp>
        <p:nvGrpSpPr>
          <p:cNvPr id="52" name="组合 51"/>
          <p:cNvGrpSpPr/>
          <p:nvPr/>
        </p:nvGrpSpPr>
        <p:grpSpPr>
          <a:xfrm>
            <a:off x="1421846" y="3220280"/>
            <a:ext cx="1205590" cy="1200312"/>
            <a:chOff x="1421846" y="3220280"/>
            <a:chExt cx="1205590" cy="1200312"/>
          </a:xfrm>
        </p:grpSpPr>
        <p:sp>
          <p:nvSpPr>
            <p:cNvPr id="21" name="Oval 37"/>
            <p:cNvSpPr>
              <a:spLocks noChangeAspect="1"/>
            </p:cNvSpPr>
            <p:nvPr/>
          </p:nvSpPr>
          <p:spPr bwMode="auto">
            <a:xfrm>
              <a:off x="1421846" y="3220280"/>
              <a:ext cx="1205590" cy="120031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zh-CN" altLang="zh-CN" sz="2400" dirty="0">
                <a:solidFill>
                  <a:schemeClr val="bg1">
                    <a:lumMod val="85000"/>
                  </a:schemeClr>
                </a:solidFill>
                <a:latin typeface="Arial" panose="020B0604020202020204" pitchFamily="34" charset="0"/>
              </a:endParaRPr>
            </a:p>
          </p:txBody>
        </p:sp>
        <p:sp>
          <p:nvSpPr>
            <p:cNvPr id="22" name="Freeform 27"/>
            <p:cNvSpPr>
              <a:spLocks noChangeArrowheads="1"/>
            </p:cNvSpPr>
            <p:nvPr/>
          </p:nvSpPr>
          <p:spPr bwMode="auto">
            <a:xfrm>
              <a:off x="1744239" y="3629201"/>
              <a:ext cx="587465" cy="457740"/>
            </a:xfrm>
            <a:custGeom>
              <a:avLst/>
              <a:gdLst>
                <a:gd name="T0" fmla="*/ 480293 w 506"/>
                <a:gd name="T1" fmla="*/ 76884 h 399"/>
                <a:gd name="T2" fmla="*/ 480293 w 506"/>
                <a:gd name="T3" fmla="*/ 76884 h 399"/>
                <a:gd name="T4" fmla="*/ 185920 w 506"/>
                <a:gd name="T5" fmla="*/ 38442 h 399"/>
                <a:gd name="T6" fmla="*/ 9960 w 506"/>
                <a:gd name="T7" fmla="*/ 242733 h 399"/>
                <a:gd name="T8" fmla="*/ 215800 w 506"/>
                <a:gd name="T9" fmla="*/ 437140 h 399"/>
                <a:gd name="T10" fmla="*/ 421640 w 506"/>
                <a:gd name="T11" fmla="*/ 340486 h 399"/>
                <a:gd name="T12" fmla="*/ 401720 w 506"/>
                <a:gd name="T13" fmla="*/ 232848 h 399"/>
                <a:gd name="T14" fmla="*/ 519026 w 506"/>
                <a:gd name="T15" fmla="*/ 222963 h 399"/>
                <a:gd name="T16" fmla="*/ 480293 w 506"/>
                <a:gd name="T17" fmla="*/ 76884 h 399"/>
                <a:gd name="T18" fmla="*/ 303226 w 506"/>
                <a:gd name="T19" fmla="*/ 330601 h 399"/>
                <a:gd name="T20" fmla="*/ 303226 w 506"/>
                <a:gd name="T21" fmla="*/ 330601 h 399"/>
                <a:gd name="T22" fmla="*/ 264493 w 506"/>
                <a:gd name="T23" fmla="*/ 291060 h 399"/>
                <a:gd name="T24" fmla="*/ 303226 w 506"/>
                <a:gd name="T25" fmla="*/ 252618 h 399"/>
                <a:gd name="T26" fmla="*/ 341960 w 506"/>
                <a:gd name="T27" fmla="*/ 291060 h 399"/>
                <a:gd name="T28" fmla="*/ 303226 w 506"/>
                <a:gd name="T29" fmla="*/ 330601 h 3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53" name="组合 52"/>
          <p:cNvGrpSpPr/>
          <p:nvPr/>
        </p:nvGrpSpPr>
        <p:grpSpPr>
          <a:xfrm>
            <a:off x="3458359" y="3220280"/>
            <a:ext cx="1205590" cy="1200312"/>
            <a:chOff x="3458359" y="3220280"/>
            <a:chExt cx="1205590" cy="1200312"/>
          </a:xfrm>
        </p:grpSpPr>
        <p:sp>
          <p:nvSpPr>
            <p:cNvPr id="24" name="Oval 38"/>
            <p:cNvSpPr>
              <a:spLocks noChangeAspect="1"/>
            </p:cNvSpPr>
            <p:nvPr/>
          </p:nvSpPr>
          <p:spPr bwMode="auto">
            <a:xfrm>
              <a:off x="3458359" y="3220280"/>
              <a:ext cx="1205590" cy="120031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zh-CN" altLang="zh-CN" sz="2400">
                <a:solidFill>
                  <a:schemeClr val="bg1">
                    <a:lumMod val="85000"/>
                  </a:schemeClr>
                </a:solidFill>
                <a:latin typeface="Arial" panose="020B0604020202020204" pitchFamily="34" charset="0"/>
              </a:endParaRPr>
            </a:p>
          </p:txBody>
        </p:sp>
        <p:sp>
          <p:nvSpPr>
            <p:cNvPr id="25" name="Freeform 116"/>
            <p:cNvSpPr>
              <a:spLocks noChangeArrowheads="1"/>
            </p:cNvSpPr>
            <p:nvPr/>
          </p:nvSpPr>
          <p:spPr bwMode="auto">
            <a:xfrm>
              <a:off x="3814583" y="3567621"/>
              <a:ext cx="488511" cy="505631"/>
            </a:xfrm>
            <a:custGeom>
              <a:avLst/>
              <a:gdLst>
                <a:gd name="T0" fmla="*/ 418562 w 445"/>
                <a:gd name="T1" fmla="*/ 166602 h 462"/>
                <a:gd name="T2" fmla="*/ 418562 w 445"/>
                <a:gd name="T3" fmla="*/ 166602 h 462"/>
                <a:gd name="T4" fmla="*/ 278344 w 445"/>
                <a:gd name="T5" fmla="*/ 8382 h 462"/>
                <a:gd name="T6" fmla="*/ 37671 w 445"/>
                <a:gd name="T7" fmla="*/ 259857 h 462"/>
                <a:gd name="T8" fmla="*/ 9418 w 445"/>
                <a:gd name="T9" fmla="*/ 334251 h 462"/>
                <a:gd name="T10" fmla="*/ 84759 w 445"/>
                <a:gd name="T11" fmla="*/ 371972 h 462"/>
                <a:gd name="T12" fmla="*/ 102548 w 445"/>
                <a:gd name="T13" fmla="*/ 362542 h 462"/>
                <a:gd name="T14" fmla="*/ 140218 w 445"/>
                <a:gd name="T15" fmla="*/ 389785 h 462"/>
                <a:gd name="T16" fmla="*/ 167425 w 445"/>
                <a:gd name="T17" fmla="*/ 454749 h 462"/>
                <a:gd name="T18" fmla="*/ 195678 w 445"/>
                <a:gd name="T19" fmla="*/ 473610 h 462"/>
                <a:gd name="T20" fmla="*/ 251137 w 445"/>
                <a:gd name="T21" fmla="*/ 454749 h 462"/>
                <a:gd name="T22" fmla="*/ 260555 w 445"/>
                <a:gd name="T23" fmla="*/ 435889 h 462"/>
                <a:gd name="T24" fmla="*/ 241719 w 445"/>
                <a:gd name="T25" fmla="*/ 408646 h 462"/>
                <a:gd name="T26" fmla="*/ 213467 w 445"/>
                <a:gd name="T27" fmla="*/ 353112 h 462"/>
                <a:gd name="T28" fmla="*/ 241719 w 445"/>
                <a:gd name="T29" fmla="*/ 324821 h 462"/>
                <a:gd name="T30" fmla="*/ 436351 w 445"/>
                <a:gd name="T31" fmla="*/ 371972 h 462"/>
                <a:gd name="T32" fmla="*/ 418562 w 445"/>
                <a:gd name="T33" fmla="*/ 166602 h 462"/>
                <a:gd name="T34" fmla="*/ 408098 w 445"/>
                <a:gd name="T35" fmla="*/ 324821 h 462"/>
                <a:gd name="T36" fmla="*/ 408098 w 445"/>
                <a:gd name="T37" fmla="*/ 324821 h 462"/>
                <a:gd name="T38" fmla="*/ 316014 w 445"/>
                <a:gd name="T39" fmla="*/ 213753 h 462"/>
                <a:gd name="T40" fmla="*/ 297179 w 445"/>
                <a:gd name="T41" fmla="*/ 64964 h 462"/>
                <a:gd name="T42" fmla="*/ 380891 w 445"/>
                <a:gd name="T43" fmla="*/ 185462 h 462"/>
                <a:gd name="T44" fmla="*/ 408098 w 445"/>
                <a:gd name="T45" fmla="*/ 324821 h 4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54" name="组合 53"/>
          <p:cNvGrpSpPr/>
          <p:nvPr/>
        </p:nvGrpSpPr>
        <p:grpSpPr>
          <a:xfrm>
            <a:off x="5493207" y="3220280"/>
            <a:ext cx="1205590" cy="1200312"/>
            <a:chOff x="5493207" y="3220280"/>
            <a:chExt cx="1205590" cy="1200312"/>
          </a:xfrm>
        </p:grpSpPr>
        <p:sp>
          <p:nvSpPr>
            <p:cNvPr id="27" name="Oval 39"/>
            <p:cNvSpPr>
              <a:spLocks noChangeAspect="1"/>
            </p:cNvSpPr>
            <p:nvPr/>
          </p:nvSpPr>
          <p:spPr bwMode="auto">
            <a:xfrm>
              <a:off x="5493207" y="3220280"/>
              <a:ext cx="1205590" cy="120031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zh-CN" altLang="zh-CN" sz="2400">
                <a:solidFill>
                  <a:schemeClr val="bg1">
                    <a:lumMod val="85000"/>
                  </a:schemeClr>
                </a:solidFill>
                <a:latin typeface="Arial" panose="020B0604020202020204" pitchFamily="34" charset="0"/>
              </a:endParaRPr>
            </a:p>
          </p:txBody>
        </p:sp>
        <p:sp>
          <p:nvSpPr>
            <p:cNvPr id="28" name="Freeform 102"/>
            <p:cNvSpPr>
              <a:spLocks noChangeArrowheads="1"/>
            </p:cNvSpPr>
            <p:nvPr/>
          </p:nvSpPr>
          <p:spPr bwMode="auto">
            <a:xfrm>
              <a:off x="5855077" y="3604461"/>
              <a:ext cx="489501" cy="435601"/>
            </a:xfrm>
            <a:custGeom>
              <a:avLst/>
              <a:gdLst>
                <a:gd name="T0" fmla="*/ 74955 w 498"/>
                <a:gd name="T1" fmla="*/ 141513 h 445"/>
                <a:gd name="T2" fmla="*/ 74955 w 498"/>
                <a:gd name="T3" fmla="*/ 141513 h 445"/>
                <a:gd name="T4" fmla="*/ 133045 w 498"/>
                <a:gd name="T5" fmla="*/ 158382 h 445"/>
                <a:gd name="T6" fmla="*/ 141477 w 498"/>
                <a:gd name="T7" fmla="*/ 158382 h 445"/>
                <a:gd name="T8" fmla="*/ 182702 w 498"/>
                <a:gd name="T9" fmla="*/ 125581 h 445"/>
                <a:gd name="T10" fmla="*/ 182702 w 498"/>
                <a:gd name="T11" fmla="*/ 117147 h 445"/>
                <a:gd name="T12" fmla="*/ 166775 w 498"/>
                <a:gd name="T13" fmla="*/ 100278 h 445"/>
                <a:gd name="T14" fmla="*/ 257657 w 498"/>
                <a:gd name="T15" fmla="*/ 9372 h 445"/>
                <a:gd name="T16" fmla="*/ 182702 w 498"/>
                <a:gd name="T17" fmla="*/ 0 h 445"/>
                <a:gd name="T18" fmla="*/ 100252 w 498"/>
                <a:gd name="T19" fmla="*/ 50607 h 445"/>
                <a:gd name="T20" fmla="*/ 67459 w 498"/>
                <a:gd name="T21" fmla="*/ 75911 h 445"/>
                <a:gd name="T22" fmla="*/ 49658 w 498"/>
                <a:gd name="T23" fmla="*/ 108712 h 445"/>
                <a:gd name="T24" fmla="*/ 16865 w 498"/>
                <a:gd name="T25" fmla="*/ 117147 h 445"/>
                <a:gd name="T26" fmla="*/ 0 w 498"/>
                <a:gd name="T27" fmla="*/ 134016 h 445"/>
                <a:gd name="T28" fmla="*/ 0 w 498"/>
                <a:gd name="T29" fmla="*/ 141513 h 445"/>
                <a:gd name="T30" fmla="*/ 33730 w 498"/>
                <a:gd name="T31" fmla="*/ 175251 h 445"/>
                <a:gd name="T32" fmla="*/ 49658 w 498"/>
                <a:gd name="T33" fmla="*/ 183686 h 445"/>
                <a:gd name="T34" fmla="*/ 67459 w 498"/>
                <a:gd name="T35" fmla="*/ 166817 h 445"/>
                <a:gd name="T36" fmla="*/ 74955 w 498"/>
                <a:gd name="T37" fmla="*/ 141513 h 445"/>
                <a:gd name="T38" fmla="*/ 208000 w 498"/>
                <a:gd name="T39" fmla="*/ 149948 h 445"/>
                <a:gd name="T40" fmla="*/ 208000 w 498"/>
                <a:gd name="T41" fmla="*/ 149948 h 445"/>
                <a:gd name="T42" fmla="*/ 199567 w 498"/>
                <a:gd name="T43" fmla="*/ 149948 h 445"/>
                <a:gd name="T44" fmla="*/ 166775 w 498"/>
                <a:gd name="T45" fmla="*/ 175251 h 445"/>
                <a:gd name="T46" fmla="*/ 158342 w 498"/>
                <a:gd name="T47" fmla="*/ 191183 h 445"/>
                <a:gd name="T48" fmla="*/ 356973 w 498"/>
                <a:gd name="T49" fmla="*/ 407670 h 445"/>
                <a:gd name="T50" fmla="*/ 373837 w 498"/>
                <a:gd name="T51" fmla="*/ 407670 h 445"/>
                <a:gd name="T52" fmla="*/ 399135 w 498"/>
                <a:gd name="T53" fmla="*/ 390801 h 445"/>
                <a:gd name="T54" fmla="*/ 399135 w 498"/>
                <a:gd name="T55" fmla="*/ 374869 h 445"/>
                <a:gd name="T56" fmla="*/ 208000 w 498"/>
                <a:gd name="T57" fmla="*/ 149948 h 445"/>
                <a:gd name="T58" fmla="*/ 465657 w 498"/>
                <a:gd name="T59" fmla="*/ 59042 h 445"/>
                <a:gd name="T60" fmla="*/ 465657 w 498"/>
                <a:gd name="T61" fmla="*/ 59042 h 445"/>
                <a:gd name="T62" fmla="*/ 448792 w 498"/>
                <a:gd name="T63" fmla="*/ 50607 h 445"/>
                <a:gd name="T64" fmla="*/ 431927 w 498"/>
                <a:gd name="T65" fmla="*/ 83408 h 445"/>
                <a:gd name="T66" fmla="*/ 382270 w 498"/>
                <a:gd name="T67" fmla="*/ 100278 h 445"/>
                <a:gd name="T68" fmla="*/ 373837 w 498"/>
                <a:gd name="T69" fmla="*/ 59042 h 445"/>
                <a:gd name="T70" fmla="*/ 390702 w 498"/>
                <a:gd name="T71" fmla="*/ 17806 h 445"/>
                <a:gd name="T72" fmla="*/ 382270 w 498"/>
                <a:gd name="T73" fmla="*/ 9372 h 445"/>
                <a:gd name="T74" fmla="*/ 315747 w 498"/>
                <a:gd name="T75" fmla="*/ 67476 h 445"/>
                <a:gd name="T76" fmla="*/ 298883 w 498"/>
                <a:gd name="T77" fmla="*/ 141513 h 445"/>
                <a:gd name="T78" fmla="*/ 266090 w 498"/>
                <a:gd name="T79" fmla="*/ 175251 h 445"/>
                <a:gd name="T80" fmla="*/ 298883 w 498"/>
                <a:gd name="T81" fmla="*/ 216487 h 445"/>
                <a:gd name="T82" fmla="*/ 341045 w 498"/>
                <a:gd name="T83" fmla="*/ 175251 h 445"/>
                <a:gd name="T84" fmla="*/ 382270 w 498"/>
                <a:gd name="T85" fmla="*/ 166817 h 445"/>
                <a:gd name="T86" fmla="*/ 457225 w 498"/>
                <a:gd name="T87" fmla="*/ 134016 h 445"/>
                <a:gd name="T88" fmla="*/ 465657 w 498"/>
                <a:gd name="T89" fmla="*/ 59042 h 445"/>
                <a:gd name="T90" fmla="*/ 67459 w 498"/>
                <a:gd name="T91" fmla="*/ 374869 h 445"/>
                <a:gd name="T92" fmla="*/ 67459 w 498"/>
                <a:gd name="T93" fmla="*/ 374869 h 445"/>
                <a:gd name="T94" fmla="*/ 67459 w 498"/>
                <a:gd name="T95" fmla="*/ 390801 h 445"/>
                <a:gd name="T96" fmla="*/ 83387 w 498"/>
                <a:gd name="T97" fmla="*/ 416105 h 445"/>
                <a:gd name="T98" fmla="*/ 100252 w 498"/>
                <a:gd name="T99" fmla="*/ 407670 h 445"/>
                <a:gd name="T100" fmla="*/ 216432 w 498"/>
                <a:gd name="T101" fmla="*/ 299895 h 445"/>
                <a:gd name="T102" fmla="*/ 182702 w 498"/>
                <a:gd name="T103" fmla="*/ 257723 h 445"/>
                <a:gd name="T104" fmla="*/ 67459 w 498"/>
                <a:gd name="T105" fmla="*/ 374869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55" name="组合 54"/>
          <p:cNvGrpSpPr/>
          <p:nvPr/>
        </p:nvGrpSpPr>
        <p:grpSpPr>
          <a:xfrm>
            <a:off x="7528054" y="3220280"/>
            <a:ext cx="1205590" cy="1200312"/>
            <a:chOff x="7528054" y="3220280"/>
            <a:chExt cx="1205590" cy="1200312"/>
          </a:xfrm>
        </p:grpSpPr>
        <p:sp>
          <p:nvSpPr>
            <p:cNvPr id="30" name="Oval 40"/>
            <p:cNvSpPr>
              <a:spLocks noChangeAspect="1"/>
            </p:cNvSpPr>
            <p:nvPr/>
          </p:nvSpPr>
          <p:spPr bwMode="auto">
            <a:xfrm>
              <a:off x="7528054" y="3220280"/>
              <a:ext cx="1205590" cy="120031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zh-CN" altLang="zh-CN" sz="2400">
                <a:solidFill>
                  <a:schemeClr val="bg1">
                    <a:lumMod val="85000"/>
                  </a:schemeClr>
                </a:solidFill>
                <a:latin typeface="Arial" panose="020B0604020202020204" pitchFamily="34" charset="0"/>
              </a:endParaRPr>
            </a:p>
          </p:txBody>
        </p:sp>
        <p:sp>
          <p:nvSpPr>
            <p:cNvPr id="31" name="Freeform 119"/>
            <p:cNvSpPr>
              <a:spLocks noChangeArrowheads="1"/>
            </p:cNvSpPr>
            <p:nvPr/>
          </p:nvSpPr>
          <p:spPr bwMode="auto">
            <a:xfrm>
              <a:off x="7884680" y="3604461"/>
              <a:ext cx="478595" cy="425898"/>
            </a:xfrm>
            <a:custGeom>
              <a:avLst/>
              <a:gdLst>
                <a:gd name="T0" fmla="*/ 406631 w 497"/>
                <a:gd name="T1" fmla="*/ 64285 h 444"/>
                <a:gd name="T2" fmla="*/ 406631 w 497"/>
                <a:gd name="T3" fmla="*/ 64285 h 444"/>
                <a:gd name="T4" fmla="*/ 391027 w 497"/>
                <a:gd name="T5" fmla="*/ 64285 h 444"/>
                <a:gd name="T6" fmla="*/ 391027 w 497"/>
                <a:gd name="T7" fmla="*/ 406834 h 444"/>
                <a:gd name="T8" fmla="*/ 406631 w 497"/>
                <a:gd name="T9" fmla="*/ 406834 h 444"/>
                <a:gd name="T10" fmla="*/ 455280 w 497"/>
                <a:gd name="T11" fmla="*/ 365507 h 444"/>
                <a:gd name="T12" fmla="*/ 455280 w 497"/>
                <a:gd name="T13" fmla="*/ 113877 h 444"/>
                <a:gd name="T14" fmla="*/ 406631 w 497"/>
                <a:gd name="T15" fmla="*/ 64285 h 444"/>
                <a:gd name="T16" fmla="*/ 0 w 497"/>
                <a:gd name="T17" fmla="*/ 113877 h 444"/>
                <a:gd name="T18" fmla="*/ 0 w 497"/>
                <a:gd name="T19" fmla="*/ 113877 h 444"/>
                <a:gd name="T20" fmla="*/ 0 w 497"/>
                <a:gd name="T21" fmla="*/ 365507 h 444"/>
                <a:gd name="T22" fmla="*/ 48649 w 497"/>
                <a:gd name="T23" fmla="*/ 406834 h 444"/>
                <a:gd name="T24" fmla="*/ 65171 w 497"/>
                <a:gd name="T25" fmla="*/ 406834 h 444"/>
                <a:gd name="T26" fmla="*/ 65171 w 497"/>
                <a:gd name="T27" fmla="*/ 64285 h 444"/>
                <a:gd name="T28" fmla="*/ 48649 w 497"/>
                <a:gd name="T29" fmla="*/ 64285 h 444"/>
                <a:gd name="T30" fmla="*/ 0 w 497"/>
                <a:gd name="T31" fmla="*/ 113877 h 444"/>
                <a:gd name="T32" fmla="*/ 309333 w 497"/>
                <a:gd name="T33" fmla="*/ 23877 h 444"/>
                <a:gd name="T34" fmla="*/ 309333 w 497"/>
                <a:gd name="T35" fmla="*/ 23877 h 444"/>
                <a:gd name="T36" fmla="*/ 227640 w 497"/>
                <a:gd name="T37" fmla="*/ 0 h 444"/>
                <a:gd name="T38" fmla="*/ 146865 w 497"/>
                <a:gd name="T39" fmla="*/ 23877 h 444"/>
                <a:gd name="T40" fmla="*/ 146865 w 497"/>
                <a:gd name="T41" fmla="*/ 64285 h 444"/>
                <a:gd name="T42" fmla="*/ 98216 w 497"/>
                <a:gd name="T43" fmla="*/ 64285 h 444"/>
                <a:gd name="T44" fmla="*/ 98216 w 497"/>
                <a:gd name="T45" fmla="*/ 406834 h 444"/>
                <a:gd name="T46" fmla="*/ 357982 w 497"/>
                <a:gd name="T47" fmla="*/ 406834 h 444"/>
                <a:gd name="T48" fmla="*/ 357982 w 497"/>
                <a:gd name="T49" fmla="*/ 64285 h 444"/>
                <a:gd name="T50" fmla="*/ 309333 w 497"/>
                <a:gd name="T51" fmla="*/ 64285 h 444"/>
                <a:gd name="T52" fmla="*/ 309333 w 497"/>
                <a:gd name="T53" fmla="*/ 23877 h 444"/>
                <a:gd name="T54" fmla="*/ 276289 w 497"/>
                <a:gd name="T55" fmla="*/ 64285 h 444"/>
                <a:gd name="T56" fmla="*/ 276289 w 497"/>
                <a:gd name="T57" fmla="*/ 64285 h 444"/>
                <a:gd name="T58" fmla="*/ 178991 w 497"/>
                <a:gd name="T59" fmla="*/ 64285 h 444"/>
                <a:gd name="T60" fmla="*/ 178991 w 497"/>
                <a:gd name="T61" fmla="*/ 40408 h 444"/>
                <a:gd name="T62" fmla="*/ 227640 w 497"/>
                <a:gd name="T63" fmla="*/ 23877 h 444"/>
                <a:gd name="T64" fmla="*/ 276289 w 497"/>
                <a:gd name="T65" fmla="*/ 40408 h 444"/>
                <a:gd name="T66" fmla="*/ 276289 w 497"/>
                <a:gd name="T67" fmla="*/ 64285 h 4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97" h="444">
                  <a:moveTo>
                    <a:pt x="443" y="70"/>
                  </a:moveTo>
                  <a:lnTo>
                    <a:pt x="443" y="70"/>
                  </a:lnTo>
                  <a:cubicBezTo>
                    <a:pt x="426" y="70"/>
                    <a:pt x="426" y="70"/>
                    <a:pt x="426" y="70"/>
                  </a:cubicBezTo>
                  <a:cubicBezTo>
                    <a:pt x="426" y="443"/>
                    <a:pt x="426" y="443"/>
                    <a:pt x="426" y="443"/>
                  </a:cubicBezTo>
                  <a:cubicBezTo>
                    <a:pt x="443" y="443"/>
                    <a:pt x="443" y="443"/>
                    <a:pt x="443" y="443"/>
                  </a:cubicBezTo>
                  <a:cubicBezTo>
                    <a:pt x="479" y="443"/>
                    <a:pt x="496" y="425"/>
                    <a:pt x="496" y="398"/>
                  </a:cubicBezTo>
                  <a:cubicBezTo>
                    <a:pt x="496" y="124"/>
                    <a:pt x="496" y="124"/>
                    <a:pt x="496" y="124"/>
                  </a:cubicBezTo>
                  <a:cubicBezTo>
                    <a:pt x="496" y="97"/>
                    <a:pt x="479" y="70"/>
                    <a:pt x="443" y="70"/>
                  </a:cubicBezTo>
                  <a:close/>
                  <a:moveTo>
                    <a:pt x="0" y="124"/>
                  </a:moveTo>
                  <a:lnTo>
                    <a:pt x="0" y="124"/>
                  </a:lnTo>
                  <a:cubicBezTo>
                    <a:pt x="0" y="398"/>
                    <a:pt x="0" y="398"/>
                    <a:pt x="0" y="398"/>
                  </a:cubicBezTo>
                  <a:cubicBezTo>
                    <a:pt x="0" y="425"/>
                    <a:pt x="26" y="443"/>
                    <a:pt x="53" y="443"/>
                  </a:cubicBezTo>
                  <a:cubicBezTo>
                    <a:pt x="71" y="443"/>
                    <a:pt x="71" y="443"/>
                    <a:pt x="71" y="443"/>
                  </a:cubicBezTo>
                  <a:cubicBezTo>
                    <a:pt x="71" y="70"/>
                    <a:pt x="71" y="70"/>
                    <a:pt x="71" y="70"/>
                  </a:cubicBezTo>
                  <a:cubicBezTo>
                    <a:pt x="53" y="70"/>
                    <a:pt x="53" y="70"/>
                    <a:pt x="53" y="70"/>
                  </a:cubicBezTo>
                  <a:cubicBezTo>
                    <a:pt x="26" y="70"/>
                    <a:pt x="0" y="97"/>
                    <a:pt x="0" y="124"/>
                  </a:cubicBezTo>
                  <a:close/>
                  <a:moveTo>
                    <a:pt x="337" y="26"/>
                  </a:moveTo>
                  <a:lnTo>
                    <a:pt x="337" y="26"/>
                  </a:lnTo>
                  <a:cubicBezTo>
                    <a:pt x="319" y="17"/>
                    <a:pt x="292" y="0"/>
                    <a:pt x="248" y="0"/>
                  </a:cubicBezTo>
                  <a:cubicBezTo>
                    <a:pt x="204" y="0"/>
                    <a:pt x="177" y="17"/>
                    <a:pt x="160" y="26"/>
                  </a:cubicBezTo>
                  <a:cubicBezTo>
                    <a:pt x="160" y="70"/>
                    <a:pt x="160" y="70"/>
                    <a:pt x="160" y="70"/>
                  </a:cubicBezTo>
                  <a:cubicBezTo>
                    <a:pt x="107" y="70"/>
                    <a:pt x="107" y="70"/>
                    <a:pt x="107" y="70"/>
                  </a:cubicBezTo>
                  <a:cubicBezTo>
                    <a:pt x="107" y="443"/>
                    <a:pt x="107" y="443"/>
                    <a:pt x="107" y="443"/>
                  </a:cubicBezTo>
                  <a:cubicBezTo>
                    <a:pt x="390" y="443"/>
                    <a:pt x="390" y="443"/>
                    <a:pt x="390" y="443"/>
                  </a:cubicBezTo>
                  <a:cubicBezTo>
                    <a:pt x="390" y="70"/>
                    <a:pt x="390" y="70"/>
                    <a:pt x="390" y="70"/>
                  </a:cubicBezTo>
                  <a:cubicBezTo>
                    <a:pt x="337" y="70"/>
                    <a:pt x="337" y="70"/>
                    <a:pt x="337" y="70"/>
                  </a:cubicBezTo>
                  <a:lnTo>
                    <a:pt x="337" y="26"/>
                  </a:lnTo>
                  <a:close/>
                  <a:moveTo>
                    <a:pt x="301" y="70"/>
                  </a:moveTo>
                  <a:lnTo>
                    <a:pt x="301" y="70"/>
                  </a:lnTo>
                  <a:cubicBezTo>
                    <a:pt x="195" y="70"/>
                    <a:pt x="195" y="70"/>
                    <a:pt x="195" y="70"/>
                  </a:cubicBezTo>
                  <a:cubicBezTo>
                    <a:pt x="195" y="44"/>
                    <a:pt x="195" y="44"/>
                    <a:pt x="195" y="44"/>
                  </a:cubicBezTo>
                  <a:cubicBezTo>
                    <a:pt x="204" y="35"/>
                    <a:pt x="222" y="26"/>
                    <a:pt x="248" y="26"/>
                  </a:cubicBezTo>
                  <a:cubicBezTo>
                    <a:pt x="275" y="26"/>
                    <a:pt x="292" y="35"/>
                    <a:pt x="301" y="44"/>
                  </a:cubicBezTo>
                  <a:lnTo>
                    <a:pt x="301" y="70"/>
                  </a:ln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56" name="组合 55"/>
          <p:cNvGrpSpPr/>
          <p:nvPr/>
        </p:nvGrpSpPr>
        <p:grpSpPr>
          <a:xfrm>
            <a:off x="9561238" y="3220280"/>
            <a:ext cx="1205590" cy="1200312"/>
            <a:chOff x="9561238" y="3220280"/>
            <a:chExt cx="1205590" cy="1200312"/>
          </a:xfrm>
        </p:grpSpPr>
        <p:sp>
          <p:nvSpPr>
            <p:cNvPr id="33" name="Oval 41"/>
            <p:cNvSpPr>
              <a:spLocks noChangeAspect="1"/>
            </p:cNvSpPr>
            <p:nvPr/>
          </p:nvSpPr>
          <p:spPr bwMode="auto">
            <a:xfrm>
              <a:off x="9561238" y="3220280"/>
              <a:ext cx="1205590" cy="120031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zh-CN" altLang="zh-CN" sz="2400">
                <a:solidFill>
                  <a:schemeClr val="bg1">
                    <a:lumMod val="85000"/>
                  </a:schemeClr>
                </a:solidFill>
                <a:latin typeface="Arial" panose="020B0604020202020204" pitchFamily="34" charset="0"/>
              </a:endParaRPr>
            </a:p>
          </p:txBody>
        </p:sp>
        <p:sp>
          <p:nvSpPr>
            <p:cNvPr id="34" name="Freeform 29"/>
            <p:cNvSpPr>
              <a:spLocks noChangeArrowheads="1"/>
            </p:cNvSpPr>
            <p:nvPr/>
          </p:nvSpPr>
          <p:spPr bwMode="auto">
            <a:xfrm>
              <a:off x="9950182" y="3568154"/>
              <a:ext cx="427701" cy="442691"/>
            </a:xfrm>
            <a:custGeom>
              <a:avLst/>
              <a:gdLst>
                <a:gd name="T0" fmla="*/ 227717 w 444"/>
                <a:gd name="T1" fmla="*/ 309157 h 462"/>
                <a:gd name="T2" fmla="*/ 227717 w 444"/>
                <a:gd name="T3" fmla="*/ 309157 h 462"/>
                <a:gd name="T4" fmla="*/ 293828 w 444"/>
                <a:gd name="T5" fmla="*/ 235767 h 462"/>
                <a:gd name="T6" fmla="*/ 406768 w 444"/>
                <a:gd name="T7" fmla="*/ 65134 h 462"/>
                <a:gd name="T8" fmla="*/ 391158 w 444"/>
                <a:gd name="T9" fmla="*/ 48621 h 462"/>
                <a:gd name="T10" fmla="*/ 317701 w 444"/>
                <a:gd name="T11" fmla="*/ 48621 h 462"/>
                <a:gd name="T12" fmla="*/ 203843 w 444"/>
                <a:gd name="T13" fmla="*/ 0 h 462"/>
                <a:gd name="T14" fmla="*/ 89985 w 444"/>
                <a:gd name="T15" fmla="*/ 48621 h 462"/>
                <a:gd name="T16" fmla="*/ 16528 w 444"/>
                <a:gd name="T17" fmla="*/ 48621 h 462"/>
                <a:gd name="T18" fmla="*/ 0 w 444"/>
                <a:gd name="T19" fmla="*/ 65134 h 462"/>
                <a:gd name="T20" fmla="*/ 113858 w 444"/>
                <a:gd name="T21" fmla="*/ 235767 h 462"/>
                <a:gd name="T22" fmla="*/ 179051 w 444"/>
                <a:gd name="T23" fmla="*/ 309157 h 462"/>
                <a:gd name="T24" fmla="*/ 179051 w 444"/>
                <a:gd name="T25" fmla="*/ 341266 h 462"/>
                <a:gd name="T26" fmla="*/ 98249 w 444"/>
                <a:gd name="T27" fmla="*/ 381630 h 462"/>
                <a:gd name="T28" fmla="*/ 203843 w 444"/>
                <a:gd name="T29" fmla="*/ 422913 h 462"/>
                <a:gd name="T30" fmla="*/ 301173 w 444"/>
                <a:gd name="T31" fmla="*/ 381630 h 462"/>
                <a:gd name="T32" fmla="*/ 227717 w 444"/>
                <a:gd name="T33" fmla="*/ 341266 h 462"/>
                <a:gd name="T34" fmla="*/ 227717 w 444"/>
                <a:gd name="T35" fmla="*/ 309157 h 462"/>
                <a:gd name="T36" fmla="*/ 293828 w 444"/>
                <a:gd name="T37" fmla="*/ 194485 h 462"/>
                <a:gd name="T38" fmla="*/ 293828 w 444"/>
                <a:gd name="T39" fmla="*/ 194485 h 462"/>
                <a:gd name="T40" fmla="*/ 317701 w 444"/>
                <a:gd name="T41" fmla="*/ 81647 h 462"/>
                <a:gd name="T42" fmla="*/ 374630 w 444"/>
                <a:gd name="T43" fmla="*/ 81647 h 462"/>
                <a:gd name="T44" fmla="*/ 293828 w 444"/>
                <a:gd name="T45" fmla="*/ 194485 h 462"/>
                <a:gd name="T46" fmla="*/ 203843 w 444"/>
                <a:gd name="T47" fmla="*/ 33026 h 462"/>
                <a:gd name="T48" fmla="*/ 203843 w 444"/>
                <a:gd name="T49" fmla="*/ 33026 h 462"/>
                <a:gd name="T50" fmla="*/ 293828 w 444"/>
                <a:gd name="T51" fmla="*/ 65134 h 462"/>
                <a:gd name="T52" fmla="*/ 203843 w 444"/>
                <a:gd name="T53" fmla="*/ 105499 h 462"/>
                <a:gd name="T54" fmla="*/ 113858 w 444"/>
                <a:gd name="T55" fmla="*/ 65134 h 462"/>
                <a:gd name="T56" fmla="*/ 203843 w 444"/>
                <a:gd name="T57" fmla="*/ 33026 h 462"/>
                <a:gd name="T58" fmla="*/ 33056 w 444"/>
                <a:gd name="T59" fmla="*/ 81647 h 462"/>
                <a:gd name="T60" fmla="*/ 33056 w 444"/>
                <a:gd name="T61" fmla="*/ 81647 h 462"/>
                <a:gd name="T62" fmla="*/ 89985 w 444"/>
                <a:gd name="T63" fmla="*/ 81647 h 462"/>
                <a:gd name="T64" fmla="*/ 113858 w 444"/>
                <a:gd name="T65" fmla="*/ 194485 h 462"/>
                <a:gd name="T66" fmla="*/ 33056 w 444"/>
                <a:gd name="T67" fmla="*/ 81647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36" name="组合 35"/>
          <p:cNvGrpSpPr/>
          <p:nvPr/>
        </p:nvGrpSpPr>
        <p:grpSpPr>
          <a:xfrm>
            <a:off x="537735" y="4990312"/>
            <a:ext cx="2655858" cy="1268754"/>
            <a:chOff x="589197" y="5129537"/>
            <a:chExt cx="2655858" cy="1268754"/>
          </a:xfrm>
        </p:grpSpPr>
        <p:sp>
          <p:nvSpPr>
            <p:cNvPr id="37" name="文本框 3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9" name="组合 38"/>
          <p:cNvGrpSpPr/>
          <p:nvPr/>
        </p:nvGrpSpPr>
        <p:grpSpPr>
          <a:xfrm>
            <a:off x="4663949" y="4990312"/>
            <a:ext cx="2655858" cy="1268754"/>
            <a:chOff x="589197" y="5129537"/>
            <a:chExt cx="2655858" cy="1268754"/>
          </a:xfrm>
        </p:grpSpPr>
        <p:sp>
          <p:nvSpPr>
            <p:cNvPr id="40" name="文本框 39"/>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1" name="文本框 40"/>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2" name="组合 41"/>
          <p:cNvGrpSpPr/>
          <p:nvPr/>
        </p:nvGrpSpPr>
        <p:grpSpPr>
          <a:xfrm>
            <a:off x="8835867" y="4990312"/>
            <a:ext cx="2655858" cy="1268754"/>
            <a:chOff x="589197" y="5129537"/>
            <a:chExt cx="2655858" cy="1268754"/>
          </a:xfrm>
        </p:grpSpPr>
        <p:sp>
          <p:nvSpPr>
            <p:cNvPr id="43" name="文本框 42"/>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5" name="组合 44"/>
          <p:cNvGrpSpPr/>
          <p:nvPr/>
        </p:nvGrpSpPr>
        <p:grpSpPr>
          <a:xfrm>
            <a:off x="2675264" y="1740351"/>
            <a:ext cx="2655858" cy="1268754"/>
            <a:chOff x="589197" y="5129537"/>
            <a:chExt cx="2655858" cy="1268754"/>
          </a:xfrm>
        </p:grpSpPr>
        <p:sp>
          <p:nvSpPr>
            <p:cNvPr id="46" name="文本框 45"/>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7" name="文本框 46"/>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8" name="组合 47"/>
          <p:cNvGrpSpPr/>
          <p:nvPr/>
        </p:nvGrpSpPr>
        <p:grpSpPr>
          <a:xfrm>
            <a:off x="6847182" y="1740351"/>
            <a:ext cx="2655858" cy="1268754"/>
            <a:chOff x="589197" y="5129537"/>
            <a:chExt cx="2655858" cy="1268754"/>
          </a:xfrm>
        </p:grpSpPr>
        <p:sp>
          <p:nvSpPr>
            <p:cNvPr id="49" name="文本框 48"/>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0" name="文本框 49"/>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left)">
                                      <p:cBhvr>
                                        <p:cTn id="11" dur="500"/>
                                        <p:tgtEl>
                                          <p:spTgt spid="51"/>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p:cTn id="15" dur="500" fill="hold"/>
                                        <p:tgtEl>
                                          <p:spTgt spid="52"/>
                                        </p:tgtEl>
                                        <p:attrNameLst>
                                          <p:attrName>ppt_w</p:attrName>
                                        </p:attrNameLst>
                                      </p:cBhvr>
                                      <p:tavLst>
                                        <p:tav tm="0">
                                          <p:val>
                                            <p:fltVal val="0"/>
                                          </p:val>
                                        </p:tav>
                                        <p:tav tm="100000">
                                          <p:val>
                                            <p:strVal val="#ppt_w"/>
                                          </p:val>
                                        </p:tav>
                                      </p:tavLst>
                                    </p:anim>
                                    <p:anim calcmode="lin" valueType="num">
                                      <p:cBhvr>
                                        <p:cTn id="16" dur="500" fill="hold"/>
                                        <p:tgtEl>
                                          <p:spTgt spid="52"/>
                                        </p:tgtEl>
                                        <p:attrNameLst>
                                          <p:attrName>ppt_h</p:attrName>
                                        </p:attrNameLst>
                                      </p:cBhvr>
                                      <p:tavLst>
                                        <p:tav tm="0">
                                          <p:val>
                                            <p:fltVal val="0"/>
                                          </p:val>
                                        </p:tav>
                                        <p:tav tm="100000">
                                          <p:val>
                                            <p:strVal val="#ppt_h"/>
                                          </p:val>
                                        </p:tav>
                                      </p:tavLst>
                                    </p:anim>
                                    <p:animEffect transition="in" filter="fade">
                                      <p:cBhvr>
                                        <p:cTn id="17" dur="500"/>
                                        <p:tgtEl>
                                          <p:spTgt spid="52"/>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53"/>
                                        </p:tgtEl>
                                        <p:attrNameLst>
                                          <p:attrName>style.visibility</p:attrName>
                                        </p:attrNameLst>
                                      </p:cBhvr>
                                      <p:to>
                                        <p:strVal val="visible"/>
                                      </p:to>
                                    </p:set>
                                    <p:anim calcmode="lin" valueType="num">
                                      <p:cBhvr>
                                        <p:cTn id="21" dur="500" fill="hold"/>
                                        <p:tgtEl>
                                          <p:spTgt spid="53"/>
                                        </p:tgtEl>
                                        <p:attrNameLst>
                                          <p:attrName>ppt_w</p:attrName>
                                        </p:attrNameLst>
                                      </p:cBhvr>
                                      <p:tavLst>
                                        <p:tav tm="0">
                                          <p:val>
                                            <p:fltVal val="0"/>
                                          </p:val>
                                        </p:tav>
                                        <p:tav tm="100000">
                                          <p:val>
                                            <p:strVal val="#ppt_w"/>
                                          </p:val>
                                        </p:tav>
                                      </p:tavLst>
                                    </p:anim>
                                    <p:anim calcmode="lin" valueType="num">
                                      <p:cBhvr>
                                        <p:cTn id="22" dur="500" fill="hold"/>
                                        <p:tgtEl>
                                          <p:spTgt spid="53"/>
                                        </p:tgtEl>
                                        <p:attrNameLst>
                                          <p:attrName>ppt_h</p:attrName>
                                        </p:attrNameLst>
                                      </p:cBhvr>
                                      <p:tavLst>
                                        <p:tav tm="0">
                                          <p:val>
                                            <p:fltVal val="0"/>
                                          </p:val>
                                        </p:tav>
                                        <p:tav tm="100000">
                                          <p:val>
                                            <p:strVal val="#ppt_h"/>
                                          </p:val>
                                        </p:tav>
                                      </p:tavLst>
                                    </p:anim>
                                    <p:animEffect transition="in" filter="fade">
                                      <p:cBhvr>
                                        <p:cTn id="23" dur="500"/>
                                        <p:tgtEl>
                                          <p:spTgt spid="53"/>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p:cTn id="27" dur="500" fill="hold"/>
                                        <p:tgtEl>
                                          <p:spTgt spid="54"/>
                                        </p:tgtEl>
                                        <p:attrNameLst>
                                          <p:attrName>ppt_w</p:attrName>
                                        </p:attrNameLst>
                                      </p:cBhvr>
                                      <p:tavLst>
                                        <p:tav tm="0">
                                          <p:val>
                                            <p:fltVal val="0"/>
                                          </p:val>
                                        </p:tav>
                                        <p:tav tm="100000">
                                          <p:val>
                                            <p:strVal val="#ppt_w"/>
                                          </p:val>
                                        </p:tav>
                                      </p:tavLst>
                                    </p:anim>
                                    <p:anim calcmode="lin" valueType="num">
                                      <p:cBhvr>
                                        <p:cTn id="28" dur="500" fill="hold"/>
                                        <p:tgtEl>
                                          <p:spTgt spid="54"/>
                                        </p:tgtEl>
                                        <p:attrNameLst>
                                          <p:attrName>ppt_h</p:attrName>
                                        </p:attrNameLst>
                                      </p:cBhvr>
                                      <p:tavLst>
                                        <p:tav tm="0">
                                          <p:val>
                                            <p:fltVal val="0"/>
                                          </p:val>
                                        </p:tav>
                                        <p:tav tm="100000">
                                          <p:val>
                                            <p:strVal val="#ppt_h"/>
                                          </p:val>
                                        </p:tav>
                                      </p:tavLst>
                                    </p:anim>
                                    <p:animEffect transition="in" filter="fade">
                                      <p:cBhvr>
                                        <p:cTn id="29" dur="500"/>
                                        <p:tgtEl>
                                          <p:spTgt spid="54"/>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 calcmode="lin" valueType="num">
                                      <p:cBhvr>
                                        <p:cTn id="33" dur="500" fill="hold"/>
                                        <p:tgtEl>
                                          <p:spTgt spid="55"/>
                                        </p:tgtEl>
                                        <p:attrNameLst>
                                          <p:attrName>ppt_w</p:attrName>
                                        </p:attrNameLst>
                                      </p:cBhvr>
                                      <p:tavLst>
                                        <p:tav tm="0">
                                          <p:val>
                                            <p:fltVal val="0"/>
                                          </p:val>
                                        </p:tav>
                                        <p:tav tm="100000">
                                          <p:val>
                                            <p:strVal val="#ppt_w"/>
                                          </p:val>
                                        </p:tav>
                                      </p:tavLst>
                                    </p:anim>
                                    <p:anim calcmode="lin" valueType="num">
                                      <p:cBhvr>
                                        <p:cTn id="34" dur="500" fill="hold"/>
                                        <p:tgtEl>
                                          <p:spTgt spid="55"/>
                                        </p:tgtEl>
                                        <p:attrNameLst>
                                          <p:attrName>ppt_h</p:attrName>
                                        </p:attrNameLst>
                                      </p:cBhvr>
                                      <p:tavLst>
                                        <p:tav tm="0">
                                          <p:val>
                                            <p:fltVal val="0"/>
                                          </p:val>
                                        </p:tav>
                                        <p:tav tm="100000">
                                          <p:val>
                                            <p:strVal val="#ppt_h"/>
                                          </p:val>
                                        </p:tav>
                                      </p:tavLst>
                                    </p:anim>
                                    <p:animEffect transition="in" filter="fade">
                                      <p:cBhvr>
                                        <p:cTn id="35" dur="500"/>
                                        <p:tgtEl>
                                          <p:spTgt spid="55"/>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p:cTn id="39" dur="500" fill="hold"/>
                                        <p:tgtEl>
                                          <p:spTgt spid="56"/>
                                        </p:tgtEl>
                                        <p:attrNameLst>
                                          <p:attrName>ppt_w</p:attrName>
                                        </p:attrNameLst>
                                      </p:cBhvr>
                                      <p:tavLst>
                                        <p:tav tm="0">
                                          <p:val>
                                            <p:fltVal val="0"/>
                                          </p:val>
                                        </p:tav>
                                        <p:tav tm="100000">
                                          <p:val>
                                            <p:strVal val="#ppt_w"/>
                                          </p:val>
                                        </p:tav>
                                      </p:tavLst>
                                    </p:anim>
                                    <p:anim calcmode="lin" valueType="num">
                                      <p:cBhvr>
                                        <p:cTn id="40" dur="500" fill="hold"/>
                                        <p:tgtEl>
                                          <p:spTgt spid="56"/>
                                        </p:tgtEl>
                                        <p:attrNameLst>
                                          <p:attrName>ppt_h</p:attrName>
                                        </p:attrNameLst>
                                      </p:cBhvr>
                                      <p:tavLst>
                                        <p:tav tm="0">
                                          <p:val>
                                            <p:fltVal val="0"/>
                                          </p:val>
                                        </p:tav>
                                        <p:tav tm="100000">
                                          <p:val>
                                            <p:strVal val="#ppt_h"/>
                                          </p:val>
                                        </p:tav>
                                      </p:tavLst>
                                    </p:anim>
                                    <p:animEffect transition="in" filter="fade">
                                      <p:cBhvr>
                                        <p:cTn id="41" dur="500"/>
                                        <p:tgtEl>
                                          <p:spTgt spid="56"/>
                                        </p:tgtEl>
                                      </p:cBhvr>
                                    </p:animEffect>
                                  </p:childTnLst>
                                </p:cTn>
                              </p:par>
                            </p:childTnLst>
                          </p:cTn>
                        </p:par>
                        <p:par>
                          <p:cTn id="42" fill="hold">
                            <p:stCondLst>
                              <p:cond delay="3500"/>
                            </p:stCondLst>
                            <p:childTnLst>
                              <p:par>
                                <p:cTn id="43" presetID="16" presetClass="entr" presetSubtype="21"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barn(inVertical)">
                                      <p:cBhvr>
                                        <p:cTn id="45" dur="500"/>
                                        <p:tgtEl>
                                          <p:spTgt spid="45"/>
                                        </p:tgtEl>
                                      </p:cBhvr>
                                    </p:animEffect>
                                  </p:childTnLst>
                                </p:cTn>
                              </p:par>
                            </p:childTnLst>
                          </p:cTn>
                        </p:par>
                        <p:par>
                          <p:cTn id="46" fill="hold">
                            <p:stCondLst>
                              <p:cond delay="4000"/>
                            </p:stCondLst>
                            <p:childTnLst>
                              <p:par>
                                <p:cTn id="47" presetID="16" presetClass="entr" presetSubtype="21"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barn(inVertical)">
                                      <p:cBhvr>
                                        <p:cTn id="49" dur="500"/>
                                        <p:tgtEl>
                                          <p:spTgt spid="48"/>
                                        </p:tgtEl>
                                      </p:cBhvr>
                                    </p:animEffect>
                                  </p:childTnLst>
                                </p:cTn>
                              </p:par>
                            </p:childTnLst>
                          </p:cTn>
                        </p:par>
                        <p:par>
                          <p:cTn id="50" fill="hold">
                            <p:stCondLst>
                              <p:cond delay="4500"/>
                            </p:stCondLst>
                            <p:childTnLst>
                              <p:par>
                                <p:cTn id="51" presetID="16" presetClass="entr" presetSubtype="21" fill="hold" nodeType="after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barn(inVertical)">
                                      <p:cBhvr>
                                        <p:cTn id="53" dur="500"/>
                                        <p:tgtEl>
                                          <p:spTgt spid="36"/>
                                        </p:tgtEl>
                                      </p:cBhvr>
                                    </p:animEffect>
                                  </p:childTnLst>
                                </p:cTn>
                              </p:par>
                            </p:childTnLst>
                          </p:cTn>
                        </p:par>
                        <p:par>
                          <p:cTn id="54" fill="hold">
                            <p:stCondLst>
                              <p:cond delay="5000"/>
                            </p:stCondLst>
                            <p:childTnLst>
                              <p:par>
                                <p:cTn id="55" presetID="16" presetClass="entr" presetSubtype="21" fill="hold" nodeType="after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barn(inVertical)">
                                      <p:cBhvr>
                                        <p:cTn id="57" dur="500"/>
                                        <p:tgtEl>
                                          <p:spTgt spid="39"/>
                                        </p:tgtEl>
                                      </p:cBhvr>
                                    </p:animEffect>
                                  </p:childTnLst>
                                </p:cTn>
                              </p:par>
                            </p:childTnLst>
                          </p:cTn>
                        </p:par>
                        <p:par>
                          <p:cTn id="58" fill="hold">
                            <p:stCondLst>
                              <p:cond delay="5500"/>
                            </p:stCondLst>
                            <p:childTnLst>
                              <p:par>
                                <p:cTn id="59" presetID="16" presetClass="entr" presetSubtype="21" fill="hold" nodeType="after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barn(inVertical)">
                                      <p:cBhvr>
                                        <p:cTn id="6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16" name="组合 15"/>
          <p:cNvGrpSpPr/>
          <p:nvPr/>
        </p:nvGrpSpPr>
        <p:grpSpPr>
          <a:xfrm>
            <a:off x="1576364" y="1189871"/>
            <a:ext cx="9039272" cy="3553615"/>
            <a:chOff x="1352760" y="1819406"/>
            <a:chExt cx="9039272" cy="3553615"/>
          </a:xfrm>
        </p:grpSpPr>
        <p:sp>
          <p:nvSpPr>
            <p:cNvPr id="7" name="AutoShape 3"/>
            <p:cNvSpPr>
              <a:spLocks noChangeArrowheads="1"/>
            </p:cNvSpPr>
            <p:nvPr/>
          </p:nvSpPr>
          <p:spPr bwMode="auto">
            <a:xfrm flipV="1">
              <a:off x="3070665" y="3301458"/>
              <a:ext cx="2337234" cy="20715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8 w 21600"/>
                <a:gd name="T19" fmla="*/ 3160 h 21600"/>
                <a:gd name="T20" fmla="*/ 18432 w 21600"/>
                <a:gd name="T21" fmla="*/ 1844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456" y="9039"/>
                  </a:moveTo>
                  <a:cubicBezTo>
                    <a:pt x="18619" y="4923"/>
                    <a:pt x="15000" y="1966"/>
                    <a:pt x="10800" y="1966"/>
                  </a:cubicBezTo>
                  <a:cubicBezTo>
                    <a:pt x="6064" y="1965"/>
                    <a:pt x="2171" y="5700"/>
                    <a:pt x="1973" y="10431"/>
                  </a:cubicBezTo>
                  <a:lnTo>
                    <a:pt x="9" y="10349"/>
                  </a:lnTo>
                  <a:cubicBezTo>
                    <a:pt x="250" y="4565"/>
                    <a:pt x="5010" y="-1"/>
                    <a:pt x="10800" y="0"/>
                  </a:cubicBezTo>
                  <a:cubicBezTo>
                    <a:pt x="15934" y="0"/>
                    <a:pt x="20359" y="3615"/>
                    <a:pt x="21383" y="8647"/>
                  </a:cubicBezTo>
                  <a:lnTo>
                    <a:pt x="24029" y="8108"/>
                  </a:lnTo>
                  <a:lnTo>
                    <a:pt x="21153" y="12452"/>
                  </a:lnTo>
                  <a:lnTo>
                    <a:pt x="16810" y="9577"/>
                  </a:lnTo>
                  <a:lnTo>
                    <a:pt x="19456" y="9039"/>
                  </a:lnTo>
                  <a:close/>
                </a:path>
              </a:pathLst>
            </a:custGeom>
            <a:solidFill>
              <a:srgbClr val="FBD537"/>
            </a:solidFill>
            <a:ln>
              <a:noFill/>
            </a:ln>
          </p:spPr>
          <p:txBody>
            <a:bodyPr wrap="none" anchor="ctr"/>
            <a:lstStyle/>
            <a:p>
              <a:endParaRPr lang="zh-CN" altLang="en-US" sz="1015" dirty="0">
                <a:solidFill>
                  <a:schemeClr val="tx2"/>
                </a:solidFill>
                <a:latin typeface="宋体" panose="02010600030101010101" pitchFamily="2" charset="-122"/>
                <a:ea typeface="宋体" panose="02010600030101010101" pitchFamily="2" charset="-122"/>
              </a:endParaRPr>
            </a:p>
          </p:txBody>
        </p:sp>
        <p:sp>
          <p:nvSpPr>
            <p:cNvPr id="8" name="AutoShape 5"/>
            <p:cNvSpPr>
              <a:spLocks noChangeArrowheads="1"/>
            </p:cNvSpPr>
            <p:nvPr/>
          </p:nvSpPr>
          <p:spPr bwMode="auto">
            <a:xfrm flipV="1">
              <a:off x="6336894" y="3288211"/>
              <a:ext cx="2337234" cy="20715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8 w 21600"/>
                <a:gd name="T19" fmla="*/ 3160 h 21600"/>
                <a:gd name="T20" fmla="*/ 18432 w 21600"/>
                <a:gd name="T21" fmla="*/ 1844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456" y="9039"/>
                  </a:moveTo>
                  <a:cubicBezTo>
                    <a:pt x="18619" y="4923"/>
                    <a:pt x="15000" y="1966"/>
                    <a:pt x="10800" y="1966"/>
                  </a:cubicBezTo>
                  <a:cubicBezTo>
                    <a:pt x="6064" y="1965"/>
                    <a:pt x="2171" y="5700"/>
                    <a:pt x="1973" y="10431"/>
                  </a:cubicBezTo>
                  <a:lnTo>
                    <a:pt x="9" y="10349"/>
                  </a:lnTo>
                  <a:cubicBezTo>
                    <a:pt x="250" y="4565"/>
                    <a:pt x="5010" y="-1"/>
                    <a:pt x="10800" y="0"/>
                  </a:cubicBezTo>
                  <a:cubicBezTo>
                    <a:pt x="15934" y="0"/>
                    <a:pt x="20359" y="3615"/>
                    <a:pt x="21383" y="8647"/>
                  </a:cubicBezTo>
                  <a:lnTo>
                    <a:pt x="24029" y="8108"/>
                  </a:lnTo>
                  <a:lnTo>
                    <a:pt x="21153" y="12452"/>
                  </a:lnTo>
                  <a:lnTo>
                    <a:pt x="16810" y="9577"/>
                  </a:lnTo>
                  <a:lnTo>
                    <a:pt x="19456" y="9039"/>
                  </a:lnTo>
                  <a:close/>
                </a:path>
              </a:pathLst>
            </a:custGeom>
            <a:solidFill>
              <a:srgbClr val="FBD537"/>
            </a:solidFill>
            <a:ln w="9525">
              <a:noFill/>
              <a:miter lim="800000"/>
            </a:ln>
          </p:spPr>
          <p:txBody>
            <a:bodyPr wrap="none" anchor="ctr"/>
            <a:lstStyle/>
            <a:p>
              <a:endParaRPr lang="zh-CN" altLang="en-US" sz="1015" dirty="0">
                <a:solidFill>
                  <a:schemeClr val="tx2"/>
                </a:solidFill>
                <a:latin typeface="宋体" panose="02010600030101010101" pitchFamily="2" charset="-122"/>
                <a:ea typeface="宋体" panose="02010600030101010101" pitchFamily="2" charset="-122"/>
              </a:endParaRPr>
            </a:p>
          </p:txBody>
        </p:sp>
        <p:grpSp>
          <p:nvGrpSpPr>
            <p:cNvPr id="9" name="Group 6"/>
            <p:cNvGrpSpPr/>
            <p:nvPr/>
          </p:nvGrpSpPr>
          <p:grpSpPr bwMode="auto">
            <a:xfrm rot="10800000">
              <a:off x="3070665" y="1819406"/>
              <a:ext cx="5603463" cy="2084810"/>
              <a:chOff x="1547" y="313"/>
              <a:chExt cx="3040" cy="1259"/>
            </a:xfrm>
            <a:solidFill>
              <a:srgbClr val="FBD537"/>
            </a:solidFill>
          </p:grpSpPr>
          <p:sp>
            <p:nvSpPr>
              <p:cNvPr id="10" name="AutoShape 7"/>
              <p:cNvSpPr>
                <a:spLocks noChangeArrowheads="1"/>
              </p:cNvSpPr>
              <p:nvPr/>
            </p:nvSpPr>
            <p:spPr bwMode="auto">
              <a:xfrm flipV="1">
                <a:off x="1547" y="321"/>
                <a:ext cx="1268" cy="12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8 w 21600"/>
                  <a:gd name="T19" fmla="*/ 3160 h 21600"/>
                  <a:gd name="T20" fmla="*/ 18432 w 21600"/>
                  <a:gd name="T21" fmla="*/ 1844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456" y="9039"/>
                    </a:moveTo>
                    <a:cubicBezTo>
                      <a:pt x="18619" y="4923"/>
                      <a:pt x="15000" y="1966"/>
                      <a:pt x="10800" y="1966"/>
                    </a:cubicBezTo>
                    <a:cubicBezTo>
                      <a:pt x="6064" y="1965"/>
                      <a:pt x="2171" y="5700"/>
                      <a:pt x="1973" y="10431"/>
                    </a:cubicBezTo>
                    <a:lnTo>
                      <a:pt x="9" y="10349"/>
                    </a:lnTo>
                    <a:cubicBezTo>
                      <a:pt x="250" y="4565"/>
                      <a:pt x="5010" y="-1"/>
                      <a:pt x="10800" y="0"/>
                    </a:cubicBezTo>
                    <a:cubicBezTo>
                      <a:pt x="15934" y="0"/>
                      <a:pt x="20359" y="3615"/>
                      <a:pt x="21383" y="8647"/>
                    </a:cubicBezTo>
                    <a:lnTo>
                      <a:pt x="24029" y="8108"/>
                    </a:lnTo>
                    <a:lnTo>
                      <a:pt x="21153" y="12452"/>
                    </a:lnTo>
                    <a:lnTo>
                      <a:pt x="16810" y="9577"/>
                    </a:lnTo>
                    <a:lnTo>
                      <a:pt x="19456" y="9039"/>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015" dirty="0">
                  <a:solidFill>
                    <a:schemeClr val="tx2"/>
                  </a:solidFill>
                  <a:latin typeface="宋体" panose="02010600030101010101" pitchFamily="2" charset="-122"/>
                  <a:ea typeface="宋体" panose="02010600030101010101" pitchFamily="2" charset="-122"/>
                </a:endParaRPr>
              </a:p>
            </p:txBody>
          </p:sp>
          <p:sp>
            <p:nvSpPr>
              <p:cNvPr id="11" name="AutoShape 8"/>
              <p:cNvSpPr>
                <a:spLocks noChangeArrowheads="1"/>
              </p:cNvSpPr>
              <p:nvPr/>
            </p:nvSpPr>
            <p:spPr bwMode="auto">
              <a:xfrm flipV="1">
                <a:off x="3319" y="313"/>
                <a:ext cx="1268" cy="12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8 w 21600"/>
                  <a:gd name="T19" fmla="*/ 3160 h 21600"/>
                  <a:gd name="T20" fmla="*/ 18432 w 21600"/>
                  <a:gd name="T21" fmla="*/ 1844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456" y="9039"/>
                    </a:moveTo>
                    <a:cubicBezTo>
                      <a:pt x="18619" y="4923"/>
                      <a:pt x="15000" y="1966"/>
                      <a:pt x="10800" y="1966"/>
                    </a:cubicBezTo>
                    <a:cubicBezTo>
                      <a:pt x="6064" y="1965"/>
                      <a:pt x="2171" y="5700"/>
                      <a:pt x="1973" y="10431"/>
                    </a:cubicBezTo>
                    <a:lnTo>
                      <a:pt x="9" y="10349"/>
                    </a:lnTo>
                    <a:cubicBezTo>
                      <a:pt x="250" y="4565"/>
                      <a:pt x="5010" y="-1"/>
                      <a:pt x="10800" y="0"/>
                    </a:cubicBezTo>
                    <a:cubicBezTo>
                      <a:pt x="15934" y="0"/>
                      <a:pt x="20359" y="3615"/>
                      <a:pt x="21383" y="8647"/>
                    </a:cubicBezTo>
                    <a:lnTo>
                      <a:pt x="24029" y="8108"/>
                    </a:lnTo>
                    <a:lnTo>
                      <a:pt x="21153" y="12452"/>
                    </a:lnTo>
                    <a:lnTo>
                      <a:pt x="16810" y="9577"/>
                    </a:lnTo>
                    <a:lnTo>
                      <a:pt x="19456" y="9039"/>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015" dirty="0">
                  <a:solidFill>
                    <a:schemeClr val="tx2"/>
                  </a:solidFill>
                  <a:latin typeface="宋体" panose="02010600030101010101" pitchFamily="2" charset="-122"/>
                  <a:ea typeface="宋体" panose="02010600030101010101" pitchFamily="2" charset="-122"/>
                </a:endParaRPr>
              </a:p>
            </p:txBody>
          </p:sp>
        </p:grpSp>
        <p:sp>
          <p:nvSpPr>
            <p:cNvPr id="12" name="AutoShape 10"/>
            <p:cNvSpPr>
              <a:spLocks noChangeArrowheads="1"/>
            </p:cNvSpPr>
            <p:nvPr/>
          </p:nvSpPr>
          <p:spPr bwMode="gray">
            <a:xfrm>
              <a:off x="4607931" y="3269996"/>
              <a:ext cx="2427553" cy="680585"/>
            </a:xfrm>
            <a:prstGeom prst="roundRect">
              <a:avLst>
                <a:gd name="adj" fmla="val 50000"/>
              </a:avLst>
            </a:prstGeom>
            <a:solidFill>
              <a:srgbClr val="FBD537"/>
            </a:solidFill>
            <a:ln>
              <a:noFill/>
            </a:ln>
          </p:spPr>
          <p:txBody>
            <a:bodyPr lIns="34290" tIns="33338" rIns="34290" bIns="33338" anchor="ctr" anchorCtr="1"/>
            <a:lstStyle>
              <a:lvl1pPr eaLnBrk="0" hangingPunct="0">
                <a:spcBef>
                  <a:spcPct val="20000"/>
                </a:spcBef>
                <a:buChar char="•"/>
                <a:defRPr kumimoji="1" sz="2800" b="1">
                  <a:solidFill>
                    <a:schemeClr val="tx1"/>
                  </a:solidFill>
                  <a:latin typeface="Microsoft JhengHei" panose="020B0604030504040204" pitchFamily="34" charset="-120"/>
                  <a:ea typeface="Microsoft JhengHei" panose="020B0604030504040204" pitchFamily="34" charset="-120"/>
                </a:defRPr>
              </a:lvl1pPr>
              <a:lvl2pPr marL="742950" indent="-285750" eaLnBrk="0" hangingPunct="0">
                <a:spcBef>
                  <a:spcPct val="20000"/>
                </a:spcBef>
                <a:buChar char="–"/>
                <a:defRPr kumimoji="1" sz="2400" b="1">
                  <a:solidFill>
                    <a:schemeClr val="tx1"/>
                  </a:solidFill>
                  <a:latin typeface="Microsoft JhengHei" panose="020B0604030504040204" pitchFamily="34" charset="-120"/>
                  <a:ea typeface="Microsoft JhengHei" panose="020B0604030504040204" pitchFamily="34" charset="-120"/>
                </a:defRPr>
              </a:lvl2pPr>
              <a:lvl3pPr marL="1143000" indent="-228600" eaLnBrk="0" hangingPunct="0">
                <a:spcBef>
                  <a:spcPct val="20000"/>
                </a:spcBef>
                <a:buChar char="•"/>
                <a:defRPr kumimoji="1" sz="2000" b="1">
                  <a:solidFill>
                    <a:schemeClr val="tx1"/>
                  </a:solidFill>
                  <a:latin typeface="Microsoft JhengHei" panose="020B0604030504040204" pitchFamily="34" charset="-120"/>
                  <a:ea typeface="Microsoft JhengHei" panose="020B0604030504040204" pitchFamily="34" charset="-120"/>
                </a:defRPr>
              </a:lvl3pPr>
              <a:lvl4pPr marL="1600200" indent="-228600" eaLnBrk="0" hangingPunct="0">
                <a:spcBef>
                  <a:spcPct val="20000"/>
                </a:spcBef>
                <a:buChar char="–"/>
                <a:defRPr kumimoji="1" b="1">
                  <a:solidFill>
                    <a:schemeClr val="tx1"/>
                  </a:solidFill>
                  <a:latin typeface="Microsoft JhengHei" panose="020B0604030504040204" pitchFamily="34" charset="-120"/>
                  <a:ea typeface="Microsoft JhengHei" panose="020B0604030504040204" pitchFamily="34" charset="-120"/>
                </a:defRPr>
              </a:lvl4pPr>
              <a:lvl5pPr marL="2057400" indent="-228600" eaLnBrk="0" hangingPunct="0">
                <a:spcBef>
                  <a:spcPct val="20000"/>
                </a:spcBef>
                <a:buChar char="»"/>
                <a:defRPr kumimoji="1" sz="2000">
                  <a:solidFill>
                    <a:schemeClr val="bg1"/>
                  </a:solidFill>
                  <a:latin typeface="Arial" panose="020B0604020202020204" pitchFamily="34" charset="0"/>
                  <a:ea typeface="PMingLiU" panose="02020500000000000000" pitchFamily="18" charset="-120"/>
                </a:defRPr>
              </a:lvl5pPr>
              <a:lvl6pPr marL="25146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6pPr>
              <a:lvl7pPr marL="29718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7pPr>
              <a:lvl8pPr marL="34290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8pPr>
              <a:lvl9pPr marL="38862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9pPr>
            </a:lstStyle>
            <a:p>
              <a:r>
                <a:rPr lang="zh-CN" altLang="en-US" sz="1600" b="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单击编辑标题</a:t>
              </a:r>
            </a:p>
          </p:txBody>
        </p:sp>
        <p:sp>
          <p:nvSpPr>
            <p:cNvPr id="13" name="AutoShape 11"/>
            <p:cNvSpPr>
              <a:spLocks noChangeArrowheads="1"/>
            </p:cNvSpPr>
            <p:nvPr/>
          </p:nvSpPr>
          <p:spPr bwMode="gray">
            <a:xfrm>
              <a:off x="7964479" y="3269996"/>
              <a:ext cx="2427553" cy="680585"/>
            </a:xfrm>
            <a:prstGeom prst="roundRect">
              <a:avLst>
                <a:gd name="adj" fmla="val 50000"/>
              </a:avLst>
            </a:prstGeom>
            <a:solidFill>
              <a:srgbClr val="FBD537"/>
            </a:solidFill>
            <a:ln>
              <a:noFill/>
            </a:ln>
          </p:spPr>
          <p:txBody>
            <a:bodyPr lIns="34290" tIns="33338" rIns="34290" bIns="33338" anchor="ctr" anchorCtr="1"/>
            <a:lstStyle>
              <a:lvl1pPr eaLnBrk="0" hangingPunct="0">
                <a:spcBef>
                  <a:spcPct val="20000"/>
                </a:spcBef>
                <a:buChar char="•"/>
                <a:defRPr kumimoji="1" sz="2800" b="1">
                  <a:solidFill>
                    <a:schemeClr val="tx1"/>
                  </a:solidFill>
                  <a:latin typeface="Microsoft JhengHei" panose="020B0604030504040204" pitchFamily="34" charset="-120"/>
                  <a:ea typeface="Microsoft JhengHei" panose="020B0604030504040204" pitchFamily="34" charset="-120"/>
                </a:defRPr>
              </a:lvl1pPr>
              <a:lvl2pPr marL="742950" indent="-285750" eaLnBrk="0" hangingPunct="0">
                <a:spcBef>
                  <a:spcPct val="20000"/>
                </a:spcBef>
                <a:buChar char="–"/>
                <a:defRPr kumimoji="1" sz="2400" b="1">
                  <a:solidFill>
                    <a:schemeClr val="tx1"/>
                  </a:solidFill>
                  <a:latin typeface="Microsoft JhengHei" panose="020B0604030504040204" pitchFamily="34" charset="-120"/>
                  <a:ea typeface="Microsoft JhengHei" panose="020B0604030504040204" pitchFamily="34" charset="-120"/>
                </a:defRPr>
              </a:lvl2pPr>
              <a:lvl3pPr marL="1143000" indent="-228600" eaLnBrk="0" hangingPunct="0">
                <a:spcBef>
                  <a:spcPct val="20000"/>
                </a:spcBef>
                <a:buChar char="•"/>
                <a:defRPr kumimoji="1" sz="2000" b="1">
                  <a:solidFill>
                    <a:schemeClr val="tx1"/>
                  </a:solidFill>
                  <a:latin typeface="Microsoft JhengHei" panose="020B0604030504040204" pitchFamily="34" charset="-120"/>
                  <a:ea typeface="Microsoft JhengHei" panose="020B0604030504040204" pitchFamily="34" charset="-120"/>
                </a:defRPr>
              </a:lvl3pPr>
              <a:lvl4pPr marL="1600200" indent="-228600" eaLnBrk="0" hangingPunct="0">
                <a:spcBef>
                  <a:spcPct val="20000"/>
                </a:spcBef>
                <a:buChar char="–"/>
                <a:defRPr kumimoji="1" b="1">
                  <a:solidFill>
                    <a:schemeClr val="tx1"/>
                  </a:solidFill>
                  <a:latin typeface="Microsoft JhengHei" panose="020B0604030504040204" pitchFamily="34" charset="-120"/>
                  <a:ea typeface="Microsoft JhengHei" panose="020B0604030504040204" pitchFamily="34" charset="-120"/>
                </a:defRPr>
              </a:lvl4pPr>
              <a:lvl5pPr marL="2057400" indent="-228600" eaLnBrk="0" hangingPunct="0">
                <a:spcBef>
                  <a:spcPct val="20000"/>
                </a:spcBef>
                <a:buChar char="»"/>
                <a:defRPr kumimoji="1" sz="2000">
                  <a:solidFill>
                    <a:schemeClr val="bg1"/>
                  </a:solidFill>
                  <a:latin typeface="Arial" panose="020B0604020202020204" pitchFamily="34" charset="0"/>
                  <a:ea typeface="PMingLiU" panose="02020500000000000000" pitchFamily="18" charset="-120"/>
                </a:defRPr>
              </a:lvl5pPr>
              <a:lvl6pPr marL="25146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6pPr>
              <a:lvl7pPr marL="29718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7pPr>
              <a:lvl8pPr marL="34290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8pPr>
              <a:lvl9pPr marL="38862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9pPr>
            </a:lstStyle>
            <a:p>
              <a:r>
                <a:rPr lang="zh-CN" altLang="en-US" sz="1600" b="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单击编辑标题</a:t>
              </a:r>
            </a:p>
          </p:txBody>
        </p:sp>
        <p:sp>
          <p:nvSpPr>
            <p:cNvPr id="15" name="AutoShape 10"/>
            <p:cNvSpPr>
              <a:spLocks noChangeArrowheads="1"/>
            </p:cNvSpPr>
            <p:nvPr/>
          </p:nvSpPr>
          <p:spPr bwMode="gray">
            <a:xfrm>
              <a:off x="1352760" y="3246814"/>
              <a:ext cx="2427553" cy="680585"/>
            </a:xfrm>
            <a:prstGeom prst="roundRect">
              <a:avLst>
                <a:gd name="adj" fmla="val 50000"/>
              </a:avLst>
            </a:prstGeom>
            <a:solidFill>
              <a:srgbClr val="FBD537"/>
            </a:solidFill>
            <a:ln>
              <a:noFill/>
            </a:ln>
          </p:spPr>
          <p:txBody>
            <a:bodyPr lIns="34290" tIns="33338" rIns="34290" bIns="33338" anchor="ctr" anchorCtr="1"/>
            <a:lstStyle>
              <a:lvl1pPr eaLnBrk="0" hangingPunct="0">
                <a:spcBef>
                  <a:spcPct val="20000"/>
                </a:spcBef>
                <a:buChar char="•"/>
                <a:defRPr kumimoji="1" sz="2800" b="1">
                  <a:solidFill>
                    <a:schemeClr val="tx1"/>
                  </a:solidFill>
                  <a:latin typeface="Microsoft JhengHei" panose="020B0604030504040204" pitchFamily="34" charset="-120"/>
                  <a:ea typeface="Microsoft JhengHei" panose="020B0604030504040204" pitchFamily="34" charset="-120"/>
                </a:defRPr>
              </a:lvl1pPr>
              <a:lvl2pPr marL="742950" indent="-285750" eaLnBrk="0" hangingPunct="0">
                <a:spcBef>
                  <a:spcPct val="20000"/>
                </a:spcBef>
                <a:buChar char="–"/>
                <a:defRPr kumimoji="1" sz="2400" b="1">
                  <a:solidFill>
                    <a:schemeClr val="tx1"/>
                  </a:solidFill>
                  <a:latin typeface="Microsoft JhengHei" panose="020B0604030504040204" pitchFamily="34" charset="-120"/>
                  <a:ea typeface="Microsoft JhengHei" panose="020B0604030504040204" pitchFamily="34" charset="-120"/>
                </a:defRPr>
              </a:lvl2pPr>
              <a:lvl3pPr marL="1143000" indent="-228600" eaLnBrk="0" hangingPunct="0">
                <a:spcBef>
                  <a:spcPct val="20000"/>
                </a:spcBef>
                <a:buChar char="•"/>
                <a:defRPr kumimoji="1" sz="2000" b="1">
                  <a:solidFill>
                    <a:schemeClr val="tx1"/>
                  </a:solidFill>
                  <a:latin typeface="Microsoft JhengHei" panose="020B0604030504040204" pitchFamily="34" charset="-120"/>
                  <a:ea typeface="Microsoft JhengHei" panose="020B0604030504040204" pitchFamily="34" charset="-120"/>
                </a:defRPr>
              </a:lvl3pPr>
              <a:lvl4pPr marL="1600200" indent="-228600" eaLnBrk="0" hangingPunct="0">
                <a:spcBef>
                  <a:spcPct val="20000"/>
                </a:spcBef>
                <a:buChar char="–"/>
                <a:defRPr kumimoji="1" b="1">
                  <a:solidFill>
                    <a:schemeClr val="tx1"/>
                  </a:solidFill>
                  <a:latin typeface="Microsoft JhengHei" panose="020B0604030504040204" pitchFamily="34" charset="-120"/>
                  <a:ea typeface="Microsoft JhengHei" panose="020B0604030504040204" pitchFamily="34" charset="-120"/>
                </a:defRPr>
              </a:lvl4pPr>
              <a:lvl5pPr marL="2057400" indent="-228600" eaLnBrk="0" hangingPunct="0">
                <a:spcBef>
                  <a:spcPct val="20000"/>
                </a:spcBef>
                <a:buChar char="»"/>
                <a:defRPr kumimoji="1" sz="2000">
                  <a:solidFill>
                    <a:schemeClr val="bg1"/>
                  </a:solidFill>
                  <a:latin typeface="Arial" panose="020B0604020202020204" pitchFamily="34" charset="0"/>
                  <a:ea typeface="PMingLiU" panose="02020500000000000000" pitchFamily="18" charset="-120"/>
                </a:defRPr>
              </a:lvl5pPr>
              <a:lvl6pPr marL="25146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6pPr>
              <a:lvl7pPr marL="29718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7pPr>
              <a:lvl8pPr marL="34290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8pPr>
              <a:lvl9pPr marL="38862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9pPr>
            </a:lstStyle>
            <a:p>
              <a:r>
                <a:rPr lang="zh-CN" altLang="en-US" sz="1600" b="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单击编辑标题</a:t>
              </a:r>
            </a:p>
          </p:txBody>
        </p:sp>
      </p:grpSp>
      <p:grpSp>
        <p:nvGrpSpPr>
          <p:cNvPr id="17" name="组合 16"/>
          <p:cNvGrpSpPr/>
          <p:nvPr/>
        </p:nvGrpSpPr>
        <p:grpSpPr>
          <a:xfrm>
            <a:off x="853158" y="4990623"/>
            <a:ext cx="10485684" cy="1394539"/>
            <a:chOff x="853158" y="4867056"/>
            <a:chExt cx="10485684" cy="1394539"/>
          </a:xfrm>
        </p:grpSpPr>
        <p:sp>
          <p:nvSpPr>
            <p:cNvPr id="18" name="文本框 17"/>
            <p:cNvSpPr txBox="1"/>
            <p:nvPr/>
          </p:nvSpPr>
          <p:spPr>
            <a:xfrm>
              <a:off x="5134373" y="4867056"/>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9" name="文本框 18"/>
            <p:cNvSpPr txBox="1"/>
            <p:nvPr/>
          </p:nvSpPr>
          <p:spPr>
            <a:xfrm>
              <a:off x="853158" y="5615264"/>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10648512" y="5816691"/>
            <a:ext cx="750386" cy="704616"/>
          </a:xfrm>
          <a:prstGeom prst="ellipse">
            <a:avLst/>
          </a:prstGeom>
          <a:solidFill>
            <a:srgbClr val="FBD537">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3067251">
            <a:off x="984019" y="5199287"/>
            <a:ext cx="1185450" cy="1057456"/>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2353548" y="2367936"/>
            <a:ext cx="7484905" cy="1508794"/>
            <a:chOff x="3149598" y="2312519"/>
            <a:chExt cx="7484905" cy="1508794"/>
          </a:xfrm>
        </p:grpSpPr>
        <p:sp>
          <p:nvSpPr>
            <p:cNvPr id="8" name="文本框 7"/>
            <p:cNvSpPr txBox="1"/>
            <p:nvPr/>
          </p:nvSpPr>
          <p:spPr>
            <a:xfrm>
              <a:off x="4969010" y="2312519"/>
              <a:ext cx="2655858" cy="769441"/>
            </a:xfrm>
            <a:prstGeom prst="rect">
              <a:avLst/>
            </a:prstGeom>
            <a:noFill/>
          </p:spPr>
          <p:txBody>
            <a:bodyPr wrap="square" rtlCol="0" anchor="ctr" anchorCtr="0">
              <a:spAutoFit/>
            </a:bodyPr>
            <a:lstStyle/>
            <a:p>
              <a:r>
                <a:rPr lang="zh-CN" altLang="en-US" sz="44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 name="文本框 8"/>
            <p:cNvSpPr txBox="1"/>
            <p:nvPr/>
          </p:nvSpPr>
          <p:spPr>
            <a:xfrm>
              <a:off x="4969010" y="3451981"/>
              <a:ext cx="5665493"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cxnSp>
          <p:nvCxnSpPr>
            <p:cNvPr id="16" name="直接连接符 15"/>
            <p:cNvCxnSpPr/>
            <p:nvPr/>
          </p:nvCxnSpPr>
          <p:spPr>
            <a:xfrm>
              <a:off x="5107554" y="3207329"/>
              <a:ext cx="2101023" cy="0"/>
            </a:xfrm>
            <a:prstGeom prst="line">
              <a:avLst/>
            </a:prstGeom>
            <a:ln w="31750">
              <a:solidFill>
                <a:srgbClr val="FBD537"/>
              </a:solidFill>
              <a:prstDash val="sysDot"/>
            </a:ln>
          </p:spPr>
          <p:style>
            <a:lnRef idx="1">
              <a:schemeClr val="accent1"/>
            </a:lnRef>
            <a:fillRef idx="0">
              <a:schemeClr val="accent1"/>
            </a:fillRef>
            <a:effectRef idx="0">
              <a:schemeClr val="accent1"/>
            </a:effectRef>
            <a:fontRef idx="minor">
              <a:schemeClr val="tx1"/>
            </a:fontRef>
          </p:style>
        </p:cxnSp>
        <p:sp>
          <p:nvSpPr>
            <p:cNvPr id="18" name="平行四边形 17"/>
            <p:cNvSpPr/>
            <p:nvPr/>
          </p:nvSpPr>
          <p:spPr>
            <a:xfrm>
              <a:off x="3149598" y="2429169"/>
              <a:ext cx="1542320" cy="1345338"/>
            </a:xfrm>
            <a:prstGeom prst="parallelogram">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03    </a:t>
              </a:r>
              <a:endParaRPr lang="zh-CN" altLang="en-US"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2" name="等腰三角形 21"/>
          <p:cNvSpPr/>
          <p:nvPr/>
        </p:nvSpPr>
        <p:spPr>
          <a:xfrm rot="2031284">
            <a:off x="10449865" y="-930048"/>
            <a:ext cx="2415304" cy="2429242"/>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2" presetClass="entr" presetSubtype="1"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6" name="组合 45"/>
          <p:cNvGrpSpPr/>
          <p:nvPr/>
        </p:nvGrpSpPr>
        <p:grpSpPr>
          <a:xfrm>
            <a:off x="4955265" y="894240"/>
            <a:ext cx="2290342" cy="5362507"/>
            <a:chOff x="4955265" y="894240"/>
            <a:chExt cx="2290342" cy="5362507"/>
          </a:xfrm>
        </p:grpSpPr>
        <p:sp>
          <p:nvSpPr>
            <p:cNvPr id="8" name="Freeform 7"/>
            <p:cNvSpPr/>
            <p:nvPr/>
          </p:nvSpPr>
          <p:spPr bwMode="auto">
            <a:xfrm rot="16200000">
              <a:off x="5485216" y="2381788"/>
              <a:ext cx="1526897" cy="1993884"/>
            </a:xfrm>
            <a:custGeom>
              <a:avLst/>
              <a:gdLst>
                <a:gd name="T0" fmla="*/ 0 w 309"/>
                <a:gd name="T1" fmla="*/ 402 h 403"/>
                <a:gd name="T2" fmla="*/ 35 w 309"/>
                <a:gd name="T3" fmla="*/ 344 h 403"/>
                <a:gd name="T4" fmla="*/ 167 w 309"/>
                <a:gd name="T5" fmla="*/ 36 h 403"/>
                <a:gd name="T6" fmla="*/ 196 w 309"/>
                <a:gd name="T7" fmla="*/ 4 h 403"/>
                <a:gd name="T8" fmla="*/ 226 w 309"/>
                <a:gd name="T9" fmla="*/ 38 h 403"/>
                <a:gd name="T10" fmla="*/ 305 w 309"/>
                <a:gd name="T11" fmla="*/ 227 h 403"/>
                <a:gd name="T12" fmla="*/ 305 w 309"/>
                <a:gd name="T13" fmla="*/ 261 h 403"/>
                <a:gd name="T14" fmla="*/ 261 w 309"/>
                <a:gd name="T15" fmla="*/ 359 h 403"/>
                <a:gd name="T16" fmla="*/ 194 w 309"/>
                <a:gd name="T17" fmla="*/ 402 h 403"/>
                <a:gd name="T18" fmla="*/ 0 w 309"/>
                <a:gd name="T19" fmla="*/ 40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403">
                  <a:moveTo>
                    <a:pt x="0" y="402"/>
                  </a:moveTo>
                  <a:cubicBezTo>
                    <a:pt x="12" y="382"/>
                    <a:pt x="26" y="364"/>
                    <a:pt x="35" y="344"/>
                  </a:cubicBezTo>
                  <a:cubicBezTo>
                    <a:pt x="80" y="242"/>
                    <a:pt x="123" y="139"/>
                    <a:pt x="167" y="36"/>
                  </a:cubicBezTo>
                  <a:cubicBezTo>
                    <a:pt x="173" y="22"/>
                    <a:pt x="178" y="0"/>
                    <a:pt x="196" y="4"/>
                  </a:cubicBezTo>
                  <a:cubicBezTo>
                    <a:pt x="208" y="6"/>
                    <a:pt x="220" y="24"/>
                    <a:pt x="226" y="38"/>
                  </a:cubicBezTo>
                  <a:cubicBezTo>
                    <a:pt x="254" y="100"/>
                    <a:pt x="280" y="163"/>
                    <a:pt x="305" y="227"/>
                  </a:cubicBezTo>
                  <a:cubicBezTo>
                    <a:pt x="309" y="237"/>
                    <a:pt x="309" y="251"/>
                    <a:pt x="305" y="261"/>
                  </a:cubicBezTo>
                  <a:cubicBezTo>
                    <a:pt x="292" y="294"/>
                    <a:pt x="276" y="326"/>
                    <a:pt x="261" y="359"/>
                  </a:cubicBezTo>
                  <a:cubicBezTo>
                    <a:pt x="248" y="388"/>
                    <a:pt x="227" y="403"/>
                    <a:pt x="194" y="402"/>
                  </a:cubicBezTo>
                  <a:cubicBezTo>
                    <a:pt x="128" y="401"/>
                    <a:pt x="62" y="402"/>
                    <a:pt x="0" y="402"/>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2"/>
                </a:solidFill>
                <a:latin typeface="宋体" panose="02010600030101010101" pitchFamily="2" charset="-122"/>
                <a:ea typeface="宋体" panose="02010600030101010101" pitchFamily="2" charset="-122"/>
              </a:endParaRPr>
            </a:p>
          </p:txBody>
        </p:sp>
        <p:grpSp>
          <p:nvGrpSpPr>
            <p:cNvPr id="9" name="组合 8"/>
            <p:cNvGrpSpPr>
              <a:grpSpLocks noChangeAspect="1"/>
            </p:cNvGrpSpPr>
            <p:nvPr/>
          </p:nvGrpSpPr>
          <p:grpSpPr>
            <a:xfrm>
              <a:off x="6183398" y="2898130"/>
              <a:ext cx="703751" cy="630645"/>
              <a:chOff x="7384500" y="4999605"/>
              <a:chExt cx="576302" cy="516437"/>
            </a:xfrm>
            <a:solidFill>
              <a:schemeClr val="bg1"/>
            </a:solidFill>
          </p:grpSpPr>
          <p:sp>
            <p:nvSpPr>
              <p:cNvPr id="10" name="Freeform 387"/>
              <p:cNvSpPr/>
              <p:nvPr/>
            </p:nvSpPr>
            <p:spPr bwMode="auto">
              <a:xfrm>
                <a:off x="7691044" y="5267200"/>
                <a:ext cx="269758" cy="248842"/>
              </a:xfrm>
              <a:custGeom>
                <a:avLst/>
                <a:gdLst>
                  <a:gd name="T0" fmla="*/ 139 w 158"/>
                  <a:gd name="T1" fmla="*/ 74 h 146"/>
                  <a:gd name="T2" fmla="*/ 46 w 158"/>
                  <a:gd name="T3" fmla="*/ 0 h 146"/>
                  <a:gd name="T4" fmla="*/ 28 w 158"/>
                  <a:gd name="T5" fmla="*/ 33 h 146"/>
                  <a:gd name="T6" fmla="*/ 0 w 158"/>
                  <a:gd name="T7" fmla="*/ 58 h 146"/>
                  <a:gd name="T8" fmla="*/ 91 w 158"/>
                  <a:gd name="T9" fmla="*/ 131 h 146"/>
                  <a:gd name="T10" fmla="*/ 138 w 158"/>
                  <a:gd name="T11" fmla="*/ 121 h 146"/>
                  <a:gd name="T12" fmla="*/ 139 w 158"/>
                  <a:gd name="T13" fmla="*/ 74 h 146"/>
                </a:gdLst>
                <a:ahLst/>
                <a:cxnLst>
                  <a:cxn ang="0">
                    <a:pos x="T0" y="T1"/>
                  </a:cxn>
                  <a:cxn ang="0">
                    <a:pos x="T2" y="T3"/>
                  </a:cxn>
                  <a:cxn ang="0">
                    <a:pos x="T4" y="T5"/>
                  </a:cxn>
                  <a:cxn ang="0">
                    <a:pos x="T6" y="T7"/>
                  </a:cxn>
                  <a:cxn ang="0">
                    <a:pos x="T8" y="T9"/>
                  </a:cxn>
                  <a:cxn ang="0">
                    <a:pos x="T10" y="T11"/>
                  </a:cxn>
                  <a:cxn ang="0">
                    <a:pos x="T12" y="T13"/>
                  </a:cxn>
                </a:cxnLst>
                <a:rect l="0" t="0" r="r" b="b"/>
                <a:pathLst>
                  <a:path w="158" h="146">
                    <a:moveTo>
                      <a:pt x="139" y="74"/>
                    </a:moveTo>
                    <a:cubicBezTo>
                      <a:pt x="46" y="0"/>
                      <a:pt x="46" y="0"/>
                      <a:pt x="46" y="0"/>
                    </a:cubicBezTo>
                    <a:cubicBezTo>
                      <a:pt x="42" y="11"/>
                      <a:pt x="36" y="22"/>
                      <a:pt x="28" y="33"/>
                    </a:cubicBezTo>
                    <a:cubicBezTo>
                      <a:pt x="19" y="43"/>
                      <a:pt x="10" y="51"/>
                      <a:pt x="0" y="58"/>
                    </a:cubicBezTo>
                    <a:cubicBezTo>
                      <a:pt x="91" y="131"/>
                      <a:pt x="91" y="131"/>
                      <a:pt x="91" y="131"/>
                    </a:cubicBezTo>
                    <a:cubicBezTo>
                      <a:pt x="91" y="131"/>
                      <a:pt x="117" y="146"/>
                      <a:pt x="138" y="121"/>
                    </a:cubicBezTo>
                    <a:cubicBezTo>
                      <a:pt x="158" y="95"/>
                      <a:pt x="139" y="74"/>
                      <a:pt x="13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11" name="Freeform 388"/>
              <p:cNvSpPr/>
              <p:nvPr/>
            </p:nvSpPr>
            <p:spPr bwMode="auto">
              <a:xfrm>
                <a:off x="7384500" y="4999605"/>
                <a:ext cx="386606" cy="385163"/>
              </a:xfrm>
              <a:custGeom>
                <a:avLst/>
                <a:gdLst>
                  <a:gd name="T0" fmla="*/ 195 w 227"/>
                  <a:gd name="T1" fmla="*/ 180 h 226"/>
                  <a:gd name="T2" fmla="*/ 213 w 227"/>
                  <a:gd name="T3" fmla="*/ 146 h 226"/>
                  <a:gd name="T4" fmla="*/ 179 w 227"/>
                  <a:gd name="T5" fmla="*/ 30 h 226"/>
                  <a:gd name="T6" fmla="*/ 65 w 227"/>
                  <a:gd name="T7" fmla="*/ 18 h 226"/>
                  <a:gd name="T8" fmla="*/ 119 w 227"/>
                  <a:gd name="T9" fmla="*/ 61 h 226"/>
                  <a:gd name="T10" fmla="*/ 112 w 227"/>
                  <a:gd name="T11" fmla="*/ 113 h 226"/>
                  <a:gd name="T12" fmla="*/ 62 w 227"/>
                  <a:gd name="T13" fmla="*/ 135 h 226"/>
                  <a:gd name="T14" fmla="*/ 8 w 227"/>
                  <a:gd name="T15" fmla="*/ 91 h 226"/>
                  <a:gd name="T16" fmla="*/ 46 w 227"/>
                  <a:gd name="T17" fmla="*/ 196 h 226"/>
                  <a:gd name="T18" fmla="*/ 166 w 227"/>
                  <a:gd name="T19" fmla="*/ 204 h 226"/>
                  <a:gd name="T20" fmla="*/ 195 w 227"/>
                  <a:gd name="T21" fmla="*/ 18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7" h="226">
                    <a:moveTo>
                      <a:pt x="195" y="180"/>
                    </a:moveTo>
                    <a:cubicBezTo>
                      <a:pt x="203" y="169"/>
                      <a:pt x="209" y="158"/>
                      <a:pt x="213" y="146"/>
                    </a:cubicBezTo>
                    <a:cubicBezTo>
                      <a:pt x="227" y="105"/>
                      <a:pt x="214" y="58"/>
                      <a:pt x="179" y="30"/>
                    </a:cubicBezTo>
                    <a:cubicBezTo>
                      <a:pt x="145" y="3"/>
                      <a:pt x="101" y="0"/>
                      <a:pt x="65" y="18"/>
                    </a:cubicBezTo>
                    <a:cubicBezTo>
                      <a:pt x="119" y="61"/>
                      <a:pt x="119" y="61"/>
                      <a:pt x="119" y="61"/>
                    </a:cubicBezTo>
                    <a:cubicBezTo>
                      <a:pt x="112" y="113"/>
                      <a:pt x="112" y="113"/>
                      <a:pt x="112" y="113"/>
                    </a:cubicBezTo>
                    <a:cubicBezTo>
                      <a:pt x="62" y="135"/>
                      <a:pt x="62" y="135"/>
                      <a:pt x="62" y="135"/>
                    </a:cubicBezTo>
                    <a:cubicBezTo>
                      <a:pt x="8" y="91"/>
                      <a:pt x="8" y="91"/>
                      <a:pt x="8" y="91"/>
                    </a:cubicBezTo>
                    <a:cubicBezTo>
                      <a:pt x="0" y="129"/>
                      <a:pt x="13" y="170"/>
                      <a:pt x="46" y="196"/>
                    </a:cubicBezTo>
                    <a:cubicBezTo>
                      <a:pt x="81" y="225"/>
                      <a:pt x="129" y="226"/>
                      <a:pt x="166" y="204"/>
                    </a:cubicBezTo>
                    <a:cubicBezTo>
                      <a:pt x="177" y="198"/>
                      <a:pt x="187" y="190"/>
                      <a:pt x="195" y="1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sp>
          <p:nvSpPr>
            <p:cNvPr id="13" name="Freeform 5"/>
            <p:cNvSpPr/>
            <p:nvPr/>
          </p:nvSpPr>
          <p:spPr bwMode="auto">
            <a:xfrm rot="16200000">
              <a:off x="5032656" y="835213"/>
              <a:ext cx="2153923" cy="2271978"/>
            </a:xfrm>
            <a:custGeom>
              <a:avLst/>
              <a:gdLst>
                <a:gd name="T0" fmla="*/ 436 w 436"/>
                <a:gd name="T1" fmla="*/ 458 h 459"/>
                <a:gd name="T2" fmla="*/ 305 w 436"/>
                <a:gd name="T3" fmla="*/ 458 h 459"/>
                <a:gd name="T4" fmla="*/ 225 w 436"/>
                <a:gd name="T5" fmla="*/ 458 h 459"/>
                <a:gd name="T6" fmla="*/ 195 w 436"/>
                <a:gd name="T7" fmla="*/ 439 h 459"/>
                <a:gd name="T8" fmla="*/ 37 w 436"/>
                <a:gd name="T9" fmla="*/ 66 h 459"/>
                <a:gd name="T10" fmla="*/ 0 w 436"/>
                <a:gd name="T11" fmla="*/ 2 h 459"/>
                <a:gd name="T12" fmla="*/ 63 w 436"/>
                <a:gd name="T13" fmla="*/ 2 h 459"/>
                <a:gd name="T14" fmla="*/ 191 w 436"/>
                <a:gd name="T15" fmla="*/ 2 h 459"/>
                <a:gd name="T16" fmla="*/ 261 w 436"/>
                <a:gd name="T17" fmla="*/ 48 h 459"/>
                <a:gd name="T18" fmla="*/ 306 w 436"/>
                <a:gd name="T19" fmla="*/ 151 h 459"/>
                <a:gd name="T20" fmla="*/ 428 w 436"/>
                <a:gd name="T21" fmla="*/ 435 h 459"/>
                <a:gd name="T22" fmla="*/ 436 w 436"/>
                <a:gd name="T23" fmla="*/ 458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6" h="459">
                  <a:moveTo>
                    <a:pt x="436" y="458"/>
                  </a:moveTo>
                  <a:cubicBezTo>
                    <a:pt x="390" y="458"/>
                    <a:pt x="347" y="458"/>
                    <a:pt x="305" y="458"/>
                  </a:cubicBezTo>
                  <a:cubicBezTo>
                    <a:pt x="278" y="458"/>
                    <a:pt x="251" y="457"/>
                    <a:pt x="225" y="458"/>
                  </a:cubicBezTo>
                  <a:cubicBezTo>
                    <a:pt x="209" y="459"/>
                    <a:pt x="201" y="454"/>
                    <a:pt x="195" y="439"/>
                  </a:cubicBezTo>
                  <a:cubicBezTo>
                    <a:pt x="143" y="314"/>
                    <a:pt x="91" y="190"/>
                    <a:pt x="37" y="66"/>
                  </a:cubicBezTo>
                  <a:cubicBezTo>
                    <a:pt x="28" y="43"/>
                    <a:pt x="13" y="23"/>
                    <a:pt x="0" y="2"/>
                  </a:cubicBezTo>
                  <a:cubicBezTo>
                    <a:pt x="18" y="2"/>
                    <a:pt x="41" y="2"/>
                    <a:pt x="63" y="2"/>
                  </a:cubicBezTo>
                  <a:cubicBezTo>
                    <a:pt x="105" y="2"/>
                    <a:pt x="148" y="4"/>
                    <a:pt x="191" y="2"/>
                  </a:cubicBezTo>
                  <a:cubicBezTo>
                    <a:pt x="227" y="0"/>
                    <a:pt x="248" y="17"/>
                    <a:pt x="261" y="48"/>
                  </a:cubicBezTo>
                  <a:cubicBezTo>
                    <a:pt x="276" y="82"/>
                    <a:pt x="291" y="117"/>
                    <a:pt x="306" y="151"/>
                  </a:cubicBezTo>
                  <a:cubicBezTo>
                    <a:pt x="346" y="246"/>
                    <a:pt x="387" y="340"/>
                    <a:pt x="428" y="435"/>
                  </a:cubicBezTo>
                  <a:cubicBezTo>
                    <a:pt x="430" y="441"/>
                    <a:pt x="432" y="447"/>
                    <a:pt x="436" y="458"/>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2"/>
                </a:solidFill>
                <a:latin typeface="宋体" panose="02010600030101010101" pitchFamily="2" charset="-122"/>
                <a:ea typeface="宋体" panose="02010600030101010101" pitchFamily="2" charset="-122"/>
              </a:endParaRPr>
            </a:p>
          </p:txBody>
        </p:sp>
        <p:grpSp>
          <p:nvGrpSpPr>
            <p:cNvPr id="14" name="组合 13"/>
            <p:cNvGrpSpPr/>
            <p:nvPr/>
          </p:nvGrpSpPr>
          <p:grpSpPr>
            <a:xfrm>
              <a:off x="5832101" y="1634457"/>
              <a:ext cx="536667" cy="654148"/>
              <a:chOff x="6069810" y="2547847"/>
              <a:chExt cx="193903" cy="236350"/>
            </a:xfrm>
          </p:grpSpPr>
          <p:sp>
            <p:nvSpPr>
              <p:cNvPr id="15" name="Freeform 34"/>
              <p:cNvSpPr>
                <a:spLocks noEditPoints="1"/>
              </p:cNvSpPr>
              <p:nvPr/>
            </p:nvSpPr>
            <p:spPr bwMode="auto">
              <a:xfrm>
                <a:off x="6069810" y="2547847"/>
                <a:ext cx="193903" cy="236350"/>
              </a:xfrm>
              <a:custGeom>
                <a:avLst/>
                <a:gdLst>
                  <a:gd name="T0" fmla="*/ 16 w 667"/>
                  <a:gd name="T1" fmla="*/ 176 h 813"/>
                  <a:gd name="T2" fmla="*/ 175 w 667"/>
                  <a:gd name="T3" fmla="*/ 16 h 813"/>
                  <a:gd name="T4" fmla="*/ 214 w 667"/>
                  <a:gd name="T5" fmla="*/ 0 h 813"/>
                  <a:gd name="T6" fmla="*/ 613 w 667"/>
                  <a:gd name="T7" fmla="*/ 0 h 813"/>
                  <a:gd name="T8" fmla="*/ 667 w 667"/>
                  <a:gd name="T9" fmla="*/ 54 h 813"/>
                  <a:gd name="T10" fmla="*/ 667 w 667"/>
                  <a:gd name="T11" fmla="*/ 759 h 813"/>
                  <a:gd name="T12" fmla="*/ 613 w 667"/>
                  <a:gd name="T13" fmla="*/ 813 h 813"/>
                  <a:gd name="T14" fmla="*/ 54 w 667"/>
                  <a:gd name="T15" fmla="*/ 813 h 813"/>
                  <a:gd name="T16" fmla="*/ 0 w 667"/>
                  <a:gd name="T17" fmla="*/ 759 h 813"/>
                  <a:gd name="T18" fmla="*/ 0 w 667"/>
                  <a:gd name="T19" fmla="*/ 214 h 813"/>
                  <a:gd name="T20" fmla="*/ 16 w 667"/>
                  <a:gd name="T21" fmla="*/ 176 h 813"/>
                  <a:gd name="T22" fmla="*/ 194 w 667"/>
                  <a:gd name="T23" fmla="*/ 229 h 813"/>
                  <a:gd name="T24" fmla="*/ 57 w 667"/>
                  <a:gd name="T25" fmla="*/ 229 h 813"/>
                  <a:gd name="T26" fmla="*/ 57 w 667"/>
                  <a:gd name="T27" fmla="*/ 756 h 813"/>
                  <a:gd name="T28" fmla="*/ 610 w 667"/>
                  <a:gd name="T29" fmla="*/ 756 h 813"/>
                  <a:gd name="T30" fmla="*/ 610 w 667"/>
                  <a:gd name="T31" fmla="*/ 57 h 813"/>
                  <a:gd name="T32" fmla="*/ 238 w 667"/>
                  <a:gd name="T33" fmla="*/ 57 h 813"/>
                  <a:gd name="T34" fmla="*/ 238 w 667"/>
                  <a:gd name="T35" fmla="*/ 185 h 813"/>
                  <a:gd name="T36" fmla="*/ 194 w 667"/>
                  <a:gd name="T37" fmla="*/ 229 h 813"/>
                  <a:gd name="T38" fmla="*/ 82 w 667"/>
                  <a:gd name="T39" fmla="*/ 191 h 813"/>
                  <a:gd name="T40" fmla="*/ 194 w 667"/>
                  <a:gd name="T41" fmla="*/ 191 h 813"/>
                  <a:gd name="T42" fmla="*/ 200 w 667"/>
                  <a:gd name="T43" fmla="*/ 185 h 813"/>
                  <a:gd name="T44" fmla="*/ 200 w 667"/>
                  <a:gd name="T45" fmla="*/ 72 h 813"/>
                  <a:gd name="T46" fmla="*/ 82 w 667"/>
                  <a:gd name="T47" fmla="*/ 191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7" h="813">
                    <a:moveTo>
                      <a:pt x="16" y="176"/>
                    </a:moveTo>
                    <a:cubicBezTo>
                      <a:pt x="175" y="16"/>
                      <a:pt x="175" y="16"/>
                      <a:pt x="175" y="16"/>
                    </a:cubicBezTo>
                    <a:cubicBezTo>
                      <a:pt x="186" y="6"/>
                      <a:pt x="199" y="0"/>
                      <a:pt x="214" y="0"/>
                    </a:cubicBezTo>
                    <a:cubicBezTo>
                      <a:pt x="613" y="0"/>
                      <a:pt x="613" y="0"/>
                      <a:pt x="613" y="0"/>
                    </a:cubicBezTo>
                    <a:cubicBezTo>
                      <a:pt x="643" y="0"/>
                      <a:pt x="667" y="24"/>
                      <a:pt x="667" y="54"/>
                    </a:cubicBezTo>
                    <a:cubicBezTo>
                      <a:pt x="667" y="759"/>
                      <a:pt x="667" y="759"/>
                      <a:pt x="667" y="759"/>
                    </a:cubicBezTo>
                    <a:cubicBezTo>
                      <a:pt x="667" y="789"/>
                      <a:pt x="643" y="813"/>
                      <a:pt x="613" y="813"/>
                    </a:cubicBezTo>
                    <a:cubicBezTo>
                      <a:pt x="54" y="813"/>
                      <a:pt x="54" y="813"/>
                      <a:pt x="54" y="813"/>
                    </a:cubicBezTo>
                    <a:cubicBezTo>
                      <a:pt x="24" y="813"/>
                      <a:pt x="0" y="789"/>
                      <a:pt x="0" y="759"/>
                    </a:cubicBezTo>
                    <a:cubicBezTo>
                      <a:pt x="0" y="214"/>
                      <a:pt x="0" y="214"/>
                      <a:pt x="0" y="214"/>
                    </a:cubicBezTo>
                    <a:cubicBezTo>
                      <a:pt x="0" y="200"/>
                      <a:pt x="5" y="186"/>
                      <a:pt x="16" y="176"/>
                    </a:cubicBezTo>
                    <a:close/>
                    <a:moveTo>
                      <a:pt x="194" y="229"/>
                    </a:moveTo>
                    <a:cubicBezTo>
                      <a:pt x="57" y="229"/>
                      <a:pt x="57" y="229"/>
                      <a:pt x="57" y="229"/>
                    </a:cubicBezTo>
                    <a:cubicBezTo>
                      <a:pt x="57" y="756"/>
                      <a:pt x="57" y="756"/>
                      <a:pt x="57" y="756"/>
                    </a:cubicBezTo>
                    <a:cubicBezTo>
                      <a:pt x="610" y="756"/>
                      <a:pt x="610" y="756"/>
                      <a:pt x="610" y="756"/>
                    </a:cubicBezTo>
                    <a:cubicBezTo>
                      <a:pt x="610" y="57"/>
                      <a:pt x="610" y="57"/>
                      <a:pt x="610" y="57"/>
                    </a:cubicBezTo>
                    <a:cubicBezTo>
                      <a:pt x="238" y="57"/>
                      <a:pt x="238" y="57"/>
                      <a:pt x="238" y="57"/>
                    </a:cubicBezTo>
                    <a:cubicBezTo>
                      <a:pt x="238" y="185"/>
                      <a:pt x="238" y="185"/>
                      <a:pt x="238" y="185"/>
                    </a:cubicBezTo>
                    <a:cubicBezTo>
                      <a:pt x="238" y="210"/>
                      <a:pt x="218" y="229"/>
                      <a:pt x="194" y="229"/>
                    </a:cubicBezTo>
                    <a:close/>
                    <a:moveTo>
                      <a:pt x="82" y="191"/>
                    </a:moveTo>
                    <a:cubicBezTo>
                      <a:pt x="194" y="191"/>
                      <a:pt x="194" y="191"/>
                      <a:pt x="194" y="191"/>
                    </a:cubicBezTo>
                    <a:cubicBezTo>
                      <a:pt x="197" y="191"/>
                      <a:pt x="200" y="188"/>
                      <a:pt x="200" y="185"/>
                    </a:cubicBezTo>
                    <a:cubicBezTo>
                      <a:pt x="200" y="72"/>
                      <a:pt x="200" y="72"/>
                      <a:pt x="200" y="72"/>
                    </a:cubicBezTo>
                    <a:cubicBezTo>
                      <a:pt x="82" y="191"/>
                      <a:pt x="82" y="191"/>
                      <a:pt x="82" y="19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16" name="Freeform 35"/>
              <p:cNvSpPr>
                <a:spLocks noEditPoints="1"/>
              </p:cNvSpPr>
              <p:nvPr/>
            </p:nvSpPr>
            <p:spPr bwMode="auto">
              <a:xfrm>
                <a:off x="6097370" y="2601367"/>
                <a:ext cx="138783" cy="145919"/>
              </a:xfrm>
              <a:custGeom>
                <a:avLst/>
                <a:gdLst>
                  <a:gd name="T0" fmla="*/ 170 w 477"/>
                  <a:gd name="T1" fmla="*/ 429 h 502"/>
                  <a:gd name="T2" fmla="*/ 86 w 477"/>
                  <a:gd name="T3" fmla="*/ 502 h 502"/>
                  <a:gd name="T4" fmla="*/ 0 w 477"/>
                  <a:gd name="T5" fmla="*/ 416 h 502"/>
                  <a:gd name="T6" fmla="*/ 72 w 477"/>
                  <a:gd name="T7" fmla="*/ 330 h 502"/>
                  <a:gd name="T8" fmla="*/ 63 w 477"/>
                  <a:gd name="T9" fmla="*/ 258 h 502"/>
                  <a:gd name="T10" fmla="*/ 144 w 477"/>
                  <a:gd name="T11" fmla="*/ 143 h 502"/>
                  <a:gd name="T12" fmla="*/ 254 w 477"/>
                  <a:gd name="T13" fmla="*/ 20 h 502"/>
                  <a:gd name="T14" fmla="*/ 458 w 477"/>
                  <a:gd name="T15" fmla="*/ 0 h 502"/>
                  <a:gd name="T16" fmla="*/ 477 w 477"/>
                  <a:gd name="T17" fmla="*/ 153 h 502"/>
                  <a:gd name="T18" fmla="*/ 398 w 477"/>
                  <a:gd name="T19" fmla="*/ 172 h 502"/>
                  <a:gd name="T20" fmla="*/ 438 w 477"/>
                  <a:gd name="T21" fmla="*/ 223 h 502"/>
                  <a:gd name="T22" fmla="*/ 404 w 477"/>
                  <a:gd name="T23" fmla="*/ 245 h 502"/>
                  <a:gd name="T24" fmla="*/ 452 w 477"/>
                  <a:gd name="T25" fmla="*/ 355 h 502"/>
                  <a:gd name="T26" fmla="*/ 452 w 477"/>
                  <a:gd name="T27" fmla="*/ 477 h 502"/>
                  <a:gd name="T28" fmla="*/ 330 w 477"/>
                  <a:gd name="T29" fmla="*/ 477 h 502"/>
                  <a:gd name="T30" fmla="*/ 256 w 477"/>
                  <a:gd name="T31" fmla="*/ 464 h 502"/>
                  <a:gd name="T32" fmla="*/ 235 w 477"/>
                  <a:gd name="T33" fmla="*/ 429 h 502"/>
                  <a:gd name="T34" fmla="*/ 162 w 477"/>
                  <a:gd name="T35" fmla="*/ 160 h 502"/>
                  <a:gd name="T36" fmla="*/ 135 w 477"/>
                  <a:gd name="T37" fmla="*/ 275 h 502"/>
                  <a:gd name="T38" fmla="*/ 101 w 477"/>
                  <a:gd name="T39" fmla="*/ 331 h 502"/>
                  <a:gd name="T40" fmla="*/ 171 w 477"/>
                  <a:gd name="T41" fmla="*/ 404 h 502"/>
                  <a:gd name="T42" fmla="*/ 235 w 477"/>
                  <a:gd name="T43" fmla="*/ 378 h 502"/>
                  <a:gd name="T44" fmla="*/ 306 w 477"/>
                  <a:gd name="T45" fmla="*/ 408 h 502"/>
                  <a:gd name="T46" fmla="*/ 378 w 477"/>
                  <a:gd name="T47" fmla="*/ 330 h 502"/>
                  <a:gd name="T48" fmla="*/ 353 w 477"/>
                  <a:gd name="T49" fmla="*/ 245 h 502"/>
                  <a:gd name="T50" fmla="*/ 382 w 477"/>
                  <a:gd name="T51" fmla="*/ 174 h 502"/>
                  <a:gd name="T52" fmla="*/ 273 w 477"/>
                  <a:gd name="T53" fmla="*/ 172 h 502"/>
                  <a:gd name="T54" fmla="*/ 254 w 477"/>
                  <a:gd name="T55" fmla="*/ 101 h 502"/>
                  <a:gd name="T56" fmla="*/ 292 w 477"/>
                  <a:gd name="T57" fmla="*/ 38 h 502"/>
                  <a:gd name="T58" fmla="*/ 439 w 477"/>
                  <a:gd name="T59" fmla="*/ 134 h 502"/>
                  <a:gd name="T60" fmla="*/ 425 w 477"/>
                  <a:gd name="T61" fmla="*/ 382 h 502"/>
                  <a:gd name="T62" fmla="*/ 357 w 477"/>
                  <a:gd name="T63" fmla="*/ 382 h 502"/>
                  <a:gd name="T64" fmla="*/ 357 w 477"/>
                  <a:gd name="T65" fmla="*/ 450 h 502"/>
                  <a:gd name="T66" fmla="*/ 425 w 477"/>
                  <a:gd name="T67" fmla="*/ 450 h 502"/>
                  <a:gd name="T68" fmla="*/ 425 w 477"/>
                  <a:gd name="T69" fmla="*/ 382 h 502"/>
                  <a:gd name="T70" fmla="*/ 86 w 477"/>
                  <a:gd name="T71" fmla="*/ 367 h 502"/>
                  <a:gd name="T72" fmla="*/ 38 w 477"/>
                  <a:gd name="T73" fmla="*/ 416 h 502"/>
                  <a:gd name="T74" fmla="*/ 86 w 477"/>
                  <a:gd name="T75" fmla="*/ 464 h 502"/>
                  <a:gd name="T76" fmla="*/ 134 w 477"/>
                  <a:gd name="T77" fmla="*/ 416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7" h="502">
                    <a:moveTo>
                      <a:pt x="235" y="429"/>
                    </a:moveTo>
                    <a:cubicBezTo>
                      <a:pt x="170" y="429"/>
                      <a:pt x="170" y="429"/>
                      <a:pt x="170" y="429"/>
                    </a:cubicBezTo>
                    <a:cubicBezTo>
                      <a:pt x="168" y="448"/>
                      <a:pt x="159" y="464"/>
                      <a:pt x="146" y="477"/>
                    </a:cubicBezTo>
                    <a:cubicBezTo>
                      <a:pt x="131" y="493"/>
                      <a:pt x="109" y="502"/>
                      <a:pt x="86" y="502"/>
                    </a:cubicBezTo>
                    <a:cubicBezTo>
                      <a:pt x="62" y="502"/>
                      <a:pt x="41" y="493"/>
                      <a:pt x="25" y="477"/>
                    </a:cubicBezTo>
                    <a:cubicBezTo>
                      <a:pt x="10" y="461"/>
                      <a:pt x="0" y="440"/>
                      <a:pt x="0" y="416"/>
                    </a:cubicBezTo>
                    <a:cubicBezTo>
                      <a:pt x="0" y="392"/>
                      <a:pt x="10" y="370"/>
                      <a:pt x="25" y="355"/>
                    </a:cubicBezTo>
                    <a:cubicBezTo>
                      <a:pt x="38" y="342"/>
                      <a:pt x="54" y="333"/>
                      <a:pt x="72" y="330"/>
                    </a:cubicBezTo>
                    <a:cubicBezTo>
                      <a:pt x="48" y="277"/>
                      <a:pt x="48" y="277"/>
                      <a:pt x="48" y="277"/>
                    </a:cubicBezTo>
                    <a:cubicBezTo>
                      <a:pt x="43" y="269"/>
                      <a:pt x="48" y="255"/>
                      <a:pt x="63" y="258"/>
                    </a:cubicBezTo>
                    <a:cubicBezTo>
                      <a:pt x="84" y="263"/>
                      <a:pt x="84" y="263"/>
                      <a:pt x="84" y="263"/>
                    </a:cubicBezTo>
                    <a:cubicBezTo>
                      <a:pt x="94" y="216"/>
                      <a:pt x="115" y="175"/>
                      <a:pt x="144" y="143"/>
                    </a:cubicBezTo>
                    <a:cubicBezTo>
                      <a:pt x="174" y="108"/>
                      <a:pt x="212" y="84"/>
                      <a:pt x="254" y="75"/>
                    </a:cubicBezTo>
                    <a:cubicBezTo>
                      <a:pt x="254" y="20"/>
                      <a:pt x="254" y="20"/>
                      <a:pt x="254" y="20"/>
                    </a:cubicBezTo>
                    <a:cubicBezTo>
                      <a:pt x="254" y="9"/>
                      <a:pt x="264" y="0"/>
                      <a:pt x="275" y="0"/>
                    </a:cubicBezTo>
                    <a:cubicBezTo>
                      <a:pt x="458" y="0"/>
                      <a:pt x="458" y="0"/>
                      <a:pt x="458" y="0"/>
                    </a:cubicBezTo>
                    <a:cubicBezTo>
                      <a:pt x="468" y="0"/>
                      <a:pt x="477" y="9"/>
                      <a:pt x="477" y="19"/>
                    </a:cubicBezTo>
                    <a:cubicBezTo>
                      <a:pt x="477" y="153"/>
                      <a:pt x="477" y="153"/>
                      <a:pt x="477" y="153"/>
                    </a:cubicBezTo>
                    <a:cubicBezTo>
                      <a:pt x="477" y="163"/>
                      <a:pt x="468" y="172"/>
                      <a:pt x="458" y="172"/>
                    </a:cubicBezTo>
                    <a:cubicBezTo>
                      <a:pt x="398" y="172"/>
                      <a:pt x="398" y="172"/>
                      <a:pt x="398" y="172"/>
                    </a:cubicBezTo>
                    <a:cubicBezTo>
                      <a:pt x="398" y="172"/>
                      <a:pt x="399" y="173"/>
                      <a:pt x="399" y="174"/>
                    </a:cubicBezTo>
                    <a:cubicBezTo>
                      <a:pt x="438" y="223"/>
                      <a:pt x="438" y="223"/>
                      <a:pt x="438" y="223"/>
                    </a:cubicBezTo>
                    <a:cubicBezTo>
                      <a:pt x="444" y="229"/>
                      <a:pt x="443" y="245"/>
                      <a:pt x="428" y="245"/>
                    </a:cubicBezTo>
                    <a:cubicBezTo>
                      <a:pt x="404" y="245"/>
                      <a:pt x="404" y="245"/>
                      <a:pt x="404" y="245"/>
                    </a:cubicBezTo>
                    <a:cubicBezTo>
                      <a:pt x="404" y="330"/>
                      <a:pt x="404" y="330"/>
                      <a:pt x="404" y="330"/>
                    </a:cubicBezTo>
                    <a:cubicBezTo>
                      <a:pt x="422" y="333"/>
                      <a:pt x="439" y="342"/>
                      <a:pt x="452" y="355"/>
                    </a:cubicBezTo>
                    <a:cubicBezTo>
                      <a:pt x="467" y="370"/>
                      <a:pt x="477" y="392"/>
                      <a:pt x="477" y="416"/>
                    </a:cubicBezTo>
                    <a:cubicBezTo>
                      <a:pt x="477" y="440"/>
                      <a:pt x="467" y="461"/>
                      <a:pt x="452" y="477"/>
                    </a:cubicBezTo>
                    <a:cubicBezTo>
                      <a:pt x="436" y="493"/>
                      <a:pt x="415" y="502"/>
                      <a:pt x="391" y="502"/>
                    </a:cubicBezTo>
                    <a:cubicBezTo>
                      <a:pt x="367" y="502"/>
                      <a:pt x="346" y="493"/>
                      <a:pt x="330" y="477"/>
                    </a:cubicBezTo>
                    <a:cubicBezTo>
                      <a:pt x="317" y="463"/>
                      <a:pt x="308" y="445"/>
                      <a:pt x="306" y="425"/>
                    </a:cubicBezTo>
                    <a:cubicBezTo>
                      <a:pt x="256" y="464"/>
                      <a:pt x="256" y="464"/>
                      <a:pt x="256" y="464"/>
                    </a:cubicBezTo>
                    <a:cubicBezTo>
                      <a:pt x="249" y="470"/>
                      <a:pt x="235" y="469"/>
                      <a:pt x="235" y="453"/>
                    </a:cubicBezTo>
                    <a:cubicBezTo>
                      <a:pt x="235" y="429"/>
                      <a:pt x="235" y="429"/>
                      <a:pt x="235" y="429"/>
                    </a:cubicBezTo>
                    <a:close/>
                    <a:moveTo>
                      <a:pt x="254" y="101"/>
                    </a:moveTo>
                    <a:cubicBezTo>
                      <a:pt x="219" y="110"/>
                      <a:pt x="188" y="131"/>
                      <a:pt x="162" y="160"/>
                    </a:cubicBezTo>
                    <a:cubicBezTo>
                      <a:pt x="137" y="189"/>
                      <a:pt x="118" y="226"/>
                      <a:pt x="109" y="269"/>
                    </a:cubicBezTo>
                    <a:cubicBezTo>
                      <a:pt x="135" y="275"/>
                      <a:pt x="135" y="275"/>
                      <a:pt x="135" y="275"/>
                    </a:cubicBezTo>
                    <a:cubicBezTo>
                      <a:pt x="148" y="278"/>
                      <a:pt x="147" y="292"/>
                      <a:pt x="140" y="298"/>
                    </a:cubicBezTo>
                    <a:cubicBezTo>
                      <a:pt x="101" y="331"/>
                      <a:pt x="101" y="331"/>
                      <a:pt x="101" y="331"/>
                    </a:cubicBezTo>
                    <a:cubicBezTo>
                      <a:pt x="118" y="334"/>
                      <a:pt x="134" y="342"/>
                      <a:pt x="146" y="355"/>
                    </a:cubicBezTo>
                    <a:cubicBezTo>
                      <a:pt x="159" y="368"/>
                      <a:pt x="168" y="385"/>
                      <a:pt x="171" y="404"/>
                    </a:cubicBezTo>
                    <a:cubicBezTo>
                      <a:pt x="235" y="404"/>
                      <a:pt x="235" y="404"/>
                      <a:pt x="235" y="404"/>
                    </a:cubicBezTo>
                    <a:cubicBezTo>
                      <a:pt x="235" y="378"/>
                      <a:pt x="235" y="378"/>
                      <a:pt x="235" y="378"/>
                    </a:cubicBezTo>
                    <a:cubicBezTo>
                      <a:pt x="235" y="365"/>
                      <a:pt x="248" y="363"/>
                      <a:pt x="256" y="369"/>
                    </a:cubicBezTo>
                    <a:cubicBezTo>
                      <a:pt x="306" y="408"/>
                      <a:pt x="306" y="408"/>
                      <a:pt x="306" y="408"/>
                    </a:cubicBezTo>
                    <a:cubicBezTo>
                      <a:pt x="308" y="387"/>
                      <a:pt x="317" y="368"/>
                      <a:pt x="330" y="355"/>
                    </a:cubicBezTo>
                    <a:cubicBezTo>
                      <a:pt x="343" y="342"/>
                      <a:pt x="360" y="333"/>
                      <a:pt x="378" y="330"/>
                    </a:cubicBezTo>
                    <a:cubicBezTo>
                      <a:pt x="378" y="245"/>
                      <a:pt x="378" y="245"/>
                      <a:pt x="378" y="245"/>
                    </a:cubicBezTo>
                    <a:cubicBezTo>
                      <a:pt x="353" y="245"/>
                      <a:pt x="353" y="245"/>
                      <a:pt x="353" y="245"/>
                    </a:cubicBezTo>
                    <a:cubicBezTo>
                      <a:pt x="340" y="245"/>
                      <a:pt x="338" y="230"/>
                      <a:pt x="344" y="223"/>
                    </a:cubicBezTo>
                    <a:cubicBezTo>
                      <a:pt x="382" y="174"/>
                      <a:pt x="382" y="174"/>
                      <a:pt x="382" y="174"/>
                    </a:cubicBezTo>
                    <a:cubicBezTo>
                      <a:pt x="383" y="173"/>
                      <a:pt x="383" y="172"/>
                      <a:pt x="384" y="172"/>
                    </a:cubicBezTo>
                    <a:cubicBezTo>
                      <a:pt x="273" y="172"/>
                      <a:pt x="273" y="172"/>
                      <a:pt x="273" y="172"/>
                    </a:cubicBezTo>
                    <a:cubicBezTo>
                      <a:pt x="263" y="172"/>
                      <a:pt x="254" y="164"/>
                      <a:pt x="254" y="153"/>
                    </a:cubicBezTo>
                    <a:cubicBezTo>
                      <a:pt x="254" y="101"/>
                      <a:pt x="254" y="101"/>
                      <a:pt x="254" y="101"/>
                    </a:cubicBezTo>
                    <a:close/>
                    <a:moveTo>
                      <a:pt x="439" y="38"/>
                    </a:moveTo>
                    <a:cubicBezTo>
                      <a:pt x="292" y="38"/>
                      <a:pt x="292" y="38"/>
                      <a:pt x="292" y="38"/>
                    </a:cubicBezTo>
                    <a:cubicBezTo>
                      <a:pt x="292" y="134"/>
                      <a:pt x="292" y="134"/>
                      <a:pt x="292" y="134"/>
                    </a:cubicBezTo>
                    <a:cubicBezTo>
                      <a:pt x="439" y="134"/>
                      <a:pt x="439" y="134"/>
                      <a:pt x="439" y="134"/>
                    </a:cubicBezTo>
                    <a:cubicBezTo>
                      <a:pt x="439" y="38"/>
                      <a:pt x="439" y="38"/>
                      <a:pt x="439" y="38"/>
                    </a:cubicBezTo>
                    <a:close/>
                    <a:moveTo>
                      <a:pt x="425" y="382"/>
                    </a:moveTo>
                    <a:cubicBezTo>
                      <a:pt x="416" y="373"/>
                      <a:pt x="404" y="367"/>
                      <a:pt x="391" y="367"/>
                    </a:cubicBezTo>
                    <a:cubicBezTo>
                      <a:pt x="378" y="367"/>
                      <a:pt x="366" y="373"/>
                      <a:pt x="357" y="382"/>
                    </a:cubicBezTo>
                    <a:cubicBezTo>
                      <a:pt x="349" y="390"/>
                      <a:pt x="343" y="402"/>
                      <a:pt x="343" y="416"/>
                    </a:cubicBezTo>
                    <a:cubicBezTo>
                      <a:pt x="343" y="429"/>
                      <a:pt x="349" y="441"/>
                      <a:pt x="357" y="450"/>
                    </a:cubicBezTo>
                    <a:cubicBezTo>
                      <a:pt x="366" y="459"/>
                      <a:pt x="378" y="464"/>
                      <a:pt x="391" y="464"/>
                    </a:cubicBezTo>
                    <a:cubicBezTo>
                      <a:pt x="404" y="464"/>
                      <a:pt x="416" y="459"/>
                      <a:pt x="425" y="450"/>
                    </a:cubicBezTo>
                    <a:cubicBezTo>
                      <a:pt x="434" y="441"/>
                      <a:pt x="439" y="429"/>
                      <a:pt x="439" y="416"/>
                    </a:cubicBezTo>
                    <a:cubicBezTo>
                      <a:pt x="439" y="402"/>
                      <a:pt x="434" y="390"/>
                      <a:pt x="425" y="382"/>
                    </a:cubicBezTo>
                    <a:close/>
                    <a:moveTo>
                      <a:pt x="120" y="382"/>
                    </a:moveTo>
                    <a:cubicBezTo>
                      <a:pt x="111" y="373"/>
                      <a:pt x="99" y="367"/>
                      <a:pt x="86" y="367"/>
                    </a:cubicBezTo>
                    <a:cubicBezTo>
                      <a:pt x="73" y="367"/>
                      <a:pt x="61" y="373"/>
                      <a:pt x="52" y="382"/>
                    </a:cubicBezTo>
                    <a:cubicBezTo>
                      <a:pt x="43" y="390"/>
                      <a:pt x="38" y="402"/>
                      <a:pt x="38" y="416"/>
                    </a:cubicBezTo>
                    <a:cubicBezTo>
                      <a:pt x="38" y="429"/>
                      <a:pt x="43" y="441"/>
                      <a:pt x="52" y="450"/>
                    </a:cubicBezTo>
                    <a:cubicBezTo>
                      <a:pt x="61" y="459"/>
                      <a:pt x="73" y="464"/>
                      <a:pt x="86" y="464"/>
                    </a:cubicBezTo>
                    <a:cubicBezTo>
                      <a:pt x="99" y="464"/>
                      <a:pt x="111" y="459"/>
                      <a:pt x="120" y="450"/>
                    </a:cubicBezTo>
                    <a:cubicBezTo>
                      <a:pt x="128" y="441"/>
                      <a:pt x="134" y="429"/>
                      <a:pt x="134" y="416"/>
                    </a:cubicBezTo>
                    <a:cubicBezTo>
                      <a:pt x="134" y="402"/>
                      <a:pt x="128" y="390"/>
                      <a:pt x="120" y="38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sp>
          <p:nvSpPr>
            <p:cNvPr id="18" name="Freeform 6"/>
            <p:cNvSpPr/>
            <p:nvPr/>
          </p:nvSpPr>
          <p:spPr bwMode="auto">
            <a:xfrm rot="16200000">
              <a:off x="5514074" y="4530462"/>
              <a:ext cx="1469180" cy="1983390"/>
            </a:xfrm>
            <a:custGeom>
              <a:avLst/>
              <a:gdLst>
                <a:gd name="T0" fmla="*/ 0 w 297"/>
                <a:gd name="T1" fmla="*/ 397 h 401"/>
                <a:gd name="T2" fmla="*/ 34 w 297"/>
                <a:gd name="T3" fmla="*/ 315 h 401"/>
                <a:gd name="T4" fmla="*/ 155 w 297"/>
                <a:gd name="T5" fmla="*/ 35 h 401"/>
                <a:gd name="T6" fmla="*/ 183 w 297"/>
                <a:gd name="T7" fmla="*/ 3 h 401"/>
                <a:gd name="T8" fmla="*/ 213 w 297"/>
                <a:gd name="T9" fmla="*/ 35 h 401"/>
                <a:gd name="T10" fmla="*/ 291 w 297"/>
                <a:gd name="T11" fmla="*/ 223 h 401"/>
                <a:gd name="T12" fmla="*/ 292 w 297"/>
                <a:gd name="T13" fmla="*/ 259 h 401"/>
                <a:gd name="T14" fmla="*/ 237 w 297"/>
                <a:gd name="T15" fmla="*/ 386 h 401"/>
                <a:gd name="T16" fmla="*/ 220 w 297"/>
                <a:gd name="T17" fmla="*/ 400 h 401"/>
                <a:gd name="T18" fmla="*/ 6 w 297"/>
                <a:gd name="T19" fmla="*/ 400 h 401"/>
                <a:gd name="T20" fmla="*/ 0 w 297"/>
                <a:gd name="T21" fmla="*/ 397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7" h="401">
                  <a:moveTo>
                    <a:pt x="0" y="397"/>
                  </a:moveTo>
                  <a:cubicBezTo>
                    <a:pt x="11" y="369"/>
                    <a:pt x="23" y="342"/>
                    <a:pt x="34" y="315"/>
                  </a:cubicBezTo>
                  <a:cubicBezTo>
                    <a:pt x="74" y="222"/>
                    <a:pt x="114" y="128"/>
                    <a:pt x="155" y="35"/>
                  </a:cubicBezTo>
                  <a:cubicBezTo>
                    <a:pt x="160" y="22"/>
                    <a:pt x="172" y="5"/>
                    <a:pt x="183" y="3"/>
                  </a:cubicBezTo>
                  <a:cubicBezTo>
                    <a:pt x="201" y="0"/>
                    <a:pt x="207" y="21"/>
                    <a:pt x="213" y="35"/>
                  </a:cubicBezTo>
                  <a:cubicBezTo>
                    <a:pt x="239" y="98"/>
                    <a:pt x="265" y="161"/>
                    <a:pt x="291" y="223"/>
                  </a:cubicBezTo>
                  <a:cubicBezTo>
                    <a:pt x="297" y="236"/>
                    <a:pt x="297" y="246"/>
                    <a:pt x="292" y="259"/>
                  </a:cubicBezTo>
                  <a:cubicBezTo>
                    <a:pt x="273" y="301"/>
                    <a:pt x="256" y="344"/>
                    <a:pt x="237" y="386"/>
                  </a:cubicBezTo>
                  <a:cubicBezTo>
                    <a:pt x="235" y="392"/>
                    <a:pt x="226" y="400"/>
                    <a:pt x="220" y="400"/>
                  </a:cubicBezTo>
                  <a:cubicBezTo>
                    <a:pt x="149" y="401"/>
                    <a:pt x="77" y="400"/>
                    <a:pt x="6" y="400"/>
                  </a:cubicBezTo>
                  <a:cubicBezTo>
                    <a:pt x="5" y="400"/>
                    <a:pt x="4" y="399"/>
                    <a:pt x="0" y="397"/>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2"/>
                </a:solidFill>
                <a:latin typeface="宋体" panose="02010600030101010101" pitchFamily="2" charset="-122"/>
                <a:ea typeface="宋体" panose="02010600030101010101" pitchFamily="2" charset="-122"/>
              </a:endParaRPr>
            </a:p>
          </p:txBody>
        </p:sp>
        <p:grpSp>
          <p:nvGrpSpPr>
            <p:cNvPr id="19" name="组合 18"/>
            <p:cNvGrpSpPr>
              <a:grpSpLocks noChangeAspect="1"/>
            </p:cNvGrpSpPr>
            <p:nvPr/>
          </p:nvGrpSpPr>
          <p:grpSpPr>
            <a:xfrm>
              <a:off x="6251796" y="5057708"/>
              <a:ext cx="638485" cy="634198"/>
              <a:chOff x="6463926" y="2278309"/>
              <a:chExt cx="708057" cy="703302"/>
            </a:xfrm>
            <a:solidFill>
              <a:schemeClr val="bg1"/>
            </a:solidFill>
          </p:grpSpPr>
          <p:sp>
            <p:nvSpPr>
              <p:cNvPr id="20" name="Freeform 30"/>
              <p:cNvSpPr>
                <a:spLocks noEditPoints="1"/>
              </p:cNvSpPr>
              <p:nvPr/>
            </p:nvSpPr>
            <p:spPr bwMode="auto">
              <a:xfrm>
                <a:off x="6687023" y="2278309"/>
                <a:ext cx="261864" cy="305752"/>
              </a:xfrm>
              <a:custGeom>
                <a:avLst/>
                <a:gdLst>
                  <a:gd name="T0" fmla="*/ 150 w 303"/>
                  <a:gd name="T1" fmla="*/ 1 h 354"/>
                  <a:gd name="T2" fmla="*/ 81 w 303"/>
                  <a:gd name="T3" fmla="*/ 76 h 354"/>
                  <a:gd name="T4" fmla="*/ 153 w 303"/>
                  <a:gd name="T5" fmla="*/ 165 h 354"/>
                  <a:gd name="T6" fmla="*/ 222 w 303"/>
                  <a:gd name="T7" fmla="*/ 74 h 354"/>
                  <a:gd name="T8" fmla="*/ 150 w 303"/>
                  <a:gd name="T9" fmla="*/ 1 h 354"/>
                  <a:gd name="T10" fmla="*/ 151 w 303"/>
                  <a:gd name="T11" fmla="*/ 261 h 354"/>
                  <a:gd name="T12" fmla="*/ 198 w 303"/>
                  <a:gd name="T13" fmla="*/ 196 h 354"/>
                  <a:gd name="T14" fmla="*/ 210 w 303"/>
                  <a:gd name="T15" fmla="*/ 190 h 354"/>
                  <a:gd name="T16" fmla="*/ 260 w 303"/>
                  <a:gd name="T17" fmla="*/ 199 h 354"/>
                  <a:gd name="T18" fmla="*/ 290 w 303"/>
                  <a:gd name="T19" fmla="*/ 225 h 354"/>
                  <a:gd name="T20" fmla="*/ 303 w 303"/>
                  <a:gd name="T21" fmla="*/ 330 h 354"/>
                  <a:gd name="T22" fmla="*/ 297 w 303"/>
                  <a:gd name="T23" fmla="*/ 347 h 354"/>
                  <a:gd name="T24" fmla="*/ 280 w 303"/>
                  <a:gd name="T25" fmla="*/ 354 h 354"/>
                  <a:gd name="T26" fmla="*/ 23 w 303"/>
                  <a:gd name="T27" fmla="*/ 354 h 354"/>
                  <a:gd name="T28" fmla="*/ 6 w 303"/>
                  <a:gd name="T29" fmla="*/ 347 h 354"/>
                  <a:gd name="T30" fmla="*/ 0 w 303"/>
                  <a:gd name="T31" fmla="*/ 330 h 354"/>
                  <a:gd name="T32" fmla="*/ 13 w 303"/>
                  <a:gd name="T33" fmla="*/ 225 h 354"/>
                  <a:gd name="T34" fmla="*/ 43 w 303"/>
                  <a:gd name="T35" fmla="*/ 199 h 354"/>
                  <a:gd name="T36" fmla="*/ 93 w 303"/>
                  <a:gd name="T37" fmla="*/ 190 h 354"/>
                  <a:gd name="T38" fmla="*/ 105 w 303"/>
                  <a:gd name="T39" fmla="*/ 196 h 354"/>
                  <a:gd name="T40" fmla="*/ 151 w 303"/>
                  <a:gd name="T41" fmla="*/ 261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354">
                    <a:moveTo>
                      <a:pt x="150" y="1"/>
                    </a:moveTo>
                    <a:cubicBezTo>
                      <a:pt x="111" y="2"/>
                      <a:pt x="80" y="36"/>
                      <a:pt x="81" y="76"/>
                    </a:cubicBezTo>
                    <a:cubicBezTo>
                      <a:pt x="82" y="117"/>
                      <a:pt x="114" y="166"/>
                      <a:pt x="153" y="165"/>
                    </a:cubicBezTo>
                    <a:cubicBezTo>
                      <a:pt x="192" y="165"/>
                      <a:pt x="223" y="114"/>
                      <a:pt x="222" y="74"/>
                    </a:cubicBezTo>
                    <a:cubicBezTo>
                      <a:pt x="221" y="33"/>
                      <a:pt x="189" y="0"/>
                      <a:pt x="150" y="1"/>
                    </a:cubicBezTo>
                    <a:close/>
                    <a:moveTo>
                      <a:pt x="151" y="261"/>
                    </a:moveTo>
                    <a:cubicBezTo>
                      <a:pt x="198" y="196"/>
                      <a:pt x="198" y="196"/>
                      <a:pt x="198" y="196"/>
                    </a:cubicBezTo>
                    <a:cubicBezTo>
                      <a:pt x="201" y="192"/>
                      <a:pt x="206" y="190"/>
                      <a:pt x="210" y="190"/>
                    </a:cubicBezTo>
                    <a:cubicBezTo>
                      <a:pt x="260" y="199"/>
                      <a:pt x="260" y="199"/>
                      <a:pt x="260" y="199"/>
                    </a:cubicBezTo>
                    <a:cubicBezTo>
                      <a:pt x="278" y="202"/>
                      <a:pt x="288" y="217"/>
                      <a:pt x="290" y="225"/>
                    </a:cubicBezTo>
                    <a:cubicBezTo>
                      <a:pt x="297" y="274"/>
                      <a:pt x="301" y="304"/>
                      <a:pt x="303" y="330"/>
                    </a:cubicBezTo>
                    <a:cubicBezTo>
                      <a:pt x="303" y="336"/>
                      <a:pt x="301" y="342"/>
                      <a:pt x="297" y="347"/>
                    </a:cubicBezTo>
                    <a:cubicBezTo>
                      <a:pt x="292" y="351"/>
                      <a:pt x="287" y="354"/>
                      <a:pt x="280" y="354"/>
                    </a:cubicBezTo>
                    <a:cubicBezTo>
                      <a:pt x="23" y="354"/>
                      <a:pt x="23" y="354"/>
                      <a:pt x="23" y="354"/>
                    </a:cubicBezTo>
                    <a:cubicBezTo>
                      <a:pt x="16" y="354"/>
                      <a:pt x="11" y="351"/>
                      <a:pt x="6" y="347"/>
                    </a:cubicBezTo>
                    <a:cubicBezTo>
                      <a:pt x="2" y="342"/>
                      <a:pt x="0" y="336"/>
                      <a:pt x="0" y="330"/>
                    </a:cubicBezTo>
                    <a:cubicBezTo>
                      <a:pt x="2" y="304"/>
                      <a:pt x="6" y="274"/>
                      <a:pt x="13" y="225"/>
                    </a:cubicBezTo>
                    <a:cubicBezTo>
                      <a:pt x="15" y="217"/>
                      <a:pt x="25" y="202"/>
                      <a:pt x="43" y="199"/>
                    </a:cubicBezTo>
                    <a:cubicBezTo>
                      <a:pt x="93" y="190"/>
                      <a:pt x="93" y="190"/>
                      <a:pt x="93" y="190"/>
                    </a:cubicBezTo>
                    <a:cubicBezTo>
                      <a:pt x="97" y="190"/>
                      <a:pt x="102" y="192"/>
                      <a:pt x="105" y="196"/>
                    </a:cubicBezTo>
                    <a:cubicBezTo>
                      <a:pt x="151" y="261"/>
                      <a:pt x="151" y="261"/>
                      <a:pt x="151"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21" name="Freeform 31"/>
              <p:cNvSpPr>
                <a:spLocks noEditPoints="1"/>
              </p:cNvSpPr>
              <p:nvPr/>
            </p:nvSpPr>
            <p:spPr bwMode="auto">
              <a:xfrm>
                <a:off x="6463926" y="2632337"/>
                <a:ext cx="268082" cy="34927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22" name="Freeform 32"/>
              <p:cNvSpPr/>
              <p:nvPr/>
            </p:nvSpPr>
            <p:spPr bwMode="auto">
              <a:xfrm>
                <a:off x="6727619" y="2616977"/>
                <a:ext cx="180672" cy="154705"/>
              </a:xfrm>
              <a:custGeom>
                <a:avLst/>
                <a:gdLst>
                  <a:gd name="T0" fmla="*/ 85 w 209"/>
                  <a:gd name="T1" fmla="*/ 19 h 179"/>
                  <a:gd name="T2" fmla="*/ 104 w 209"/>
                  <a:gd name="T3" fmla="*/ 0 h 179"/>
                  <a:gd name="T4" fmla="*/ 124 w 209"/>
                  <a:gd name="T5" fmla="*/ 19 h 179"/>
                  <a:gd name="T6" fmla="*/ 124 w 209"/>
                  <a:gd name="T7" fmla="*/ 98 h 179"/>
                  <a:gd name="T8" fmla="*/ 197 w 209"/>
                  <a:gd name="T9" fmla="*/ 141 h 179"/>
                  <a:gd name="T10" fmla="*/ 204 w 209"/>
                  <a:gd name="T11" fmla="*/ 167 h 179"/>
                  <a:gd name="T12" fmla="*/ 178 w 209"/>
                  <a:gd name="T13" fmla="*/ 174 h 179"/>
                  <a:gd name="T14" fmla="*/ 104 w 209"/>
                  <a:gd name="T15" fmla="*/ 131 h 179"/>
                  <a:gd name="T16" fmla="*/ 31 w 209"/>
                  <a:gd name="T17" fmla="*/ 174 h 179"/>
                  <a:gd name="T18" fmla="*/ 5 w 209"/>
                  <a:gd name="T19" fmla="*/ 167 h 179"/>
                  <a:gd name="T20" fmla="*/ 12 w 209"/>
                  <a:gd name="T21" fmla="*/ 141 h 179"/>
                  <a:gd name="T22" fmla="*/ 85 w 209"/>
                  <a:gd name="T23" fmla="*/ 98 h 179"/>
                  <a:gd name="T24" fmla="*/ 85 w 209"/>
                  <a:gd name="T25" fmla="*/ 1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 h="179">
                    <a:moveTo>
                      <a:pt x="85" y="19"/>
                    </a:moveTo>
                    <a:cubicBezTo>
                      <a:pt x="85" y="8"/>
                      <a:pt x="94" y="0"/>
                      <a:pt x="104" y="0"/>
                    </a:cubicBezTo>
                    <a:cubicBezTo>
                      <a:pt x="115" y="0"/>
                      <a:pt x="124" y="8"/>
                      <a:pt x="124" y="19"/>
                    </a:cubicBezTo>
                    <a:cubicBezTo>
                      <a:pt x="124" y="98"/>
                      <a:pt x="124" y="98"/>
                      <a:pt x="124" y="98"/>
                    </a:cubicBezTo>
                    <a:cubicBezTo>
                      <a:pt x="197" y="141"/>
                      <a:pt x="197" y="141"/>
                      <a:pt x="197" y="141"/>
                    </a:cubicBezTo>
                    <a:cubicBezTo>
                      <a:pt x="206" y="146"/>
                      <a:pt x="209" y="158"/>
                      <a:pt x="204" y="167"/>
                    </a:cubicBezTo>
                    <a:cubicBezTo>
                      <a:pt x="198" y="176"/>
                      <a:pt x="187" y="179"/>
                      <a:pt x="178" y="174"/>
                    </a:cubicBezTo>
                    <a:cubicBezTo>
                      <a:pt x="104" y="131"/>
                      <a:pt x="104" y="131"/>
                      <a:pt x="104" y="131"/>
                    </a:cubicBezTo>
                    <a:cubicBezTo>
                      <a:pt x="31" y="174"/>
                      <a:pt x="31" y="174"/>
                      <a:pt x="31" y="174"/>
                    </a:cubicBezTo>
                    <a:cubicBezTo>
                      <a:pt x="22" y="179"/>
                      <a:pt x="11" y="176"/>
                      <a:pt x="5" y="167"/>
                    </a:cubicBezTo>
                    <a:cubicBezTo>
                      <a:pt x="0" y="158"/>
                      <a:pt x="3" y="146"/>
                      <a:pt x="12" y="141"/>
                    </a:cubicBezTo>
                    <a:cubicBezTo>
                      <a:pt x="85" y="98"/>
                      <a:pt x="85" y="98"/>
                      <a:pt x="85" y="98"/>
                    </a:cubicBezTo>
                    <a:cubicBezTo>
                      <a:pt x="85" y="19"/>
                      <a:pt x="85" y="19"/>
                      <a:pt x="85"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23" name="Freeform 33"/>
              <p:cNvSpPr>
                <a:spLocks noEditPoints="1"/>
              </p:cNvSpPr>
              <p:nvPr/>
            </p:nvSpPr>
            <p:spPr bwMode="auto">
              <a:xfrm>
                <a:off x="6903901" y="2632337"/>
                <a:ext cx="268082" cy="349274"/>
              </a:xfrm>
              <a:custGeom>
                <a:avLst/>
                <a:gdLst>
                  <a:gd name="T0" fmla="*/ 154 w 310"/>
                  <a:gd name="T1" fmla="*/ 1 h 404"/>
                  <a:gd name="T2" fmla="*/ 85 w 310"/>
                  <a:gd name="T3" fmla="*/ 76 h 404"/>
                  <a:gd name="T4" fmla="*/ 157 w 310"/>
                  <a:gd name="T5" fmla="*/ 165 h 404"/>
                  <a:gd name="T6" fmla="*/ 226 w 310"/>
                  <a:gd name="T7" fmla="*/ 73 h 404"/>
                  <a:gd name="T8" fmla="*/ 154 w 310"/>
                  <a:gd name="T9" fmla="*/ 1 h 404"/>
                  <a:gd name="T10" fmla="*/ 155 w 310"/>
                  <a:gd name="T11" fmla="*/ 261 h 404"/>
                  <a:gd name="T12" fmla="*/ 202 w 310"/>
                  <a:gd name="T13" fmla="*/ 195 h 404"/>
                  <a:gd name="T14" fmla="*/ 214 w 310"/>
                  <a:gd name="T15" fmla="*/ 190 h 404"/>
                  <a:gd name="T16" fmla="*/ 264 w 310"/>
                  <a:gd name="T17" fmla="*/ 199 h 404"/>
                  <a:gd name="T18" fmla="*/ 294 w 310"/>
                  <a:gd name="T19" fmla="*/ 225 h 404"/>
                  <a:gd name="T20" fmla="*/ 305 w 310"/>
                  <a:gd name="T21" fmla="*/ 385 h 404"/>
                  <a:gd name="T22" fmla="*/ 283 w 310"/>
                  <a:gd name="T23" fmla="*/ 404 h 404"/>
                  <a:gd name="T24" fmla="*/ 28 w 310"/>
                  <a:gd name="T25" fmla="*/ 404 h 404"/>
                  <a:gd name="T26" fmla="*/ 6 w 310"/>
                  <a:gd name="T27" fmla="*/ 385 h 404"/>
                  <a:gd name="T28" fmla="*/ 17 w 310"/>
                  <a:gd name="T29" fmla="*/ 225 h 404"/>
                  <a:gd name="T30" fmla="*/ 47 w 310"/>
                  <a:gd name="T31" fmla="*/ 199 h 404"/>
                  <a:gd name="T32" fmla="*/ 97 w 310"/>
                  <a:gd name="T33" fmla="*/ 190 h 404"/>
                  <a:gd name="T34" fmla="*/ 109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4" y="1"/>
                    </a:moveTo>
                    <a:cubicBezTo>
                      <a:pt x="115" y="1"/>
                      <a:pt x="84" y="35"/>
                      <a:pt x="85" y="76"/>
                    </a:cubicBezTo>
                    <a:cubicBezTo>
                      <a:pt x="86" y="117"/>
                      <a:pt x="118" y="166"/>
                      <a:pt x="157" y="165"/>
                    </a:cubicBezTo>
                    <a:cubicBezTo>
                      <a:pt x="196" y="164"/>
                      <a:pt x="227" y="114"/>
                      <a:pt x="226" y="73"/>
                    </a:cubicBezTo>
                    <a:cubicBezTo>
                      <a:pt x="225" y="32"/>
                      <a:pt x="193" y="0"/>
                      <a:pt x="154" y="1"/>
                    </a:cubicBezTo>
                    <a:close/>
                    <a:moveTo>
                      <a:pt x="155" y="261"/>
                    </a:moveTo>
                    <a:cubicBezTo>
                      <a:pt x="202" y="195"/>
                      <a:pt x="202" y="195"/>
                      <a:pt x="202" y="195"/>
                    </a:cubicBezTo>
                    <a:cubicBezTo>
                      <a:pt x="205" y="191"/>
                      <a:pt x="209" y="189"/>
                      <a:pt x="214" y="190"/>
                    </a:cubicBezTo>
                    <a:cubicBezTo>
                      <a:pt x="264" y="199"/>
                      <a:pt x="264" y="199"/>
                      <a:pt x="264" y="199"/>
                    </a:cubicBezTo>
                    <a:cubicBezTo>
                      <a:pt x="282" y="202"/>
                      <a:pt x="292" y="216"/>
                      <a:pt x="294" y="225"/>
                    </a:cubicBezTo>
                    <a:cubicBezTo>
                      <a:pt x="305" y="309"/>
                      <a:pt x="310" y="336"/>
                      <a:pt x="305" y="385"/>
                    </a:cubicBezTo>
                    <a:cubicBezTo>
                      <a:pt x="304" y="396"/>
                      <a:pt x="295" y="404"/>
                      <a:pt x="283" y="404"/>
                    </a:cubicBezTo>
                    <a:cubicBezTo>
                      <a:pt x="28" y="404"/>
                      <a:pt x="28" y="404"/>
                      <a:pt x="28" y="404"/>
                    </a:cubicBezTo>
                    <a:cubicBezTo>
                      <a:pt x="16" y="404"/>
                      <a:pt x="7" y="396"/>
                      <a:pt x="6" y="385"/>
                    </a:cubicBezTo>
                    <a:cubicBezTo>
                      <a:pt x="0" y="336"/>
                      <a:pt x="6" y="309"/>
                      <a:pt x="17" y="225"/>
                    </a:cubicBezTo>
                    <a:cubicBezTo>
                      <a:pt x="19" y="216"/>
                      <a:pt x="29" y="202"/>
                      <a:pt x="47" y="199"/>
                    </a:cubicBezTo>
                    <a:cubicBezTo>
                      <a:pt x="97" y="190"/>
                      <a:pt x="97" y="190"/>
                      <a:pt x="97" y="190"/>
                    </a:cubicBezTo>
                    <a:cubicBezTo>
                      <a:pt x="101" y="189"/>
                      <a:pt x="106" y="191"/>
                      <a:pt x="109"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sp>
          <p:nvSpPr>
            <p:cNvPr id="25" name="Freeform 8"/>
            <p:cNvSpPr/>
            <p:nvPr/>
          </p:nvSpPr>
          <p:spPr bwMode="auto">
            <a:xfrm rot="16200000">
              <a:off x="5213683" y="3448255"/>
              <a:ext cx="1521649" cy="2038486"/>
            </a:xfrm>
            <a:custGeom>
              <a:avLst/>
              <a:gdLst>
                <a:gd name="T0" fmla="*/ 0 w 308"/>
                <a:gd name="T1" fmla="*/ 6 h 412"/>
                <a:gd name="T2" fmla="*/ 166 w 308"/>
                <a:gd name="T3" fmla="*/ 5 h 412"/>
                <a:gd name="T4" fmla="*/ 273 w 308"/>
                <a:gd name="T5" fmla="*/ 76 h 412"/>
                <a:gd name="T6" fmla="*/ 304 w 308"/>
                <a:gd name="T7" fmla="*/ 150 h 412"/>
                <a:gd name="T8" fmla="*/ 305 w 308"/>
                <a:gd name="T9" fmla="*/ 180 h 412"/>
                <a:gd name="T10" fmla="*/ 225 w 308"/>
                <a:gd name="T11" fmla="*/ 375 h 412"/>
                <a:gd name="T12" fmla="*/ 220 w 308"/>
                <a:gd name="T13" fmla="*/ 386 h 412"/>
                <a:gd name="T14" fmla="*/ 170 w 308"/>
                <a:gd name="T15" fmla="*/ 382 h 412"/>
                <a:gd name="T16" fmla="*/ 142 w 308"/>
                <a:gd name="T17" fmla="*/ 314 h 412"/>
                <a:gd name="T18" fmla="*/ 34 w 308"/>
                <a:gd name="T19" fmla="*/ 60 h 412"/>
                <a:gd name="T20" fmla="*/ 0 w 308"/>
                <a:gd name="T21" fmla="*/ 6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8" h="412">
                  <a:moveTo>
                    <a:pt x="0" y="6"/>
                  </a:moveTo>
                  <a:cubicBezTo>
                    <a:pt x="53" y="6"/>
                    <a:pt x="110" y="10"/>
                    <a:pt x="166" y="5"/>
                  </a:cubicBezTo>
                  <a:cubicBezTo>
                    <a:pt x="224" y="0"/>
                    <a:pt x="256" y="23"/>
                    <a:pt x="273" y="76"/>
                  </a:cubicBezTo>
                  <a:cubicBezTo>
                    <a:pt x="281" y="101"/>
                    <a:pt x="295" y="125"/>
                    <a:pt x="304" y="150"/>
                  </a:cubicBezTo>
                  <a:cubicBezTo>
                    <a:pt x="308" y="159"/>
                    <a:pt x="308" y="171"/>
                    <a:pt x="305" y="180"/>
                  </a:cubicBezTo>
                  <a:cubicBezTo>
                    <a:pt x="279" y="245"/>
                    <a:pt x="252" y="310"/>
                    <a:pt x="225" y="375"/>
                  </a:cubicBezTo>
                  <a:cubicBezTo>
                    <a:pt x="224" y="379"/>
                    <a:pt x="222" y="383"/>
                    <a:pt x="220" y="386"/>
                  </a:cubicBezTo>
                  <a:cubicBezTo>
                    <a:pt x="203" y="412"/>
                    <a:pt x="184" y="411"/>
                    <a:pt x="170" y="382"/>
                  </a:cubicBezTo>
                  <a:cubicBezTo>
                    <a:pt x="159" y="360"/>
                    <a:pt x="152" y="336"/>
                    <a:pt x="142" y="314"/>
                  </a:cubicBezTo>
                  <a:cubicBezTo>
                    <a:pt x="106" y="229"/>
                    <a:pt x="71" y="144"/>
                    <a:pt x="34" y="60"/>
                  </a:cubicBezTo>
                  <a:cubicBezTo>
                    <a:pt x="26" y="41"/>
                    <a:pt x="12" y="25"/>
                    <a:pt x="0" y="6"/>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2"/>
                </a:solidFill>
                <a:latin typeface="宋体" panose="02010600030101010101" pitchFamily="2" charset="-122"/>
                <a:ea typeface="宋体" panose="02010600030101010101" pitchFamily="2" charset="-122"/>
              </a:endParaRPr>
            </a:p>
          </p:txBody>
        </p:sp>
        <p:grpSp>
          <p:nvGrpSpPr>
            <p:cNvPr id="26" name="组合 25"/>
            <p:cNvGrpSpPr>
              <a:grpSpLocks noChangeAspect="1"/>
            </p:cNvGrpSpPr>
            <p:nvPr/>
          </p:nvGrpSpPr>
          <p:grpSpPr>
            <a:xfrm>
              <a:off x="5430650" y="3951655"/>
              <a:ext cx="529742" cy="704736"/>
              <a:chOff x="8776738" y="4901987"/>
              <a:chExt cx="528116" cy="702571"/>
            </a:xfrm>
            <a:solidFill>
              <a:schemeClr val="bg1"/>
            </a:solidFill>
          </p:grpSpPr>
          <p:sp>
            <p:nvSpPr>
              <p:cNvPr id="27" name="Freeform 23"/>
              <p:cNvSpPr>
                <a:spLocks noEditPoints="1"/>
              </p:cNvSpPr>
              <p:nvPr/>
            </p:nvSpPr>
            <p:spPr bwMode="auto">
              <a:xfrm>
                <a:off x="8776738" y="4901987"/>
                <a:ext cx="519705" cy="702571"/>
              </a:xfrm>
              <a:custGeom>
                <a:avLst/>
                <a:gdLst>
                  <a:gd name="T0" fmla="*/ 592 w 601"/>
                  <a:gd name="T1" fmla="*/ 600 h 813"/>
                  <a:gd name="T2" fmla="*/ 374 w 601"/>
                  <a:gd name="T3" fmla="*/ 589 h 813"/>
                  <a:gd name="T4" fmla="*/ 374 w 601"/>
                  <a:gd name="T5" fmla="*/ 423 h 813"/>
                  <a:gd name="T6" fmla="*/ 601 w 601"/>
                  <a:gd name="T7" fmla="*/ 435 h 813"/>
                  <a:gd name="T8" fmla="*/ 533 w 601"/>
                  <a:gd name="T9" fmla="*/ 514 h 813"/>
                  <a:gd name="T10" fmla="*/ 592 w 601"/>
                  <a:gd name="T11" fmla="*/ 600 h 813"/>
                  <a:gd name="T12" fmla="*/ 253 w 601"/>
                  <a:gd name="T13" fmla="*/ 44 h 813"/>
                  <a:gd name="T14" fmla="*/ 298 w 601"/>
                  <a:gd name="T15" fmla="*/ 0 h 813"/>
                  <a:gd name="T16" fmla="*/ 342 w 601"/>
                  <a:gd name="T17" fmla="*/ 44 h 813"/>
                  <a:gd name="T18" fmla="*/ 342 w 601"/>
                  <a:gd name="T19" fmla="*/ 103 h 813"/>
                  <a:gd name="T20" fmla="*/ 253 w 601"/>
                  <a:gd name="T21" fmla="*/ 108 h 813"/>
                  <a:gd name="T22" fmla="*/ 253 w 601"/>
                  <a:gd name="T23" fmla="*/ 44 h 813"/>
                  <a:gd name="T24" fmla="*/ 342 w 601"/>
                  <a:gd name="T25" fmla="*/ 332 h 813"/>
                  <a:gd name="T26" fmla="*/ 342 w 601"/>
                  <a:gd name="T27" fmla="*/ 737 h 813"/>
                  <a:gd name="T28" fmla="*/ 355 w 601"/>
                  <a:gd name="T29" fmla="*/ 750 h 813"/>
                  <a:gd name="T30" fmla="*/ 380 w 601"/>
                  <a:gd name="T31" fmla="*/ 750 h 813"/>
                  <a:gd name="T32" fmla="*/ 415 w 601"/>
                  <a:gd name="T33" fmla="*/ 786 h 813"/>
                  <a:gd name="T34" fmla="*/ 415 w 601"/>
                  <a:gd name="T35" fmla="*/ 813 h 813"/>
                  <a:gd name="T36" fmla="*/ 180 w 601"/>
                  <a:gd name="T37" fmla="*/ 813 h 813"/>
                  <a:gd name="T38" fmla="*/ 180 w 601"/>
                  <a:gd name="T39" fmla="*/ 786 h 813"/>
                  <a:gd name="T40" fmla="*/ 216 w 601"/>
                  <a:gd name="T41" fmla="*/ 750 h 813"/>
                  <a:gd name="T42" fmla="*/ 240 w 601"/>
                  <a:gd name="T43" fmla="*/ 750 h 813"/>
                  <a:gd name="T44" fmla="*/ 253 w 601"/>
                  <a:gd name="T45" fmla="*/ 737 h 813"/>
                  <a:gd name="T46" fmla="*/ 253 w 601"/>
                  <a:gd name="T47" fmla="*/ 337 h 813"/>
                  <a:gd name="T48" fmla="*/ 342 w 601"/>
                  <a:gd name="T49" fmla="*/ 332 h 813"/>
                  <a:gd name="T50" fmla="*/ 221 w 601"/>
                  <a:gd name="T51" fmla="*/ 581 h 813"/>
                  <a:gd name="T52" fmla="*/ 59 w 601"/>
                  <a:gd name="T53" fmla="*/ 572 h 813"/>
                  <a:gd name="T54" fmla="*/ 0 w 601"/>
                  <a:gd name="T55" fmla="*/ 486 h 813"/>
                  <a:gd name="T56" fmla="*/ 68 w 601"/>
                  <a:gd name="T57" fmla="*/ 407 h 813"/>
                  <a:gd name="T58" fmla="*/ 221 w 601"/>
                  <a:gd name="T59" fmla="*/ 415 h 813"/>
                  <a:gd name="T60" fmla="*/ 221 w 601"/>
                  <a:gd name="T61" fmla="*/ 581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01" h="813">
                    <a:moveTo>
                      <a:pt x="592" y="600"/>
                    </a:moveTo>
                    <a:cubicBezTo>
                      <a:pt x="374" y="589"/>
                      <a:pt x="374" y="589"/>
                      <a:pt x="374" y="589"/>
                    </a:cubicBezTo>
                    <a:cubicBezTo>
                      <a:pt x="374" y="423"/>
                      <a:pt x="374" y="423"/>
                      <a:pt x="374" y="423"/>
                    </a:cubicBezTo>
                    <a:cubicBezTo>
                      <a:pt x="601" y="435"/>
                      <a:pt x="601" y="435"/>
                      <a:pt x="601" y="435"/>
                    </a:cubicBezTo>
                    <a:cubicBezTo>
                      <a:pt x="533" y="514"/>
                      <a:pt x="533" y="514"/>
                      <a:pt x="533" y="514"/>
                    </a:cubicBezTo>
                    <a:cubicBezTo>
                      <a:pt x="592" y="600"/>
                      <a:pt x="592" y="600"/>
                      <a:pt x="592" y="600"/>
                    </a:cubicBezTo>
                    <a:close/>
                    <a:moveTo>
                      <a:pt x="253" y="44"/>
                    </a:moveTo>
                    <a:cubicBezTo>
                      <a:pt x="253" y="20"/>
                      <a:pt x="273" y="0"/>
                      <a:pt x="298" y="0"/>
                    </a:cubicBezTo>
                    <a:cubicBezTo>
                      <a:pt x="322" y="0"/>
                      <a:pt x="342" y="20"/>
                      <a:pt x="342" y="44"/>
                    </a:cubicBezTo>
                    <a:cubicBezTo>
                      <a:pt x="342" y="103"/>
                      <a:pt x="342" y="103"/>
                      <a:pt x="342" y="103"/>
                    </a:cubicBezTo>
                    <a:cubicBezTo>
                      <a:pt x="253" y="108"/>
                      <a:pt x="253" y="108"/>
                      <a:pt x="253" y="108"/>
                    </a:cubicBezTo>
                    <a:cubicBezTo>
                      <a:pt x="253" y="44"/>
                      <a:pt x="253" y="44"/>
                      <a:pt x="253" y="44"/>
                    </a:cubicBezTo>
                    <a:close/>
                    <a:moveTo>
                      <a:pt x="342" y="332"/>
                    </a:moveTo>
                    <a:cubicBezTo>
                      <a:pt x="342" y="737"/>
                      <a:pt x="342" y="737"/>
                      <a:pt x="342" y="737"/>
                    </a:cubicBezTo>
                    <a:cubicBezTo>
                      <a:pt x="342" y="744"/>
                      <a:pt x="348" y="750"/>
                      <a:pt x="355" y="750"/>
                    </a:cubicBezTo>
                    <a:cubicBezTo>
                      <a:pt x="380" y="750"/>
                      <a:pt x="380" y="750"/>
                      <a:pt x="380" y="750"/>
                    </a:cubicBezTo>
                    <a:cubicBezTo>
                      <a:pt x="399" y="750"/>
                      <a:pt x="415" y="766"/>
                      <a:pt x="415" y="786"/>
                    </a:cubicBezTo>
                    <a:cubicBezTo>
                      <a:pt x="415" y="813"/>
                      <a:pt x="415" y="813"/>
                      <a:pt x="415" y="813"/>
                    </a:cubicBezTo>
                    <a:cubicBezTo>
                      <a:pt x="180" y="813"/>
                      <a:pt x="180" y="813"/>
                      <a:pt x="180" y="813"/>
                    </a:cubicBezTo>
                    <a:cubicBezTo>
                      <a:pt x="180" y="786"/>
                      <a:pt x="180" y="786"/>
                      <a:pt x="180" y="786"/>
                    </a:cubicBezTo>
                    <a:cubicBezTo>
                      <a:pt x="180" y="766"/>
                      <a:pt x="196" y="750"/>
                      <a:pt x="216" y="750"/>
                    </a:cubicBezTo>
                    <a:cubicBezTo>
                      <a:pt x="240" y="750"/>
                      <a:pt x="240" y="750"/>
                      <a:pt x="240" y="750"/>
                    </a:cubicBezTo>
                    <a:cubicBezTo>
                      <a:pt x="247" y="750"/>
                      <a:pt x="253" y="744"/>
                      <a:pt x="253" y="737"/>
                    </a:cubicBezTo>
                    <a:cubicBezTo>
                      <a:pt x="253" y="337"/>
                      <a:pt x="253" y="337"/>
                      <a:pt x="253" y="337"/>
                    </a:cubicBezTo>
                    <a:cubicBezTo>
                      <a:pt x="342" y="332"/>
                      <a:pt x="342" y="332"/>
                      <a:pt x="342" y="332"/>
                    </a:cubicBezTo>
                    <a:close/>
                    <a:moveTo>
                      <a:pt x="221" y="581"/>
                    </a:moveTo>
                    <a:cubicBezTo>
                      <a:pt x="59" y="572"/>
                      <a:pt x="59" y="572"/>
                      <a:pt x="59" y="572"/>
                    </a:cubicBezTo>
                    <a:cubicBezTo>
                      <a:pt x="0" y="486"/>
                      <a:pt x="0" y="486"/>
                      <a:pt x="0" y="486"/>
                    </a:cubicBezTo>
                    <a:cubicBezTo>
                      <a:pt x="68" y="407"/>
                      <a:pt x="68" y="407"/>
                      <a:pt x="68" y="407"/>
                    </a:cubicBezTo>
                    <a:cubicBezTo>
                      <a:pt x="221" y="415"/>
                      <a:pt x="221" y="415"/>
                      <a:pt x="221" y="415"/>
                    </a:cubicBezTo>
                    <a:cubicBezTo>
                      <a:pt x="221" y="581"/>
                      <a:pt x="221" y="581"/>
                      <a:pt x="221" y="5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28" name="Freeform 24"/>
              <p:cNvSpPr/>
              <p:nvPr/>
            </p:nvSpPr>
            <p:spPr bwMode="auto">
              <a:xfrm>
                <a:off x="8785515" y="5009147"/>
                <a:ext cx="519339" cy="166774"/>
              </a:xfrm>
              <a:custGeom>
                <a:avLst/>
                <a:gdLst>
                  <a:gd name="T0" fmla="*/ 0 w 1420"/>
                  <a:gd name="T1" fmla="*/ 66 h 456"/>
                  <a:gd name="T2" fmla="*/ 631 w 1420"/>
                  <a:gd name="T3" fmla="*/ 33 h 456"/>
                  <a:gd name="T4" fmla="*/ 1259 w 1420"/>
                  <a:gd name="T5" fmla="*/ 0 h 456"/>
                  <a:gd name="T6" fmla="*/ 1420 w 1420"/>
                  <a:gd name="T7" fmla="*/ 189 h 456"/>
                  <a:gd name="T8" fmla="*/ 1281 w 1420"/>
                  <a:gd name="T9" fmla="*/ 390 h 456"/>
                  <a:gd name="T10" fmla="*/ 650 w 1420"/>
                  <a:gd name="T11" fmla="*/ 423 h 456"/>
                  <a:gd name="T12" fmla="*/ 21 w 1420"/>
                  <a:gd name="T13" fmla="*/ 456 h 456"/>
                  <a:gd name="T14" fmla="*/ 160 w 1420"/>
                  <a:gd name="T15" fmla="*/ 253 h 456"/>
                  <a:gd name="T16" fmla="*/ 0 w 1420"/>
                  <a:gd name="T17" fmla="*/ 66 h 456"/>
                  <a:gd name="T18" fmla="*/ 0 w 1420"/>
                  <a:gd name="T19" fmla="*/ 6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0" h="456">
                    <a:moveTo>
                      <a:pt x="0" y="66"/>
                    </a:moveTo>
                    <a:lnTo>
                      <a:pt x="631" y="33"/>
                    </a:lnTo>
                    <a:lnTo>
                      <a:pt x="1259" y="0"/>
                    </a:lnTo>
                    <a:lnTo>
                      <a:pt x="1420" y="189"/>
                    </a:lnTo>
                    <a:lnTo>
                      <a:pt x="1281" y="390"/>
                    </a:lnTo>
                    <a:lnTo>
                      <a:pt x="650" y="423"/>
                    </a:lnTo>
                    <a:lnTo>
                      <a:pt x="21" y="456"/>
                    </a:lnTo>
                    <a:lnTo>
                      <a:pt x="160" y="253"/>
                    </a:lnTo>
                    <a:lnTo>
                      <a:pt x="0" y="66"/>
                    </a:lnTo>
                    <a:lnTo>
                      <a:pt x="0" y="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grpSp>
      <p:grpSp>
        <p:nvGrpSpPr>
          <p:cNvPr id="30" name="组合 29"/>
          <p:cNvGrpSpPr/>
          <p:nvPr/>
        </p:nvGrpSpPr>
        <p:grpSpPr>
          <a:xfrm>
            <a:off x="7523701" y="3129778"/>
            <a:ext cx="4894816" cy="929367"/>
            <a:chOff x="6992384" y="1554441"/>
            <a:chExt cx="4894816" cy="929367"/>
          </a:xfrm>
        </p:grpSpPr>
        <p:sp>
          <p:nvSpPr>
            <p:cNvPr id="31" name="文本框 3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6" name="组合 35"/>
          <p:cNvGrpSpPr/>
          <p:nvPr/>
        </p:nvGrpSpPr>
        <p:grpSpPr>
          <a:xfrm>
            <a:off x="7523701" y="5218028"/>
            <a:ext cx="4894816" cy="917010"/>
            <a:chOff x="6992384" y="1566798"/>
            <a:chExt cx="4894816" cy="917010"/>
          </a:xfrm>
        </p:grpSpPr>
        <p:sp>
          <p:nvSpPr>
            <p:cNvPr id="37" name="文本框 36"/>
            <p:cNvSpPr txBox="1"/>
            <p:nvPr/>
          </p:nvSpPr>
          <p:spPr>
            <a:xfrm>
              <a:off x="6992384" y="1566798"/>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9" name="组合 38"/>
          <p:cNvGrpSpPr/>
          <p:nvPr/>
        </p:nvGrpSpPr>
        <p:grpSpPr>
          <a:xfrm>
            <a:off x="-117989" y="4164648"/>
            <a:ext cx="4894816" cy="929367"/>
            <a:chOff x="6992384" y="1554441"/>
            <a:chExt cx="4894816" cy="929367"/>
          </a:xfrm>
        </p:grpSpPr>
        <p:sp>
          <p:nvSpPr>
            <p:cNvPr id="40" name="文本框 3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1" name="文本框 4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2" name="组合 41"/>
          <p:cNvGrpSpPr/>
          <p:nvPr/>
        </p:nvGrpSpPr>
        <p:grpSpPr>
          <a:xfrm>
            <a:off x="-226516" y="2091990"/>
            <a:ext cx="4894816" cy="929367"/>
            <a:chOff x="6992384" y="1554441"/>
            <a:chExt cx="4894816" cy="929367"/>
          </a:xfrm>
        </p:grpSpPr>
        <p:sp>
          <p:nvSpPr>
            <p:cNvPr id="43" name="文本框 4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down)">
                                      <p:cBhvr>
                                        <p:cTn id="11" dur="500"/>
                                        <p:tgtEl>
                                          <p:spTgt spid="46"/>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500" fill="hold"/>
                                        <p:tgtEl>
                                          <p:spTgt spid="42"/>
                                        </p:tgtEl>
                                        <p:attrNameLst>
                                          <p:attrName>ppt_x</p:attrName>
                                        </p:attrNameLst>
                                      </p:cBhvr>
                                      <p:tavLst>
                                        <p:tav tm="0">
                                          <p:val>
                                            <p:strVal val="#ppt_x"/>
                                          </p:val>
                                        </p:tav>
                                        <p:tav tm="100000">
                                          <p:val>
                                            <p:strVal val="#ppt_x"/>
                                          </p:val>
                                        </p:tav>
                                      </p:tavLst>
                                    </p:anim>
                                    <p:anim calcmode="lin" valueType="num">
                                      <p:cBhvr additive="base">
                                        <p:cTn id="16" dur="500" fill="hold"/>
                                        <p:tgtEl>
                                          <p:spTgt spid="42"/>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 calcmode="lin" valueType="num">
                                      <p:cBhvr additive="base">
                                        <p:cTn id="20" dur="500" fill="hold"/>
                                        <p:tgtEl>
                                          <p:spTgt spid="39"/>
                                        </p:tgtEl>
                                        <p:attrNameLst>
                                          <p:attrName>ppt_x</p:attrName>
                                        </p:attrNameLst>
                                      </p:cBhvr>
                                      <p:tavLst>
                                        <p:tav tm="0">
                                          <p:val>
                                            <p:strVal val="#ppt_x"/>
                                          </p:val>
                                        </p:tav>
                                        <p:tav tm="100000">
                                          <p:val>
                                            <p:strVal val="#ppt_x"/>
                                          </p:val>
                                        </p:tav>
                                      </p:tavLst>
                                    </p:anim>
                                    <p:anim calcmode="lin" valueType="num">
                                      <p:cBhvr additive="base">
                                        <p:cTn id="21" dur="500" fill="hold"/>
                                        <p:tgtEl>
                                          <p:spTgt spid="39"/>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 presetClass="entr" presetSubtype="4" fill="hold" nodeType="afterEffect">
                                  <p:stCondLst>
                                    <p:cond delay="0"/>
                                  </p:stCondLst>
                                  <p:childTnLst>
                                    <p:set>
                                      <p:cBhvr>
                                        <p:cTn id="29" dur="1" fill="hold">
                                          <p:stCondLst>
                                            <p:cond delay="0"/>
                                          </p:stCondLst>
                                        </p:cTn>
                                        <p:tgtEl>
                                          <p:spTgt spid="36"/>
                                        </p:tgtEl>
                                        <p:attrNameLst>
                                          <p:attrName>style.visibility</p:attrName>
                                        </p:attrNameLst>
                                      </p:cBhvr>
                                      <p:to>
                                        <p:strVal val="visible"/>
                                      </p:to>
                                    </p:set>
                                    <p:anim calcmode="lin" valueType="num">
                                      <p:cBhvr additive="base">
                                        <p:cTn id="30" dur="500" fill="hold"/>
                                        <p:tgtEl>
                                          <p:spTgt spid="36"/>
                                        </p:tgtEl>
                                        <p:attrNameLst>
                                          <p:attrName>ppt_x</p:attrName>
                                        </p:attrNameLst>
                                      </p:cBhvr>
                                      <p:tavLst>
                                        <p:tav tm="0">
                                          <p:val>
                                            <p:strVal val="#ppt_x"/>
                                          </p:val>
                                        </p:tav>
                                        <p:tav tm="100000">
                                          <p:val>
                                            <p:strVal val="#ppt_x"/>
                                          </p:val>
                                        </p:tav>
                                      </p:tavLst>
                                    </p:anim>
                                    <p:anim calcmode="lin" valueType="num">
                                      <p:cBhvr additive="base">
                                        <p:cTn id="31"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31" name="组合 30"/>
          <p:cNvGrpSpPr/>
          <p:nvPr/>
        </p:nvGrpSpPr>
        <p:grpSpPr>
          <a:xfrm>
            <a:off x="2663320" y="2621207"/>
            <a:ext cx="6865361" cy="2348127"/>
            <a:chOff x="2663319" y="1978652"/>
            <a:chExt cx="6865361" cy="2348127"/>
          </a:xfrm>
        </p:grpSpPr>
        <p:sp>
          <p:nvSpPr>
            <p:cNvPr id="7" name="Chevron 82"/>
            <p:cNvSpPr/>
            <p:nvPr/>
          </p:nvSpPr>
          <p:spPr>
            <a:xfrm>
              <a:off x="6132751" y="1978652"/>
              <a:ext cx="2314113" cy="2348127"/>
            </a:xfrm>
            <a:prstGeom prst="chevron">
              <a:avLst/>
            </a:prstGeom>
            <a:solidFill>
              <a:srgbClr val="FBD53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宋体" panose="02010600030101010101" pitchFamily="2" charset="-122"/>
                <a:ea typeface="宋体" panose="02010600030101010101" pitchFamily="2" charset="-122"/>
              </a:endParaRPr>
            </a:p>
          </p:txBody>
        </p:sp>
        <p:sp>
          <p:nvSpPr>
            <p:cNvPr id="8" name="Chevron 110"/>
            <p:cNvSpPr/>
            <p:nvPr/>
          </p:nvSpPr>
          <p:spPr>
            <a:xfrm rot="10800000" flipH="1">
              <a:off x="7896855" y="2266474"/>
              <a:ext cx="1631825" cy="1655812"/>
            </a:xfrm>
            <a:prstGeom prst="chevron">
              <a:avLst/>
            </a:prstGeom>
            <a:solidFill>
              <a:srgbClr val="FBD53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宋体" panose="02010600030101010101" pitchFamily="2" charset="-122"/>
                <a:ea typeface="宋体" panose="02010600030101010101" pitchFamily="2" charset="-122"/>
              </a:endParaRPr>
            </a:p>
          </p:txBody>
        </p:sp>
        <p:sp>
          <p:nvSpPr>
            <p:cNvPr id="9" name="Chevron 28"/>
            <p:cNvSpPr/>
            <p:nvPr/>
          </p:nvSpPr>
          <p:spPr>
            <a:xfrm flipH="1">
              <a:off x="3745133" y="1978652"/>
              <a:ext cx="2314113" cy="2348127"/>
            </a:xfrm>
            <a:prstGeom prst="chevron">
              <a:avLst/>
            </a:prstGeom>
            <a:solidFill>
              <a:srgbClr val="FBD53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宋体" panose="02010600030101010101" pitchFamily="2" charset="-122"/>
                <a:ea typeface="宋体" panose="02010600030101010101" pitchFamily="2" charset="-122"/>
              </a:endParaRPr>
            </a:p>
          </p:txBody>
        </p:sp>
        <p:sp>
          <p:nvSpPr>
            <p:cNvPr id="10" name="Chevron 29"/>
            <p:cNvSpPr/>
            <p:nvPr/>
          </p:nvSpPr>
          <p:spPr>
            <a:xfrm rot="10800000">
              <a:off x="2663319" y="2277411"/>
              <a:ext cx="1631825" cy="1655812"/>
            </a:xfrm>
            <a:prstGeom prst="chevron">
              <a:avLst/>
            </a:prstGeom>
            <a:solidFill>
              <a:srgbClr val="FBD53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宋体" panose="02010600030101010101" pitchFamily="2" charset="-122"/>
                <a:ea typeface="宋体" panose="02010600030101010101" pitchFamily="2" charset="-122"/>
              </a:endParaRPr>
            </a:p>
          </p:txBody>
        </p:sp>
        <p:sp>
          <p:nvSpPr>
            <p:cNvPr id="12" name="Diamond 33"/>
            <p:cNvSpPr/>
            <p:nvPr/>
          </p:nvSpPr>
          <p:spPr>
            <a:xfrm>
              <a:off x="5109652" y="2138696"/>
              <a:ext cx="1931808" cy="1931809"/>
            </a:xfrm>
            <a:prstGeom prst="diamond">
              <a:avLst/>
            </a:prstGeom>
            <a:solidFill>
              <a:srgbClr val="FBD53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宋体" panose="02010600030101010101" pitchFamily="2" charset="-122"/>
                <a:ea typeface="宋体" panose="02010600030101010101" pitchFamily="2" charset="-122"/>
              </a:endParaRPr>
            </a:p>
          </p:txBody>
        </p:sp>
        <p:sp>
          <p:nvSpPr>
            <p:cNvPr id="13" name="Freeform 23"/>
            <p:cNvSpPr>
              <a:spLocks noEditPoints="1"/>
            </p:cNvSpPr>
            <p:nvPr/>
          </p:nvSpPr>
          <p:spPr bwMode="auto">
            <a:xfrm>
              <a:off x="5856518" y="2816814"/>
              <a:ext cx="499559" cy="472371"/>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chemeClr val="bg1"/>
            </a:solid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grpSp>
          <p:nvGrpSpPr>
            <p:cNvPr id="14" name="Group 37"/>
            <p:cNvGrpSpPr/>
            <p:nvPr/>
          </p:nvGrpSpPr>
          <p:grpSpPr>
            <a:xfrm>
              <a:off x="4315740" y="2697334"/>
              <a:ext cx="323485" cy="431945"/>
              <a:chOff x="754063" y="1211263"/>
              <a:chExt cx="269875" cy="360363"/>
            </a:xfrm>
            <a:solidFill>
              <a:schemeClr val="bg1"/>
            </a:solidFill>
          </p:grpSpPr>
          <p:sp>
            <p:nvSpPr>
              <p:cNvPr id="15" name="Freeform 9"/>
              <p:cNvSpPr>
                <a:spLocks noEditPoints="1"/>
              </p:cNvSpPr>
              <p:nvPr/>
            </p:nvSpPr>
            <p:spPr bwMode="auto">
              <a:xfrm>
                <a:off x="754063" y="1211263"/>
                <a:ext cx="269875" cy="360363"/>
              </a:xfrm>
              <a:custGeom>
                <a:avLst/>
                <a:gdLst/>
                <a:ahLst/>
                <a:cxnLst>
                  <a:cxn ang="0">
                    <a:pos x="80" y="50"/>
                  </a:cxn>
                  <a:cxn ang="0">
                    <a:pos x="80" y="35"/>
                  </a:cxn>
                  <a:cxn ang="0">
                    <a:pos x="46" y="0"/>
                  </a:cxn>
                  <a:cxn ang="0">
                    <a:pos x="11" y="35"/>
                  </a:cxn>
                  <a:cxn ang="0">
                    <a:pos x="11" y="50"/>
                  </a:cxn>
                  <a:cxn ang="0">
                    <a:pos x="0" y="61"/>
                  </a:cxn>
                  <a:cxn ang="0">
                    <a:pos x="0" y="88"/>
                  </a:cxn>
                  <a:cxn ang="0">
                    <a:pos x="34" y="123"/>
                  </a:cxn>
                  <a:cxn ang="0">
                    <a:pos x="57" y="123"/>
                  </a:cxn>
                  <a:cxn ang="0">
                    <a:pos x="92" y="88"/>
                  </a:cxn>
                  <a:cxn ang="0">
                    <a:pos x="92" y="61"/>
                  </a:cxn>
                  <a:cxn ang="0">
                    <a:pos x="80" y="50"/>
                  </a:cxn>
                  <a:cxn ang="0">
                    <a:pos x="19" y="35"/>
                  </a:cxn>
                  <a:cxn ang="0">
                    <a:pos x="46" y="8"/>
                  </a:cxn>
                  <a:cxn ang="0">
                    <a:pos x="73" y="35"/>
                  </a:cxn>
                  <a:cxn ang="0">
                    <a:pos x="73" y="50"/>
                  </a:cxn>
                  <a:cxn ang="0">
                    <a:pos x="65" y="50"/>
                  </a:cxn>
                  <a:cxn ang="0">
                    <a:pos x="65" y="35"/>
                  </a:cxn>
                  <a:cxn ang="0">
                    <a:pos x="46" y="15"/>
                  </a:cxn>
                  <a:cxn ang="0">
                    <a:pos x="27" y="35"/>
                  </a:cxn>
                  <a:cxn ang="0">
                    <a:pos x="27" y="50"/>
                  </a:cxn>
                  <a:cxn ang="0">
                    <a:pos x="19" y="50"/>
                  </a:cxn>
                  <a:cxn ang="0">
                    <a:pos x="19" y="35"/>
                  </a:cxn>
                  <a:cxn ang="0">
                    <a:pos x="61" y="35"/>
                  </a:cxn>
                  <a:cxn ang="0">
                    <a:pos x="61" y="50"/>
                  </a:cxn>
                  <a:cxn ang="0">
                    <a:pos x="31" y="50"/>
                  </a:cxn>
                  <a:cxn ang="0">
                    <a:pos x="31" y="35"/>
                  </a:cxn>
                  <a:cxn ang="0">
                    <a:pos x="46" y="19"/>
                  </a:cxn>
                  <a:cxn ang="0">
                    <a:pos x="61" y="35"/>
                  </a:cxn>
                  <a:cxn ang="0">
                    <a:pos x="84" y="73"/>
                  </a:cxn>
                  <a:cxn ang="0">
                    <a:pos x="84" y="88"/>
                  </a:cxn>
                  <a:cxn ang="0">
                    <a:pos x="57" y="115"/>
                  </a:cxn>
                  <a:cxn ang="0">
                    <a:pos x="34" y="115"/>
                  </a:cxn>
                  <a:cxn ang="0">
                    <a:pos x="8" y="88"/>
                  </a:cxn>
                  <a:cxn ang="0">
                    <a:pos x="8" y="61"/>
                  </a:cxn>
                  <a:cxn ang="0">
                    <a:pos x="11" y="58"/>
                  </a:cxn>
                  <a:cxn ang="0">
                    <a:pos x="80" y="58"/>
                  </a:cxn>
                  <a:cxn ang="0">
                    <a:pos x="84" y="61"/>
                  </a:cxn>
                  <a:cxn ang="0">
                    <a:pos x="84" y="73"/>
                  </a:cxn>
                  <a:cxn ang="0">
                    <a:pos x="84" y="73"/>
                  </a:cxn>
                  <a:cxn ang="0">
                    <a:pos x="84" y="73"/>
                  </a:cxn>
                </a:cxnLst>
                <a:rect l="0" t="0" r="r" b="b"/>
                <a:pathLst>
                  <a:path w="92" h="123">
                    <a:moveTo>
                      <a:pt x="80" y="50"/>
                    </a:moveTo>
                    <a:cubicBezTo>
                      <a:pt x="80" y="35"/>
                      <a:pt x="80" y="35"/>
                      <a:pt x="80" y="35"/>
                    </a:cubicBezTo>
                    <a:cubicBezTo>
                      <a:pt x="80" y="16"/>
                      <a:pt x="65" y="0"/>
                      <a:pt x="46" y="0"/>
                    </a:cubicBezTo>
                    <a:cubicBezTo>
                      <a:pt x="27" y="0"/>
                      <a:pt x="11" y="16"/>
                      <a:pt x="11" y="35"/>
                    </a:cubicBezTo>
                    <a:cubicBezTo>
                      <a:pt x="11" y="50"/>
                      <a:pt x="11" y="50"/>
                      <a:pt x="11" y="50"/>
                    </a:cubicBezTo>
                    <a:cubicBezTo>
                      <a:pt x="5" y="50"/>
                      <a:pt x="0" y="55"/>
                      <a:pt x="0" y="61"/>
                    </a:cubicBezTo>
                    <a:cubicBezTo>
                      <a:pt x="0" y="88"/>
                      <a:pt x="0" y="88"/>
                      <a:pt x="0" y="88"/>
                    </a:cubicBezTo>
                    <a:cubicBezTo>
                      <a:pt x="0" y="107"/>
                      <a:pt x="15" y="123"/>
                      <a:pt x="34" y="123"/>
                    </a:cubicBezTo>
                    <a:cubicBezTo>
                      <a:pt x="57" y="123"/>
                      <a:pt x="57" y="123"/>
                      <a:pt x="57" y="123"/>
                    </a:cubicBezTo>
                    <a:cubicBezTo>
                      <a:pt x="76" y="123"/>
                      <a:pt x="92" y="107"/>
                      <a:pt x="92" y="88"/>
                    </a:cubicBezTo>
                    <a:cubicBezTo>
                      <a:pt x="92" y="61"/>
                      <a:pt x="92" y="61"/>
                      <a:pt x="92" y="61"/>
                    </a:cubicBezTo>
                    <a:cubicBezTo>
                      <a:pt x="92" y="55"/>
                      <a:pt x="87" y="50"/>
                      <a:pt x="80" y="50"/>
                    </a:cubicBezTo>
                    <a:close/>
                    <a:moveTo>
                      <a:pt x="19" y="35"/>
                    </a:moveTo>
                    <a:cubicBezTo>
                      <a:pt x="19" y="20"/>
                      <a:pt x="31" y="8"/>
                      <a:pt x="46" y="8"/>
                    </a:cubicBezTo>
                    <a:cubicBezTo>
                      <a:pt x="61" y="8"/>
                      <a:pt x="73" y="20"/>
                      <a:pt x="73" y="35"/>
                    </a:cubicBezTo>
                    <a:cubicBezTo>
                      <a:pt x="73" y="50"/>
                      <a:pt x="73" y="50"/>
                      <a:pt x="73" y="50"/>
                    </a:cubicBezTo>
                    <a:cubicBezTo>
                      <a:pt x="65" y="50"/>
                      <a:pt x="65" y="50"/>
                      <a:pt x="65" y="50"/>
                    </a:cubicBezTo>
                    <a:cubicBezTo>
                      <a:pt x="65" y="35"/>
                      <a:pt x="65" y="35"/>
                      <a:pt x="65" y="35"/>
                    </a:cubicBezTo>
                    <a:cubicBezTo>
                      <a:pt x="65" y="24"/>
                      <a:pt x="56" y="15"/>
                      <a:pt x="46" y="15"/>
                    </a:cubicBezTo>
                    <a:cubicBezTo>
                      <a:pt x="35" y="15"/>
                      <a:pt x="27" y="24"/>
                      <a:pt x="27" y="35"/>
                    </a:cubicBezTo>
                    <a:cubicBezTo>
                      <a:pt x="27" y="50"/>
                      <a:pt x="27" y="50"/>
                      <a:pt x="27" y="50"/>
                    </a:cubicBezTo>
                    <a:cubicBezTo>
                      <a:pt x="19" y="50"/>
                      <a:pt x="19" y="50"/>
                      <a:pt x="19" y="50"/>
                    </a:cubicBezTo>
                    <a:lnTo>
                      <a:pt x="19" y="35"/>
                    </a:lnTo>
                    <a:close/>
                    <a:moveTo>
                      <a:pt x="61" y="35"/>
                    </a:moveTo>
                    <a:cubicBezTo>
                      <a:pt x="61" y="50"/>
                      <a:pt x="61" y="50"/>
                      <a:pt x="61" y="50"/>
                    </a:cubicBezTo>
                    <a:cubicBezTo>
                      <a:pt x="31" y="50"/>
                      <a:pt x="31" y="50"/>
                      <a:pt x="31" y="50"/>
                    </a:cubicBezTo>
                    <a:cubicBezTo>
                      <a:pt x="31" y="35"/>
                      <a:pt x="31" y="35"/>
                      <a:pt x="31" y="35"/>
                    </a:cubicBezTo>
                    <a:cubicBezTo>
                      <a:pt x="31" y="26"/>
                      <a:pt x="37" y="19"/>
                      <a:pt x="46" y="19"/>
                    </a:cubicBezTo>
                    <a:cubicBezTo>
                      <a:pt x="54" y="19"/>
                      <a:pt x="61" y="26"/>
                      <a:pt x="61" y="35"/>
                    </a:cubicBezTo>
                    <a:close/>
                    <a:moveTo>
                      <a:pt x="84" y="73"/>
                    </a:moveTo>
                    <a:cubicBezTo>
                      <a:pt x="84" y="88"/>
                      <a:pt x="84" y="88"/>
                      <a:pt x="84" y="88"/>
                    </a:cubicBezTo>
                    <a:cubicBezTo>
                      <a:pt x="84" y="103"/>
                      <a:pt x="72" y="115"/>
                      <a:pt x="57" y="115"/>
                    </a:cubicBezTo>
                    <a:cubicBezTo>
                      <a:pt x="34" y="115"/>
                      <a:pt x="34" y="115"/>
                      <a:pt x="34" y="115"/>
                    </a:cubicBezTo>
                    <a:cubicBezTo>
                      <a:pt x="20" y="115"/>
                      <a:pt x="8" y="103"/>
                      <a:pt x="8" y="88"/>
                    </a:cubicBezTo>
                    <a:cubicBezTo>
                      <a:pt x="8" y="61"/>
                      <a:pt x="8" y="61"/>
                      <a:pt x="8" y="61"/>
                    </a:cubicBezTo>
                    <a:cubicBezTo>
                      <a:pt x="8" y="59"/>
                      <a:pt x="9" y="58"/>
                      <a:pt x="11" y="58"/>
                    </a:cubicBezTo>
                    <a:cubicBezTo>
                      <a:pt x="80" y="58"/>
                      <a:pt x="80" y="58"/>
                      <a:pt x="80" y="58"/>
                    </a:cubicBezTo>
                    <a:cubicBezTo>
                      <a:pt x="83" y="58"/>
                      <a:pt x="84" y="59"/>
                      <a:pt x="84" y="61"/>
                    </a:cubicBezTo>
                    <a:lnTo>
                      <a:pt x="84" y="73"/>
                    </a:lnTo>
                    <a:close/>
                    <a:moveTo>
                      <a:pt x="84" y="73"/>
                    </a:moveTo>
                    <a:cubicBezTo>
                      <a:pt x="84" y="73"/>
                      <a:pt x="84" y="73"/>
                      <a:pt x="84" y="73"/>
                    </a:cubicBezTo>
                  </a:path>
                </a:pathLst>
              </a:custGeom>
              <a:grp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16" name="Freeform 10"/>
              <p:cNvSpPr>
                <a:spLocks noEditPoints="1"/>
              </p:cNvSpPr>
              <p:nvPr/>
            </p:nvSpPr>
            <p:spPr bwMode="auto">
              <a:xfrm>
                <a:off x="865188" y="1425576"/>
                <a:ext cx="47625" cy="66675"/>
              </a:xfrm>
              <a:custGeom>
                <a:avLst/>
                <a:gdLst/>
                <a:ahLst/>
                <a:cxnLst>
                  <a:cxn ang="0">
                    <a:pos x="8" y="0"/>
                  </a:cxn>
                  <a:cxn ang="0">
                    <a:pos x="0" y="8"/>
                  </a:cxn>
                  <a:cxn ang="0">
                    <a:pos x="3" y="18"/>
                  </a:cxn>
                  <a:cxn ang="0">
                    <a:pos x="8" y="23"/>
                  </a:cxn>
                  <a:cxn ang="0">
                    <a:pos x="13" y="18"/>
                  </a:cxn>
                  <a:cxn ang="0">
                    <a:pos x="16" y="8"/>
                  </a:cxn>
                  <a:cxn ang="0">
                    <a:pos x="8" y="0"/>
                  </a:cxn>
                  <a:cxn ang="0">
                    <a:pos x="8" y="0"/>
                  </a:cxn>
                  <a:cxn ang="0">
                    <a:pos x="8" y="0"/>
                  </a:cxn>
                </a:cxnLst>
                <a:rect l="0" t="0" r="r" b="b"/>
                <a:pathLst>
                  <a:path w="16" h="23">
                    <a:moveTo>
                      <a:pt x="8" y="0"/>
                    </a:moveTo>
                    <a:cubicBezTo>
                      <a:pt x="4" y="0"/>
                      <a:pt x="0" y="3"/>
                      <a:pt x="0" y="8"/>
                    </a:cubicBezTo>
                    <a:cubicBezTo>
                      <a:pt x="0" y="10"/>
                      <a:pt x="1" y="14"/>
                      <a:pt x="3" y="18"/>
                    </a:cubicBezTo>
                    <a:cubicBezTo>
                      <a:pt x="4" y="21"/>
                      <a:pt x="5" y="23"/>
                      <a:pt x="8" y="23"/>
                    </a:cubicBezTo>
                    <a:cubicBezTo>
                      <a:pt x="11" y="23"/>
                      <a:pt x="12" y="21"/>
                      <a:pt x="13" y="18"/>
                    </a:cubicBezTo>
                    <a:cubicBezTo>
                      <a:pt x="14" y="14"/>
                      <a:pt x="16" y="10"/>
                      <a:pt x="16" y="8"/>
                    </a:cubicBezTo>
                    <a:cubicBezTo>
                      <a:pt x="16" y="3"/>
                      <a:pt x="12" y="0"/>
                      <a:pt x="8" y="0"/>
                    </a:cubicBezTo>
                    <a:close/>
                    <a:moveTo>
                      <a:pt x="8" y="0"/>
                    </a:moveTo>
                    <a:cubicBezTo>
                      <a:pt x="8" y="0"/>
                      <a:pt x="8" y="0"/>
                      <a:pt x="8" y="0"/>
                    </a:cubicBezTo>
                  </a:path>
                </a:pathLst>
              </a:custGeom>
              <a:grp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grpSp>
        <p:sp>
          <p:nvSpPr>
            <p:cNvPr id="17" name="Freeform 72"/>
            <p:cNvSpPr>
              <a:spLocks noEditPoints="1"/>
            </p:cNvSpPr>
            <p:nvPr/>
          </p:nvSpPr>
          <p:spPr bwMode="auto">
            <a:xfrm>
              <a:off x="7326928" y="2607776"/>
              <a:ext cx="485946" cy="485942"/>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grpSp>
          <p:nvGrpSpPr>
            <p:cNvPr id="18" name="Group 41"/>
            <p:cNvGrpSpPr/>
            <p:nvPr/>
          </p:nvGrpSpPr>
          <p:grpSpPr>
            <a:xfrm>
              <a:off x="3098191" y="2759144"/>
              <a:ext cx="274464" cy="276902"/>
              <a:chOff x="0" y="2706688"/>
              <a:chExt cx="357188" cy="360363"/>
            </a:xfrm>
            <a:solidFill>
              <a:schemeClr val="bg1"/>
            </a:solidFill>
          </p:grpSpPr>
          <p:sp>
            <p:nvSpPr>
              <p:cNvPr id="19" name="Freeform 107"/>
              <p:cNvSpPr>
                <a:spLocks noEditPoints="1"/>
              </p:cNvSpPr>
              <p:nvPr/>
            </p:nvSpPr>
            <p:spPr bwMode="auto">
              <a:xfrm>
                <a:off x="0" y="2706688"/>
                <a:ext cx="357188" cy="360363"/>
              </a:xfrm>
              <a:custGeom>
                <a:avLst/>
                <a:gdLst/>
                <a:ahLst/>
                <a:cxnLst>
                  <a:cxn ang="0">
                    <a:pos x="112" y="12"/>
                  </a:cxn>
                  <a:cxn ang="0">
                    <a:pos x="96" y="12"/>
                  </a:cxn>
                  <a:cxn ang="0">
                    <a:pos x="96" y="4"/>
                  </a:cxn>
                  <a:cxn ang="0">
                    <a:pos x="92" y="0"/>
                  </a:cxn>
                  <a:cxn ang="0">
                    <a:pos x="88" y="4"/>
                  </a:cxn>
                  <a:cxn ang="0">
                    <a:pos x="88" y="12"/>
                  </a:cxn>
                  <a:cxn ang="0">
                    <a:pos x="65" y="12"/>
                  </a:cxn>
                  <a:cxn ang="0">
                    <a:pos x="65" y="4"/>
                  </a:cxn>
                  <a:cxn ang="0">
                    <a:pos x="61" y="0"/>
                  </a:cxn>
                  <a:cxn ang="0">
                    <a:pos x="57" y="4"/>
                  </a:cxn>
                  <a:cxn ang="0">
                    <a:pos x="57" y="12"/>
                  </a:cxn>
                  <a:cxn ang="0">
                    <a:pos x="34" y="12"/>
                  </a:cxn>
                  <a:cxn ang="0">
                    <a:pos x="34" y="4"/>
                  </a:cxn>
                  <a:cxn ang="0">
                    <a:pos x="30" y="0"/>
                  </a:cxn>
                  <a:cxn ang="0">
                    <a:pos x="27" y="4"/>
                  </a:cxn>
                  <a:cxn ang="0">
                    <a:pos x="27" y="12"/>
                  </a:cxn>
                  <a:cxn ang="0">
                    <a:pos x="10" y="12"/>
                  </a:cxn>
                  <a:cxn ang="0">
                    <a:pos x="0" y="22"/>
                  </a:cxn>
                  <a:cxn ang="0">
                    <a:pos x="0" y="113"/>
                  </a:cxn>
                  <a:cxn ang="0">
                    <a:pos x="10" y="123"/>
                  </a:cxn>
                  <a:cxn ang="0">
                    <a:pos x="112" y="123"/>
                  </a:cxn>
                  <a:cxn ang="0">
                    <a:pos x="122" y="113"/>
                  </a:cxn>
                  <a:cxn ang="0">
                    <a:pos x="122" y="22"/>
                  </a:cxn>
                  <a:cxn ang="0">
                    <a:pos x="112" y="12"/>
                  </a:cxn>
                  <a:cxn ang="0">
                    <a:pos x="115" y="113"/>
                  </a:cxn>
                  <a:cxn ang="0">
                    <a:pos x="112" y="115"/>
                  </a:cxn>
                  <a:cxn ang="0">
                    <a:pos x="10" y="115"/>
                  </a:cxn>
                  <a:cxn ang="0">
                    <a:pos x="7" y="113"/>
                  </a:cxn>
                  <a:cxn ang="0">
                    <a:pos x="7" y="22"/>
                  </a:cxn>
                  <a:cxn ang="0">
                    <a:pos x="10" y="19"/>
                  </a:cxn>
                  <a:cxn ang="0">
                    <a:pos x="27" y="19"/>
                  </a:cxn>
                  <a:cxn ang="0">
                    <a:pos x="27" y="27"/>
                  </a:cxn>
                  <a:cxn ang="0">
                    <a:pos x="30" y="31"/>
                  </a:cxn>
                  <a:cxn ang="0">
                    <a:pos x="34" y="27"/>
                  </a:cxn>
                  <a:cxn ang="0">
                    <a:pos x="34" y="19"/>
                  </a:cxn>
                  <a:cxn ang="0">
                    <a:pos x="57" y="19"/>
                  </a:cxn>
                  <a:cxn ang="0">
                    <a:pos x="57" y="27"/>
                  </a:cxn>
                  <a:cxn ang="0">
                    <a:pos x="61" y="31"/>
                  </a:cxn>
                  <a:cxn ang="0">
                    <a:pos x="65" y="27"/>
                  </a:cxn>
                  <a:cxn ang="0">
                    <a:pos x="65" y="19"/>
                  </a:cxn>
                  <a:cxn ang="0">
                    <a:pos x="88" y="19"/>
                  </a:cxn>
                  <a:cxn ang="0">
                    <a:pos x="88" y="27"/>
                  </a:cxn>
                  <a:cxn ang="0">
                    <a:pos x="92" y="31"/>
                  </a:cxn>
                  <a:cxn ang="0">
                    <a:pos x="96" y="27"/>
                  </a:cxn>
                  <a:cxn ang="0">
                    <a:pos x="96" y="19"/>
                  </a:cxn>
                  <a:cxn ang="0">
                    <a:pos x="112" y="19"/>
                  </a:cxn>
                  <a:cxn ang="0">
                    <a:pos x="115" y="22"/>
                  </a:cxn>
                  <a:cxn ang="0">
                    <a:pos x="115" y="113"/>
                  </a:cxn>
                  <a:cxn ang="0">
                    <a:pos x="115" y="113"/>
                  </a:cxn>
                  <a:cxn ang="0">
                    <a:pos x="115" y="113"/>
                  </a:cxn>
                </a:cxnLst>
                <a:rect l="0" t="0" r="r" b="b"/>
                <a:pathLst>
                  <a:path w="122" h="123">
                    <a:moveTo>
                      <a:pt x="112" y="12"/>
                    </a:moveTo>
                    <a:cubicBezTo>
                      <a:pt x="96" y="12"/>
                      <a:pt x="96" y="12"/>
                      <a:pt x="96" y="12"/>
                    </a:cubicBezTo>
                    <a:cubicBezTo>
                      <a:pt x="96" y="4"/>
                      <a:pt x="96" y="4"/>
                      <a:pt x="96" y="4"/>
                    </a:cubicBezTo>
                    <a:cubicBezTo>
                      <a:pt x="96" y="2"/>
                      <a:pt x="94" y="0"/>
                      <a:pt x="92" y="0"/>
                    </a:cubicBezTo>
                    <a:cubicBezTo>
                      <a:pt x="90" y="0"/>
                      <a:pt x="88" y="2"/>
                      <a:pt x="88" y="4"/>
                    </a:cubicBezTo>
                    <a:cubicBezTo>
                      <a:pt x="88" y="12"/>
                      <a:pt x="88" y="12"/>
                      <a:pt x="88" y="12"/>
                    </a:cubicBezTo>
                    <a:cubicBezTo>
                      <a:pt x="65" y="12"/>
                      <a:pt x="65" y="12"/>
                      <a:pt x="65" y="12"/>
                    </a:cubicBezTo>
                    <a:cubicBezTo>
                      <a:pt x="65" y="4"/>
                      <a:pt x="65" y="4"/>
                      <a:pt x="65" y="4"/>
                    </a:cubicBezTo>
                    <a:cubicBezTo>
                      <a:pt x="65" y="2"/>
                      <a:pt x="63" y="0"/>
                      <a:pt x="61" y="0"/>
                    </a:cubicBezTo>
                    <a:cubicBezTo>
                      <a:pt x="59" y="0"/>
                      <a:pt x="57" y="2"/>
                      <a:pt x="57" y="4"/>
                    </a:cubicBezTo>
                    <a:cubicBezTo>
                      <a:pt x="57" y="12"/>
                      <a:pt x="57" y="12"/>
                      <a:pt x="57" y="12"/>
                    </a:cubicBezTo>
                    <a:cubicBezTo>
                      <a:pt x="34" y="12"/>
                      <a:pt x="34" y="12"/>
                      <a:pt x="34" y="12"/>
                    </a:cubicBezTo>
                    <a:cubicBezTo>
                      <a:pt x="34" y="4"/>
                      <a:pt x="34" y="4"/>
                      <a:pt x="34" y="4"/>
                    </a:cubicBezTo>
                    <a:cubicBezTo>
                      <a:pt x="34" y="2"/>
                      <a:pt x="32" y="0"/>
                      <a:pt x="30" y="0"/>
                    </a:cubicBezTo>
                    <a:cubicBezTo>
                      <a:pt x="28" y="0"/>
                      <a:pt x="27" y="2"/>
                      <a:pt x="27" y="4"/>
                    </a:cubicBezTo>
                    <a:cubicBezTo>
                      <a:pt x="27" y="12"/>
                      <a:pt x="27" y="12"/>
                      <a:pt x="27" y="12"/>
                    </a:cubicBezTo>
                    <a:cubicBezTo>
                      <a:pt x="10" y="12"/>
                      <a:pt x="10" y="12"/>
                      <a:pt x="10" y="12"/>
                    </a:cubicBezTo>
                    <a:cubicBezTo>
                      <a:pt x="4" y="12"/>
                      <a:pt x="0" y="16"/>
                      <a:pt x="0" y="22"/>
                    </a:cubicBezTo>
                    <a:cubicBezTo>
                      <a:pt x="0" y="113"/>
                      <a:pt x="0" y="113"/>
                      <a:pt x="0" y="113"/>
                    </a:cubicBezTo>
                    <a:cubicBezTo>
                      <a:pt x="0" y="118"/>
                      <a:pt x="4" y="123"/>
                      <a:pt x="10" y="123"/>
                    </a:cubicBezTo>
                    <a:cubicBezTo>
                      <a:pt x="112" y="123"/>
                      <a:pt x="112" y="123"/>
                      <a:pt x="112" y="123"/>
                    </a:cubicBezTo>
                    <a:cubicBezTo>
                      <a:pt x="118" y="123"/>
                      <a:pt x="122" y="118"/>
                      <a:pt x="122" y="113"/>
                    </a:cubicBezTo>
                    <a:cubicBezTo>
                      <a:pt x="122" y="22"/>
                      <a:pt x="122" y="22"/>
                      <a:pt x="122" y="22"/>
                    </a:cubicBezTo>
                    <a:cubicBezTo>
                      <a:pt x="122" y="16"/>
                      <a:pt x="118" y="12"/>
                      <a:pt x="112" y="12"/>
                    </a:cubicBezTo>
                    <a:close/>
                    <a:moveTo>
                      <a:pt x="115" y="113"/>
                    </a:moveTo>
                    <a:cubicBezTo>
                      <a:pt x="115" y="114"/>
                      <a:pt x="114" y="115"/>
                      <a:pt x="112" y="115"/>
                    </a:cubicBezTo>
                    <a:cubicBezTo>
                      <a:pt x="10" y="115"/>
                      <a:pt x="10" y="115"/>
                      <a:pt x="10" y="115"/>
                    </a:cubicBezTo>
                    <a:cubicBezTo>
                      <a:pt x="9" y="115"/>
                      <a:pt x="7" y="114"/>
                      <a:pt x="7" y="113"/>
                    </a:cubicBezTo>
                    <a:cubicBezTo>
                      <a:pt x="7" y="22"/>
                      <a:pt x="7" y="22"/>
                      <a:pt x="7" y="22"/>
                    </a:cubicBezTo>
                    <a:cubicBezTo>
                      <a:pt x="7" y="20"/>
                      <a:pt x="9" y="19"/>
                      <a:pt x="10" y="19"/>
                    </a:cubicBezTo>
                    <a:cubicBezTo>
                      <a:pt x="27" y="19"/>
                      <a:pt x="27" y="19"/>
                      <a:pt x="27" y="19"/>
                    </a:cubicBezTo>
                    <a:cubicBezTo>
                      <a:pt x="27" y="27"/>
                      <a:pt x="27" y="27"/>
                      <a:pt x="27" y="27"/>
                    </a:cubicBezTo>
                    <a:cubicBezTo>
                      <a:pt x="27" y="29"/>
                      <a:pt x="28" y="31"/>
                      <a:pt x="30" y="31"/>
                    </a:cubicBezTo>
                    <a:cubicBezTo>
                      <a:pt x="32" y="31"/>
                      <a:pt x="34" y="29"/>
                      <a:pt x="34" y="27"/>
                    </a:cubicBezTo>
                    <a:cubicBezTo>
                      <a:pt x="34" y="19"/>
                      <a:pt x="34" y="19"/>
                      <a:pt x="34" y="19"/>
                    </a:cubicBezTo>
                    <a:cubicBezTo>
                      <a:pt x="57" y="19"/>
                      <a:pt x="57" y="19"/>
                      <a:pt x="57" y="19"/>
                    </a:cubicBezTo>
                    <a:cubicBezTo>
                      <a:pt x="57" y="27"/>
                      <a:pt x="57" y="27"/>
                      <a:pt x="57" y="27"/>
                    </a:cubicBezTo>
                    <a:cubicBezTo>
                      <a:pt x="57" y="29"/>
                      <a:pt x="59" y="31"/>
                      <a:pt x="61" y="31"/>
                    </a:cubicBezTo>
                    <a:cubicBezTo>
                      <a:pt x="63" y="31"/>
                      <a:pt x="65" y="29"/>
                      <a:pt x="65" y="27"/>
                    </a:cubicBezTo>
                    <a:cubicBezTo>
                      <a:pt x="65" y="19"/>
                      <a:pt x="65" y="19"/>
                      <a:pt x="65" y="19"/>
                    </a:cubicBezTo>
                    <a:cubicBezTo>
                      <a:pt x="88" y="19"/>
                      <a:pt x="88" y="19"/>
                      <a:pt x="88" y="19"/>
                    </a:cubicBezTo>
                    <a:cubicBezTo>
                      <a:pt x="88" y="27"/>
                      <a:pt x="88" y="27"/>
                      <a:pt x="88" y="27"/>
                    </a:cubicBezTo>
                    <a:cubicBezTo>
                      <a:pt x="88" y="29"/>
                      <a:pt x="90" y="31"/>
                      <a:pt x="92" y="31"/>
                    </a:cubicBezTo>
                    <a:cubicBezTo>
                      <a:pt x="94" y="31"/>
                      <a:pt x="96" y="29"/>
                      <a:pt x="96" y="27"/>
                    </a:cubicBezTo>
                    <a:cubicBezTo>
                      <a:pt x="96" y="19"/>
                      <a:pt x="96" y="19"/>
                      <a:pt x="96" y="19"/>
                    </a:cubicBezTo>
                    <a:cubicBezTo>
                      <a:pt x="112" y="19"/>
                      <a:pt x="112" y="19"/>
                      <a:pt x="112" y="19"/>
                    </a:cubicBezTo>
                    <a:cubicBezTo>
                      <a:pt x="114" y="19"/>
                      <a:pt x="115" y="20"/>
                      <a:pt x="115" y="22"/>
                    </a:cubicBezTo>
                    <a:lnTo>
                      <a:pt x="115" y="113"/>
                    </a:lnTo>
                    <a:close/>
                    <a:moveTo>
                      <a:pt x="115" y="113"/>
                    </a:moveTo>
                    <a:cubicBezTo>
                      <a:pt x="115" y="113"/>
                      <a:pt x="115" y="113"/>
                      <a:pt x="115" y="113"/>
                    </a:cubicBezTo>
                  </a:path>
                </a:pathLst>
              </a:custGeom>
              <a:grp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0" name="Rectangle 108"/>
              <p:cNvSpPr>
                <a:spLocks noChangeArrowheads="1"/>
              </p:cNvSpPr>
              <p:nvPr/>
            </p:nvSpPr>
            <p:spPr bwMode="auto">
              <a:xfrm>
                <a:off x="79375" y="2841626"/>
                <a:ext cx="42863"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1" name="Rectangle 109"/>
              <p:cNvSpPr>
                <a:spLocks noChangeArrowheads="1"/>
              </p:cNvSpPr>
              <p:nvPr/>
            </p:nvSpPr>
            <p:spPr bwMode="auto">
              <a:xfrm>
                <a:off x="79375" y="2897188"/>
                <a:ext cx="42863"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2" name="Rectangle 110"/>
              <p:cNvSpPr>
                <a:spLocks noChangeArrowheads="1"/>
              </p:cNvSpPr>
              <p:nvPr/>
            </p:nvSpPr>
            <p:spPr bwMode="auto">
              <a:xfrm>
                <a:off x="79375" y="2955926"/>
                <a:ext cx="42863" cy="31750"/>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3" name="Rectangle 111"/>
              <p:cNvSpPr>
                <a:spLocks noChangeArrowheads="1"/>
              </p:cNvSpPr>
              <p:nvPr/>
            </p:nvSpPr>
            <p:spPr bwMode="auto">
              <a:xfrm>
                <a:off x="155575" y="2955926"/>
                <a:ext cx="46038" cy="31750"/>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4" name="Rectangle 112"/>
              <p:cNvSpPr>
                <a:spLocks noChangeArrowheads="1"/>
              </p:cNvSpPr>
              <p:nvPr/>
            </p:nvSpPr>
            <p:spPr bwMode="auto">
              <a:xfrm>
                <a:off x="155575" y="2897188"/>
                <a:ext cx="46038"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5" name="Rectangle 113"/>
              <p:cNvSpPr>
                <a:spLocks noChangeArrowheads="1"/>
              </p:cNvSpPr>
              <p:nvPr/>
            </p:nvSpPr>
            <p:spPr bwMode="auto">
              <a:xfrm>
                <a:off x="155575" y="2841626"/>
                <a:ext cx="46038"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6" name="Rectangle 114"/>
              <p:cNvSpPr>
                <a:spLocks noChangeArrowheads="1"/>
              </p:cNvSpPr>
              <p:nvPr/>
            </p:nvSpPr>
            <p:spPr bwMode="auto">
              <a:xfrm>
                <a:off x="233363" y="2955926"/>
                <a:ext cx="47625" cy="31750"/>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7" name="Rectangle 115"/>
              <p:cNvSpPr>
                <a:spLocks noChangeArrowheads="1"/>
              </p:cNvSpPr>
              <p:nvPr/>
            </p:nvSpPr>
            <p:spPr bwMode="auto">
              <a:xfrm>
                <a:off x="233363" y="2897188"/>
                <a:ext cx="47625"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8" name="Rectangle 116"/>
              <p:cNvSpPr>
                <a:spLocks noChangeArrowheads="1"/>
              </p:cNvSpPr>
              <p:nvPr/>
            </p:nvSpPr>
            <p:spPr bwMode="auto">
              <a:xfrm>
                <a:off x="233363" y="2841626"/>
                <a:ext cx="47625"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grpSp>
        <p:sp>
          <p:nvSpPr>
            <p:cNvPr id="29" name="Freeform 153"/>
            <p:cNvSpPr>
              <a:spLocks noEditPoints="1"/>
            </p:cNvSpPr>
            <p:nvPr/>
          </p:nvSpPr>
          <p:spPr bwMode="auto">
            <a:xfrm>
              <a:off x="8732332" y="2732834"/>
              <a:ext cx="330288" cy="313665"/>
            </a:xfrm>
            <a:custGeom>
              <a:avLst/>
              <a:gdLst/>
              <a:ahLst/>
              <a:cxnLst>
                <a:cxn ang="0">
                  <a:pos x="0" y="59"/>
                </a:cxn>
                <a:cxn ang="0">
                  <a:pos x="118" y="59"/>
                </a:cxn>
                <a:cxn ang="0">
                  <a:pos x="111" y="57"/>
                </a:cxn>
                <a:cxn ang="0">
                  <a:pos x="83" y="33"/>
                </a:cxn>
                <a:cxn ang="0">
                  <a:pos x="111" y="57"/>
                </a:cxn>
                <a:cxn ang="0">
                  <a:pos x="41" y="91"/>
                </a:cxn>
                <a:cxn ang="0">
                  <a:pos x="57" y="111"/>
                </a:cxn>
                <a:cxn ang="0">
                  <a:pos x="61" y="8"/>
                </a:cxn>
                <a:cxn ang="0">
                  <a:pos x="61" y="34"/>
                </a:cxn>
                <a:cxn ang="0">
                  <a:pos x="61" y="8"/>
                </a:cxn>
                <a:cxn ang="0">
                  <a:pos x="95" y="22"/>
                </a:cxn>
                <a:cxn ang="0">
                  <a:pos x="67" y="8"/>
                </a:cxn>
                <a:cxn ang="0">
                  <a:pos x="57" y="34"/>
                </a:cxn>
                <a:cxn ang="0">
                  <a:pos x="57" y="8"/>
                </a:cxn>
                <a:cxn ang="0">
                  <a:pos x="36" y="30"/>
                </a:cxn>
                <a:cxn ang="0">
                  <a:pos x="50" y="8"/>
                </a:cxn>
                <a:cxn ang="0">
                  <a:pos x="38" y="35"/>
                </a:cxn>
                <a:cxn ang="0">
                  <a:pos x="57" y="57"/>
                </a:cxn>
                <a:cxn ang="0">
                  <a:pos x="38" y="35"/>
                </a:cxn>
                <a:cxn ang="0">
                  <a:pos x="57" y="84"/>
                </a:cxn>
                <a:cxn ang="0">
                  <a:pos x="34" y="61"/>
                </a:cxn>
                <a:cxn ang="0">
                  <a:pos x="50" y="110"/>
                </a:cxn>
                <a:cxn ang="0">
                  <a:pos x="38" y="92"/>
                </a:cxn>
                <a:cxn ang="0">
                  <a:pos x="61" y="111"/>
                </a:cxn>
                <a:cxn ang="0">
                  <a:pos x="77" y="91"/>
                </a:cxn>
                <a:cxn ang="0">
                  <a:pos x="61" y="111"/>
                </a:cxn>
                <a:cxn ang="0">
                  <a:pos x="93" y="99"/>
                </a:cxn>
                <a:cxn ang="0">
                  <a:pos x="80" y="92"/>
                </a:cxn>
                <a:cxn ang="0">
                  <a:pos x="61" y="84"/>
                </a:cxn>
                <a:cxn ang="0">
                  <a:pos x="84" y="61"/>
                </a:cxn>
                <a:cxn ang="0">
                  <a:pos x="61" y="57"/>
                </a:cxn>
                <a:cxn ang="0">
                  <a:pos x="80" y="35"/>
                </a:cxn>
                <a:cxn ang="0">
                  <a:pos x="61" y="57"/>
                </a:cxn>
                <a:cxn ang="0">
                  <a:pos x="35" y="33"/>
                </a:cxn>
                <a:cxn ang="0">
                  <a:pos x="7" y="57"/>
                </a:cxn>
                <a:cxn ang="0">
                  <a:pos x="7" y="61"/>
                </a:cxn>
                <a:cxn ang="0">
                  <a:pos x="36" y="89"/>
                </a:cxn>
                <a:cxn ang="0">
                  <a:pos x="7" y="61"/>
                </a:cxn>
                <a:cxn ang="0">
                  <a:pos x="82" y="89"/>
                </a:cxn>
                <a:cxn ang="0">
                  <a:pos x="111" y="61"/>
                </a:cxn>
                <a:cxn ang="0">
                  <a:pos x="95" y="96"/>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grpSp>
      <p:grpSp>
        <p:nvGrpSpPr>
          <p:cNvPr id="32" name="组合 31"/>
          <p:cNvGrpSpPr/>
          <p:nvPr/>
        </p:nvGrpSpPr>
        <p:grpSpPr>
          <a:xfrm>
            <a:off x="2675264" y="1232774"/>
            <a:ext cx="2655858" cy="1268754"/>
            <a:chOff x="589197" y="5129537"/>
            <a:chExt cx="2655858" cy="1268754"/>
          </a:xfrm>
        </p:grpSpPr>
        <p:sp>
          <p:nvSpPr>
            <p:cNvPr id="33" name="文本框 32"/>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4" name="文本框 33"/>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5" name="组合 34"/>
          <p:cNvGrpSpPr/>
          <p:nvPr/>
        </p:nvGrpSpPr>
        <p:grpSpPr>
          <a:xfrm>
            <a:off x="6847182" y="1232774"/>
            <a:ext cx="2655858" cy="1268754"/>
            <a:chOff x="589197" y="5129537"/>
            <a:chExt cx="2655858" cy="1268754"/>
          </a:xfrm>
        </p:grpSpPr>
        <p:sp>
          <p:nvSpPr>
            <p:cNvPr id="36" name="文本框 35"/>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7" name="文本框 36"/>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7" name="组合 46"/>
          <p:cNvGrpSpPr/>
          <p:nvPr/>
        </p:nvGrpSpPr>
        <p:grpSpPr>
          <a:xfrm>
            <a:off x="1564246" y="5175667"/>
            <a:ext cx="9063509" cy="1268754"/>
            <a:chOff x="1489205" y="5126239"/>
            <a:chExt cx="9063509" cy="1268754"/>
          </a:xfrm>
        </p:grpSpPr>
        <p:grpSp>
          <p:nvGrpSpPr>
            <p:cNvPr id="38" name="组合 37"/>
            <p:cNvGrpSpPr/>
            <p:nvPr/>
          </p:nvGrpSpPr>
          <p:grpSpPr>
            <a:xfrm>
              <a:off x="1489205" y="5126239"/>
              <a:ext cx="2655858" cy="1268754"/>
              <a:chOff x="589197" y="5129537"/>
              <a:chExt cx="2655858" cy="1268754"/>
            </a:xfrm>
          </p:grpSpPr>
          <p:sp>
            <p:nvSpPr>
              <p:cNvPr id="39" name="文本框 38"/>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0" name="文本框 39"/>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1" name="组合 40"/>
            <p:cNvGrpSpPr/>
            <p:nvPr/>
          </p:nvGrpSpPr>
          <p:grpSpPr>
            <a:xfrm>
              <a:off x="4693031" y="5126239"/>
              <a:ext cx="2655858" cy="1268754"/>
              <a:chOff x="589197" y="5129537"/>
              <a:chExt cx="2655858" cy="1268754"/>
            </a:xfrm>
          </p:grpSpPr>
          <p:sp>
            <p:nvSpPr>
              <p:cNvPr id="42" name="文本框 41"/>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4" name="组合 43"/>
            <p:cNvGrpSpPr/>
            <p:nvPr/>
          </p:nvGrpSpPr>
          <p:grpSpPr>
            <a:xfrm>
              <a:off x="7896856" y="5126239"/>
              <a:ext cx="2655858" cy="1268754"/>
              <a:chOff x="589197" y="5129537"/>
              <a:chExt cx="2655858" cy="1268754"/>
            </a:xfrm>
          </p:grpSpPr>
          <p:sp>
            <p:nvSpPr>
              <p:cNvPr id="45" name="文本框 44"/>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6" name="文本框 45"/>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6" presetClass="entr" presetSubtype="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down)">
                                      <p:cBhvr>
                                        <p:cTn id="11" dur="290">
                                          <p:stCondLst>
                                            <p:cond delay="0"/>
                                          </p:stCondLst>
                                        </p:cTn>
                                        <p:tgtEl>
                                          <p:spTgt spid="31"/>
                                        </p:tgtEl>
                                      </p:cBhvr>
                                    </p:animEffect>
                                    <p:anim calcmode="lin" valueType="num">
                                      <p:cBhvr>
                                        <p:cTn id="12" dur="911"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3" dur="332"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4" dur="332" tmFilter="0, 0; 0.125,0.2665; 0.25,0.4; 0.375,0.465; 0.5,0.5;  0.625,0.535; 0.75,0.6; 0.875,0.7335; 1,1">
                                          <p:stCondLst>
                                            <p:cond delay="332"/>
                                          </p:stCondLst>
                                        </p:cTn>
                                        <p:tgtEl>
                                          <p:spTgt spid="31"/>
                                        </p:tgtEl>
                                        <p:attrNameLst>
                                          <p:attrName>ppt_y</p:attrName>
                                        </p:attrNameLst>
                                      </p:cBhvr>
                                      <p:tavLst>
                                        <p:tav tm="0" fmla="#ppt_y-sin(pi*$)/9">
                                          <p:val>
                                            <p:fltVal val="0"/>
                                          </p:val>
                                        </p:tav>
                                        <p:tav tm="100000">
                                          <p:val>
                                            <p:fltVal val="1"/>
                                          </p:val>
                                        </p:tav>
                                      </p:tavLst>
                                    </p:anim>
                                    <p:anim calcmode="lin" valueType="num">
                                      <p:cBhvr>
                                        <p:cTn id="15" dur="166" tmFilter="0, 0; 0.125,0.2665; 0.25,0.4; 0.375,0.465; 0.5,0.5;  0.625,0.535; 0.75,0.6; 0.875,0.7335; 1,1">
                                          <p:stCondLst>
                                            <p:cond delay="662"/>
                                          </p:stCondLst>
                                        </p:cTn>
                                        <p:tgtEl>
                                          <p:spTgt spid="31"/>
                                        </p:tgtEl>
                                        <p:attrNameLst>
                                          <p:attrName>ppt_y</p:attrName>
                                        </p:attrNameLst>
                                      </p:cBhvr>
                                      <p:tavLst>
                                        <p:tav tm="0" fmla="#ppt_y-sin(pi*$)/27">
                                          <p:val>
                                            <p:fltVal val="0"/>
                                          </p:val>
                                        </p:tav>
                                        <p:tav tm="100000">
                                          <p:val>
                                            <p:fltVal val="1"/>
                                          </p:val>
                                        </p:tav>
                                      </p:tavLst>
                                    </p:anim>
                                    <p:anim calcmode="lin" valueType="num">
                                      <p:cBhvr>
                                        <p:cTn id="16" dur="82" tmFilter="0, 0; 0.125,0.2665; 0.25,0.4; 0.375,0.465; 0.5,0.5;  0.625,0.535; 0.75,0.6; 0.875,0.7335; 1,1">
                                          <p:stCondLst>
                                            <p:cond delay="828"/>
                                          </p:stCondLst>
                                        </p:cTn>
                                        <p:tgtEl>
                                          <p:spTgt spid="31"/>
                                        </p:tgtEl>
                                        <p:attrNameLst>
                                          <p:attrName>ppt_y</p:attrName>
                                        </p:attrNameLst>
                                      </p:cBhvr>
                                      <p:tavLst>
                                        <p:tav tm="0" fmla="#ppt_y-sin(pi*$)/81">
                                          <p:val>
                                            <p:fltVal val="0"/>
                                          </p:val>
                                        </p:tav>
                                        <p:tav tm="100000">
                                          <p:val>
                                            <p:fltVal val="1"/>
                                          </p:val>
                                        </p:tav>
                                      </p:tavLst>
                                    </p:anim>
                                    <p:animScale>
                                      <p:cBhvr>
                                        <p:cTn id="17" dur="13">
                                          <p:stCondLst>
                                            <p:cond delay="325"/>
                                          </p:stCondLst>
                                        </p:cTn>
                                        <p:tgtEl>
                                          <p:spTgt spid="31"/>
                                        </p:tgtEl>
                                      </p:cBhvr>
                                      <p:to x="100000" y="60000"/>
                                    </p:animScale>
                                    <p:animScale>
                                      <p:cBhvr>
                                        <p:cTn id="18" dur="83" decel="50000">
                                          <p:stCondLst>
                                            <p:cond delay="338"/>
                                          </p:stCondLst>
                                        </p:cTn>
                                        <p:tgtEl>
                                          <p:spTgt spid="31"/>
                                        </p:tgtEl>
                                      </p:cBhvr>
                                      <p:to x="100000" y="100000"/>
                                    </p:animScale>
                                    <p:animScale>
                                      <p:cBhvr>
                                        <p:cTn id="19" dur="13">
                                          <p:stCondLst>
                                            <p:cond delay="656"/>
                                          </p:stCondLst>
                                        </p:cTn>
                                        <p:tgtEl>
                                          <p:spTgt spid="31"/>
                                        </p:tgtEl>
                                      </p:cBhvr>
                                      <p:to x="100000" y="80000"/>
                                    </p:animScale>
                                    <p:animScale>
                                      <p:cBhvr>
                                        <p:cTn id="20" dur="83" decel="50000">
                                          <p:stCondLst>
                                            <p:cond delay="669"/>
                                          </p:stCondLst>
                                        </p:cTn>
                                        <p:tgtEl>
                                          <p:spTgt spid="31"/>
                                        </p:tgtEl>
                                      </p:cBhvr>
                                      <p:to x="100000" y="100000"/>
                                    </p:animScale>
                                    <p:animScale>
                                      <p:cBhvr>
                                        <p:cTn id="21" dur="13">
                                          <p:stCondLst>
                                            <p:cond delay="821"/>
                                          </p:stCondLst>
                                        </p:cTn>
                                        <p:tgtEl>
                                          <p:spTgt spid="31"/>
                                        </p:tgtEl>
                                      </p:cBhvr>
                                      <p:to x="100000" y="90000"/>
                                    </p:animScale>
                                    <p:animScale>
                                      <p:cBhvr>
                                        <p:cTn id="22" dur="83" decel="50000">
                                          <p:stCondLst>
                                            <p:cond delay="834"/>
                                          </p:stCondLst>
                                        </p:cTn>
                                        <p:tgtEl>
                                          <p:spTgt spid="31"/>
                                        </p:tgtEl>
                                      </p:cBhvr>
                                      <p:to x="100000" y="100000"/>
                                    </p:animScale>
                                    <p:animScale>
                                      <p:cBhvr>
                                        <p:cTn id="23" dur="13">
                                          <p:stCondLst>
                                            <p:cond delay="904"/>
                                          </p:stCondLst>
                                        </p:cTn>
                                        <p:tgtEl>
                                          <p:spTgt spid="31"/>
                                        </p:tgtEl>
                                      </p:cBhvr>
                                      <p:to x="100000" y="95000"/>
                                    </p:animScale>
                                    <p:animScale>
                                      <p:cBhvr>
                                        <p:cTn id="24" dur="83" decel="50000">
                                          <p:stCondLst>
                                            <p:cond delay="917"/>
                                          </p:stCondLst>
                                        </p:cTn>
                                        <p:tgtEl>
                                          <p:spTgt spid="31"/>
                                        </p:tgtEl>
                                      </p:cBhvr>
                                      <p:to x="100000" y="100000"/>
                                    </p:animScale>
                                  </p:childTnLst>
                                </p:cTn>
                              </p:par>
                            </p:childTnLst>
                          </p:cTn>
                        </p:par>
                        <p:par>
                          <p:cTn id="25" fill="hold">
                            <p:stCondLst>
                              <p:cond delay="1500"/>
                            </p:stCondLst>
                            <p:childTnLst>
                              <p:par>
                                <p:cTn id="26" presetID="22" presetClass="entr" presetSubtype="4"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down)">
                                      <p:cBhvr>
                                        <p:cTn id="28" dur="500"/>
                                        <p:tgtEl>
                                          <p:spTgt spid="32"/>
                                        </p:tgtEl>
                                      </p:cBhvr>
                                    </p:animEffect>
                                  </p:childTnLst>
                                </p:cTn>
                              </p:par>
                            </p:childTnLst>
                          </p:cTn>
                        </p:par>
                        <p:par>
                          <p:cTn id="29" fill="hold">
                            <p:stCondLst>
                              <p:cond delay="2000"/>
                            </p:stCondLst>
                            <p:childTnLst>
                              <p:par>
                                <p:cTn id="30" presetID="22" presetClass="entr" presetSubtype="4"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down)">
                                      <p:cBhvr>
                                        <p:cTn id="32" dur="500"/>
                                        <p:tgtEl>
                                          <p:spTgt spid="35"/>
                                        </p:tgtEl>
                                      </p:cBhvr>
                                    </p:animEffect>
                                  </p:childTnLst>
                                </p:cTn>
                              </p:par>
                            </p:childTnLst>
                          </p:cTn>
                        </p:par>
                        <p:par>
                          <p:cTn id="33" fill="hold">
                            <p:stCondLst>
                              <p:cond delay="2500"/>
                            </p:stCondLst>
                            <p:childTnLst>
                              <p:par>
                                <p:cTn id="34" presetID="22" presetClass="entr" presetSubtype="4" fill="hold" nodeType="after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wipe(down)">
                                      <p:cBhvr>
                                        <p:cTn id="3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13"/>
          <p:cNvSpPr/>
          <p:nvPr/>
        </p:nvSpPr>
        <p:spPr>
          <a:xfrm>
            <a:off x="3640945" y="2047114"/>
            <a:ext cx="784084" cy="736259"/>
          </a:xfrm>
          <a:prstGeom prst="ellipse">
            <a:avLst/>
          </a:prstGeom>
          <a:solidFill>
            <a:srgbClr val="FBD537">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4" name="组合 3"/>
          <p:cNvGrpSpPr/>
          <p:nvPr/>
        </p:nvGrpSpPr>
        <p:grpSpPr>
          <a:xfrm>
            <a:off x="3370423" y="2415244"/>
            <a:ext cx="5451154" cy="1939983"/>
            <a:chOff x="1098386" y="2415244"/>
            <a:chExt cx="5451154" cy="1939983"/>
          </a:xfrm>
        </p:grpSpPr>
        <p:sp>
          <p:nvSpPr>
            <p:cNvPr id="3" name="文本框 2"/>
            <p:cNvSpPr txBox="1"/>
            <p:nvPr/>
          </p:nvSpPr>
          <p:spPr>
            <a:xfrm>
              <a:off x="1098386" y="2415244"/>
              <a:ext cx="5451154" cy="1323439"/>
            </a:xfrm>
            <a:prstGeom prst="rect">
              <a:avLst/>
            </a:prstGeom>
            <a:noFill/>
          </p:spPr>
          <p:txBody>
            <a:bodyPr wrap="square" rtlCol="0" anchor="ctr" anchorCtr="0">
              <a:spAutoFit/>
            </a:bodyPr>
            <a:lstStyle/>
            <a:p>
              <a:pPr algn="ctr"/>
              <a:r>
                <a:rPr lang="zh-CN" altLang="en-US" sz="8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33" name="文本框 32"/>
            <p:cNvSpPr txBox="1"/>
            <p:nvPr/>
          </p:nvSpPr>
          <p:spPr>
            <a:xfrm>
              <a:off x="1760950" y="3893562"/>
              <a:ext cx="4126027" cy="461665"/>
            </a:xfrm>
            <a:prstGeom prst="rect">
              <a:avLst/>
            </a:prstGeom>
            <a:noFill/>
          </p:spPr>
          <p:txBody>
            <a:bodyPr wrap="square" rtlCol="0" anchor="ctr" anchorCtr="0">
              <a:spAutoFit/>
            </a:bodyPr>
            <a:lstStyle/>
            <a:p>
              <a:pPr algn="ctr"/>
              <a:r>
                <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Thank you for watching</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 name="椭圆 1"/>
          <p:cNvSpPr/>
          <p:nvPr/>
        </p:nvSpPr>
        <p:spPr>
          <a:xfrm>
            <a:off x="-2270874" y="3798630"/>
            <a:ext cx="5202285" cy="4884971"/>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1274202" y="4734511"/>
            <a:ext cx="3199681" cy="30045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1125036" y="-442607"/>
            <a:ext cx="1449389" cy="1360984"/>
            <a:chOff x="1186235" y="5089346"/>
            <a:chExt cx="2359362" cy="2215453"/>
          </a:xfrm>
        </p:grpSpPr>
        <p:sp>
          <p:nvSpPr>
            <p:cNvPr id="11" name="椭圆 10"/>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703693" y="-2359995"/>
            <a:ext cx="5202285" cy="4884971"/>
            <a:chOff x="6096000" y="1108814"/>
            <a:chExt cx="5202285" cy="4884971"/>
          </a:xfrm>
        </p:grpSpPr>
        <p:sp>
          <p:nvSpPr>
            <p:cNvPr id="2" name="椭圆 1"/>
            <p:cNvSpPr/>
            <p:nvPr/>
          </p:nvSpPr>
          <p:spPr>
            <a:xfrm>
              <a:off x="6096000" y="1108814"/>
              <a:ext cx="5202285" cy="4884971"/>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椭圆 2"/>
            <p:cNvSpPr/>
            <p:nvPr/>
          </p:nvSpPr>
          <p:spPr>
            <a:xfrm>
              <a:off x="7092672" y="2044695"/>
              <a:ext cx="3199681" cy="30045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5" name="文本框 4"/>
          <p:cNvSpPr txBox="1"/>
          <p:nvPr/>
        </p:nvSpPr>
        <p:spPr>
          <a:xfrm>
            <a:off x="2027944" y="2249682"/>
            <a:ext cx="1538883" cy="3572143"/>
          </a:xfrm>
          <a:prstGeom prst="rect">
            <a:avLst/>
          </a:prstGeom>
          <a:noFill/>
        </p:spPr>
        <p:txBody>
          <a:bodyPr vert="eaVert" wrap="square" rtlCol="0">
            <a:spAutoFit/>
          </a:bodyPr>
          <a:lstStyle/>
          <a:p>
            <a:r>
              <a:rPr lang="zh-CN" altLang="en-US"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      目录</a:t>
            </a:r>
            <a:endParaRPr lang="en-US" altLang="zh-CN"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en-US" altLang="zh-CN"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CONTENTS</a:t>
            </a:r>
            <a:endParaRPr lang="zh-CN" altLang="en-US"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0" name="组合 9"/>
          <p:cNvGrpSpPr/>
          <p:nvPr/>
        </p:nvGrpSpPr>
        <p:grpSpPr>
          <a:xfrm>
            <a:off x="4791748" y="1307176"/>
            <a:ext cx="5807448" cy="929367"/>
            <a:chOff x="4542368" y="1739825"/>
            <a:chExt cx="5807448" cy="929367"/>
          </a:xfrm>
        </p:grpSpPr>
        <p:sp>
          <p:nvSpPr>
            <p:cNvPr id="6" name="矩形: 圆顶角 5"/>
            <p:cNvSpPr/>
            <p:nvPr/>
          </p:nvSpPr>
          <p:spPr>
            <a:xfrm>
              <a:off x="4542368" y="1884041"/>
              <a:ext cx="640934" cy="640934"/>
            </a:xfrm>
            <a:prstGeom prst="round2Same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1</a:t>
              </a:r>
              <a:endParaRPr lang="zh-CN" altLang="en-US"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7" name="组合 6"/>
            <p:cNvGrpSpPr/>
            <p:nvPr/>
          </p:nvGrpSpPr>
          <p:grpSpPr>
            <a:xfrm>
              <a:off x="5455000" y="1739825"/>
              <a:ext cx="4894816" cy="929367"/>
              <a:chOff x="6992384" y="1554441"/>
              <a:chExt cx="4894816" cy="929367"/>
            </a:xfrm>
          </p:grpSpPr>
          <p:sp>
            <p:nvSpPr>
              <p:cNvPr id="8" name="文本框 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BD537"/>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 name="文本框 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grpSp>
        <p:nvGrpSpPr>
          <p:cNvPr id="11" name="组合 10"/>
          <p:cNvGrpSpPr/>
          <p:nvPr/>
        </p:nvGrpSpPr>
        <p:grpSpPr>
          <a:xfrm>
            <a:off x="4791748" y="3028008"/>
            <a:ext cx="5807448" cy="929367"/>
            <a:chOff x="4542368" y="1739825"/>
            <a:chExt cx="5807448" cy="929367"/>
          </a:xfrm>
        </p:grpSpPr>
        <p:sp>
          <p:nvSpPr>
            <p:cNvPr id="12" name="矩形: 圆顶角 11"/>
            <p:cNvSpPr/>
            <p:nvPr/>
          </p:nvSpPr>
          <p:spPr>
            <a:xfrm>
              <a:off x="4542368" y="1884041"/>
              <a:ext cx="640934" cy="640934"/>
            </a:xfrm>
            <a:prstGeom prst="round2Same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2</a:t>
              </a:r>
              <a:endParaRPr lang="zh-CN" altLang="en-US"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3" name="组合 12"/>
            <p:cNvGrpSpPr/>
            <p:nvPr/>
          </p:nvGrpSpPr>
          <p:grpSpPr>
            <a:xfrm>
              <a:off x="5455000" y="1739825"/>
              <a:ext cx="4894816" cy="929367"/>
              <a:chOff x="6992384" y="1554441"/>
              <a:chExt cx="4894816" cy="929367"/>
            </a:xfrm>
          </p:grpSpPr>
          <p:sp>
            <p:nvSpPr>
              <p:cNvPr id="14" name="文本框 1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BD537"/>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grpSp>
        <p:nvGrpSpPr>
          <p:cNvPr id="16" name="组合 15"/>
          <p:cNvGrpSpPr/>
          <p:nvPr/>
        </p:nvGrpSpPr>
        <p:grpSpPr>
          <a:xfrm>
            <a:off x="4791748" y="4748840"/>
            <a:ext cx="5807448" cy="929367"/>
            <a:chOff x="4542368" y="1739825"/>
            <a:chExt cx="5807448" cy="929367"/>
          </a:xfrm>
        </p:grpSpPr>
        <p:sp>
          <p:nvSpPr>
            <p:cNvPr id="17" name="矩形: 圆顶角 16"/>
            <p:cNvSpPr/>
            <p:nvPr/>
          </p:nvSpPr>
          <p:spPr>
            <a:xfrm>
              <a:off x="4542368" y="1884041"/>
              <a:ext cx="640934" cy="640934"/>
            </a:xfrm>
            <a:prstGeom prst="round2Same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3</a:t>
              </a:r>
              <a:endParaRPr lang="zh-CN" altLang="en-US"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8" name="组合 17"/>
            <p:cNvGrpSpPr/>
            <p:nvPr/>
          </p:nvGrpSpPr>
          <p:grpSpPr>
            <a:xfrm>
              <a:off x="5455000" y="1739825"/>
              <a:ext cx="4894816" cy="929367"/>
              <a:chOff x="6992384" y="1554441"/>
              <a:chExt cx="4894816" cy="929367"/>
            </a:xfrm>
          </p:grpSpPr>
          <p:sp>
            <p:nvSpPr>
              <p:cNvPr id="19" name="文本框 1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BD537"/>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1+#ppt_w/2"/>
                                          </p:val>
                                        </p:tav>
                                        <p:tav tm="100000">
                                          <p:val>
                                            <p:strVal val="#ppt_x"/>
                                          </p:val>
                                        </p:tav>
                                      </p:tavLst>
                                    </p:anim>
                                    <p:anim calcmode="lin" valueType="num">
                                      <p:cBhvr additive="base">
                                        <p:cTn id="17" dur="500" fill="hold"/>
                                        <p:tgtEl>
                                          <p:spTgt spid="10"/>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1+#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10648512" y="5816691"/>
            <a:ext cx="750386" cy="704616"/>
          </a:xfrm>
          <a:prstGeom prst="ellipse">
            <a:avLst/>
          </a:prstGeom>
          <a:solidFill>
            <a:srgbClr val="FBD537">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3067251">
            <a:off x="984019" y="5199287"/>
            <a:ext cx="1185450" cy="1057456"/>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2353548" y="2367936"/>
            <a:ext cx="7484905" cy="1508794"/>
            <a:chOff x="3149598" y="2312519"/>
            <a:chExt cx="7484905" cy="1508794"/>
          </a:xfrm>
        </p:grpSpPr>
        <p:sp>
          <p:nvSpPr>
            <p:cNvPr id="8" name="文本框 7"/>
            <p:cNvSpPr txBox="1"/>
            <p:nvPr/>
          </p:nvSpPr>
          <p:spPr>
            <a:xfrm>
              <a:off x="4969010" y="2312519"/>
              <a:ext cx="2655858" cy="769441"/>
            </a:xfrm>
            <a:prstGeom prst="rect">
              <a:avLst/>
            </a:prstGeom>
            <a:noFill/>
          </p:spPr>
          <p:txBody>
            <a:bodyPr wrap="square" rtlCol="0" anchor="ctr" anchorCtr="0">
              <a:spAutoFit/>
            </a:bodyPr>
            <a:lstStyle/>
            <a:p>
              <a:r>
                <a:rPr lang="zh-CN" altLang="en-US" sz="44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 name="文本框 8"/>
            <p:cNvSpPr txBox="1"/>
            <p:nvPr/>
          </p:nvSpPr>
          <p:spPr>
            <a:xfrm>
              <a:off x="4969010" y="3451981"/>
              <a:ext cx="5665493"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cxnSp>
          <p:nvCxnSpPr>
            <p:cNvPr id="16" name="直接连接符 15"/>
            <p:cNvCxnSpPr/>
            <p:nvPr/>
          </p:nvCxnSpPr>
          <p:spPr>
            <a:xfrm>
              <a:off x="5107554" y="3207329"/>
              <a:ext cx="2101023" cy="0"/>
            </a:xfrm>
            <a:prstGeom prst="line">
              <a:avLst/>
            </a:prstGeom>
            <a:ln w="31750">
              <a:solidFill>
                <a:srgbClr val="FBD537"/>
              </a:solidFill>
              <a:prstDash val="sysDot"/>
            </a:ln>
          </p:spPr>
          <p:style>
            <a:lnRef idx="1">
              <a:schemeClr val="accent1"/>
            </a:lnRef>
            <a:fillRef idx="0">
              <a:schemeClr val="accent1"/>
            </a:fillRef>
            <a:effectRef idx="0">
              <a:schemeClr val="accent1"/>
            </a:effectRef>
            <a:fontRef idx="minor">
              <a:schemeClr val="tx1"/>
            </a:fontRef>
          </p:style>
        </p:cxnSp>
        <p:sp>
          <p:nvSpPr>
            <p:cNvPr id="18" name="平行四边形 17"/>
            <p:cNvSpPr/>
            <p:nvPr/>
          </p:nvSpPr>
          <p:spPr>
            <a:xfrm>
              <a:off x="3149598" y="2429169"/>
              <a:ext cx="1542320" cy="1345338"/>
            </a:xfrm>
            <a:prstGeom prst="parallelogram">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01    </a:t>
              </a:r>
              <a:endParaRPr lang="zh-CN" altLang="en-US"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2" name="等腰三角形 21"/>
          <p:cNvSpPr/>
          <p:nvPr/>
        </p:nvSpPr>
        <p:spPr>
          <a:xfrm rot="2031284">
            <a:off x="10449865" y="-930048"/>
            <a:ext cx="2415304" cy="2429242"/>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2" presetClass="entr" presetSubtype="1"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4" name="椭圆 3"/>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7" name="文本框 6"/>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15" name="矩形 14"/>
          <p:cNvSpPr/>
          <p:nvPr/>
        </p:nvSpPr>
        <p:spPr>
          <a:xfrm>
            <a:off x="-73892" y="1413164"/>
            <a:ext cx="12789325" cy="1881286"/>
          </a:xfrm>
          <a:prstGeom prst="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6" name="组合 15"/>
          <p:cNvGrpSpPr/>
          <p:nvPr/>
        </p:nvGrpSpPr>
        <p:grpSpPr>
          <a:xfrm>
            <a:off x="2096722" y="1867188"/>
            <a:ext cx="7850774" cy="973238"/>
            <a:chOff x="589197" y="5129537"/>
            <a:chExt cx="2655858" cy="973238"/>
          </a:xfrm>
        </p:grpSpPr>
        <p:sp>
          <p:nvSpPr>
            <p:cNvPr id="17" name="文本框 1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07762" y="5733443"/>
              <a:ext cx="2618729" cy="369332"/>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7" name="组合 56"/>
          <p:cNvGrpSpPr/>
          <p:nvPr/>
        </p:nvGrpSpPr>
        <p:grpSpPr>
          <a:xfrm>
            <a:off x="679623" y="3712006"/>
            <a:ext cx="5958296" cy="929367"/>
            <a:chOff x="395417" y="3762673"/>
            <a:chExt cx="5958296" cy="929367"/>
          </a:xfrm>
        </p:grpSpPr>
        <p:grpSp>
          <p:nvGrpSpPr>
            <p:cNvPr id="45" name="组合 44"/>
            <p:cNvGrpSpPr/>
            <p:nvPr/>
          </p:nvGrpSpPr>
          <p:grpSpPr>
            <a:xfrm>
              <a:off x="395417" y="3834433"/>
              <a:ext cx="785847" cy="785847"/>
              <a:chOff x="1260393" y="3809470"/>
              <a:chExt cx="785847" cy="785847"/>
            </a:xfrm>
          </p:grpSpPr>
          <p:sp>
            <p:nvSpPr>
              <p:cNvPr id="20" name="ïs1îdé"/>
              <p:cNvSpPr/>
              <p:nvPr/>
            </p:nvSpPr>
            <p:spPr>
              <a:xfrm>
                <a:off x="1260393" y="3809470"/>
                <a:ext cx="785847" cy="785847"/>
              </a:xfrm>
              <a:prstGeom prst="ellipse">
                <a:avLst/>
              </a:prstGeom>
              <a:solidFill>
                <a:srgbClr val="FBD53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rgbClr val="001F56"/>
                  </a:solidFill>
                  <a:latin typeface="宋体" panose="02010600030101010101" pitchFamily="2" charset="-122"/>
                </a:endParaRPr>
              </a:p>
            </p:txBody>
          </p:sp>
          <p:sp>
            <p:nvSpPr>
              <p:cNvPr id="21" name="iṥḻíḋé"/>
              <p:cNvSpPr/>
              <p:nvPr/>
            </p:nvSpPr>
            <p:spPr bwMode="auto">
              <a:xfrm>
                <a:off x="1410839" y="3971145"/>
                <a:ext cx="484954" cy="462498"/>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endParaRPr dirty="0">
                  <a:solidFill>
                    <a:srgbClr val="001F56"/>
                  </a:solidFill>
                  <a:latin typeface="宋体" panose="02010600030101010101" pitchFamily="2" charset="-122"/>
                </a:endParaRPr>
              </a:p>
            </p:txBody>
          </p:sp>
        </p:grpSp>
        <p:grpSp>
          <p:nvGrpSpPr>
            <p:cNvPr id="32" name="组合 31"/>
            <p:cNvGrpSpPr/>
            <p:nvPr/>
          </p:nvGrpSpPr>
          <p:grpSpPr>
            <a:xfrm>
              <a:off x="1458897" y="3762673"/>
              <a:ext cx="4894816" cy="929367"/>
              <a:chOff x="6992384" y="1554441"/>
              <a:chExt cx="4894816" cy="929367"/>
            </a:xfrm>
          </p:grpSpPr>
          <p:sp>
            <p:nvSpPr>
              <p:cNvPr id="33" name="文本框 3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4" name="文本框 3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grpSp>
        <p:nvGrpSpPr>
          <p:cNvPr id="56" name="组合 55"/>
          <p:cNvGrpSpPr/>
          <p:nvPr/>
        </p:nvGrpSpPr>
        <p:grpSpPr>
          <a:xfrm>
            <a:off x="6863979" y="3712006"/>
            <a:ext cx="5851455" cy="929367"/>
            <a:chOff x="7259399" y="3712006"/>
            <a:chExt cx="5851455" cy="929367"/>
          </a:xfrm>
        </p:grpSpPr>
        <p:grpSp>
          <p:nvGrpSpPr>
            <p:cNvPr id="52" name="组合 51"/>
            <p:cNvGrpSpPr/>
            <p:nvPr/>
          </p:nvGrpSpPr>
          <p:grpSpPr>
            <a:xfrm>
              <a:off x="7259399" y="3783766"/>
              <a:ext cx="785847" cy="785847"/>
              <a:chOff x="8013159" y="3712006"/>
              <a:chExt cx="785847" cy="785847"/>
            </a:xfrm>
          </p:grpSpPr>
          <p:sp>
            <p:nvSpPr>
              <p:cNvPr id="26" name="iṥľïďè"/>
              <p:cNvSpPr/>
              <p:nvPr/>
            </p:nvSpPr>
            <p:spPr>
              <a:xfrm>
                <a:off x="8013159" y="3712006"/>
                <a:ext cx="785847" cy="785847"/>
              </a:xfrm>
              <a:prstGeom prst="ellipse">
                <a:avLst/>
              </a:prstGeom>
              <a:solidFill>
                <a:srgbClr val="FBD53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27" name="íṧḻïḑê"/>
              <p:cNvSpPr/>
              <p:nvPr/>
            </p:nvSpPr>
            <p:spPr bwMode="auto">
              <a:xfrm>
                <a:off x="8163605" y="3862824"/>
                <a:ext cx="484954" cy="48421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grpSp>
          <p:nvGrpSpPr>
            <p:cNvPr id="35" name="组合 34"/>
            <p:cNvGrpSpPr/>
            <p:nvPr/>
          </p:nvGrpSpPr>
          <p:grpSpPr>
            <a:xfrm>
              <a:off x="8216038" y="3712006"/>
              <a:ext cx="4894816" cy="929367"/>
              <a:chOff x="6992384" y="1554441"/>
              <a:chExt cx="4894816" cy="929367"/>
            </a:xfrm>
          </p:grpSpPr>
          <p:sp>
            <p:nvSpPr>
              <p:cNvPr id="36" name="文本框 3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7" name="文本框 3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grpSp>
        <p:nvGrpSpPr>
          <p:cNvPr id="54" name="组合 53"/>
          <p:cNvGrpSpPr/>
          <p:nvPr/>
        </p:nvGrpSpPr>
        <p:grpSpPr>
          <a:xfrm>
            <a:off x="679623" y="5296553"/>
            <a:ext cx="5787504" cy="929367"/>
            <a:chOff x="395417" y="5296553"/>
            <a:chExt cx="5787504" cy="929367"/>
          </a:xfrm>
        </p:grpSpPr>
        <p:grpSp>
          <p:nvGrpSpPr>
            <p:cNvPr id="44" name="组合 43"/>
            <p:cNvGrpSpPr/>
            <p:nvPr/>
          </p:nvGrpSpPr>
          <p:grpSpPr>
            <a:xfrm>
              <a:off x="395417" y="5368313"/>
              <a:ext cx="785847" cy="785847"/>
              <a:chOff x="1260393" y="5737792"/>
              <a:chExt cx="785847" cy="785847"/>
            </a:xfrm>
          </p:grpSpPr>
          <p:sp>
            <p:nvSpPr>
              <p:cNvPr id="23" name="ïṥḻiḋe"/>
              <p:cNvSpPr/>
              <p:nvPr/>
            </p:nvSpPr>
            <p:spPr>
              <a:xfrm>
                <a:off x="1260393" y="5737792"/>
                <a:ext cx="785847" cy="785847"/>
              </a:xfrm>
              <a:prstGeom prst="ellipse">
                <a:avLst/>
              </a:prstGeom>
              <a:solidFill>
                <a:srgbClr val="FBD53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rgbClr val="001F56"/>
                  </a:solidFill>
                  <a:latin typeface="宋体" panose="02010600030101010101" pitchFamily="2" charset="-122"/>
                </a:endParaRPr>
              </a:p>
            </p:txBody>
          </p:sp>
          <p:sp>
            <p:nvSpPr>
              <p:cNvPr id="24" name="ïṩlïdê"/>
              <p:cNvSpPr/>
              <p:nvPr/>
            </p:nvSpPr>
            <p:spPr bwMode="auto">
              <a:xfrm>
                <a:off x="1410839" y="5888388"/>
                <a:ext cx="484954" cy="484653"/>
              </a:xfrm>
              <a:custGeom>
                <a:avLst/>
                <a:gdLst>
                  <a:gd name="connsiteX0" fmla="*/ 482620 w 607097"/>
                  <a:gd name="connsiteY0" fmla="*/ 381169 h 606722"/>
                  <a:gd name="connsiteX1" fmla="*/ 496768 w 607097"/>
                  <a:gd name="connsiteY1" fmla="*/ 381169 h 606722"/>
                  <a:gd name="connsiteX2" fmla="*/ 510916 w 607097"/>
                  <a:gd name="connsiteY2" fmla="*/ 395381 h 606722"/>
                  <a:gd name="connsiteX3" fmla="*/ 510916 w 607097"/>
                  <a:gd name="connsiteY3" fmla="*/ 409505 h 606722"/>
                  <a:gd name="connsiteX4" fmla="*/ 503887 w 607097"/>
                  <a:gd name="connsiteY4" fmla="*/ 412525 h 606722"/>
                  <a:gd name="connsiteX5" fmla="*/ 496768 w 607097"/>
                  <a:gd name="connsiteY5" fmla="*/ 409505 h 606722"/>
                  <a:gd name="connsiteX6" fmla="*/ 482620 w 607097"/>
                  <a:gd name="connsiteY6" fmla="*/ 395381 h 606722"/>
                  <a:gd name="connsiteX7" fmla="*/ 482620 w 607097"/>
                  <a:gd name="connsiteY7" fmla="*/ 381169 h 606722"/>
                  <a:gd name="connsiteX8" fmla="*/ 546398 w 607097"/>
                  <a:gd name="connsiteY8" fmla="*/ 242745 h 606722"/>
                  <a:gd name="connsiteX9" fmla="*/ 566606 w 607097"/>
                  <a:gd name="connsiteY9" fmla="*/ 242745 h 606722"/>
                  <a:gd name="connsiteX10" fmla="*/ 576754 w 607097"/>
                  <a:gd name="connsiteY10" fmla="*/ 252756 h 606722"/>
                  <a:gd name="connsiteX11" fmla="*/ 566606 w 607097"/>
                  <a:gd name="connsiteY11" fmla="*/ 262856 h 606722"/>
                  <a:gd name="connsiteX12" fmla="*/ 546398 w 607097"/>
                  <a:gd name="connsiteY12" fmla="*/ 262856 h 606722"/>
                  <a:gd name="connsiteX13" fmla="*/ 536249 w 607097"/>
                  <a:gd name="connsiteY13" fmla="*/ 252756 h 606722"/>
                  <a:gd name="connsiteX14" fmla="*/ 546398 w 607097"/>
                  <a:gd name="connsiteY14" fmla="*/ 242745 h 606722"/>
                  <a:gd name="connsiteX15" fmla="*/ 353968 w 607097"/>
                  <a:gd name="connsiteY15" fmla="*/ 101120 h 606722"/>
                  <a:gd name="connsiteX16" fmla="*/ 364118 w 607097"/>
                  <a:gd name="connsiteY16" fmla="*/ 111251 h 606722"/>
                  <a:gd name="connsiteX17" fmla="*/ 364118 w 607097"/>
                  <a:gd name="connsiteY17" fmla="*/ 242683 h 606722"/>
                  <a:gd name="connsiteX18" fmla="*/ 424838 w 607097"/>
                  <a:gd name="connsiteY18" fmla="*/ 242683 h 606722"/>
                  <a:gd name="connsiteX19" fmla="*/ 434988 w 607097"/>
                  <a:gd name="connsiteY19" fmla="*/ 252725 h 606722"/>
                  <a:gd name="connsiteX20" fmla="*/ 424838 w 607097"/>
                  <a:gd name="connsiteY20" fmla="*/ 262856 h 606722"/>
                  <a:gd name="connsiteX21" fmla="*/ 353968 w 607097"/>
                  <a:gd name="connsiteY21" fmla="*/ 262856 h 606722"/>
                  <a:gd name="connsiteX22" fmla="*/ 343818 w 607097"/>
                  <a:gd name="connsiteY22" fmla="*/ 252725 h 606722"/>
                  <a:gd name="connsiteX23" fmla="*/ 343818 w 607097"/>
                  <a:gd name="connsiteY23" fmla="*/ 111251 h 606722"/>
                  <a:gd name="connsiteX24" fmla="*/ 353968 w 607097"/>
                  <a:gd name="connsiteY24" fmla="*/ 101120 h 606722"/>
                  <a:gd name="connsiteX25" fmla="*/ 496768 w 607097"/>
                  <a:gd name="connsiteY25" fmla="*/ 96101 h 606722"/>
                  <a:gd name="connsiteX26" fmla="*/ 510916 w 607097"/>
                  <a:gd name="connsiteY26" fmla="*/ 96101 h 606722"/>
                  <a:gd name="connsiteX27" fmla="*/ 510916 w 607097"/>
                  <a:gd name="connsiteY27" fmla="*/ 110217 h 606722"/>
                  <a:gd name="connsiteX28" fmla="*/ 496768 w 607097"/>
                  <a:gd name="connsiteY28" fmla="*/ 124334 h 606722"/>
                  <a:gd name="connsiteX29" fmla="*/ 489650 w 607097"/>
                  <a:gd name="connsiteY29" fmla="*/ 127441 h 606722"/>
                  <a:gd name="connsiteX30" fmla="*/ 482620 w 607097"/>
                  <a:gd name="connsiteY30" fmla="*/ 124334 h 606722"/>
                  <a:gd name="connsiteX31" fmla="*/ 482620 w 607097"/>
                  <a:gd name="connsiteY31" fmla="*/ 110217 h 606722"/>
                  <a:gd name="connsiteX32" fmla="*/ 196955 w 607097"/>
                  <a:gd name="connsiteY32" fmla="*/ 96101 h 606722"/>
                  <a:gd name="connsiteX33" fmla="*/ 211110 w 607097"/>
                  <a:gd name="connsiteY33" fmla="*/ 96101 h 606722"/>
                  <a:gd name="connsiteX34" fmla="*/ 225355 w 607097"/>
                  <a:gd name="connsiteY34" fmla="*/ 110217 h 606722"/>
                  <a:gd name="connsiteX35" fmla="*/ 225355 w 607097"/>
                  <a:gd name="connsiteY35" fmla="*/ 124334 h 606722"/>
                  <a:gd name="connsiteX36" fmla="*/ 218233 w 607097"/>
                  <a:gd name="connsiteY36" fmla="*/ 127441 h 606722"/>
                  <a:gd name="connsiteX37" fmla="*/ 211110 w 607097"/>
                  <a:gd name="connsiteY37" fmla="*/ 124334 h 606722"/>
                  <a:gd name="connsiteX38" fmla="*/ 196955 w 607097"/>
                  <a:gd name="connsiteY38" fmla="*/ 110217 h 606722"/>
                  <a:gd name="connsiteX39" fmla="*/ 196955 w 607097"/>
                  <a:gd name="connsiteY39" fmla="*/ 96101 h 606722"/>
                  <a:gd name="connsiteX40" fmla="*/ 103963 w 607097"/>
                  <a:gd name="connsiteY40" fmla="*/ 81761 h 606722"/>
                  <a:gd name="connsiteX41" fmla="*/ 87598 w 607097"/>
                  <a:gd name="connsiteY41" fmla="*/ 90026 h 606722"/>
                  <a:gd name="connsiteX42" fmla="*/ 62322 w 607097"/>
                  <a:gd name="connsiteY42" fmla="*/ 115266 h 606722"/>
                  <a:gd name="connsiteX43" fmla="*/ 34998 w 607097"/>
                  <a:gd name="connsiteY43" fmla="*/ 265902 h 606722"/>
                  <a:gd name="connsiteX44" fmla="*/ 75494 w 607097"/>
                  <a:gd name="connsiteY44" fmla="*/ 322602 h 606722"/>
                  <a:gd name="connsiteX45" fmla="*/ 283044 w 607097"/>
                  <a:gd name="connsiteY45" fmla="*/ 530826 h 606722"/>
                  <a:gd name="connsiteX46" fmla="*/ 327634 w 607097"/>
                  <a:gd name="connsiteY46" fmla="*/ 565219 h 606722"/>
                  <a:gd name="connsiteX47" fmla="*/ 490684 w 607097"/>
                  <a:gd name="connsiteY47" fmla="*/ 545046 h 606722"/>
                  <a:gd name="connsiteX48" fmla="*/ 515960 w 607097"/>
                  <a:gd name="connsiteY48" fmla="*/ 519717 h 606722"/>
                  <a:gd name="connsiteX49" fmla="*/ 521033 w 607097"/>
                  <a:gd name="connsiteY49" fmla="*/ 485324 h 606722"/>
                  <a:gd name="connsiteX50" fmla="*/ 434969 w 607097"/>
                  <a:gd name="connsiteY50" fmla="*/ 411561 h 606722"/>
                  <a:gd name="connsiteX51" fmla="*/ 414321 w 607097"/>
                  <a:gd name="connsiteY51" fmla="*/ 406318 h 606722"/>
                  <a:gd name="connsiteX52" fmla="*/ 413698 w 607097"/>
                  <a:gd name="connsiteY52" fmla="*/ 406496 h 606722"/>
                  <a:gd name="connsiteX53" fmla="*/ 405599 w 607097"/>
                  <a:gd name="connsiteY53" fmla="*/ 413605 h 606722"/>
                  <a:gd name="connsiteX54" fmla="*/ 404620 w 607097"/>
                  <a:gd name="connsiteY54" fmla="*/ 414583 h 606722"/>
                  <a:gd name="connsiteX55" fmla="*/ 373202 w 607097"/>
                  <a:gd name="connsiteY55" fmla="*/ 447910 h 606722"/>
                  <a:gd name="connsiteX56" fmla="*/ 349528 w 607097"/>
                  <a:gd name="connsiteY56" fmla="*/ 459552 h 606722"/>
                  <a:gd name="connsiteX57" fmla="*/ 405599 w 607097"/>
                  <a:gd name="connsiteY57" fmla="*/ 475282 h 606722"/>
                  <a:gd name="connsiteX58" fmla="*/ 414677 w 607097"/>
                  <a:gd name="connsiteY58" fmla="*/ 486391 h 606722"/>
                  <a:gd name="connsiteX59" fmla="*/ 404620 w 607097"/>
                  <a:gd name="connsiteY59" fmla="*/ 495456 h 606722"/>
                  <a:gd name="connsiteX60" fmla="*/ 403552 w 607097"/>
                  <a:gd name="connsiteY60" fmla="*/ 495456 h 606722"/>
                  <a:gd name="connsiteX61" fmla="*/ 287138 w 607097"/>
                  <a:gd name="connsiteY61" fmla="*/ 441866 h 606722"/>
                  <a:gd name="connsiteX62" fmla="*/ 286426 w 607097"/>
                  <a:gd name="connsiteY62" fmla="*/ 441067 h 606722"/>
                  <a:gd name="connsiteX63" fmla="*/ 284112 w 607097"/>
                  <a:gd name="connsiteY63" fmla="*/ 438845 h 606722"/>
                  <a:gd name="connsiteX64" fmla="*/ 176777 w 607097"/>
                  <a:gd name="connsiteY64" fmla="*/ 331666 h 606722"/>
                  <a:gd name="connsiteX65" fmla="*/ 111895 w 607097"/>
                  <a:gd name="connsiteY65" fmla="*/ 213379 h 606722"/>
                  <a:gd name="connsiteX66" fmla="*/ 121062 w 607097"/>
                  <a:gd name="connsiteY66" fmla="*/ 202270 h 606722"/>
                  <a:gd name="connsiteX67" fmla="*/ 132188 w 607097"/>
                  <a:gd name="connsiteY67" fmla="*/ 211335 h 606722"/>
                  <a:gd name="connsiteX68" fmla="*/ 146428 w 607097"/>
                  <a:gd name="connsiteY68" fmla="*/ 259325 h 606722"/>
                  <a:gd name="connsiteX69" fmla="*/ 158532 w 607097"/>
                  <a:gd name="connsiteY69" fmla="*/ 233553 h 606722"/>
                  <a:gd name="connsiteX70" fmla="*/ 191907 w 607097"/>
                  <a:gd name="connsiteY70" fmla="*/ 202270 h 606722"/>
                  <a:gd name="connsiteX71" fmla="*/ 192975 w 607097"/>
                  <a:gd name="connsiteY71" fmla="*/ 201204 h 606722"/>
                  <a:gd name="connsiteX72" fmla="*/ 200006 w 607097"/>
                  <a:gd name="connsiteY72" fmla="*/ 193117 h 606722"/>
                  <a:gd name="connsiteX73" fmla="*/ 194933 w 607097"/>
                  <a:gd name="connsiteY73" fmla="*/ 170899 h 606722"/>
                  <a:gd name="connsiteX74" fmla="*/ 121062 w 607097"/>
                  <a:gd name="connsiteY74" fmla="*/ 84961 h 606722"/>
                  <a:gd name="connsiteX75" fmla="*/ 103963 w 607097"/>
                  <a:gd name="connsiteY75" fmla="*/ 81761 h 606722"/>
                  <a:gd name="connsiteX76" fmla="*/ 353980 w 607097"/>
                  <a:gd name="connsiteY76" fmla="*/ 30273 h 606722"/>
                  <a:gd name="connsiteX77" fmla="*/ 364141 w 607097"/>
                  <a:gd name="connsiteY77" fmla="*/ 40422 h 606722"/>
                  <a:gd name="connsiteX78" fmla="*/ 364141 w 607097"/>
                  <a:gd name="connsiteY78" fmla="*/ 60719 h 606722"/>
                  <a:gd name="connsiteX79" fmla="*/ 353980 w 607097"/>
                  <a:gd name="connsiteY79" fmla="*/ 70778 h 606722"/>
                  <a:gd name="connsiteX80" fmla="*/ 343818 w 607097"/>
                  <a:gd name="connsiteY80" fmla="*/ 60719 h 606722"/>
                  <a:gd name="connsiteX81" fmla="*/ 343818 w 607097"/>
                  <a:gd name="connsiteY81" fmla="*/ 40422 h 606722"/>
                  <a:gd name="connsiteX82" fmla="*/ 353980 w 607097"/>
                  <a:gd name="connsiteY82" fmla="*/ 30273 h 606722"/>
                  <a:gd name="connsiteX83" fmla="*/ 353978 w 607097"/>
                  <a:gd name="connsiteY83" fmla="*/ 20263 h 606722"/>
                  <a:gd name="connsiteX84" fmla="*/ 174819 w 607097"/>
                  <a:gd name="connsiteY84" fmla="*/ 104957 h 606722"/>
                  <a:gd name="connsiteX85" fmla="*/ 214246 w 607097"/>
                  <a:gd name="connsiteY85" fmla="*/ 160768 h 606722"/>
                  <a:gd name="connsiteX86" fmla="*/ 221278 w 607097"/>
                  <a:gd name="connsiteY86" fmla="*/ 198182 h 606722"/>
                  <a:gd name="connsiteX87" fmla="*/ 215938 w 607097"/>
                  <a:gd name="connsiteY87" fmla="*/ 209025 h 606722"/>
                  <a:gd name="connsiteX88" fmla="*/ 210152 w 607097"/>
                  <a:gd name="connsiteY88" fmla="*/ 215157 h 606722"/>
                  <a:gd name="connsiteX89" fmla="*/ 206147 w 607097"/>
                  <a:gd name="connsiteY89" fmla="*/ 218445 h 606722"/>
                  <a:gd name="connsiteX90" fmla="*/ 176777 w 607097"/>
                  <a:gd name="connsiteY90" fmla="*/ 244662 h 606722"/>
                  <a:gd name="connsiteX91" fmla="*/ 182829 w 607097"/>
                  <a:gd name="connsiteY91" fmla="*/ 308382 h 606722"/>
                  <a:gd name="connsiteX92" fmla="*/ 189504 w 607097"/>
                  <a:gd name="connsiteY92" fmla="*/ 315136 h 606722"/>
                  <a:gd name="connsiteX93" fmla="*/ 189949 w 607097"/>
                  <a:gd name="connsiteY93" fmla="*/ 315492 h 606722"/>
                  <a:gd name="connsiteX94" fmla="*/ 191640 w 607097"/>
                  <a:gd name="connsiteY94" fmla="*/ 317269 h 606722"/>
                  <a:gd name="connsiteX95" fmla="*/ 298263 w 607097"/>
                  <a:gd name="connsiteY95" fmla="*/ 424714 h 606722"/>
                  <a:gd name="connsiteX96" fmla="*/ 362077 w 607097"/>
                  <a:gd name="connsiteY96" fmla="*/ 430758 h 606722"/>
                  <a:gd name="connsiteX97" fmla="*/ 388422 w 607097"/>
                  <a:gd name="connsiteY97" fmla="*/ 401430 h 606722"/>
                  <a:gd name="connsiteX98" fmla="*/ 408625 w 607097"/>
                  <a:gd name="connsiteY98" fmla="*/ 386233 h 606722"/>
                  <a:gd name="connsiteX99" fmla="*/ 419661 w 607097"/>
                  <a:gd name="connsiteY99" fmla="*/ 384900 h 606722"/>
                  <a:gd name="connsiteX100" fmla="*/ 446094 w 607097"/>
                  <a:gd name="connsiteY100" fmla="*/ 392365 h 606722"/>
                  <a:gd name="connsiteX101" fmla="*/ 501987 w 607097"/>
                  <a:gd name="connsiteY101" fmla="*/ 431646 h 606722"/>
                  <a:gd name="connsiteX102" fmla="*/ 586894 w 607097"/>
                  <a:gd name="connsiteY102" fmla="*/ 252749 h 606722"/>
                  <a:gd name="connsiteX103" fmla="*/ 353978 w 607097"/>
                  <a:gd name="connsiteY103" fmla="*/ 20263 h 606722"/>
                  <a:gd name="connsiteX104" fmla="*/ 353978 w 607097"/>
                  <a:gd name="connsiteY104" fmla="*/ 0 h 606722"/>
                  <a:gd name="connsiteX105" fmla="*/ 607097 w 607097"/>
                  <a:gd name="connsiteY105" fmla="*/ 252749 h 606722"/>
                  <a:gd name="connsiteX106" fmla="*/ 517384 w 607097"/>
                  <a:gd name="connsiteY106" fmla="*/ 445421 h 606722"/>
                  <a:gd name="connsiteX107" fmla="*/ 540257 w 607097"/>
                  <a:gd name="connsiteY107" fmla="*/ 474215 h 606722"/>
                  <a:gd name="connsiteX108" fmla="*/ 531179 w 607097"/>
                  <a:gd name="connsiteY108" fmla="*/ 532870 h 606722"/>
                  <a:gd name="connsiteX109" fmla="*/ 505814 w 607097"/>
                  <a:gd name="connsiteY109" fmla="*/ 559176 h 606722"/>
                  <a:gd name="connsiteX110" fmla="*/ 401505 w 607097"/>
                  <a:gd name="connsiteY110" fmla="*/ 606722 h 606722"/>
                  <a:gd name="connsiteX111" fmla="*/ 318556 w 607097"/>
                  <a:gd name="connsiteY111" fmla="*/ 582460 h 606722"/>
                  <a:gd name="connsiteX112" fmla="*/ 268893 w 607097"/>
                  <a:gd name="connsiteY112" fmla="*/ 543979 h 606722"/>
                  <a:gd name="connsiteX113" fmla="*/ 61343 w 607097"/>
                  <a:gd name="connsiteY113" fmla="*/ 336732 h 606722"/>
                  <a:gd name="connsiteX114" fmla="*/ 16753 w 607097"/>
                  <a:gd name="connsiteY114" fmla="*/ 275056 h 606722"/>
                  <a:gd name="connsiteX115" fmla="*/ 48171 w 607097"/>
                  <a:gd name="connsiteY115" fmla="*/ 101135 h 606722"/>
                  <a:gd name="connsiteX116" fmla="*/ 73447 w 607097"/>
                  <a:gd name="connsiteY116" fmla="*/ 75807 h 606722"/>
                  <a:gd name="connsiteX117" fmla="*/ 132188 w 607097"/>
                  <a:gd name="connsiteY117" fmla="*/ 66742 h 606722"/>
                  <a:gd name="connsiteX118" fmla="*/ 160757 w 607097"/>
                  <a:gd name="connsiteY118" fmla="*/ 89315 h 606722"/>
                  <a:gd name="connsiteX119" fmla="*/ 353978 w 607097"/>
                  <a:gd name="connsiteY119"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607097" h="606722">
                    <a:moveTo>
                      <a:pt x="482620" y="381169"/>
                    </a:moveTo>
                    <a:cubicBezTo>
                      <a:pt x="486624" y="377172"/>
                      <a:pt x="492675" y="377172"/>
                      <a:pt x="496768" y="381169"/>
                    </a:cubicBezTo>
                    <a:lnTo>
                      <a:pt x="510916" y="395381"/>
                    </a:lnTo>
                    <a:cubicBezTo>
                      <a:pt x="515009" y="399379"/>
                      <a:pt x="515009" y="405419"/>
                      <a:pt x="510916" y="409505"/>
                    </a:cubicBezTo>
                    <a:cubicBezTo>
                      <a:pt x="509937" y="412525"/>
                      <a:pt x="506912" y="412525"/>
                      <a:pt x="503887" y="412525"/>
                    </a:cubicBezTo>
                    <a:cubicBezTo>
                      <a:pt x="500861" y="412525"/>
                      <a:pt x="498815" y="411548"/>
                      <a:pt x="496768" y="409505"/>
                    </a:cubicBezTo>
                    <a:lnTo>
                      <a:pt x="482620" y="395381"/>
                    </a:lnTo>
                    <a:cubicBezTo>
                      <a:pt x="478527" y="391295"/>
                      <a:pt x="478527" y="385255"/>
                      <a:pt x="482620" y="381169"/>
                    </a:cubicBezTo>
                    <a:close/>
                    <a:moveTo>
                      <a:pt x="546398" y="242745"/>
                    </a:moveTo>
                    <a:lnTo>
                      <a:pt x="566606" y="242745"/>
                    </a:lnTo>
                    <a:cubicBezTo>
                      <a:pt x="572659" y="242745"/>
                      <a:pt x="576754" y="246732"/>
                      <a:pt x="576754" y="252756"/>
                    </a:cubicBezTo>
                    <a:cubicBezTo>
                      <a:pt x="576754" y="258869"/>
                      <a:pt x="572659" y="262856"/>
                      <a:pt x="566606" y="262856"/>
                    </a:cubicBezTo>
                    <a:lnTo>
                      <a:pt x="546398" y="262856"/>
                    </a:lnTo>
                    <a:cubicBezTo>
                      <a:pt x="540255" y="262856"/>
                      <a:pt x="536249" y="258869"/>
                      <a:pt x="536249" y="252756"/>
                    </a:cubicBezTo>
                    <a:cubicBezTo>
                      <a:pt x="536249" y="246732"/>
                      <a:pt x="540255" y="242745"/>
                      <a:pt x="546398" y="242745"/>
                    </a:cubicBezTo>
                    <a:close/>
                    <a:moveTo>
                      <a:pt x="353968" y="101120"/>
                    </a:moveTo>
                    <a:cubicBezTo>
                      <a:pt x="360022" y="101120"/>
                      <a:pt x="364118" y="105119"/>
                      <a:pt x="364118" y="111251"/>
                    </a:cubicBezTo>
                    <a:lnTo>
                      <a:pt x="364118" y="242683"/>
                    </a:lnTo>
                    <a:lnTo>
                      <a:pt x="424838" y="242683"/>
                    </a:lnTo>
                    <a:cubicBezTo>
                      <a:pt x="430893" y="242683"/>
                      <a:pt x="434988" y="246682"/>
                      <a:pt x="434988" y="252725"/>
                    </a:cubicBezTo>
                    <a:cubicBezTo>
                      <a:pt x="434988" y="258857"/>
                      <a:pt x="430893" y="262856"/>
                      <a:pt x="424838" y="262856"/>
                    </a:cubicBezTo>
                    <a:lnTo>
                      <a:pt x="353968" y="262856"/>
                    </a:lnTo>
                    <a:cubicBezTo>
                      <a:pt x="347825" y="262856"/>
                      <a:pt x="343818" y="258857"/>
                      <a:pt x="343818" y="252725"/>
                    </a:cubicBezTo>
                    <a:lnTo>
                      <a:pt x="343818" y="111251"/>
                    </a:lnTo>
                    <a:cubicBezTo>
                      <a:pt x="343818" y="105119"/>
                      <a:pt x="347825" y="101120"/>
                      <a:pt x="353968" y="101120"/>
                    </a:cubicBezTo>
                    <a:close/>
                    <a:moveTo>
                      <a:pt x="496768" y="96101"/>
                    </a:moveTo>
                    <a:cubicBezTo>
                      <a:pt x="500861" y="92017"/>
                      <a:pt x="506912" y="92017"/>
                      <a:pt x="510916" y="96101"/>
                    </a:cubicBezTo>
                    <a:cubicBezTo>
                      <a:pt x="515009" y="100096"/>
                      <a:pt x="515009" y="106222"/>
                      <a:pt x="510916" y="110217"/>
                    </a:cubicBezTo>
                    <a:lnTo>
                      <a:pt x="496768" y="124334"/>
                    </a:lnTo>
                    <a:cubicBezTo>
                      <a:pt x="494722" y="126376"/>
                      <a:pt x="492675" y="127441"/>
                      <a:pt x="489650" y="127441"/>
                    </a:cubicBezTo>
                    <a:cubicBezTo>
                      <a:pt x="486624" y="127441"/>
                      <a:pt x="484578" y="126376"/>
                      <a:pt x="482620" y="124334"/>
                    </a:cubicBezTo>
                    <a:cubicBezTo>
                      <a:pt x="478527" y="120338"/>
                      <a:pt x="478527" y="114301"/>
                      <a:pt x="482620" y="110217"/>
                    </a:cubicBezTo>
                    <a:close/>
                    <a:moveTo>
                      <a:pt x="196955" y="96101"/>
                    </a:moveTo>
                    <a:cubicBezTo>
                      <a:pt x="201050" y="92017"/>
                      <a:pt x="207104" y="92017"/>
                      <a:pt x="211110" y="96101"/>
                    </a:cubicBezTo>
                    <a:lnTo>
                      <a:pt x="225355" y="110217"/>
                    </a:lnTo>
                    <a:cubicBezTo>
                      <a:pt x="229361" y="114301"/>
                      <a:pt x="229361" y="120338"/>
                      <a:pt x="225355" y="124334"/>
                    </a:cubicBezTo>
                    <a:cubicBezTo>
                      <a:pt x="223307" y="126376"/>
                      <a:pt x="220280" y="127441"/>
                      <a:pt x="218233" y="127441"/>
                    </a:cubicBezTo>
                    <a:cubicBezTo>
                      <a:pt x="215206" y="127441"/>
                      <a:pt x="213158" y="126376"/>
                      <a:pt x="211110" y="124334"/>
                    </a:cubicBezTo>
                    <a:lnTo>
                      <a:pt x="196955" y="110217"/>
                    </a:lnTo>
                    <a:cubicBezTo>
                      <a:pt x="192949" y="106222"/>
                      <a:pt x="192949" y="100096"/>
                      <a:pt x="196955" y="96101"/>
                    </a:cubicBezTo>
                    <a:close/>
                    <a:moveTo>
                      <a:pt x="103963" y="81761"/>
                    </a:moveTo>
                    <a:cubicBezTo>
                      <a:pt x="98011" y="82650"/>
                      <a:pt x="92182" y="85449"/>
                      <a:pt x="87598" y="90026"/>
                    </a:cubicBezTo>
                    <a:lnTo>
                      <a:pt x="62322" y="115266"/>
                    </a:lnTo>
                    <a:cubicBezTo>
                      <a:pt x="17732" y="159790"/>
                      <a:pt x="8654" y="209291"/>
                      <a:pt x="34998" y="265902"/>
                    </a:cubicBezTo>
                    <a:cubicBezTo>
                      <a:pt x="44077" y="285187"/>
                      <a:pt x="57249" y="304383"/>
                      <a:pt x="75494" y="322602"/>
                    </a:cubicBezTo>
                    <a:lnTo>
                      <a:pt x="283044" y="530826"/>
                    </a:lnTo>
                    <a:cubicBezTo>
                      <a:pt x="297284" y="545046"/>
                      <a:pt x="312415" y="557132"/>
                      <a:pt x="327634" y="565219"/>
                    </a:cubicBezTo>
                    <a:cubicBezTo>
                      <a:pt x="389401" y="599612"/>
                      <a:pt x="443068" y="592503"/>
                      <a:pt x="490684" y="545046"/>
                    </a:cubicBezTo>
                    <a:lnTo>
                      <a:pt x="515960" y="519717"/>
                    </a:lnTo>
                    <a:cubicBezTo>
                      <a:pt x="525127" y="510653"/>
                      <a:pt x="527085" y="496433"/>
                      <a:pt x="521033" y="485324"/>
                    </a:cubicBezTo>
                    <a:cubicBezTo>
                      <a:pt x="503856" y="451998"/>
                      <a:pt x="434969" y="411561"/>
                      <a:pt x="434969" y="411561"/>
                    </a:cubicBezTo>
                    <a:cubicBezTo>
                      <a:pt x="427582" y="407829"/>
                      <a:pt x="420195" y="405874"/>
                      <a:pt x="414321" y="406318"/>
                    </a:cubicBezTo>
                    <a:cubicBezTo>
                      <a:pt x="414143" y="406318"/>
                      <a:pt x="413876" y="406407"/>
                      <a:pt x="413698" y="406496"/>
                    </a:cubicBezTo>
                    <a:cubicBezTo>
                      <a:pt x="409604" y="407473"/>
                      <a:pt x="407646" y="409517"/>
                      <a:pt x="405599" y="413605"/>
                    </a:cubicBezTo>
                    <a:lnTo>
                      <a:pt x="404620" y="414583"/>
                    </a:lnTo>
                    <a:cubicBezTo>
                      <a:pt x="397500" y="423648"/>
                      <a:pt x="380323" y="443910"/>
                      <a:pt x="373202" y="447910"/>
                    </a:cubicBezTo>
                    <a:cubicBezTo>
                      <a:pt x="365548" y="453242"/>
                      <a:pt x="357538" y="457152"/>
                      <a:pt x="349528" y="459552"/>
                    </a:cubicBezTo>
                    <a:cubicBezTo>
                      <a:pt x="365281" y="466839"/>
                      <a:pt x="384328" y="473149"/>
                      <a:pt x="405599" y="475282"/>
                    </a:cubicBezTo>
                    <a:cubicBezTo>
                      <a:pt x="410672" y="476259"/>
                      <a:pt x="414677" y="480259"/>
                      <a:pt x="414677" y="486391"/>
                    </a:cubicBezTo>
                    <a:cubicBezTo>
                      <a:pt x="413698" y="491456"/>
                      <a:pt x="409604" y="495456"/>
                      <a:pt x="404620" y="495456"/>
                    </a:cubicBezTo>
                    <a:lnTo>
                      <a:pt x="403552" y="495456"/>
                    </a:lnTo>
                    <a:cubicBezTo>
                      <a:pt x="333686" y="488346"/>
                      <a:pt x="288117" y="443910"/>
                      <a:pt x="287138" y="441866"/>
                    </a:cubicBezTo>
                    <a:cubicBezTo>
                      <a:pt x="286871" y="441600"/>
                      <a:pt x="286604" y="441333"/>
                      <a:pt x="286426" y="441067"/>
                    </a:cubicBezTo>
                    <a:cubicBezTo>
                      <a:pt x="285625" y="440356"/>
                      <a:pt x="284824" y="439645"/>
                      <a:pt x="284112" y="438845"/>
                    </a:cubicBezTo>
                    <a:lnTo>
                      <a:pt x="176777" y="331666"/>
                    </a:lnTo>
                    <a:cubicBezTo>
                      <a:pt x="174730" y="329622"/>
                      <a:pt x="119015" y="284120"/>
                      <a:pt x="111895" y="213379"/>
                    </a:cubicBezTo>
                    <a:cubicBezTo>
                      <a:pt x="110916" y="208314"/>
                      <a:pt x="115010" y="203248"/>
                      <a:pt x="121062" y="202270"/>
                    </a:cubicBezTo>
                    <a:cubicBezTo>
                      <a:pt x="127115" y="201204"/>
                      <a:pt x="131209" y="205292"/>
                      <a:pt x="132188" y="211335"/>
                    </a:cubicBezTo>
                    <a:cubicBezTo>
                      <a:pt x="133968" y="229109"/>
                      <a:pt x="139486" y="245284"/>
                      <a:pt x="146428" y="259325"/>
                    </a:cubicBezTo>
                    <a:cubicBezTo>
                      <a:pt x="148653" y="250794"/>
                      <a:pt x="152658" y="242262"/>
                      <a:pt x="158532" y="233553"/>
                    </a:cubicBezTo>
                    <a:cubicBezTo>
                      <a:pt x="162537" y="227510"/>
                      <a:pt x="183808" y="210358"/>
                      <a:pt x="191907" y="202270"/>
                    </a:cubicBezTo>
                    <a:lnTo>
                      <a:pt x="192975" y="201204"/>
                    </a:lnTo>
                    <a:cubicBezTo>
                      <a:pt x="196980" y="199160"/>
                      <a:pt x="199027" y="196138"/>
                      <a:pt x="200006" y="193117"/>
                    </a:cubicBezTo>
                    <a:cubicBezTo>
                      <a:pt x="202053" y="187073"/>
                      <a:pt x="200006" y="178986"/>
                      <a:pt x="194933" y="170899"/>
                    </a:cubicBezTo>
                    <a:cubicBezTo>
                      <a:pt x="194933" y="169832"/>
                      <a:pt x="154438" y="102113"/>
                      <a:pt x="121062" y="84961"/>
                    </a:cubicBezTo>
                    <a:cubicBezTo>
                      <a:pt x="115989" y="81895"/>
                      <a:pt x="109915" y="80873"/>
                      <a:pt x="103963" y="81761"/>
                    </a:cubicBezTo>
                    <a:close/>
                    <a:moveTo>
                      <a:pt x="353980" y="30273"/>
                    </a:moveTo>
                    <a:cubicBezTo>
                      <a:pt x="360041" y="30273"/>
                      <a:pt x="364141" y="34368"/>
                      <a:pt x="364141" y="40422"/>
                    </a:cubicBezTo>
                    <a:lnTo>
                      <a:pt x="364141" y="60719"/>
                    </a:lnTo>
                    <a:cubicBezTo>
                      <a:pt x="364141" y="66772"/>
                      <a:pt x="360041" y="70778"/>
                      <a:pt x="353980" y="70778"/>
                    </a:cubicBezTo>
                    <a:cubicBezTo>
                      <a:pt x="347829" y="70778"/>
                      <a:pt x="343818" y="66772"/>
                      <a:pt x="343818" y="60719"/>
                    </a:cubicBezTo>
                    <a:lnTo>
                      <a:pt x="343818" y="40422"/>
                    </a:lnTo>
                    <a:cubicBezTo>
                      <a:pt x="343818" y="34368"/>
                      <a:pt x="347829" y="30273"/>
                      <a:pt x="353980" y="30273"/>
                    </a:cubicBezTo>
                    <a:close/>
                    <a:moveTo>
                      <a:pt x="353978" y="20263"/>
                    </a:moveTo>
                    <a:cubicBezTo>
                      <a:pt x="284112" y="20263"/>
                      <a:pt x="219409" y="50479"/>
                      <a:pt x="174819" y="104957"/>
                    </a:cubicBezTo>
                    <a:cubicBezTo>
                      <a:pt x="196446" y="130818"/>
                      <a:pt x="212911" y="158901"/>
                      <a:pt x="214246" y="160768"/>
                    </a:cubicBezTo>
                    <a:cubicBezTo>
                      <a:pt x="221278" y="173920"/>
                      <a:pt x="224304" y="187073"/>
                      <a:pt x="221278" y="198182"/>
                    </a:cubicBezTo>
                    <a:cubicBezTo>
                      <a:pt x="220299" y="202093"/>
                      <a:pt x="218430" y="205736"/>
                      <a:pt x="215938" y="209025"/>
                    </a:cubicBezTo>
                    <a:cubicBezTo>
                      <a:pt x="214336" y="211335"/>
                      <a:pt x="212466" y="213379"/>
                      <a:pt x="210152" y="215157"/>
                    </a:cubicBezTo>
                    <a:cubicBezTo>
                      <a:pt x="208906" y="216312"/>
                      <a:pt x="207482" y="217378"/>
                      <a:pt x="206147" y="218445"/>
                    </a:cubicBezTo>
                    <a:cubicBezTo>
                      <a:pt x="193954" y="228487"/>
                      <a:pt x="179803" y="241640"/>
                      <a:pt x="176777" y="244662"/>
                    </a:cubicBezTo>
                    <a:cubicBezTo>
                      <a:pt x="160579" y="269012"/>
                      <a:pt x="162537" y="287142"/>
                      <a:pt x="182829" y="308382"/>
                    </a:cubicBezTo>
                    <a:lnTo>
                      <a:pt x="189504" y="315136"/>
                    </a:lnTo>
                    <a:cubicBezTo>
                      <a:pt x="189771" y="315403"/>
                      <a:pt x="189949" y="315492"/>
                      <a:pt x="189949" y="315492"/>
                    </a:cubicBezTo>
                    <a:cubicBezTo>
                      <a:pt x="190572" y="316025"/>
                      <a:pt x="191195" y="316647"/>
                      <a:pt x="191640" y="317269"/>
                    </a:cubicBezTo>
                    <a:lnTo>
                      <a:pt x="298263" y="424714"/>
                    </a:lnTo>
                    <a:cubicBezTo>
                      <a:pt x="318556" y="444888"/>
                      <a:pt x="337780" y="446932"/>
                      <a:pt x="362077" y="430758"/>
                    </a:cubicBezTo>
                    <a:cubicBezTo>
                      <a:pt x="365103" y="428713"/>
                      <a:pt x="378275" y="414583"/>
                      <a:pt x="388422" y="401430"/>
                    </a:cubicBezTo>
                    <a:cubicBezTo>
                      <a:pt x="393406" y="393343"/>
                      <a:pt x="400526" y="388277"/>
                      <a:pt x="408625" y="386233"/>
                    </a:cubicBezTo>
                    <a:cubicBezTo>
                      <a:pt x="412096" y="385344"/>
                      <a:pt x="415834" y="384900"/>
                      <a:pt x="419661" y="384900"/>
                    </a:cubicBezTo>
                    <a:cubicBezTo>
                      <a:pt x="428294" y="384989"/>
                      <a:pt x="437728" y="387477"/>
                      <a:pt x="446094" y="392365"/>
                    </a:cubicBezTo>
                    <a:cubicBezTo>
                      <a:pt x="447963" y="393609"/>
                      <a:pt x="476088" y="410051"/>
                      <a:pt x="501987" y="431646"/>
                    </a:cubicBezTo>
                    <a:cubicBezTo>
                      <a:pt x="556545" y="387122"/>
                      <a:pt x="586894" y="322513"/>
                      <a:pt x="586894" y="252749"/>
                    </a:cubicBezTo>
                    <a:cubicBezTo>
                      <a:pt x="586894" y="124330"/>
                      <a:pt x="482585" y="20263"/>
                      <a:pt x="353978" y="20263"/>
                    </a:cubicBezTo>
                    <a:close/>
                    <a:moveTo>
                      <a:pt x="353978" y="0"/>
                    </a:moveTo>
                    <a:cubicBezTo>
                      <a:pt x="493710" y="0"/>
                      <a:pt x="607097" y="113222"/>
                      <a:pt x="607097" y="252749"/>
                    </a:cubicBezTo>
                    <a:cubicBezTo>
                      <a:pt x="607097" y="327578"/>
                      <a:pt x="574345" y="397786"/>
                      <a:pt x="517384" y="445421"/>
                    </a:cubicBezTo>
                    <a:cubicBezTo>
                      <a:pt x="526907" y="454753"/>
                      <a:pt x="535184" y="464617"/>
                      <a:pt x="540257" y="474215"/>
                    </a:cubicBezTo>
                    <a:cubicBezTo>
                      <a:pt x="550403" y="493412"/>
                      <a:pt x="547377" y="517673"/>
                      <a:pt x="531179" y="532870"/>
                    </a:cubicBezTo>
                    <a:lnTo>
                      <a:pt x="505814" y="559176"/>
                    </a:lnTo>
                    <a:cubicBezTo>
                      <a:pt x="474486" y="590548"/>
                      <a:pt x="438974" y="606722"/>
                      <a:pt x="401505" y="606722"/>
                    </a:cubicBezTo>
                    <a:cubicBezTo>
                      <a:pt x="375249" y="606722"/>
                      <a:pt x="346858" y="598635"/>
                      <a:pt x="318556" y="582460"/>
                    </a:cubicBezTo>
                    <a:cubicBezTo>
                      <a:pt x="301289" y="573307"/>
                      <a:pt x="285091" y="560154"/>
                      <a:pt x="268893" y="543979"/>
                    </a:cubicBezTo>
                    <a:lnTo>
                      <a:pt x="61343" y="336732"/>
                    </a:lnTo>
                    <a:cubicBezTo>
                      <a:pt x="42030" y="317536"/>
                      <a:pt x="26899" y="296296"/>
                      <a:pt x="16753" y="275056"/>
                    </a:cubicBezTo>
                    <a:cubicBezTo>
                      <a:pt x="-13596" y="210358"/>
                      <a:pt x="-2471" y="151703"/>
                      <a:pt x="48171" y="101135"/>
                    </a:cubicBezTo>
                    <a:lnTo>
                      <a:pt x="73447" y="75807"/>
                    </a:lnTo>
                    <a:cubicBezTo>
                      <a:pt x="88666" y="60699"/>
                      <a:pt x="112963" y="56611"/>
                      <a:pt x="132188" y="66742"/>
                    </a:cubicBezTo>
                    <a:cubicBezTo>
                      <a:pt x="141711" y="71719"/>
                      <a:pt x="151412" y="79895"/>
                      <a:pt x="160757" y="89315"/>
                    </a:cubicBezTo>
                    <a:cubicBezTo>
                      <a:pt x="209173" y="32971"/>
                      <a:pt x="278772" y="0"/>
                      <a:pt x="353978" y="0"/>
                    </a:cubicBezTo>
                    <a:close/>
                  </a:path>
                </a:pathLst>
              </a:custGeom>
              <a:solidFill>
                <a:schemeClr val="bg1"/>
              </a:solidFill>
              <a:ln>
                <a:noFill/>
              </a:ln>
            </p:spPr>
            <p:txBody>
              <a:bodyPr anchor="ctr"/>
              <a:lstStyle/>
              <a:p>
                <a:pPr algn="ctr"/>
                <a:endParaRPr dirty="0">
                  <a:solidFill>
                    <a:srgbClr val="001F56"/>
                  </a:solidFill>
                  <a:latin typeface="宋体" panose="02010600030101010101" pitchFamily="2" charset="-122"/>
                </a:endParaRPr>
              </a:p>
            </p:txBody>
          </p:sp>
        </p:grpSp>
        <p:grpSp>
          <p:nvGrpSpPr>
            <p:cNvPr id="38" name="组合 37"/>
            <p:cNvGrpSpPr/>
            <p:nvPr/>
          </p:nvGrpSpPr>
          <p:grpSpPr>
            <a:xfrm>
              <a:off x="1288105" y="5296553"/>
              <a:ext cx="4894816" cy="929367"/>
              <a:chOff x="6992384" y="1554441"/>
              <a:chExt cx="4894816" cy="929367"/>
            </a:xfrm>
          </p:grpSpPr>
          <p:sp>
            <p:nvSpPr>
              <p:cNvPr id="39" name="文本框 3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0" name="文本框 3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grpSp>
        <p:nvGrpSpPr>
          <p:cNvPr id="55" name="组合 54"/>
          <p:cNvGrpSpPr/>
          <p:nvPr/>
        </p:nvGrpSpPr>
        <p:grpSpPr>
          <a:xfrm>
            <a:off x="6863979" y="5296553"/>
            <a:ext cx="5680663" cy="929367"/>
            <a:chOff x="7259399" y="5667336"/>
            <a:chExt cx="5680663" cy="929367"/>
          </a:xfrm>
        </p:grpSpPr>
        <p:grpSp>
          <p:nvGrpSpPr>
            <p:cNvPr id="53" name="组合 52"/>
            <p:cNvGrpSpPr/>
            <p:nvPr/>
          </p:nvGrpSpPr>
          <p:grpSpPr>
            <a:xfrm>
              <a:off x="7259399" y="5739096"/>
              <a:ext cx="785847" cy="785847"/>
              <a:chOff x="8013159" y="5640326"/>
              <a:chExt cx="785847" cy="785847"/>
            </a:xfrm>
          </p:grpSpPr>
          <p:sp>
            <p:nvSpPr>
              <p:cNvPr id="29" name="îṣ1îḑe"/>
              <p:cNvSpPr/>
              <p:nvPr/>
            </p:nvSpPr>
            <p:spPr>
              <a:xfrm>
                <a:off x="8013159" y="5640326"/>
                <a:ext cx="785847" cy="785847"/>
              </a:xfrm>
              <a:prstGeom prst="ellipse">
                <a:avLst/>
              </a:prstGeom>
              <a:solidFill>
                <a:srgbClr val="FBD53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30" name="îş1ïḍe"/>
              <p:cNvSpPr/>
              <p:nvPr/>
            </p:nvSpPr>
            <p:spPr bwMode="auto">
              <a:xfrm>
                <a:off x="8163605" y="5791137"/>
                <a:ext cx="484954" cy="484224"/>
              </a:xfrm>
              <a:custGeom>
                <a:avLst/>
                <a:gdLst>
                  <a:gd name="T0" fmla="*/ 6794 w 6860"/>
                  <a:gd name="T1" fmla="*/ 3307 h 6860"/>
                  <a:gd name="T2" fmla="*/ 5828 w 6860"/>
                  <a:gd name="T3" fmla="*/ 2341 h 6860"/>
                  <a:gd name="T4" fmla="*/ 5586 w 6860"/>
                  <a:gd name="T5" fmla="*/ 2341 h 6860"/>
                  <a:gd name="T6" fmla="*/ 5586 w 6860"/>
                  <a:gd name="T7" fmla="*/ 2582 h 6860"/>
                  <a:gd name="T8" fmla="*/ 6261 w 6860"/>
                  <a:gd name="T9" fmla="*/ 3257 h 6860"/>
                  <a:gd name="T10" fmla="*/ 3601 w 6860"/>
                  <a:gd name="T11" fmla="*/ 3257 h 6860"/>
                  <a:gd name="T12" fmla="*/ 3601 w 6860"/>
                  <a:gd name="T13" fmla="*/ 600 h 6860"/>
                  <a:gd name="T14" fmla="*/ 4276 w 6860"/>
                  <a:gd name="T15" fmla="*/ 1275 h 6860"/>
                  <a:gd name="T16" fmla="*/ 4517 w 6860"/>
                  <a:gd name="T17" fmla="*/ 1275 h 6860"/>
                  <a:gd name="T18" fmla="*/ 4517 w 6860"/>
                  <a:gd name="T19" fmla="*/ 1033 h 6860"/>
                  <a:gd name="T20" fmla="*/ 3551 w 6860"/>
                  <a:gd name="T21" fmla="*/ 67 h 6860"/>
                  <a:gd name="T22" fmla="*/ 3310 w 6860"/>
                  <a:gd name="T23" fmla="*/ 67 h 6860"/>
                  <a:gd name="T24" fmla="*/ 2343 w 6860"/>
                  <a:gd name="T25" fmla="*/ 1033 h 6860"/>
                  <a:gd name="T26" fmla="*/ 2343 w 6860"/>
                  <a:gd name="T27" fmla="*/ 1275 h 6860"/>
                  <a:gd name="T28" fmla="*/ 2585 w 6860"/>
                  <a:gd name="T29" fmla="*/ 1275 h 6860"/>
                  <a:gd name="T30" fmla="*/ 3260 w 6860"/>
                  <a:gd name="T31" fmla="*/ 600 h 6860"/>
                  <a:gd name="T32" fmla="*/ 3260 w 6860"/>
                  <a:gd name="T33" fmla="*/ 3257 h 6860"/>
                  <a:gd name="T34" fmla="*/ 600 w 6860"/>
                  <a:gd name="T35" fmla="*/ 3257 h 6860"/>
                  <a:gd name="T36" fmla="*/ 1275 w 6860"/>
                  <a:gd name="T37" fmla="*/ 2583 h 6860"/>
                  <a:gd name="T38" fmla="*/ 1275 w 6860"/>
                  <a:gd name="T39" fmla="*/ 2341 h 6860"/>
                  <a:gd name="T40" fmla="*/ 1033 w 6860"/>
                  <a:gd name="T41" fmla="*/ 2341 h 6860"/>
                  <a:gd name="T42" fmla="*/ 67 w 6860"/>
                  <a:gd name="T43" fmla="*/ 3307 h 6860"/>
                  <a:gd name="T44" fmla="*/ 67 w 6860"/>
                  <a:gd name="T45" fmla="*/ 3549 h 6860"/>
                  <a:gd name="T46" fmla="*/ 1033 w 6860"/>
                  <a:gd name="T47" fmla="*/ 4515 h 6860"/>
                  <a:gd name="T48" fmla="*/ 1275 w 6860"/>
                  <a:gd name="T49" fmla="*/ 4515 h 6860"/>
                  <a:gd name="T50" fmla="*/ 1275 w 6860"/>
                  <a:gd name="T51" fmla="*/ 4273 h 6860"/>
                  <a:gd name="T52" fmla="*/ 600 w 6860"/>
                  <a:gd name="T53" fmla="*/ 3599 h 6860"/>
                  <a:gd name="T54" fmla="*/ 3260 w 6860"/>
                  <a:gd name="T55" fmla="*/ 3599 h 6860"/>
                  <a:gd name="T56" fmla="*/ 3260 w 6860"/>
                  <a:gd name="T57" fmla="*/ 6261 h 6860"/>
                  <a:gd name="T58" fmla="*/ 2585 w 6860"/>
                  <a:gd name="T59" fmla="*/ 5586 h 6860"/>
                  <a:gd name="T60" fmla="*/ 2344 w 6860"/>
                  <a:gd name="T61" fmla="*/ 5586 h 6860"/>
                  <a:gd name="T62" fmla="*/ 2344 w 6860"/>
                  <a:gd name="T63" fmla="*/ 5827 h 6860"/>
                  <a:gd name="T64" fmla="*/ 3310 w 6860"/>
                  <a:gd name="T65" fmla="*/ 6794 h 6860"/>
                  <a:gd name="T66" fmla="*/ 3551 w 6860"/>
                  <a:gd name="T67" fmla="*/ 6794 h 6860"/>
                  <a:gd name="T68" fmla="*/ 4517 w 6860"/>
                  <a:gd name="T69" fmla="*/ 5828 h 6860"/>
                  <a:gd name="T70" fmla="*/ 4517 w 6860"/>
                  <a:gd name="T71" fmla="*/ 5586 h 6860"/>
                  <a:gd name="T72" fmla="*/ 4276 w 6860"/>
                  <a:gd name="T73" fmla="*/ 5586 h 6860"/>
                  <a:gd name="T74" fmla="*/ 3601 w 6860"/>
                  <a:gd name="T75" fmla="*/ 6261 h 6860"/>
                  <a:gd name="T76" fmla="*/ 3601 w 6860"/>
                  <a:gd name="T77" fmla="*/ 3599 h 6860"/>
                  <a:gd name="T78" fmla="*/ 6261 w 6860"/>
                  <a:gd name="T79" fmla="*/ 3599 h 6860"/>
                  <a:gd name="T80" fmla="*/ 5586 w 6860"/>
                  <a:gd name="T81" fmla="*/ 4273 h 6860"/>
                  <a:gd name="T82" fmla="*/ 5586 w 6860"/>
                  <a:gd name="T83" fmla="*/ 4515 h 6860"/>
                  <a:gd name="T84" fmla="*/ 5828 w 6860"/>
                  <a:gd name="T85" fmla="*/ 4515 h 6860"/>
                  <a:gd name="T86" fmla="*/ 6794 w 6860"/>
                  <a:gd name="T87" fmla="*/ 3549 h 6860"/>
                  <a:gd name="T88" fmla="*/ 6794 w 6860"/>
                  <a:gd name="T89" fmla="*/ 3307 h 6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60" h="6860">
                    <a:moveTo>
                      <a:pt x="6794" y="3307"/>
                    </a:moveTo>
                    <a:lnTo>
                      <a:pt x="5828" y="2341"/>
                    </a:lnTo>
                    <a:cubicBezTo>
                      <a:pt x="5761" y="2274"/>
                      <a:pt x="5653" y="2274"/>
                      <a:pt x="5586" y="2341"/>
                    </a:cubicBezTo>
                    <a:cubicBezTo>
                      <a:pt x="5519" y="2408"/>
                      <a:pt x="5519" y="2516"/>
                      <a:pt x="5586" y="2582"/>
                    </a:cubicBezTo>
                    <a:lnTo>
                      <a:pt x="6261" y="3257"/>
                    </a:lnTo>
                    <a:lnTo>
                      <a:pt x="3601" y="3257"/>
                    </a:lnTo>
                    <a:lnTo>
                      <a:pt x="3601" y="600"/>
                    </a:lnTo>
                    <a:lnTo>
                      <a:pt x="4276" y="1275"/>
                    </a:lnTo>
                    <a:cubicBezTo>
                      <a:pt x="4343" y="1342"/>
                      <a:pt x="4450" y="1342"/>
                      <a:pt x="4517" y="1275"/>
                    </a:cubicBezTo>
                    <a:cubicBezTo>
                      <a:pt x="4584" y="1208"/>
                      <a:pt x="4584" y="1100"/>
                      <a:pt x="4517" y="1033"/>
                    </a:cubicBezTo>
                    <a:lnTo>
                      <a:pt x="3551" y="67"/>
                    </a:lnTo>
                    <a:cubicBezTo>
                      <a:pt x="3484" y="0"/>
                      <a:pt x="3376" y="0"/>
                      <a:pt x="3310" y="67"/>
                    </a:cubicBezTo>
                    <a:lnTo>
                      <a:pt x="2343" y="1033"/>
                    </a:lnTo>
                    <a:cubicBezTo>
                      <a:pt x="2277" y="1100"/>
                      <a:pt x="2277" y="1208"/>
                      <a:pt x="2343" y="1275"/>
                    </a:cubicBezTo>
                    <a:cubicBezTo>
                      <a:pt x="2410" y="1342"/>
                      <a:pt x="2518" y="1342"/>
                      <a:pt x="2585" y="1275"/>
                    </a:cubicBezTo>
                    <a:lnTo>
                      <a:pt x="3260" y="600"/>
                    </a:lnTo>
                    <a:lnTo>
                      <a:pt x="3260" y="3257"/>
                    </a:lnTo>
                    <a:lnTo>
                      <a:pt x="600" y="3257"/>
                    </a:lnTo>
                    <a:lnTo>
                      <a:pt x="1275" y="2583"/>
                    </a:lnTo>
                    <a:cubicBezTo>
                      <a:pt x="1342" y="2516"/>
                      <a:pt x="1342" y="2408"/>
                      <a:pt x="1275" y="2341"/>
                    </a:cubicBezTo>
                    <a:cubicBezTo>
                      <a:pt x="1208" y="2274"/>
                      <a:pt x="1100" y="2274"/>
                      <a:pt x="1033" y="2341"/>
                    </a:cubicBezTo>
                    <a:lnTo>
                      <a:pt x="67" y="3307"/>
                    </a:lnTo>
                    <a:cubicBezTo>
                      <a:pt x="0" y="3374"/>
                      <a:pt x="0" y="3482"/>
                      <a:pt x="67" y="3549"/>
                    </a:cubicBezTo>
                    <a:lnTo>
                      <a:pt x="1033" y="4515"/>
                    </a:lnTo>
                    <a:cubicBezTo>
                      <a:pt x="1100" y="4582"/>
                      <a:pt x="1208" y="4582"/>
                      <a:pt x="1275" y="4515"/>
                    </a:cubicBezTo>
                    <a:cubicBezTo>
                      <a:pt x="1342" y="4448"/>
                      <a:pt x="1342" y="4340"/>
                      <a:pt x="1275" y="4273"/>
                    </a:cubicBezTo>
                    <a:lnTo>
                      <a:pt x="600" y="3599"/>
                    </a:lnTo>
                    <a:lnTo>
                      <a:pt x="3260" y="3599"/>
                    </a:lnTo>
                    <a:lnTo>
                      <a:pt x="3260" y="6261"/>
                    </a:lnTo>
                    <a:lnTo>
                      <a:pt x="2585" y="5586"/>
                    </a:lnTo>
                    <a:cubicBezTo>
                      <a:pt x="2518" y="5519"/>
                      <a:pt x="2410" y="5519"/>
                      <a:pt x="2344" y="5586"/>
                    </a:cubicBezTo>
                    <a:cubicBezTo>
                      <a:pt x="2277" y="5653"/>
                      <a:pt x="2277" y="5761"/>
                      <a:pt x="2344" y="5827"/>
                    </a:cubicBezTo>
                    <a:lnTo>
                      <a:pt x="3310" y="6794"/>
                    </a:lnTo>
                    <a:cubicBezTo>
                      <a:pt x="3376" y="6860"/>
                      <a:pt x="3484" y="6860"/>
                      <a:pt x="3551" y="6794"/>
                    </a:cubicBezTo>
                    <a:lnTo>
                      <a:pt x="4517" y="5828"/>
                    </a:lnTo>
                    <a:cubicBezTo>
                      <a:pt x="4584" y="5761"/>
                      <a:pt x="4584" y="5653"/>
                      <a:pt x="4517" y="5586"/>
                    </a:cubicBezTo>
                    <a:cubicBezTo>
                      <a:pt x="4451" y="5519"/>
                      <a:pt x="4343" y="5519"/>
                      <a:pt x="4276" y="5586"/>
                    </a:cubicBezTo>
                    <a:lnTo>
                      <a:pt x="3601" y="6261"/>
                    </a:lnTo>
                    <a:lnTo>
                      <a:pt x="3601" y="3599"/>
                    </a:lnTo>
                    <a:lnTo>
                      <a:pt x="6261" y="3599"/>
                    </a:lnTo>
                    <a:lnTo>
                      <a:pt x="5586" y="4273"/>
                    </a:lnTo>
                    <a:cubicBezTo>
                      <a:pt x="5519" y="4340"/>
                      <a:pt x="5519" y="4448"/>
                      <a:pt x="5586" y="4515"/>
                    </a:cubicBezTo>
                    <a:cubicBezTo>
                      <a:pt x="5653" y="4582"/>
                      <a:pt x="5761" y="4582"/>
                      <a:pt x="5828" y="4515"/>
                    </a:cubicBezTo>
                    <a:lnTo>
                      <a:pt x="6794" y="3549"/>
                    </a:lnTo>
                    <a:cubicBezTo>
                      <a:pt x="6860" y="3482"/>
                      <a:pt x="6860" y="3374"/>
                      <a:pt x="6794" y="3307"/>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grpSp>
          <p:nvGrpSpPr>
            <p:cNvPr id="41" name="组合 40"/>
            <p:cNvGrpSpPr/>
            <p:nvPr/>
          </p:nvGrpSpPr>
          <p:grpSpPr>
            <a:xfrm>
              <a:off x="8045246" y="5667336"/>
              <a:ext cx="4894816" cy="929367"/>
              <a:chOff x="6992384" y="1554441"/>
              <a:chExt cx="4894816" cy="929367"/>
            </a:xfrm>
          </p:grpSpPr>
          <p:sp>
            <p:nvSpPr>
              <p:cNvPr id="42" name="文本框 4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26" presetClass="emph" presetSubtype="0" fill="hold" nodeType="after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childTnLst>
                          </p:cTn>
                        </p:par>
                        <p:par>
                          <p:cTn id="14" fill="hold">
                            <p:stCondLst>
                              <p:cond delay="1000"/>
                            </p:stCondLst>
                            <p:childTnLst>
                              <p:par>
                                <p:cTn id="15" presetID="16" presetClass="entr" presetSubtype="37"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outVertical)">
                                      <p:cBhvr>
                                        <p:cTn id="17" dur="500"/>
                                        <p:tgtEl>
                                          <p:spTgt spid="15"/>
                                        </p:tgtEl>
                                      </p:cBhvr>
                                    </p:animEffect>
                                  </p:childTnLst>
                                </p:cTn>
                              </p:par>
                            </p:childTnLst>
                          </p:cTn>
                        </p:par>
                        <p:par>
                          <p:cTn id="18" fill="hold">
                            <p:stCondLst>
                              <p:cond delay="1500"/>
                            </p:stCondLst>
                            <p:childTnLst>
                              <p:par>
                                <p:cTn id="19" presetID="22" presetClass="entr" presetSubtype="4" fill="hold" nodeType="after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wipe(down)">
                                      <p:cBhvr>
                                        <p:cTn id="21" dur="500"/>
                                        <p:tgtEl>
                                          <p:spTgt spid="57"/>
                                        </p:tgtEl>
                                      </p:cBhvr>
                                    </p:animEffect>
                                  </p:childTnLst>
                                </p:cTn>
                              </p:par>
                            </p:childTnLst>
                          </p:cTn>
                        </p:par>
                        <p:par>
                          <p:cTn id="22" fill="hold">
                            <p:stCondLst>
                              <p:cond delay="2000"/>
                            </p:stCondLst>
                            <p:childTnLst>
                              <p:par>
                                <p:cTn id="23" presetID="22" presetClass="entr" presetSubtype="4" fill="hold" nodeType="after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ipe(down)">
                                      <p:cBhvr>
                                        <p:cTn id="25" dur="500"/>
                                        <p:tgtEl>
                                          <p:spTgt spid="56"/>
                                        </p:tgtEl>
                                      </p:cBhvr>
                                    </p:animEffect>
                                  </p:childTnLst>
                                </p:cTn>
                              </p:par>
                            </p:childTnLst>
                          </p:cTn>
                        </p:par>
                        <p:par>
                          <p:cTn id="26" fill="hold">
                            <p:stCondLst>
                              <p:cond delay="2500"/>
                            </p:stCondLst>
                            <p:childTnLst>
                              <p:par>
                                <p:cTn id="27" presetID="22" presetClass="entr" presetSubtype="4" fill="hold" nodeType="afterEffect">
                                  <p:stCondLst>
                                    <p:cond delay="0"/>
                                  </p:stCondLst>
                                  <p:childTnLst>
                                    <p:set>
                                      <p:cBhvr>
                                        <p:cTn id="28" dur="1" fill="hold">
                                          <p:stCondLst>
                                            <p:cond delay="0"/>
                                          </p:stCondLst>
                                        </p:cTn>
                                        <p:tgtEl>
                                          <p:spTgt spid="54"/>
                                        </p:tgtEl>
                                        <p:attrNameLst>
                                          <p:attrName>style.visibility</p:attrName>
                                        </p:attrNameLst>
                                      </p:cBhvr>
                                      <p:to>
                                        <p:strVal val="visible"/>
                                      </p:to>
                                    </p:set>
                                    <p:animEffect transition="in" filter="wipe(down)">
                                      <p:cBhvr>
                                        <p:cTn id="29" dur="500"/>
                                        <p:tgtEl>
                                          <p:spTgt spid="54"/>
                                        </p:tgtEl>
                                      </p:cBhvr>
                                    </p:animEffect>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down)">
                                      <p:cBhvr>
                                        <p:cTn id="3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70" name="组合 69"/>
          <p:cNvGrpSpPr/>
          <p:nvPr/>
        </p:nvGrpSpPr>
        <p:grpSpPr>
          <a:xfrm>
            <a:off x="4750428" y="1873311"/>
            <a:ext cx="2716799" cy="4002594"/>
            <a:chOff x="4750428" y="1799170"/>
            <a:chExt cx="2716799" cy="4002594"/>
          </a:xfrm>
        </p:grpSpPr>
        <p:grpSp>
          <p:nvGrpSpPr>
            <p:cNvPr id="69" name="组合 68"/>
            <p:cNvGrpSpPr/>
            <p:nvPr/>
          </p:nvGrpSpPr>
          <p:grpSpPr>
            <a:xfrm>
              <a:off x="4750428" y="1799170"/>
              <a:ext cx="2716799" cy="4002594"/>
              <a:chOff x="4750428" y="1799170"/>
              <a:chExt cx="2716799" cy="4002594"/>
            </a:xfrm>
          </p:grpSpPr>
          <p:sp>
            <p:nvSpPr>
              <p:cNvPr id="10" name="iṥ1idè"/>
              <p:cNvSpPr/>
              <p:nvPr/>
            </p:nvSpPr>
            <p:spPr>
              <a:xfrm>
                <a:off x="5674179" y="5099924"/>
                <a:ext cx="869298" cy="701840"/>
              </a:xfrm>
              <a:custGeom>
                <a:avLst/>
                <a:gdLst/>
                <a:ahLst/>
                <a:cxnLst>
                  <a:cxn ang="0">
                    <a:pos x="wd2" y="hd2"/>
                  </a:cxn>
                  <a:cxn ang="5400000">
                    <a:pos x="wd2" y="hd2"/>
                  </a:cxn>
                  <a:cxn ang="10800000">
                    <a:pos x="wd2" y="hd2"/>
                  </a:cxn>
                  <a:cxn ang="16200000">
                    <a:pos x="wd2" y="hd2"/>
                  </a:cxn>
                </a:cxnLst>
                <a:rect l="0" t="0" r="r" b="b"/>
                <a:pathLst>
                  <a:path w="21600" h="21600" extrusionOk="0">
                    <a:moveTo>
                      <a:pt x="2367" y="0"/>
                    </a:moveTo>
                    <a:cubicBezTo>
                      <a:pt x="1056" y="0"/>
                      <a:pt x="0" y="1030"/>
                      <a:pt x="0" y="2295"/>
                    </a:cubicBezTo>
                    <a:cubicBezTo>
                      <a:pt x="0" y="3558"/>
                      <a:pt x="1056" y="4577"/>
                      <a:pt x="2367" y="4577"/>
                    </a:cubicBezTo>
                    <a:lnTo>
                      <a:pt x="19233" y="4577"/>
                    </a:lnTo>
                    <a:cubicBezTo>
                      <a:pt x="20542" y="4577"/>
                      <a:pt x="21600" y="3558"/>
                      <a:pt x="21600" y="2295"/>
                    </a:cubicBezTo>
                    <a:cubicBezTo>
                      <a:pt x="21600" y="1030"/>
                      <a:pt x="20542" y="0"/>
                      <a:pt x="19233" y="0"/>
                    </a:cubicBezTo>
                    <a:lnTo>
                      <a:pt x="2367" y="0"/>
                    </a:lnTo>
                    <a:close/>
                    <a:moveTo>
                      <a:pt x="2367" y="5682"/>
                    </a:moveTo>
                    <a:cubicBezTo>
                      <a:pt x="1056" y="5682"/>
                      <a:pt x="0" y="6702"/>
                      <a:pt x="0" y="7965"/>
                    </a:cubicBezTo>
                    <a:cubicBezTo>
                      <a:pt x="0" y="9230"/>
                      <a:pt x="1056" y="10259"/>
                      <a:pt x="2367" y="10259"/>
                    </a:cubicBezTo>
                    <a:lnTo>
                      <a:pt x="19233" y="10259"/>
                    </a:lnTo>
                    <a:cubicBezTo>
                      <a:pt x="20542" y="10259"/>
                      <a:pt x="21600" y="9230"/>
                      <a:pt x="21600" y="7965"/>
                    </a:cubicBezTo>
                    <a:cubicBezTo>
                      <a:pt x="21600" y="6702"/>
                      <a:pt x="20542" y="5682"/>
                      <a:pt x="19233" y="5682"/>
                    </a:cubicBezTo>
                    <a:lnTo>
                      <a:pt x="2367" y="5682"/>
                    </a:lnTo>
                    <a:close/>
                    <a:moveTo>
                      <a:pt x="2367" y="11365"/>
                    </a:moveTo>
                    <a:cubicBezTo>
                      <a:pt x="1056" y="11365"/>
                      <a:pt x="0" y="12394"/>
                      <a:pt x="0" y="13659"/>
                    </a:cubicBezTo>
                    <a:cubicBezTo>
                      <a:pt x="0" y="14923"/>
                      <a:pt x="1056" y="15942"/>
                      <a:pt x="2367" y="15942"/>
                    </a:cubicBezTo>
                    <a:lnTo>
                      <a:pt x="19233" y="15942"/>
                    </a:lnTo>
                    <a:cubicBezTo>
                      <a:pt x="20542" y="15942"/>
                      <a:pt x="21600" y="14923"/>
                      <a:pt x="21600" y="13659"/>
                    </a:cubicBezTo>
                    <a:cubicBezTo>
                      <a:pt x="21600" y="12394"/>
                      <a:pt x="20542" y="11365"/>
                      <a:pt x="19233" y="11365"/>
                    </a:cubicBezTo>
                    <a:lnTo>
                      <a:pt x="2367" y="11365"/>
                    </a:lnTo>
                    <a:close/>
                    <a:moveTo>
                      <a:pt x="4588" y="17047"/>
                    </a:moveTo>
                    <a:cubicBezTo>
                      <a:pt x="4588" y="19562"/>
                      <a:pt x="7331" y="21600"/>
                      <a:pt x="10718" y="21600"/>
                    </a:cubicBezTo>
                    <a:cubicBezTo>
                      <a:pt x="14103" y="21600"/>
                      <a:pt x="16847" y="19562"/>
                      <a:pt x="16847" y="17047"/>
                    </a:cubicBezTo>
                    <a:cubicBezTo>
                      <a:pt x="16847" y="17047"/>
                      <a:pt x="4588" y="17047"/>
                      <a:pt x="4588" y="17047"/>
                    </a:cubicBezTo>
                    <a:close/>
                  </a:path>
                </a:pathLst>
              </a:custGeom>
              <a:solidFill>
                <a:srgbClr val="FBD537"/>
              </a:solidFill>
              <a:ln w="12700">
                <a:miter lim="400000"/>
              </a:ln>
            </p:spPr>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sp>
            <p:nvSpPr>
              <p:cNvPr id="12" name="íś1idê"/>
              <p:cNvSpPr/>
              <p:nvPr/>
            </p:nvSpPr>
            <p:spPr>
              <a:xfrm>
                <a:off x="4757844" y="3322685"/>
                <a:ext cx="1346690" cy="17393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50" y="3498"/>
                      <a:pt x="2471" y="6667"/>
                      <a:pt x="5359" y="9162"/>
                    </a:cubicBezTo>
                    <a:lnTo>
                      <a:pt x="5347" y="9162"/>
                    </a:lnTo>
                    <a:cubicBezTo>
                      <a:pt x="5347" y="9162"/>
                      <a:pt x="5380" y="9188"/>
                      <a:pt x="5428" y="9225"/>
                    </a:cubicBezTo>
                    <a:cubicBezTo>
                      <a:pt x="5739" y="9490"/>
                      <a:pt x="6068" y="9746"/>
                      <a:pt x="6399" y="9995"/>
                    </a:cubicBezTo>
                    <a:cubicBezTo>
                      <a:pt x="6684" y="10229"/>
                      <a:pt x="7018" y="10508"/>
                      <a:pt x="7375" y="10815"/>
                    </a:cubicBezTo>
                    <a:lnTo>
                      <a:pt x="12278" y="7019"/>
                    </a:lnTo>
                    <a:cubicBezTo>
                      <a:pt x="11981" y="6767"/>
                      <a:pt x="11693" y="6525"/>
                      <a:pt x="11426" y="6306"/>
                    </a:cubicBezTo>
                    <a:cubicBezTo>
                      <a:pt x="11362" y="6253"/>
                      <a:pt x="11300" y="6202"/>
                      <a:pt x="11232" y="6151"/>
                    </a:cubicBezTo>
                    <a:cubicBezTo>
                      <a:pt x="11018" y="5990"/>
                      <a:pt x="10807" y="5827"/>
                      <a:pt x="10606" y="5657"/>
                    </a:cubicBezTo>
                    <a:cubicBezTo>
                      <a:pt x="10577" y="5631"/>
                      <a:pt x="10549" y="5606"/>
                      <a:pt x="10518" y="5579"/>
                    </a:cubicBezTo>
                    <a:cubicBezTo>
                      <a:pt x="8684" y="3996"/>
                      <a:pt x="7471" y="2065"/>
                      <a:pt x="6987" y="0"/>
                    </a:cubicBezTo>
                    <a:lnTo>
                      <a:pt x="0" y="0"/>
                    </a:lnTo>
                    <a:close/>
                    <a:moveTo>
                      <a:pt x="12559" y="7164"/>
                    </a:moveTo>
                    <a:lnTo>
                      <a:pt x="7657" y="10960"/>
                    </a:lnTo>
                    <a:cubicBezTo>
                      <a:pt x="8904" y="12038"/>
                      <a:pt x="10450" y="13479"/>
                      <a:pt x="11583" y="14891"/>
                    </a:cubicBezTo>
                    <a:cubicBezTo>
                      <a:pt x="13809" y="17669"/>
                      <a:pt x="12697" y="21600"/>
                      <a:pt x="17850" y="21600"/>
                    </a:cubicBezTo>
                    <a:lnTo>
                      <a:pt x="21124" y="21600"/>
                    </a:lnTo>
                    <a:lnTo>
                      <a:pt x="21600" y="21600"/>
                    </a:lnTo>
                    <a:lnTo>
                      <a:pt x="21600" y="16234"/>
                    </a:lnTo>
                    <a:cubicBezTo>
                      <a:pt x="21600" y="16234"/>
                      <a:pt x="19653" y="16234"/>
                      <a:pt x="19653" y="16234"/>
                    </a:cubicBezTo>
                    <a:cubicBezTo>
                      <a:pt x="19239" y="15086"/>
                      <a:pt x="18669" y="13563"/>
                      <a:pt x="17468" y="12065"/>
                    </a:cubicBezTo>
                    <a:cubicBezTo>
                      <a:pt x="16028" y="10270"/>
                      <a:pt x="14139" y="8514"/>
                      <a:pt x="12559" y="7164"/>
                    </a:cubicBezTo>
                    <a:close/>
                  </a:path>
                </a:pathLst>
              </a:custGeom>
              <a:solidFill>
                <a:srgbClr val="FBD537"/>
              </a:solidFill>
              <a:ln w="12700">
                <a:miter lim="400000"/>
              </a:ln>
            </p:spPr>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sp>
            <p:nvSpPr>
              <p:cNvPr id="13" name="iṩḷíḋê"/>
              <p:cNvSpPr/>
              <p:nvPr/>
            </p:nvSpPr>
            <p:spPr>
              <a:xfrm>
                <a:off x="6112340" y="1799170"/>
                <a:ext cx="1354887" cy="15067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6195"/>
                    </a:lnTo>
                    <a:cubicBezTo>
                      <a:pt x="4638" y="6218"/>
                      <a:pt x="8764" y="8187"/>
                      <a:pt x="11438" y="11236"/>
                    </a:cubicBezTo>
                    <a:lnTo>
                      <a:pt x="16335" y="6833"/>
                    </a:lnTo>
                    <a:cubicBezTo>
                      <a:pt x="12397" y="2671"/>
                      <a:pt x="6546" y="23"/>
                      <a:pt x="0" y="0"/>
                    </a:cubicBezTo>
                    <a:close/>
                    <a:moveTo>
                      <a:pt x="16572" y="6950"/>
                    </a:moveTo>
                    <a:lnTo>
                      <a:pt x="11662" y="11365"/>
                    </a:lnTo>
                    <a:cubicBezTo>
                      <a:pt x="13569" y="13592"/>
                      <a:pt x="14711" y="16368"/>
                      <a:pt x="14711" y="19390"/>
                    </a:cubicBezTo>
                    <a:cubicBezTo>
                      <a:pt x="14711" y="20140"/>
                      <a:pt x="14628" y="20876"/>
                      <a:pt x="14493" y="21600"/>
                    </a:cubicBezTo>
                    <a:lnTo>
                      <a:pt x="21457" y="21600"/>
                    </a:lnTo>
                    <a:cubicBezTo>
                      <a:pt x="21549" y="20874"/>
                      <a:pt x="21600" y="20138"/>
                      <a:pt x="21600" y="19390"/>
                    </a:cubicBezTo>
                    <a:cubicBezTo>
                      <a:pt x="21600" y="14653"/>
                      <a:pt x="19709" y="10317"/>
                      <a:pt x="16572" y="6950"/>
                    </a:cubicBezTo>
                    <a:close/>
                  </a:path>
                </a:pathLst>
              </a:custGeom>
              <a:solidFill>
                <a:srgbClr val="FBD537"/>
              </a:solidFill>
              <a:ln w="12700">
                <a:miter lim="400000"/>
              </a:ln>
            </p:spPr>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sp>
            <p:nvSpPr>
              <p:cNvPr id="14" name="î$ľïďe"/>
              <p:cNvSpPr/>
              <p:nvPr/>
            </p:nvSpPr>
            <p:spPr>
              <a:xfrm>
                <a:off x="6112340" y="3322685"/>
                <a:ext cx="1343567" cy="1740157"/>
              </a:xfrm>
              <a:custGeom>
                <a:avLst/>
                <a:gdLst/>
                <a:ahLst/>
                <a:cxnLst>
                  <a:cxn ang="0">
                    <a:pos x="wd2" y="hd2"/>
                  </a:cxn>
                  <a:cxn ang="5400000">
                    <a:pos x="wd2" y="hd2"/>
                  </a:cxn>
                  <a:cxn ang="10800000">
                    <a:pos x="wd2" y="hd2"/>
                  </a:cxn>
                  <a:cxn ang="16200000">
                    <a:pos x="wd2" y="hd2"/>
                  </a:cxn>
                </a:cxnLst>
                <a:rect l="0" t="0" r="r" b="b"/>
                <a:pathLst>
                  <a:path w="21600" h="21600" extrusionOk="0">
                    <a:moveTo>
                      <a:pt x="14578" y="0"/>
                    </a:moveTo>
                    <a:cubicBezTo>
                      <a:pt x="14029" y="2369"/>
                      <a:pt x="12535" y="4534"/>
                      <a:pt x="10216" y="6236"/>
                    </a:cubicBezTo>
                    <a:cubicBezTo>
                      <a:pt x="10120" y="6306"/>
                      <a:pt x="10025" y="6379"/>
                      <a:pt x="9934" y="6454"/>
                    </a:cubicBezTo>
                    <a:cubicBezTo>
                      <a:pt x="9725" y="6626"/>
                      <a:pt x="9502" y="6808"/>
                      <a:pt x="9275" y="7001"/>
                    </a:cubicBezTo>
                    <a:lnTo>
                      <a:pt x="14195" y="10800"/>
                    </a:lnTo>
                    <a:cubicBezTo>
                      <a:pt x="14482" y="10554"/>
                      <a:pt x="14757" y="10320"/>
                      <a:pt x="14998" y="10122"/>
                    </a:cubicBezTo>
                    <a:cubicBezTo>
                      <a:pt x="18564" y="7505"/>
                      <a:pt x="20975" y="3967"/>
                      <a:pt x="21600" y="0"/>
                    </a:cubicBezTo>
                    <a:lnTo>
                      <a:pt x="14578" y="0"/>
                    </a:lnTo>
                    <a:close/>
                    <a:moveTo>
                      <a:pt x="9055" y="7161"/>
                    </a:moveTo>
                    <a:cubicBezTo>
                      <a:pt x="7492" y="8492"/>
                      <a:pt x="5576" y="10267"/>
                      <a:pt x="4123" y="12074"/>
                    </a:cubicBezTo>
                    <a:cubicBezTo>
                      <a:pt x="2920" y="13572"/>
                      <a:pt x="2347" y="15094"/>
                      <a:pt x="1933" y="16241"/>
                    </a:cubicBezTo>
                    <a:lnTo>
                      <a:pt x="0" y="16241"/>
                    </a:lnTo>
                    <a:lnTo>
                      <a:pt x="0" y="21600"/>
                    </a:lnTo>
                    <a:lnTo>
                      <a:pt x="458" y="21600"/>
                    </a:lnTo>
                    <a:lnTo>
                      <a:pt x="3740" y="21600"/>
                    </a:lnTo>
                    <a:cubicBezTo>
                      <a:pt x="8905" y="21600"/>
                      <a:pt x="7790" y="17675"/>
                      <a:pt x="10022" y="14899"/>
                    </a:cubicBezTo>
                    <a:cubicBezTo>
                      <a:pt x="11164" y="13480"/>
                      <a:pt x="12722" y="12039"/>
                      <a:pt x="13975" y="10960"/>
                    </a:cubicBezTo>
                    <a:lnTo>
                      <a:pt x="9055" y="7161"/>
                    </a:lnTo>
                    <a:close/>
                  </a:path>
                </a:pathLst>
              </a:custGeom>
              <a:solidFill>
                <a:srgbClr val="FBD537"/>
              </a:solidFill>
              <a:ln w="12700">
                <a:miter lim="400000"/>
              </a:ln>
            </p:spPr>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sp>
            <p:nvSpPr>
              <p:cNvPr id="15" name="iṥḻíḍè"/>
              <p:cNvSpPr/>
              <p:nvPr/>
            </p:nvSpPr>
            <p:spPr>
              <a:xfrm>
                <a:off x="4750428" y="1799170"/>
                <a:ext cx="1347471" cy="15071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5022" y="23"/>
                      <a:pt x="9139" y="2665"/>
                      <a:pt x="5181" y="6820"/>
                    </a:cubicBezTo>
                    <a:lnTo>
                      <a:pt x="10112" y="11228"/>
                    </a:lnTo>
                    <a:cubicBezTo>
                      <a:pt x="12799" y="8183"/>
                      <a:pt x="16941" y="6218"/>
                      <a:pt x="21600" y="6193"/>
                    </a:cubicBezTo>
                    <a:lnTo>
                      <a:pt x="21600" y="0"/>
                    </a:lnTo>
                    <a:close/>
                    <a:moveTo>
                      <a:pt x="5068" y="6948"/>
                    </a:moveTo>
                    <a:cubicBezTo>
                      <a:pt x="1909" y="10315"/>
                      <a:pt x="0" y="14652"/>
                      <a:pt x="0" y="19390"/>
                    </a:cubicBezTo>
                    <a:cubicBezTo>
                      <a:pt x="0" y="20139"/>
                      <a:pt x="65" y="20873"/>
                      <a:pt x="156" y="21600"/>
                    </a:cubicBezTo>
                    <a:lnTo>
                      <a:pt x="7140" y="21600"/>
                    </a:lnTo>
                    <a:cubicBezTo>
                      <a:pt x="7003" y="20875"/>
                      <a:pt x="6927" y="20136"/>
                      <a:pt x="6927" y="19390"/>
                    </a:cubicBezTo>
                    <a:cubicBezTo>
                      <a:pt x="6927" y="16366"/>
                      <a:pt x="8077" y="13585"/>
                      <a:pt x="9999" y="11357"/>
                    </a:cubicBezTo>
                    <a:lnTo>
                      <a:pt x="5068" y="6948"/>
                    </a:lnTo>
                    <a:close/>
                  </a:path>
                </a:pathLst>
              </a:custGeom>
              <a:solidFill>
                <a:srgbClr val="FBD537"/>
              </a:solidFill>
              <a:ln w="12700">
                <a:miter lim="400000"/>
              </a:ln>
            </p:spPr>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grpSp>
        <p:sp>
          <p:nvSpPr>
            <p:cNvPr id="9" name="îṡḷïdê"/>
            <p:cNvSpPr/>
            <p:nvPr/>
          </p:nvSpPr>
          <p:spPr>
            <a:xfrm>
              <a:off x="5390605" y="2430240"/>
              <a:ext cx="1456743" cy="1456741"/>
            </a:xfrm>
            <a:prstGeom prst="ellipse">
              <a:avLst/>
            </a:prstGeom>
            <a:solidFill>
              <a:srgbClr val="FBD537"/>
            </a:solidFill>
            <a:ln w="762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宋体" panose="02010600030101010101" pitchFamily="2" charset="-122"/>
                <a:cs typeface="+mn-cs"/>
              </a:endParaRPr>
            </a:p>
          </p:txBody>
        </p:sp>
      </p:grpSp>
      <p:grpSp>
        <p:nvGrpSpPr>
          <p:cNvPr id="45" name="组合 44"/>
          <p:cNvGrpSpPr/>
          <p:nvPr/>
        </p:nvGrpSpPr>
        <p:grpSpPr>
          <a:xfrm>
            <a:off x="3856507" y="2619645"/>
            <a:ext cx="757882" cy="757882"/>
            <a:chOff x="3847735" y="2754415"/>
            <a:chExt cx="631216" cy="631216"/>
          </a:xfrm>
        </p:grpSpPr>
        <p:sp>
          <p:nvSpPr>
            <p:cNvPr id="19" name="iṧľíḓè"/>
            <p:cNvSpPr/>
            <p:nvPr/>
          </p:nvSpPr>
          <p:spPr>
            <a:xfrm>
              <a:off x="3847735" y="2754415"/>
              <a:ext cx="631216" cy="631216"/>
            </a:xfrm>
            <a:prstGeom prst="ellipse">
              <a:avLst/>
            </a:prstGeom>
            <a:noFill/>
            <a:ln>
              <a:solidFill>
                <a:srgbClr val="FBD537"/>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FFFFFF"/>
                </a:solidFill>
                <a:effectLst/>
                <a:uLnTx/>
                <a:uFillTx/>
                <a:latin typeface="Arial" panose="020B0604020202020204"/>
                <a:ea typeface="宋体" panose="02010600030101010101" pitchFamily="2" charset="-122"/>
                <a:cs typeface="+mn-cs"/>
              </a:endParaRPr>
            </a:p>
          </p:txBody>
        </p:sp>
        <p:sp>
          <p:nvSpPr>
            <p:cNvPr id="20" name="îṡļïḋè"/>
            <p:cNvSpPr/>
            <p:nvPr/>
          </p:nvSpPr>
          <p:spPr>
            <a:xfrm>
              <a:off x="4039390" y="2938756"/>
              <a:ext cx="247910" cy="262538"/>
            </a:xfrm>
            <a:custGeom>
              <a:avLst/>
              <a:gdLst>
                <a:gd name="connsiteX0" fmla="*/ 435703 w 572779"/>
                <a:gd name="connsiteY0" fmla="*/ 160183 h 606580"/>
                <a:gd name="connsiteX1" fmla="*/ 479697 w 572779"/>
                <a:gd name="connsiteY1" fmla="*/ 160183 h 606580"/>
                <a:gd name="connsiteX2" fmla="*/ 479581 w 572779"/>
                <a:gd name="connsiteY2" fmla="*/ 160472 h 606580"/>
                <a:gd name="connsiteX3" fmla="*/ 479812 w 572779"/>
                <a:gd name="connsiteY3" fmla="*/ 160472 h 606580"/>
                <a:gd name="connsiteX4" fmla="*/ 478713 w 572779"/>
                <a:gd name="connsiteY4" fmla="*/ 162726 h 606580"/>
                <a:gd name="connsiteX5" fmla="*/ 469682 w 572779"/>
                <a:gd name="connsiteY5" fmla="*/ 187227 h 606580"/>
                <a:gd name="connsiteX6" fmla="*/ 474776 w 572779"/>
                <a:gd name="connsiteY6" fmla="*/ 242470 h 606580"/>
                <a:gd name="connsiteX7" fmla="*/ 494284 w 572779"/>
                <a:gd name="connsiteY7" fmla="*/ 242470 h 606580"/>
                <a:gd name="connsiteX8" fmla="*/ 510840 w 572779"/>
                <a:gd name="connsiteY8" fmla="*/ 160183 h 606580"/>
                <a:gd name="connsiteX9" fmla="*/ 527338 w 572779"/>
                <a:gd name="connsiteY9" fmla="*/ 160183 h 606580"/>
                <a:gd name="connsiteX10" fmla="*/ 572779 w 572779"/>
                <a:gd name="connsiteY10" fmla="*/ 205430 h 606580"/>
                <a:gd name="connsiteX11" fmla="*/ 572779 w 572779"/>
                <a:gd name="connsiteY11" fmla="*/ 337413 h 606580"/>
                <a:gd name="connsiteX12" fmla="*/ 527396 w 572779"/>
                <a:gd name="connsiteY12" fmla="*/ 382717 h 606580"/>
                <a:gd name="connsiteX13" fmla="*/ 521607 w 572779"/>
                <a:gd name="connsiteY13" fmla="*/ 382717 h 606580"/>
                <a:gd name="connsiteX14" fmla="*/ 521607 w 572779"/>
                <a:gd name="connsiteY14" fmla="*/ 574624 h 606580"/>
                <a:gd name="connsiteX15" fmla="*/ 489595 w 572779"/>
                <a:gd name="connsiteY15" fmla="*/ 606580 h 606580"/>
                <a:gd name="connsiteX16" fmla="*/ 457815 w 572779"/>
                <a:gd name="connsiteY16" fmla="*/ 578149 h 606580"/>
                <a:gd name="connsiteX17" fmla="*/ 425978 w 572779"/>
                <a:gd name="connsiteY17" fmla="*/ 606580 h 606580"/>
                <a:gd name="connsiteX18" fmla="*/ 393966 w 572779"/>
                <a:gd name="connsiteY18" fmla="*/ 574624 h 606580"/>
                <a:gd name="connsiteX19" fmla="*/ 393966 w 572779"/>
                <a:gd name="connsiteY19" fmla="*/ 392541 h 606580"/>
                <a:gd name="connsiteX20" fmla="*/ 422967 w 572779"/>
                <a:gd name="connsiteY20" fmla="*/ 337528 h 606580"/>
                <a:gd name="connsiteX21" fmla="*/ 422967 w 572779"/>
                <a:gd name="connsiteY21" fmla="*/ 242528 h 606580"/>
                <a:gd name="connsiteX22" fmla="*/ 440739 w 572779"/>
                <a:gd name="connsiteY22" fmla="*/ 242528 h 606580"/>
                <a:gd name="connsiteX23" fmla="*/ 445833 w 572779"/>
                <a:gd name="connsiteY23" fmla="*/ 186996 h 606580"/>
                <a:gd name="connsiteX24" fmla="*/ 445196 w 572779"/>
                <a:gd name="connsiteY24" fmla="*/ 183991 h 606580"/>
                <a:gd name="connsiteX25" fmla="*/ 436860 w 572779"/>
                <a:gd name="connsiteY25" fmla="*/ 162726 h 606580"/>
                <a:gd name="connsiteX26" fmla="*/ 435818 w 572779"/>
                <a:gd name="connsiteY26" fmla="*/ 160472 h 606580"/>
                <a:gd name="connsiteX27" fmla="*/ 435876 w 572779"/>
                <a:gd name="connsiteY27" fmla="*/ 160472 h 606580"/>
                <a:gd name="connsiteX28" fmla="*/ 435703 w 572779"/>
                <a:gd name="connsiteY28" fmla="*/ 160183 h 606580"/>
                <a:gd name="connsiteX29" fmla="*/ 264349 w 572779"/>
                <a:gd name="connsiteY29" fmla="*/ 160183 h 606580"/>
                <a:gd name="connsiteX30" fmla="*/ 308327 w 572779"/>
                <a:gd name="connsiteY30" fmla="*/ 160183 h 606580"/>
                <a:gd name="connsiteX31" fmla="*/ 308154 w 572779"/>
                <a:gd name="connsiteY31" fmla="*/ 160472 h 606580"/>
                <a:gd name="connsiteX32" fmla="*/ 308385 w 572779"/>
                <a:gd name="connsiteY32" fmla="*/ 160472 h 606580"/>
                <a:gd name="connsiteX33" fmla="*/ 307344 w 572779"/>
                <a:gd name="connsiteY33" fmla="*/ 162726 h 606580"/>
                <a:gd name="connsiteX34" fmla="*/ 298316 w 572779"/>
                <a:gd name="connsiteY34" fmla="*/ 187227 h 606580"/>
                <a:gd name="connsiteX35" fmla="*/ 303409 w 572779"/>
                <a:gd name="connsiteY35" fmla="*/ 242470 h 606580"/>
                <a:gd name="connsiteX36" fmla="*/ 322910 w 572779"/>
                <a:gd name="connsiteY36" fmla="*/ 242470 h 606580"/>
                <a:gd name="connsiteX37" fmla="*/ 339401 w 572779"/>
                <a:gd name="connsiteY37" fmla="*/ 160183 h 606580"/>
                <a:gd name="connsiteX38" fmla="*/ 355951 w 572779"/>
                <a:gd name="connsiteY38" fmla="*/ 160183 h 606580"/>
                <a:gd name="connsiteX39" fmla="*/ 401376 w 572779"/>
                <a:gd name="connsiteY39" fmla="*/ 205430 h 606580"/>
                <a:gd name="connsiteX40" fmla="*/ 401376 w 572779"/>
                <a:gd name="connsiteY40" fmla="*/ 337413 h 606580"/>
                <a:gd name="connsiteX41" fmla="*/ 356009 w 572779"/>
                <a:gd name="connsiteY41" fmla="*/ 382717 h 606580"/>
                <a:gd name="connsiteX42" fmla="*/ 350222 w 572779"/>
                <a:gd name="connsiteY42" fmla="*/ 382717 h 606580"/>
                <a:gd name="connsiteX43" fmla="*/ 350222 w 572779"/>
                <a:gd name="connsiteY43" fmla="*/ 574624 h 606580"/>
                <a:gd name="connsiteX44" fmla="*/ 318222 w 572779"/>
                <a:gd name="connsiteY44" fmla="*/ 606580 h 606580"/>
                <a:gd name="connsiteX45" fmla="*/ 286396 w 572779"/>
                <a:gd name="connsiteY45" fmla="*/ 578149 h 606580"/>
                <a:gd name="connsiteX46" fmla="*/ 254628 w 572779"/>
                <a:gd name="connsiteY46" fmla="*/ 606580 h 606580"/>
                <a:gd name="connsiteX47" fmla="*/ 222628 w 572779"/>
                <a:gd name="connsiteY47" fmla="*/ 574624 h 606580"/>
                <a:gd name="connsiteX48" fmla="*/ 222628 w 572779"/>
                <a:gd name="connsiteY48" fmla="*/ 382833 h 606580"/>
                <a:gd name="connsiteX49" fmla="*/ 216841 w 572779"/>
                <a:gd name="connsiteY49" fmla="*/ 382833 h 606580"/>
                <a:gd name="connsiteX50" fmla="*/ 171474 w 572779"/>
                <a:gd name="connsiteY50" fmla="*/ 337528 h 606580"/>
                <a:gd name="connsiteX51" fmla="*/ 171474 w 572779"/>
                <a:gd name="connsiteY51" fmla="*/ 205545 h 606580"/>
                <a:gd name="connsiteX52" fmla="*/ 216841 w 572779"/>
                <a:gd name="connsiteY52" fmla="*/ 160241 h 606580"/>
                <a:gd name="connsiteX53" fmla="*/ 233333 w 572779"/>
                <a:gd name="connsiteY53" fmla="*/ 160241 h 606580"/>
                <a:gd name="connsiteX54" fmla="*/ 249825 w 572779"/>
                <a:gd name="connsiteY54" fmla="*/ 242528 h 606580"/>
                <a:gd name="connsiteX55" fmla="*/ 269383 w 572779"/>
                <a:gd name="connsiteY55" fmla="*/ 242528 h 606580"/>
                <a:gd name="connsiteX56" fmla="*/ 274476 w 572779"/>
                <a:gd name="connsiteY56" fmla="*/ 186996 h 606580"/>
                <a:gd name="connsiteX57" fmla="*/ 273839 w 572779"/>
                <a:gd name="connsiteY57" fmla="*/ 183991 h 606580"/>
                <a:gd name="connsiteX58" fmla="*/ 265506 w 572779"/>
                <a:gd name="connsiteY58" fmla="*/ 162726 h 606580"/>
                <a:gd name="connsiteX59" fmla="*/ 264407 w 572779"/>
                <a:gd name="connsiteY59" fmla="*/ 160472 h 606580"/>
                <a:gd name="connsiteX60" fmla="*/ 264523 w 572779"/>
                <a:gd name="connsiteY60" fmla="*/ 160472 h 606580"/>
                <a:gd name="connsiteX61" fmla="*/ 264349 w 572779"/>
                <a:gd name="connsiteY61" fmla="*/ 160183 h 606580"/>
                <a:gd name="connsiteX62" fmla="*/ 92987 w 572779"/>
                <a:gd name="connsiteY62" fmla="*/ 160183 h 606580"/>
                <a:gd name="connsiteX63" fmla="*/ 136964 w 572779"/>
                <a:gd name="connsiteY63" fmla="*/ 160183 h 606580"/>
                <a:gd name="connsiteX64" fmla="*/ 136791 w 572779"/>
                <a:gd name="connsiteY64" fmla="*/ 160472 h 606580"/>
                <a:gd name="connsiteX65" fmla="*/ 137022 w 572779"/>
                <a:gd name="connsiteY65" fmla="*/ 160472 h 606580"/>
                <a:gd name="connsiteX66" fmla="*/ 135923 w 572779"/>
                <a:gd name="connsiteY66" fmla="*/ 162726 h 606580"/>
                <a:gd name="connsiteX67" fmla="*/ 126896 w 572779"/>
                <a:gd name="connsiteY67" fmla="*/ 187227 h 606580"/>
                <a:gd name="connsiteX68" fmla="*/ 131988 w 572779"/>
                <a:gd name="connsiteY68" fmla="*/ 242470 h 606580"/>
                <a:gd name="connsiteX69" fmla="*/ 149752 w 572779"/>
                <a:gd name="connsiteY69" fmla="*/ 242470 h 606580"/>
                <a:gd name="connsiteX70" fmla="*/ 149752 w 572779"/>
                <a:gd name="connsiteY70" fmla="*/ 337471 h 606580"/>
                <a:gd name="connsiteX71" fmla="*/ 178742 w 572779"/>
                <a:gd name="connsiteY71" fmla="*/ 392483 h 606580"/>
                <a:gd name="connsiteX72" fmla="*/ 178742 w 572779"/>
                <a:gd name="connsiteY72" fmla="*/ 574624 h 606580"/>
                <a:gd name="connsiteX73" fmla="*/ 146743 w 572779"/>
                <a:gd name="connsiteY73" fmla="*/ 606580 h 606580"/>
                <a:gd name="connsiteX74" fmla="*/ 114976 w 572779"/>
                <a:gd name="connsiteY74" fmla="*/ 578149 h 606580"/>
                <a:gd name="connsiteX75" fmla="*/ 83151 w 572779"/>
                <a:gd name="connsiteY75" fmla="*/ 606580 h 606580"/>
                <a:gd name="connsiteX76" fmla="*/ 51152 w 572779"/>
                <a:gd name="connsiteY76" fmla="*/ 574624 h 606580"/>
                <a:gd name="connsiteX77" fmla="*/ 51152 w 572779"/>
                <a:gd name="connsiteY77" fmla="*/ 382833 h 606580"/>
                <a:gd name="connsiteX78" fmla="*/ 45365 w 572779"/>
                <a:gd name="connsiteY78" fmla="*/ 382833 h 606580"/>
                <a:gd name="connsiteX79" fmla="*/ 0 w 572779"/>
                <a:gd name="connsiteY79" fmla="*/ 337528 h 606580"/>
                <a:gd name="connsiteX80" fmla="*/ 0 w 572779"/>
                <a:gd name="connsiteY80" fmla="*/ 205545 h 606580"/>
                <a:gd name="connsiteX81" fmla="*/ 45365 w 572779"/>
                <a:gd name="connsiteY81" fmla="*/ 160241 h 606580"/>
                <a:gd name="connsiteX82" fmla="*/ 61972 w 572779"/>
                <a:gd name="connsiteY82" fmla="*/ 160241 h 606580"/>
                <a:gd name="connsiteX83" fmla="*/ 78464 w 572779"/>
                <a:gd name="connsiteY83" fmla="*/ 242528 h 606580"/>
                <a:gd name="connsiteX84" fmla="*/ 97964 w 572779"/>
                <a:gd name="connsiteY84" fmla="*/ 242528 h 606580"/>
                <a:gd name="connsiteX85" fmla="*/ 103056 w 572779"/>
                <a:gd name="connsiteY85" fmla="*/ 186996 h 606580"/>
                <a:gd name="connsiteX86" fmla="*/ 102477 w 572779"/>
                <a:gd name="connsiteY86" fmla="*/ 183991 h 606580"/>
                <a:gd name="connsiteX87" fmla="*/ 94145 w 572779"/>
                <a:gd name="connsiteY87" fmla="*/ 162726 h 606580"/>
                <a:gd name="connsiteX88" fmla="*/ 93045 w 572779"/>
                <a:gd name="connsiteY88" fmla="*/ 160472 h 606580"/>
                <a:gd name="connsiteX89" fmla="*/ 93103 w 572779"/>
                <a:gd name="connsiteY89" fmla="*/ 160472 h 606580"/>
                <a:gd name="connsiteX90" fmla="*/ 92987 w 572779"/>
                <a:gd name="connsiteY90" fmla="*/ 160183 h 606580"/>
                <a:gd name="connsiteX91" fmla="*/ 457411 w 572779"/>
                <a:gd name="connsiteY91" fmla="*/ 751 h 606580"/>
                <a:gd name="connsiteX92" fmla="*/ 458047 w 572779"/>
                <a:gd name="connsiteY92" fmla="*/ 751 h 606580"/>
                <a:gd name="connsiteX93" fmla="*/ 521621 w 572779"/>
                <a:gd name="connsiteY93" fmla="*/ 49915 h 606580"/>
                <a:gd name="connsiteX94" fmla="*/ 523761 w 572779"/>
                <a:gd name="connsiteY94" fmla="*/ 66553 h 606580"/>
                <a:gd name="connsiteX95" fmla="*/ 458105 w 572779"/>
                <a:gd name="connsiteY95" fmla="*/ 132124 h 606580"/>
                <a:gd name="connsiteX96" fmla="*/ 457469 w 572779"/>
                <a:gd name="connsiteY96" fmla="*/ 132124 h 606580"/>
                <a:gd name="connsiteX97" fmla="*/ 393895 w 572779"/>
                <a:gd name="connsiteY97" fmla="*/ 82960 h 606580"/>
                <a:gd name="connsiteX98" fmla="*/ 391755 w 572779"/>
                <a:gd name="connsiteY98" fmla="*/ 66322 h 606580"/>
                <a:gd name="connsiteX99" fmla="*/ 457411 w 572779"/>
                <a:gd name="connsiteY99" fmla="*/ 751 h 606580"/>
                <a:gd name="connsiteX100" fmla="*/ 285868 w 572779"/>
                <a:gd name="connsiteY100" fmla="*/ 751 h 606580"/>
                <a:gd name="connsiteX101" fmla="*/ 286621 w 572779"/>
                <a:gd name="connsiteY101" fmla="*/ 751 h 606580"/>
                <a:gd name="connsiteX102" fmla="*/ 350227 w 572779"/>
                <a:gd name="connsiteY102" fmla="*/ 49915 h 606580"/>
                <a:gd name="connsiteX103" fmla="*/ 352369 w 572779"/>
                <a:gd name="connsiteY103" fmla="*/ 66553 h 606580"/>
                <a:gd name="connsiteX104" fmla="*/ 286736 w 572779"/>
                <a:gd name="connsiteY104" fmla="*/ 132124 h 606580"/>
                <a:gd name="connsiteX105" fmla="*/ 286100 w 572779"/>
                <a:gd name="connsiteY105" fmla="*/ 132124 h 606580"/>
                <a:gd name="connsiteX106" fmla="*/ 222493 w 572779"/>
                <a:gd name="connsiteY106" fmla="*/ 82845 h 606580"/>
                <a:gd name="connsiteX107" fmla="*/ 220351 w 572779"/>
                <a:gd name="connsiteY107" fmla="*/ 66264 h 606580"/>
                <a:gd name="connsiteX108" fmla="*/ 285868 w 572779"/>
                <a:gd name="connsiteY108" fmla="*/ 751 h 606580"/>
                <a:gd name="connsiteX109" fmla="*/ 114639 w 572779"/>
                <a:gd name="connsiteY109" fmla="*/ 751 h 606580"/>
                <a:gd name="connsiteX110" fmla="*/ 115275 w 572779"/>
                <a:gd name="connsiteY110" fmla="*/ 751 h 606580"/>
                <a:gd name="connsiteX111" fmla="*/ 178882 w 572779"/>
                <a:gd name="connsiteY111" fmla="*/ 49915 h 606580"/>
                <a:gd name="connsiteX112" fmla="*/ 181024 w 572779"/>
                <a:gd name="connsiteY112" fmla="*/ 66553 h 606580"/>
                <a:gd name="connsiteX113" fmla="*/ 115333 w 572779"/>
                <a:gd name="connsiteY113" fmla="*/ 132124 h 606580"/>
                <a:gd name="connsiteX114" fmla="*/ 114754 w 572779"/>
                <a:gd name="connsiteY114" fmla="*/ 132124 h 606580"/>
                <a:gd name="connsiteX115" fmla="*/ 51148 w 572779"/>
                <a:gd name="connsiteY115" fmla="*/ 82960 h 606580"/>
                <a:gd name="connsiteX116" fmla="*/ 49006 w 572779"/>
                <a:gd name="connsiteY116" fmla="*/ 66322 h 606580"/>
                <a:gd name="connsiteX117" fmla="*/ 114639 w 572779"/>
                <a:gd name="connsiteY117" fmla="*/ 751 h 606580"/>
                <a:gd name="connsiteX118" fmla="*/ 457410 w 572779"/>
                <a:gd name="connsiteY118" fmla="*/ 423 h 606580"/>
                <a:gd name="connsiteX119" fmla="*/ 391355 w 572779"/>
                <a:gd name="connsiteY119" fmla="*/ 66356 h 606580"/>
                <a:gd name="connsiteX120" fmla="*/ 393497 w 572779"/>
                <a:gd name="connsiteY120" fmla="*/ 83056 h 606580"/>
                <a:gd name="connsiteX121" fmla="*/ 457468 w 572779"/>
                <a:gd name="connsiteY121" fmla="*/ 132521 h 606580"/>
                <a:gd name="connsiteX122" fmla="*/ 457815 w 572779"/>
                <a:gd name="connsiteY122" fmla="*/ 132521 h 606580"/>
                <a:gd name="connsiteX123" fmla="*/ 458104 w 572779"/>
                <a:gd name="connsiteY123" fmla="*/ 132521 h 606580"/>
                <a:gd name="connsiteX124" fmla="*/ 524159 w 572779"/>
                <a:gd name="connsiteY124" fmla="*/ 66587 h 606580"/>
                <a:gd name="connsiteX125" fmla="*/ 522017 w 572779"/>
                <a:gd name="connsiteY125" fmla="*/ 49887 h 606580"/>
                <a:gd name="connsiteX126" fmla="*/ 458046 w 572779"/>
                <a:gd name="connsiteY126" fmla="*/ 423 h 606580"/>
                <a:gd name="connsiteX127" fmla="*/ 457699 w 572779"/>
                <a:gd name="connsiteY127" fmla="*/ 423 h 606580"/>
                <a:gd name="connsiteX128" fmla="*/ 114646 w 572779"/>
                <a:gd name="connsiteY128" fmla="*/ 423 h 606580"/>
                <a:gd name="connsiteX129" fmla="*/ 48620 w 572779"/>
                <a:gd name="connsiteY129" fmla="*/ 66356 h 606580"/>
                <a:gd name="connsiteX130" fmla="*/ 50761 w 572779"/>
                <a:gd name="connsiteY130" fmla="*/ 83056 h 606580"/>
                <a:gd name="connsiteX131" fmla="*/ 114762 w 572779"/>
                <a:gd name="connsiteY131" fmla="*/ 132521 h 606580"/>
                <a:gd name="connsiteX132" fmla="*/ 115051 w 572779"/>
                <a:gd name="connsiteY132" fmla="*/ 132521 h 606580"/>
                <a:gd name="connsiteX133" fmla="*/ 115340 w 572779"/>
                <a:gd name="connsiteY133" fmla="*/ 132521 h 606580"/>
                <a:gd name="connsiteX134" fmla="*/ 181424 w 572779"/>
                <a:gd name="connsiteY134" fmla="*/ 66587 h 606580"/>
                <a:gd name="connsiteX135" fmla="*/ 179225 w 572779"/>
                <a:gd name="connsiteY135" fmla="*/ 49887 h 606580"/>
                <a:gd name="connsiteX136" fmla="*/ 115282 w 572779"/>
                <a:gd name="connsiteY136" fmla="*/ 423 h 606580"/>
                <a:gd name="connsiteX137" fmla="*/ 114993 w 572779"/>
                <a:gd name="connsiteY137" fmla="*/ 423 h 606580"/>
                <a:gd name="connsiteX138" fmla="*/ 286036 w 572779"/>
                <a:gd name="connsiteY138" fmla="*/ 397 h 606580"/>
                <a:gd name="connsiteX139" fmla="*/ 219952 w 572779"/>
                <a:gd name="connsiteY139" fmla="*/ 66286 h 606580"/>
                <a:gd name="connsiteX140" fmla="*/ 222151 w 572779"/>
                <a:gd name="connsiteY140" fmla="*/ 82990 h 606580"/>
                <a:gd name="connsiteX141" fmla="*/ 286094 w 572779"/>
                <a:gd name="connsiteY141" fmla="*/ 132522 h 606580"/>
                <a:gd name="connsiteX142" fmla="*/ 286383 w 572779"/>
                <a:gd name="connsiteY142" fmla="*/ 132522 h 606580"/>
                <a:gd name="connsiteX143" fmla="*/ 286730 w 572779"/>
                <a:gd name="connsiteY143" fmla="*/ 132522 h 606580"/>
                <a:gd name="connsiteX144" fmla="*/ 352756 w 572779"/>
                <a:gd name="connsiteY144" fmla="*/ 66575 h 606580"/>
                <a:gd name="connsiteX145" fmla="*/ 350615 w 572779"/>
                <a:gd name="connsiteY145" fmla="*/ 49872 h 606580"/>
                <a:gd name="connsiteX146" fmla="*/ 286614 w 572779"/>
                <a:gd name="connsiteY146" fmla="*/ 397 h 606580"/>
                <a:gd name="connsiteX147" fmla="*/ 286325 w 572779"/>
                <a:gd name="connsiteY147" fmla="*/ 397 h 606580"/>
                <a:gd name="connsiteX148" fmla="*/ 457411 w 572779"/>
                <a:gd name="connsiteY148" fmla="*/ 0 h 606580"/>
                <a:gd name="connsiteX149" fmla="*/ 458047 w 572779"/>
                <a:gd name="connsiteY149" fmla="*/ 0 h 606580"/>
                <a:gd name="connsiteX150" fmla="*/ 522315 w 572779"/>
                <a:gd name="connsiteY150" fmla="*/ 49741 h 606580"/>
                <a:gd name="connsiteX151" fmla="*/ 524513 w 572779"/>
                <a:gd name="connsiteY151" fmla="*/ 66553 h 606580"/>
                <a:gd name="connsiteX152" fmla="*/ 458105 w 572779"/>
                <a:gd name="connsiteY152" fmla="*/ 132875 h 606580"/>
                <a:gd name="connsiteX153" fmla="*/ 457469 w 572779"/>
                <a:gd name="connsiteY153" fmla="*/ 132875 h 606580"/>
                <a:gd name="connsiteX154" fmla="*/ 393201 w 572779"/>
                <a:gd name="connsiteY154" fmla="*/ 83133 h 606580"/>
                <a:gd name="connsiteX155" fmla="*/ 391003 w 572779"/>
                <a:gd name="connsiteY155" fmla="*/ 66322 h 606580"/>
                <a:gd name="connsiteX156" fmla="*/ 457411 w 572779"/>
                <a:gd name="connsiteY156" fmla="*/ 0 h 606580"/>
                <a:gd name="connsiteX157" fmla="*/ 285868 w 572779"/>
                <a:gd name="connsiteY157" fmla="*/ 0 h 606580"/>
                <a:gd name="connsiteX158" fmla="*/ 286621 w 572779"/>
                <a:gd name="connsiteY158" fmla="*/ 0 h 606580"/>
                <a:gd name="connsiteX159" fmla="*/ 350980 w 572779"/>
                <a:gd name="connsiteY159" fmla="*/ 49741 h 606580"/>
                <a:gd name="connsiteX160" fmla="*/ 353179 w 572779"/>
                <a:gd name="connsiteY160" fmla="*/ 66553 h 606580"/>
                <a:gd name="connsiteX161" fmla="*/ 286736 w 572779"/>
                <a:gd name="connsiteY161" fmla="*/ 132875 h 606580"/>
                <a:gd name="connsiteX162" fmla="*/ 286100 w 572779"/>
                <a:gd name="connsiteY162" fmla="*/ 132875 h 606580"/>
                <a:gd name="connsiteX163" fmla="*/ 221740 w 572779"/>
                <a:gd name="connsiteY163" fmla="*/ 83076 h 606580"/>
                <a:gd name="connsiteX164" fmla="*/ 219599 w 572779"/>
                <a:gd name="connsiteY164" fmla="*/ 66264 h 606580"/>
                <a:gd name="connsiteX165" fmla="*/ 285868 w 572779"/>
                <a:gd name="connsiteY165" fmla="*/ 0 h 606580"/>
                <a:gd name="connsiteX166" fmla="*/ 114639 w 572779"/>
                <a:gd name="connsiteY166" fmla="*/ 0 h 606580"/>
                <a:gd name="connsiteX167" fmla="*/ 115275 w 572779"/>
                <a:gd name="connsiteY167" fmla="*/ 0 h 606580"/>
                <a:gd name="connsiteX168" fmla="*/ 179635 w 572779"/>
                <a:gd name="connsiteY168" fmla="*/ 49741 h 606580"/>
                <a:gd name="connsiteX169" fmla="*/ 181776 w 572779"/>
                <a:gd name="connsiteY169" fmla="*/ 66553 h 606580"/>
                <a:gd name="connsiteX170" fmla="*/ 115333 w 572779"/>
                <a:gd name="connsiteY170" fmla="*/ 132875 h 606580"/>
                <a:gd name="connsiteX171" fmla="*/ 114754 w 572779"/>
                <a:gd name="connsiteY171" fmla="*/ 132875 h 606580"/>
                <a:gd name="connsiteX172" fmla="*/ 50395 w 572779"/>
                <a:gd name="connsiteY172" fmla="*/ 83133 h 606580"/>
                <a:gd name="connsiteX173" fmla="*/ 48196 w 572779"/>
                <a:gd name="connsiteY173" fmla="*/ 66322 h 606580"/>
                <a:gd name="connsiteX174" fmla="*/ 114639 w 572779"/>
                <a:gd name="connsiteY174" fmla="*/ 0 h 606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572779" h="606580">
                  <a:moveTo>
                    <a:pt x="435703" y="160183"/>
                  </a:moveTo>
                  <a:lnTo>
                    <a:pt x="479697" y="160183"/>
                  </a:lnTo>
                  <a:cubicBezTo>
                    <a:pt x="479639" y="160241"/>
                    <a:pt x="479639" y="160414"/>
                    <a:pt x="479581" y="160472"/>
                  </a:cubicBezTo>
                  <a:lnTo>
                    <a:pt x="479812" y="160472"/>
                  </a:lnTo>
                  <a:cubicBezTo>
                    <a:pt x="479407" y="161281"/>
                    <a:pt x="478713" y="162726"/>
                    <a:pt x="478713" y="162726"/>
                  </a:cubicBezTo>
                  <a:cubicBezTo>
                    <a:pt x="474834" y="170989"/>
                    <a:pt x="471245" y="178848"/>
                    <a:pt x="469682" y="187227"/>
                  </a:cubicBezTo>
                  <a:lnTo>
                    <a:pt x="474776" y="242470"/>
                  </a:lnTo>
                  <a:lnTo>
                    <a:pt x="494284" y="242470"/>
                  </a:lnTo>
                  <a:lnTo>
                    <a:pt x="510840" y="160183"/>
                  </a:lnTo>
                  <a:lnTo>
                    <a:pt x="527338" y="160183"/>
                  </a:lnTo>
                  <a:cubicBezTo>
                    <a:pt x="552345" y="160183"/>
                    <a:pt x="572663" y="180466"/>
                    <a:pt x="572779" y="205430"/>
                  </a:cubicBezTo>
                  <a:lnTo>
                    <a:pt x="572779" y="337413"/>
                  </a:lnTo>
                  <a:cubicBezTo>
                    <a:pt x="572779" y="362434"/>
                    <a:pt x="552519" y="382717"/>
                    <a:pt x="527396" y="382717"/>
                  </a:cubicBezTo>
                  <a:lnTo>
                    <a:pt x="521607" y="382717"/>
                  </a:lnTo>
                  <a:lnTo>
                    <a:pt x="521607" y="574624"/>
                  </a:lnTo>
                  <a:cubicBezTo>
                    <a:pt x="521607" y="592249"/>
                    <a:pt x="507251" y="606580"/>
                    <a:pt x="489595" y="606580"/>
                  </a:cubicBezTo>
                  <a:cubicBezTo>
                    <a:pt x="473155" y="606580"/>
                    <a:pt x="459552" y="594098"/>
                    <a:pt x="457815" y="578149"/>
                  </a:cubicBezTo>
                  <a:cubicBezTo>
                    <a:pt x="456021" y="594214"/>
                    <a:pt x="442417" y="606580"/>
                    <a:pt x="425978" y="606580"/>
                  </a:cubicBezTo>
                  <a:cubicBezTo>
                    <a:pt x="408322" y="606580"/>
                    <a:pt x="393966" y="592249"/>
                    <a:pt x="393966" y="574624"/>
                  </a:cubicBezTo>
                  <a:lnTo>
                    <a:pt x="393966" y="392541"/>
                  </a:lnTo>
                  <a:cubicBezTo>
                    <a:pt x="411506" y="380521"/>
                    <a:pt x="422967" y="360354"/>
                    <a:pt x="422967" y="337528"/>
                  </a:cubicBezTo>
                  <a:lnTo>
                    <a:pt x="422967" y="242528"/>
                  </a:lnTo>
                  <a:lnTo>
                    <a:pt x="440739" y="242528"/>
                  </a:lnTo>
                  <a:lnTo>
                    <a:pt x="445833" y="186996"/>
                  </a:lnTo>
                  <a:cubicBezTo>
                    <a:pt x="445659" y="186013"/>
                    <a:pt x="445428" y="184973"/>
                    <a:pt x="445196" y="183991"/>
                  </a:cubicBezTo>
                  <a:cubicBezTo>
                    <a:pt x="443459" y="176768"/>
                    <a:pt x="440276" y="169891"/>
                    <a:pt x="436860" y="162726"/>
                  </a:cubicBezTo>
                  <a:cubicBezTo>
                    <a:pt x="436860" y="162726"/>
                    <a:pt x="436166" y="161281"/>
                    <a:pt x="435818" y="160472"/>
                  </a:cubicBezTo>
                  <a:lnTo>
                    <a:pt x="435876" y="160472"/>
                  </a:lnTo>
                  <a:cubicBezTo>
                    <a:pt x="435818" y="160356"/>
                    <a:pt x="435818" y="160241"/>
                    <a:pt x="435703" y="160183"/>
                  </a:cubicBezTo>
                  <a:close/>
                  <a:moveTo>
                    <a:pt x="264349" y="160183"/>
                  </a:moveTo>
                  <a:lnTo>
                    <a:pt x="308327" y="160183"/>
                  </a:lnTo>
                  <a:cubicBezTo>
                    <a:pt x="308269" y="160241"/>
                    <a:pt x="308269" y="160414"/>
                    <a:pt x="308154" y="160472"/>
                  </a:cubicBezTo>
                  <a:lnTo>
                    <a:pt x="308385" y="160472"/>
                  </a:lnTo>
                  <a:cubicBezTo>
                    <a:pt x="308038" y="161281"/>
                    <a:pt x="307344" y="162726"/>
                    <a:pt x="307344" y="162726"/>
                  </a:cubicBezTo>
                  <a:cubicBezTo>
                    <a:pt x="303467" y="170989"/>
                    <a:pt x="299821" y="178848"/>
                    <a:pt x="298316" y="187227"/>
                  </a:cubicBezTo>
                  <a:lnTo>
                    <a:pt x="303409" y="242470"/>
                  </a:lnTo>
                  <a:lnTo>
                    <a:pt x="322910" y="242470"/>
                  </a:lnTo>
                  <a:lnTo>
                    <a:pt x="339401" y="160183"/>
                  </a:lnTo>
                  <a:lnTo>
                    <a:pt x="355951" y="160183"/>
                  </a:lnTo>
                  <a:cubicBezTo>
                    <a:pt x="380949" y="160183"/>
                    <a:pt x="401202" y="180466"/>
                    <a:pt x="401376" y="205430"/>
                  </a:cubicBezTo>
                  <a:lnTo>
                    <a:pt x="401376" y="337413"/>
                  </a:lnTo>
                  <a:cubicBezTo>
                    <a:pt x="401376" y="362434"/>
                    <a:pt x="381065" y="382717"/>
                    <a:pt x="356009" y="382717"/>
                  </a:cubicBezTo>
                  <a:lnTo>
                    <a:pt x="350222" y="382717"/>
                  </a:lnTo>
                  <a:lnTo>
                    <a:pt x="350222" y="574624"/>
                  </a:lnTo>
                  <a:cubicBezTo>
                    <a:pt x="350222" y="592249"/>
                    <a:pt x="335872" y="606580"/>
                    <a:pt x="318222" y="606580"/>
                  </a:cubicBezTo>
                  <a:cubicBezTo>
                    <a:pt x="301788" y="606580"/>
                    <a:pt x="288190" y="594098"/>
                    <a:pt x="286396" y="578149"/>
                  </a:cubicBezTo>
                  <a:cubicBezTo>
                    <a:pt x="284660" y="594214"/>
                    <a:pt x="271062" y="606580"/>
                    <a:pt x="254628" y="606580"/>
                  </a:cubicBezTo>
                  <a:cubicBezTo>
                    <a:pt x="236978" y="606580"/>
                    <a:pt x="222628" y="592249"/>
                    <a:pt x="222628" y="574624"/>
                  </a:cubicBezTo>
                  <a:lnTo>
                    <a:pt x="222628" y="382833"/>
                  </a:lnTo>
                  <a:lnTo>
                    <a:pt x="216841" y="382833"/>
                  </a:lnTo>
                  <a:cubicBezTo>
                    <a:pt x="191727" y="382833"/>
                    <a:pt x="171474" y="362608"/>
                    <a:pt x="171474" y="337528"/>
                  </a:cubicBezTo>
                  <a:lnTo>
                    <a:pt x="171474" y="205545"/>
                  </a:lnTo>
                  <a:cubicBezTo>
                    <a:pt x="171474" y="180524"/>
                    <a:pt x="191727" y="160241"/>
                    <a:pt x="216841" y="160241"/>
                  </a:cubicBezTo>
                  <a:lnTo>
                    <a:pt x="233333" y="160241"/>
                  </a:lnTo>
                  <a:lnTo>
                    <a:pt x="249825" y="242528"/>
                  </a:lnTo>
                  <a:lnTo>
                    <a:pt x="269383" y="242528"/>
                  </a:lnTo>
                  <a:lnTo>
                    <a:pt x="274476" y="186996"/>
                  </a:lnTo>
                  <a:cubicBezTo>
                    <a:pt x="274302" y="186013"/>
                    <a:pt x="274071" y="184973"/>
                    <a:pt x="273839" y="183991"/>
                  </a:cubicBezTo>
                  <a:cubicBezTo>
                    <a:pt x="272045" y="176768"/>
                    <a:pt x="268921" y="169891"/>
                    <a:pt x="265506" y="162726"/>
                  </a:cubicBezTo>
                  <a:cubicBezTo>
                    <a:pt x="265506" y="162726"/>
                    <a:pt x="264812" y="161281"/>
                    <a:pt x="264407" y="160472"/>
                  </a:cubicBezTo>
                  <a:lnTo>
                    <a:pt x="264523" y="160472"/>
                  </a:lnTo>
                  <a:cubicBezTo>
                    <a:pt x="264407" y="160356"/>
                    <a:pt x="264407" y="160241"/>
                    <a:pt x="264349" y="160183"/>
                  </a:cubicBezTo>
                  <a:close/>
                  <a:moveTo>
                    <a:pt x="92987" y="160183"/>
                  </a:moveTo>
                  <a:lnTo>
                    <a:pt x="136964" y="160183"/>
                  </a:lnTo>
                  <a:cubicBezTo>
                    <a:pt x="136848" y="160241"/>
                    <a:pt x="136848" y="160414"/>
                    <a:pt x="136791" y="160472"/>
                  </a:cubicBezTo>
                  <a:lnTo>
                    <a:pt x="137022" y="160472"/>
                  </a:lnTo>
                  <a:cubicBezTo>
                    <a:pt x="136617" y="161281"/>
                    <a:pt x="135923" y="162726"/>
                    <a:pt x="135923" y="162726"/>
                  </a:cubicBezTo>
                  <a:cubicBezTo>
                    <a:pt x="132104" y="170989"/>
                    <a:pt x="128458" y="178848"/>
                    <a:pt x="126896" y="187227"/>
                  </a:cubicBezTo>
                  <a:lnTo>
                    <a:pt x="131988" y="242470"/>
                  </a:lnTo>
                  <a:lnTo>
                    <a:pt x="149752" y="242470"/>
                  </a:lnTo>
                  <a:lnTo>
                    <a:pt x="149752" y="337471"/>
                  </a:lnTo>
                  <a:cubicBezTo>
                    <a:pt x="149752" y="360296"/>
                    <a:pt x="161267" y="380406"/>
                    <a:pt x="178742" y="392483"/>
                  </a:cubicBezTo>
                  <a:lnTo>
                    <a:pt x="178742" y="574624"/>
                  </a:lnTo>
                  <a:cubicBezTo>
                    <a:pt x="178742" y="592249"/>
                    <a:pt x="164392" y="606580"/>
                    <a:pt x="146743" y="606580"/>
                  </a:cubicBezTo>
                  <a:cubicBezTo>
                    <a:pt x="130310" y="606580"/>
                    <a:pt x="116712" y="594098"/>
                    <a:pt x="114976" y="578149"/>
                  </a:cubicBezTo>
                  <a:cubicBezTo>
                    <a:pt x="113182" y="594214"/>
                    <a:pt x="99584" y="606580"/>
                    <a:pt x="83151" y="606580"/>
                  </a:cubicBezTo>
                  <a:cubicBezTo>
                    <a:pt x="65502" y="606580"/>
                    <a:pt x="51152" y="592249"/>
                    <a:pt x="51152" y="574624"/>
                  </a:cubicBezTo>
                  <a:lnTo>
                    <a:pt x="51152" y="382833"/>
                  </a:lnTo>
                  <a:lnTo>
                    <a:pt x="45365" y="382833"/>
                  </a:lnTo>
                  <a:cubicBezTo>
                    <a:pt x="20310" y="382833"/>
                    <a:pt x="0" y="362608"/>
                    <a:pt x="0" y="337528"/>
                  </a:cubicBezTo>
                  <a:lnTo>
                    <a:pt x="0" y="205545"/>
                  </a:lnTo>
                  <a:cubicBezTo>
                    <a:pt x="0" y="180524"/>
                    <a:pt x="20310" y="160241"/>
                    <a:pt x="45365" y="160241"/>
                  </a:cubicBezTo>
                  <a:lnTo>
                    <a:pt x="61972" y="160241"/>
                  </a:lnTo>
                  <a:lnTo>
                    <a:pt x="78464" y="242528"/>
                  </a:lnTo>
                  <a:lnTo>
                    <a:pt x="97964" y="242528"/>
                  </a:lnTo>
                  <a:lnTo>
                    <a:pt x="103056" y="186996"/>
                  </a:lnTo>
                  <a:cubicBezTo>
                    <a:pt x="102940" y="186013"/>
                    <a:pt x="102709" y="184973"/>
                    <a:pt x="102477" y="183991"/>
                  </a:cubicBezTo>
                  <a:cubicBezTo>
                    <a:pt x="100683" y="176768"/>
                    <a:pt x="97501" y="169891"/>
                    <a:pt x="94145" y="162726"/>
                  </a:cubicBezTo>
                  <a:cubicBezTo>
                    <a:pt x="94145" y="162726"/>
                    <a:pt x="93450" y="161281"/>
                    <a:pt x="93045" y="160472"/>
                  </a:cubicBezTo>
                  <a:lnTo>
                    <a:pt x="93103" y="160472"/>
                  </a:lnTo>
                  <a:cubicBezTo>
                    <a:pt x="93045" y="160356"/>
                    <a:pt x="93045" y="160241"/>
                    <a:pt x="92987" y="160183"/>
                  </a:cubicBezTo>
                  <a:close/>
                  <a:moveTo>
                    <a:pt x="457411" y="751"/>
                  </a:moveTo>
                  <a:lnTo>
                    <a:pt x="458047" y="751"/>
                  </a:lnTo>
                  <a:cubicBezTo>
                    <a:pt x="488012" y="751"/>
                    <a:pt x="514158" y="20971"/>
                    <a:pt x="521621" y="49915"/>
                  </a:cubicBezTo>
                  <a:cubicBezTo>
                    <a:pt x="523009" y="55403"/>
                    <a:pt x="523761" y="61007"/>
                    <a:pt x="523761" y="66553"/>
                  </a:cubicBezTo>
                  <a:cubicBezTo>
                    <a:pt x="523761" y="102718"/>
                    <a:pt x="494317" y="132124"/>
                    <a:pt x="458105" y="132124"/>
                  </a:cubicBezTo>
                  <a:lnTo>
                    <a:pt x="457469" y="132124"/>
                  </a:lnTo>
                  <a:cubicBezTo>
                    <a:pt x="427504" y="132124"/>
                    <a:pt x="401358" y="111904"/>
                    <a:pt x="393895" y="82960"/>
                  </a:cubicBezTo>
                  <a:cubicBezTo>
                    <a:pt x="392507" y="77472"/>
                    <a:pt x="391755" y="71868"/>
                    <a:pt x="391755" y="66322"/>
                  </a:cubicBezTo>
                  <a:cubicBezTo>
                    <a:pt x="391755" y="30157"/>
                    <a:pt x="421199" y="751"/>
                    <a:pt x="457411" y="751"/>
                  </a:cubicBezTo>
                  <a:close/>
                  <a:moveTo>
                    <a:pt x="285868" y="751"/>
                  </a:moveTo>
                  <a:lnTo>
                    <a:pt x="286621" y="751"/>
                  </a:lnTo>
                  <a:cubicBezTo>
                    <a:pt x="316601" y="751"/>
                    <a:pt x="342761" y="20971"/>
                    <a:pt x="350227" y="49915"/>
                  </a:cubicBezTo>
                  <a:cubicBezTo>
                    <a:pt x="351674" y="55403"/>
                    <a:pt x="352369" y="61007"/>
                    <a:pt x="352369" y="66553"/>
                  </a:cubicBezTo>
                  <a:cubicBezTo>
                    <a:pt x="352369" y="102718"/>
                    <a:pt x="322909" y="132124"/>
                    <a:pt x="286736" y="132124"/>
                  </a:cubicBezTo>
                  <a:lnTo>
                    <a:pt x="286100" y="132124"/>
                  </a:lnTo>
                  <a:cubicBezTo>
                    <a:pt x="256119" y="132124"/>
                    <a:pt x="229959" y="111846"/>
                    <a:pt x="222493" y="82845"/>
                  </a:cubicBezTo>
                  <a:cubicBezTo>
                    <a:pt x="221046" y="77414"/>
                    <a:pt x="220351" y="71810"/>
                    <a:pt x="220351" y="66264"/>
                  </a:cubicBezTo>
                  <a:cubicBezTo>
                    <a:pt x="220351" y="30157"/>
                    <a:pt x="249753" y="751"/>
                    <a:pt x="285868" y="751"/>
                  </a:cubicBezTo>
                  <a:close/>
                  <a:moveTo>
                    <a:pt x="114639" y="751"/>
                  </a:moveTo>
                  <a:lnTo>
                    <a:pt x="115275" y="751"/>
                  </a:lnTo>
                  <a:cubicBezTo>
                    <a:pt x="145256" y="751"/>
                    <a:pt x="171416" y="20971"/>
                    <a:pt x="178882" y="49915"/>
                  </a:cubicBezTo>
                  <a:cubicBezTo>
                    <a:pt x="180329" y="55403"/>
                    <a:pt x="181024" y="61007"/>
                    <a:pt x="181024" y="66553"/>
                  </a:cubicBezTo>
                  <a:cubicBezTo>
                    <a:pt x="181024" y="102718"/>
                    <a:pt x="151564" y="132124"/>
                    <a:pt x="115333" y="132124"/>
                  </a:cubicBezTo>
                  <a:lnTo>
                    <a:pt x="114754" y="132124"/>
                  </a:lnTo>
                  <a:cubicBezTo>
                    <a:pt x="84774" y="132124"/>
                    <a:pt x="58614" y="111904"/>
                    <a:pt x="51148" y="82960"/>
                  </a:cubicBezTo>
                  <a:cubicBezTo>
                    <a:pt x="49701" y="77472"/>
                    <a:pt x="49006" y="71868"/>
                    <a:pt x="49006" y="66322"/>
                  </a:cubicBezTo>
                  <a:cubicBezTo>
                    <a:pt x="49006" y="30157"/>
                    <a:pt x="78466" y="751"/>
                    <a:pt x="114639" y="751"/>
                  </a:cubicBezTo>
                  <a:close/>
                  <a:moveTo>
                    <a:pt x="457410" y="423"/>
                  </a:moveTo>
                  <a:cubicBezTo>
                    <a:pt x="420880" y="423"/>
                    <a:pt x="391355" y="29894"/>
                    <a:pt x="391355" y="66356"/>
                  </a:cubicBezTo>
                  <a:cubicBezTo>
                    <a:pt x="391355" y="72135"/>
                    <a:pt x="392108" y="77740"/>
                    <a:pt x="393497" y="83056"/>
                  </a:cubicBezTo>
                  <a:cubicBezTo>
                    <a:pt x="400849" y="111487"/>
                    <a:pt x="426669" y="132521"/>
                    <a:pt x="457468" y="132521"/>
                  </a:cubicBezTo>
                  <a:lnTo>
                    <a:pt x="457815" y="132521"/>
                  </a:lnTo>
                  <a:lnTo>
                    <a:pt x="458104" y="132521"/>
                  </a:lnTo>
                  <a:cubicBezTo>
                    <a:pt x="494634" y="132521"/>
                    <a:pt x="524159" y="103050"/>
                    <a:pt x="524159" y="66587"/>
                  </a:cubicBezTo>
                  <a:cubicBezTo>
                    <a:pt x="524159" y="60809"/>
                    <a:pt x="523406" y="55204"/>
                    <a:pt x="522017" y="49887"/>
                  </a:cubicBezTo>
                  <a:cubicBezTo>
                    <a:pt x="514665" y="21457"/>
                    <a:pt x="488845" y="423"/>
                    <a:pt x="458046" y="423"/>
                  </a:cubicBezTo>
                  <a:lnTo>
                    <a:pt x="457699" y="423"/>
                  </a:lnTo>
                  <a:close/>
                  <a:moveTo>
                    <a:pt x="114646" y="423"/>
                  </a:moveTo>
                  <a:cubicBezTo>
                    <a:pt x="78190" y="423"/>
                    <a:pt x="48620" y="29894"/>
                    <a:pt x="48620" y="66356"/>
                  </a:cubicBezTo>
                  <a:cubicBezTo>
                    <a:pt x="48620" y="72135"/>
                    <a:pt x="49372" y="77740"/>
                    <a:pt x="50761" y="83056"/>
                  </a:cubicBezTo>
                  <a:cubicBezTo>
                    <a:pt x="58110" y="111487"/>
                    <a:pt x="83977" y="132521"/>
                    <a:pt x="114762" y="132521"/>
                  </a:cubicBezTo>
                  <a:lnTo>
                    <a:pt x="115051" y="132521"/>
                  </a:lnTo>
                  <a:lnTo>
                    <a:pt x="115340" y="132521"/>
                  </a:lnTo>
                  <a:cubicBezTo>
                    <a:pt x="151854" y="132521"/>
                    <a:pt x="181424" y="103050"/>
                    <a:pt x="181424" y="66587"/>
                  </a:cubicBezTo>
                  <a:cubicBezTo>
                    <a:pt x="181424" y="60809"/>
                    <a:pt x="180614" y="55204"/>
                    <a:pt x="179225" y="49887"/>
                  </a:cubicBezTo>
                  <a:cubicBezTo>
                    <a:pt x="171934" y="21457"/>
                    <a:pt x="146067" y="423"/>
                    <a:pt x="115282" y="423"/>
                  </a:cubicBezTo>
                  <a:lnTo>
                    <a:pt x="114993" y="423"/>
                  </a:lnTo>
                  <a:close/>
                  <a:moveTo>
                    <a:pt x="286036" y="397"/>
                  </a:moveTo>
                  <a:cubicBezTo>
                    <a:pt x="249522" y="282"/>
                    <a:pt x="219952" y="29874"/>
                    <a:pt x="219952" y="66286"/>
                  </a:cubicBezTo>
                  <a:cubicBezTo>
                    <a:pt x="219952" y="72066"/>
                    <a:pt x="220762" y="77672"/>
                    <a:pt x="222151" y="82990"/>
                  </a:cubicBezTo>
                  <a:cubicBezTo>
                    <a:pt x="229442" y="111484"/>
                    <a:pt x="255309" y="132522"/>
                    <a:pt x="286094" y="132522"/>
                  </a:cubicBezTo>
                  <a:lnTo>
                    <a:pt x="286383" y="132522"/>
                  </a:lnTo>
                  <a:lnTo>
                    <a:pt x="286730" y="132522"/>
                  </a:lnTo>
                  <a:cubicBezTo>
                    <a:pt x="323186" y="132522"/>
                    <a:pt x="352756" y="103045"/>
                    <a:pt x="352756" y="66575"/>
                  </a:cubicBezTo>
                  <a:cubicBezTo>
                    <a:pt x="352756" y="60796"/>
                    <a:pt x="352004" y="55189"/>
                    <a:pt x="350615" y="49872"/>
                  </a:cubicBezTo>
                  <a:cubicBezTo>
                    <a:pt x="343266" y="21436"/>
                    <a:pt x="317399" y="397"/>
                    <a:pt x="286614" y="397"/>
                  </a:cubicBezTo>
                  <a:lnTo>
                    <a:pt x="286325" y="397"/>
                  </a:lnTo>
                  <a:close/>
                  <a:moveTo>
                    <a:pt x="457411" y="0"/>
                  </a:moveTo>
                  <a:lnTo>
                    <a:pt x="458047" y="0"/>
                  </a:lnTo>
                  <a:cubicBezTo>
                    <a:pt x="488359" y="0"/>
                    <a:pt x="514795" y="20451"/>
                    <a:pt x="522315" y="49741"/>
                  </a:cubicBezTo>
                  <a:cubicBezTo>
                    <a:pt x="523761" y="55230"/>
                    <a:pt x="524513" y="60891"/>
                    <a:pt x="524513" y="66553"/>
                  </a:cubicBezTo>
                  <a:cubicBezTo>
                    <a:pt x="524513" y="103122"/>
                    <a:pt x="494722" y="132875"/>
                    <a:pt x="458105" y="132875"/>
                  </a:cubicBezTo>
                  <a:lnTo>
                    <a:pt x="457469" y="132875"/>
                  </a:lnTo>
                  <a:cubicBezTo>
                    <a:pt x="427157" y="132875"/>
                    <a:pt x="400721" y="112424"/>
                    <a:pt x="393201" y="83133"/>
                  </a:cubicBezTo>
                  <a:cubicBezTo>
                    <a:pt x="391755" y="77645"/>
                    <a:pt x="391003" y="71983"/>
                    <a:pt x="391003" y="66322"/>
                  </a:cubicBezTo>
                  <a:cubicBezTo>
                    <a:pt x="391003" y="29752"/>
                    <a:pt x="420794" y="0"/>
                    <a:pt x="457411" y="0"/>
                  </a:cubicBezTo>
                  <a:close/>
                  <a:moveTo>
                    <a:pt x="285868" y="0"/>
                  </a:moveTo>
                  <a:lnTo>
                    <a:pt x="286621" y="0"/>
                  </a:lnTo>
                  <a:cubicBezTo>
                    <a:pt x="316948" y="0"/>
                    <a:pt x="343456" y="20451"/>
                    <a:pt x="350980" y="49741"/>
                  </a:cubicBezTo>
                  <a:cubicBezTo>
                    <a:pt x="352427" y="55287"/>
                    <a:pt x="353179" y="60891"/>
                    <a:pt x="353179" y="66553"/>
                  </a:cubicBezTo>
                  <a:cubicBezTo>
                    <a:pt x="353179" y="103122"/>
                    <a:pt x="323372" y="132875"/>
                    <a:pt x="286736" y="132875"/>
                  </a:cubicBezTo>
                  <a:lnTo>
                    <a:pt x="286100" y="132875"/>
                  </a:lnTo>
                  <a:cubicBezTo>
                    <a:pt x="255772" y="132875"/>
                    <a:pt x="229322" y="112366"/>
                    <a:pt x="221740" y="83076"/>
                  </a:cubicBezTo>
                  <a:cubicBezTo>
                    <a:pt x="220294" y="77530"/>
                    <a:pt x="219599" y="71868"/>
                    <a:pt x="219599" y="66264"/>
                  </a:cubicBezTo>
                  <a:cubicBezTo>
                    <a:pt x="219599" y="29695"/>
                    <a:pt x="249348" y="0"/>
                    <a:pt x="285868" y="0"/>
                  </a:cubicBezTo>
                  <a:close/>
                  <a:moveTo>
                    <a:pt x="114639" y="0"/>
                  </a:moveTo>
                  <a:lnTo>
                    <a:pt x="115275" y="0"/>
                  </a:lnTo>
                  <a:cubicBezTo>
                    <a:pt x="145603" y="0"/>
                    <a:pt x="172053" y="20451"/>
                    <a:pt x="179635" y="49741"/>
                  </a:cubicBezTo>
                  <a:cubicBezTo>
                    <a:pt x="181081" y="55230"/>
                    <a:pt x="181776" y="60891"/>
                    <a:pt x="181776" y="66553"/>
                  </a:cubicBezTo>
                  <a:cubicBezTo>
                    <a:pt x="181776" y="103122"/>
                    <a:pt x="151969" y="132875"/>
                    <a:pt x="115333" y="132875"/>
                  </a:cubicBezTo>
                  <a:lnTo>
                    <a:pt x="114754" y="132875"/>
                  </a:lnTo>
                  <a:cubicBezTo>
                    <a:pt x="84427" y="132875"/>
                    <a:pt x="57919" y="112424"/>
                    <a:pt x="50395" y="83133"/>
                  </a:cubicBezTo>
                  <a:cubicBezTo>
                    <a:pt x="48948" y="77645"/>
                    <a:pt x="48196" y="71983"/>
                    <a:pt x="48196" y="66322"/>
                  </a:cubicBezTo>
                  <a:cubicBezTo>
                    <a:pt x="48196" y="29752"/>
                    <a:pt x="78003" y="0"/>
                    <a:pt x="114639" y="0"/>
                  </a:cubicBezTo>
                  <a:close/>
                </a:path>
              </a:pathLst>
            </a:custGeom>
            <a:solidFill>
              <a:srgbClr val="FBD537"/>
            </a:solidFill>
            <a:ln>
              <a:noFill/>
            </a:ln>
            <a:effectLst/>
          </p:spPr>
          <p:txBody>
            <a:bodyPr wrap="square" lIns="91440" tIns="45720" rIns="91440" bIns="45720" anchor="ctr">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grpSp>
      <p:grpSp>
        <p:nvGrpSpPr>
          <p:cNvPr id="46" name="组合 45"/>
          <p:cNvGrpSpPr/>
          <p:nvPr/>
        </p:nvGrpSpPr>
        <p:grpSpPr>
          <a:xfrm>
            <a:off x="4359005" y="4618367"/>
            <a:ext cx="757882" cy="757882"/>
            <a:chOff x="3847735" y="4050394"/>
            <a:chExt cx="631216" cy="631216"/>
          </a:xfrm>
        </p:grpSpPr>
        <p:sp>
          <p:nvSpPr>
            <p:cNvPr id="26" name="iSļíḍê"/>
            <p:cNvSpPr/>
            <p:nvPr/>
          </p:nvSpPr>
          <p:spPr>
            <a:xfrm>
              <a:off x="3847735" y="4050394"/>
              <a:ext cx="631216" cy="631216"/>
            </a:xfrm>
            <a:prstGeom prst="ellipse">
              <a:avLst/>
            </a:prstGeom>
            <a:noFill/>
            <a:ln>
              <a:solidFill>
                <a:srgbClr val="FBD537"/>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FFFFFF"/>
                </a:solidFill>
                <a:effectLst/>
                <a:uLnTx/>
                <a:uFillTx/>
                <a:latin typeface="Arial" panose="020B0604020202020204"/>
                <a:ea typeface="宋体" panose="02010600030101010101" pitchFamily="2" charset="-122"/>
                <a:cs typeface="+mn-cs"/>
              </a:endParaRPr>
            </a:p>
          </p:txBody>
        </p:sp>
        <p:sp>
          <p:nvSpPr>
            <p:cNvPr id="27" name="îṡļîḍé"/>
            <p:cNvSpPr/>
            <p:nvPr/>
          </p:nvSpPr>
          <p:spPr>
            <a:xfrm>
              <a:off x="4017683" y="4220562"/>
              <a:ext cx="291324" cy="290884"/>
            </a:xfrm>
            <a:custGeom>
              <a:avLst/>
              <a:gdLst>
                <a:gd name="connsiteX0" fmla="*/ 298447 w 606933"/>
                <a:gd name="connsiteY0" fmla="*/ 207674 h 606016"/>
                <a:gd name="connsiteX1" fmla="*/ 303628 w 606933"/>
                <a:gd name="connsiteY1" fmla="*/ 207674 h 606016"/>
                <a:gd name="connsiteX2" fmla="*/ 315496 w 606933"/>
                <a:gd name="connsiteY2" fmla="*/ 219620 h 606016"/>
                <a:gd name="connsiteX3" fmla="*/ 323973 w 606933"/>
                <a:gd name="connsiteY3" fmla="*/ 229403 h 606016"/>
                <a:gd name="connsiteX4" fmla="*/ 342435 w 606933"/>
                <a:gd name="connsiteY4" fmla="*/ 234859 h 606016"/>
                <a:gd name="connsiteX5" fmla="*/ 345920 w 606933"/>
                <a:gd name="connsiteY5" fmla="*/ 242007 h 606016"/>
                <a:gd name="connsiteX6" fmla="*/ 341399 w 606933"/>
                <a:gd name="connsiteY6" fmla="*/ 257434 h 606016"/>
                <a:gd name="connsiteX7" fmla="*/ 333769 w 606933"/>
                <a:gd name="connsiteY7" fmla="*/ 260726 h 606016"/>
                <a:gd name="connsiteX8" fmla="*/ 304476 w 606933"/>
                <a:gd name="connsiteY8" fmla="*/ 254988 h 606016"/>
                <a:gd name="connsiteX9" fmla="*/ 296658 w 606933"/>
                <a:gd name="connsiteY9" fmla="*/ 256587 h 606016"/>
                <a:gd name="connsiteX10" fmla="*/ 293926 w 606933"/>
                <a:gd name="connsiteY10" fmla="*/ 276247 h 606016"/>
                <a:gd name="connsiteX11" fmla="*/ 306642 w 606933"/>
                <a:gd name="connsiteY11" fmla="*/ 283396 h 606016"/>
                <a:gd name="connsiteX12" fmla="*/ 329813 w 606933"/>
                <a:gd name="connsiteY12" fmla="*/ 293931 h 606016"/>
                <a:gd name="connsiteX13" fmla="*/ 343565 w 606933"/>
                <a:gd name="connsiteY13" fmla="*/ 356954 h 606016"/>
                <a:gd name="connsiteX14" fmla="*/ 320394 w 606933"/>
                <a:gd name="connsiteY14" fmla="*/ 371722 h 606016"/>
                <a:gd name="connsiteX15" fmla="*/ 314742 w 606933"/>
                <a:gd name="connsiteY15" fmla="*/ 379153 h 606016"/>
                <a:gd name="connsiteX16" fmla="*/ 314742 w 606933"/>
                <a:gd name="connsiteY16" fmla="*/ 391381 h 606016"/>
                <a:gd name="connsiteX17" fmla="*/ 309279 w 606933"/>
                <a:gd name="connsiteY17" fmla="*/ 397025 h 606016"/>
                <a:gd name="connsiteX18" fmla="*/ 296093 w 606933"/>
                <a:gd name="connsiteY18" fmla="*/ 397025 h 606016"/>
                <a:gd name="connsiteX19" fmla="*/ 290253 w 606933"/>
                <a:gd name="connsiteY19" fmla="*/ 391005 h 606016"/>
                <a:gd name="connsiteX20" fmla="*/ 290158 w 606933"/>
                <a:gd name="connsiteY20" fmla="*/ 382163 h 606016"/>
                <a:gd name="connsiteX21" fmla="*/ 283471 w 606933"/>
                <a:gd name="connsiteY21" fmla="*/ 374261 h 606016"/>
                <a:gd name="connsiteX22" fmla="*/ 260017 w 606933"/>
                <a:gd name="connsiteY22" fmla="*/ 367489 h 606016"/>
                <a:gd name="connsiteX23" fmla="*/ 255214 w 606933"/>
                <a:gd name="connsiteY23" fmla="*/ 357048 h 606016"/>
                <a:gd name="connsiteX24" fmla="*/ 259170 w 606933"/>
                <a:gd name="connsiteY24" fmla="*/ 343502 h 606016"/>
                <a:gd name="connsiteX25" fmla="*/ 267082 w 606933"/>
                <a:gd name="connsiteY25" fmla="*/ 340116 h 606016"/>
                <a:gd name="connsiteX26" fmla="*/ 293173 w 606933"/>
                <a:gd name="connsiteY26" fmla="*/ 347923 h 606016"/>
                <a:gd name="connsiteX27" fmla="*/ 310221 w 606933"/>
                <a:gd name="connsiteY27" fmla="*/ 345666 h 606016"/>
                <a:gd name="connsiteX28" fmla="*/ 313424 w 606933"/>
                <a:gd name="connsiteY28" fmla="*/ 322338 h 606016"/>
                <a:gd name="connsiteX29" fmla="*/ 303628 w 606933"/>
                <a:gd name="connsiteY29" fmla="*/ 316506 h 606016"/>
                <a:gd name="connsiteX30" fmla="*/ 276972 w 606933"/>
                <a:gd name="connsiteY30" fmla="*/ 304654 h 606016"/>
                <a:gd name="connsiteX31" fmla="*/ 255590 w 606933"/>
                <a:gd name="connsiteY31" fmla="*/ 268627 h 606016"/>
                <a:gd name="connsiteX32" fmla="*/ 284601 w 606933"/>
                <a:gd name="connsiteY32" fmla="*/ 231848 h 606016"/>
                <a:gd name="connsiteX33" fmla="*/ 291760 w 606933"/>
                <a:gd name="connsiteY33" fmla="*/ 221972 h 606016"/>
                <a:gd name="connsiteX34" fmla="*/ 291760 w 606933"/>
                <a:gd name="connsiteY34" fmla="*/ 214447 h 606016"/>
                <a:gd name="connsiteX35" fmla="*/ 298447 w 606933"/>
                <a:gd name="connsiteY35" fmla="*/ 207674 h 606016"/>
                <a:gd name="connsiteX36" fmla="*/ 303420 w 606933"/>
                <a:gd name="connsiteY36" fmla="*/ 180121 h 606016"/>
                <a:gd name="connsiteX37" fmla="*/ 180864 w 606933"/>
                <a:gd name="connsiteY37" fmla="*/ 302491 h 606016"/>
                <a:gd name="connsiteX38" fmla="*/ 303420 w 606933"/>
                <a:gd name="connsiteY38" fmla="*/ 424860 h 606016"/>
                <a:gd name="connsiteX39" fmla="*/ 426069 w 606933"/>
                <a:gd name="connsiteY39" fmla="*/ 302491 h 606016"/>
                <a:gd name="connsiteX40" fmla="*/ 303420 w 606933"/>
                <a:gd name="connsiteY40" fmla="*/ 180121 h 606016"/>
                <a:gd name="connsiteX41" fmla="*/ 303420 w 606933"/>
                <a:gd name="connsiteY41" fmla="*/ 0 h 606016"/>
                <a:gd name="connsiteX42" fmla="*/ 356360 w 606933"/>
                <a:gd name="connsiteY42" fmla="*/ 52767 h 606016"/>
                <a:gd name="connsiteX43" fmla="*/ 321695 w 606933"/>
                <a:gd name="connsiteY43" fmla="*/ 102335 h 606016"/>
                <a:gd name="connsiteX44" fmla="*/ 321695 w 606933"/>
                <a:gd name="connsiteY44" fmla="*/ 149364 h 606016"/>
                <a:gd name="connsiteX45" fmla="*/ 399316 w 606933"/>
                <a:gd name="connsiteY45" fmla="*/ 181626 h 606016"/>
                <a:gd name="connsiteX46" fmla="*/ 405815 w 606933"/>
                <a:gd name="connsiteY46" fmla="*/ 175042 h 606016"/>
                <a:gd name="connsiteX47" fmla="*/ 432851 w 606933"/>
                <a:gd name="connsiteY47" fmla="*/ 148141 h 606016"/>
                <a:gd name="connsiteX48" fmla="*/ 443401 w 606933"/>
                <a:gd name="connsiteY48" fmla="*/ 88791 h 606016"/>
                <a:gd name="connsiteX49" fmla="*/ 518008 w 606933"/>
                <a:gd name="connsiteY49" fmla="*/ 88791 h 606016"/>
                <a:gd name="connsiteX50" fmla="*/ 518008 w 606933"/>
                <a:gd name="connsiteY50" fmla="*/ 163285 h 606016"/>
                <a:gd name="connsiteX51" fmla="*/ 458568 w 606933"/>
                <a:gd name="connsiteY51" fmla="*/ 173819 h 606016"/>
                <a:gd name="connsiteX52" fmla="*/ 425032 w 606933"/>
                <a:gd name="connsiteY52" fmla="*/ 207304 h 606016"/>
                <a:gd name="connsiteX53" fmla="*/ 457343 w 606933"/>
                <a:gd name="connsiteY53" fmla="*/ 287818 h 606016"/>
                <a:gd name="connsiteX54" fmla="*/ 503407 w 606933"/>
                <a:gd name="connsiteY54" fmla="*/ 287818 h 606016"/>
                <a:gd name="connsiteX55" fmla="*/ 553993 w 606933"/>
                <a:gd name="connsiteY55" fmla="*/ 250194 h 606016"/>
                <a:gd name="connsiteX56" fmla="*/ 606933 w 606933"/>
                <a:gd name="connsiteY56" fmla="*/ 302961 h 606016"/>
                <a:gd name="connsiteX57" fmla="*/ 553993 w 606933"/>
                <a:gd name="connsiteY57" fmla="*/ 355822 h 606016"/>
                <a:gd name="connsiteX58" fmla="*/ 505668 w 606933"/>
                <a:gd name="connsiteY58" fmla="*/ 324312 h 606016"/>
                <a:gd name="connsiteX59" fmla="*/ 456589 w 606933"/>
                <a:gd name="connsiteY59" fmla="*/ 324312 h 606016"/>
                <a:gd name="connsiteX60" fmla="*/ 424656 w 606933"/>
                <a:gd name="connsiteY60" fmla="*/ 398336 h 606016"/>
                <a:gd name="connsiteX61" fmla="*/ 458473 w 606933"/>
                <a:gd name="connsiteY61" fmla="*/ 432009 h 606016"/>
                <a:gd name="connsiteX62" fmla="*/ 480705 w 606933"/>
                <a:gd name="connsiteY62" fmla="*/ 427118 h 606016"/>
                <a:gd name="connsiteX63" fmla="*/ 533645 w 606933"/>
                <a:gd name="connsiteY63" fmla="*/ 480072 h 606016"/>
                <a:gd name="connsiteX64" fmla="*/ 480799 w 606933"/>
                <a:gd name="connsiteY64" fmla="*/ 532839 h 606016"/>
                <a:gd name="connsiteX65" fmla="*/ 427953 w 606933"/>
                <a:gd name="connsiteY65" fmla="*/ 480072 h 606016"/>
                <a:gd name="connsiteX66" fmla="*/ 432851 w 606933"/>
                <a:gd name="connsiteY66" fmla="*/ 457875 h 606016"/>
                <a:gd name="connsiteX67" fmla="*/ 398939 w 606933"/>
                <a:gd name="connsiteY67" fmla="*/ 424014 h 606016"/>
                <a:gd name="connsiteX68" fmla="*/ 321789 w 606933"/>
                <a:gd name="connsiteY68" fmla="*/ 455899 h 606016"/>
                <a:gd name="connsiteX69" fmla="*/ 321789 w 606933"/>
                <a:gd name="connsiteY69" fmla="*/ 466904 h 606016"/>
                <a:gd name="connsiteX70" fmla="*/ 321789 w 606933"/>
                <a:gd name="connsiteY70" fmla="*/ 503681 h 606016"/>
                <a:gd name="connsiteX71" fmla="*/ 356454 w 606933"/>
                <a:gd name="connsiteY71" fmla="*/ 553155 h 606016"/>
                <a:gd name="connsiteX72" fmla="*/ 303608 w 606933"/>
                <a:gd name="connsiteY72" fmla="*/ 606016 h 606016"/>
                <a:gd name="connsiteX73" fmla="*/ 250667 w 606933"/>
                <a:gd name="connsiteY73" fmla="*/ 553155 h 606016"/>
                <a:gd name="connsiteX74" fmla="*/ 285333 w 606933"/>
                <a:gd name="connsiteY74" fmla="*/ 503681 h 606016"/>
                <a:gd name="connsiteX75" fmla="*/ 285333 w 606933"/>
                <a:gd name="connsiteY75" fmla="*/ 466810 h 606016"/>
                <a:gd name="connsiteX76" fmla="*/ 285333 w 606933"/>
                <a:gd name="connsiteY76" fmla="*/ 455711 h 606016"/>
                <a:gd name="connsiteX77" fmla="*/ 208277 w 606933"/>
                <a:gd name="connsiteY77" fmla="*/ 423920 h 606016"/>
                <a:gd name="connsiteX78" fmla="*/ 174365 w 606933"/>
                <a:gd name="connsiteY78" fmla="*/ 457781 h 606016"/>
                <a:gd name="connsiteX79" fmla="*/ 179263 w 606933"/>
                <a:gd name="connsiteY79" fmla="*/ 479978 h 606016"/>
                <a:gd name="connsiteX80" fmla="*/ 126322 w 606933"/>
                <a:gd name="connsiteY80" fmla="*/ 532745 h 606016"/>
                <a:gd name="connsiteX81" fmla="*/ 73476 w 606933"/>
                <a:gd name="connsiteY81" fmla="*/ 479978 h 606016"/>
                <a:gd name="connsiteX82" fmla="*/ 126322 w 606933"/>
                <a:gd name="connsiteY82" fmla="*/ 427118 h 606016"/>
                <a:gd name="connsiteX83" fmla="*/ 148554 w 606933"/>
                <a:gd name="connsiteY83" fmla="*/ 432009 h 606016"/>
                <a:gd name="connsiteX84" fmla="*/ 182372 w 606933"/>
                <a:gd name="connsiteY84" fmla="*/ 398336 h 606016"/>
                <a:gd name="connsiteX85" fmla="*/ 150438 w 606933"/>
                <a:gd name="connsiteY85" fmla="*/ 324312 h 606016"/>
                <a:gd name="connsiteX86" fmla="*/ 102490 w 606933"/>
                <a:gd name="connsiteY86" fmla="*/ 324312 h 606016"/>
                <a:gd name="connsiteX87" fmla="*/ 52846 w 606933"/>
                <a:gd name="connsiteY87" fmla="*/ 358926 h 606016"/>
                <a:gd name="connsiteX88" fmla="*/ 0 w 606933"/>
                <a:gd name="connsiteY88" fmla="*/ 306159 h 606016"/>
                <a:gd name="connsiteX89" fmla="*/ 52846 w 606933"/>
                <a:gd name="connsiteY89" fmla="*/ 253298 h 606016"/>
                <a:gd name="connsiteX90" fmla="*/ 102490 w 606933"/>
                <a:gd name="connsiteY90" fmla="*/ 287818 h 606016"/>
                <a:gd name="connsiteX91" fmla="*/ 149590 w 606933"/>
                <a:gd name="connsiteY91" fmla="*/ 287818 h 606016"/>
                <a:gd name="connsiteX92" fmla="*/ 181901 w 606933"/>
                <a:gd name="connsiteY92" fmla="*/ 207304 h 606016"/>
                <a:gd name="connsiteX93" fmla="*/ 148460 w 606933"/>
                <a:gd name="connsiteY93" fmla="*/ 173913 h 606016"/>
                <a:gd name="connsiteX94" fmla="*/ 126228 w 606933"/>
                <a:gd name="connsiteY94" fmla="*/ 178804 h 606016"/>
                <a:gd name="connsiteX95" fmla="*/ 73382 w 606933"/>
                <a:gd name="connsiteY95" fmla="*/ 126038 h 606016"/>
                <a:gd name="connsiteX96" fmla="*/ 126228 w 606933"/>
                <a:gd name="connsiteY96" fmla="*/ 73271 h 606016"/>
                <a:gd name="connsiteX97" fmla="*/ 179075 w 606933"/>
                <a:gd name="connsiteY97" fmla="*/ 126038 h 606016"/>
                <a:gd name="connsiteX98" fmla="*/ 174176 w 606933"/>
                <a:gd name="connsiteY98" fmla="*/ 148235 h 606016"/>
                <a:gd name="connsiteX99" fmla="*/ 207617 w 606933"/>
                <a:gd name="connsiteY99" fmla="*/ 181626 h 606016"/>
                <a:gd name="connsiteX100" fmla="*/ 285239 w 606933"/>
                <a:gd name="connsiteY100" fmla="*/ 149364 h 606016"/>
                <a:gd name="connsiteX101" fmla="*/ 285239 w 606933"/>
                <a:gd name="connsiteY101" fmla="*/ 102335 h 606016"/>
                <a:gd name="connsiteX102" fmla="*/ 250573 w 606933"/>
                <a:gd name="connsiteY102" fmla="*/ 52767 h 606016"/>
                <a:gd name="connsiteX103" fmla="*/ 303420 w 606933"/>
                <a:gd name="connsiteY103" fmla="*/ 0 h 606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6933" h="606016">
                  <a:moveTo>
                    <a:pt x="298447" y="207674"/>
                  </a:moveTo>
                  <a:lnTo>
                    <a:pt x="303628" y="207674"/>
                  </a:lnTo>
                  <a:cubicBezTo>
                    <a:pt x="315496" y="207674"/>
                    <a:pt x="315496" y="207674"/>
                    <a:pt x="315496" y="219620"/>
                  </a:cubicBezTo>
                  <a:cubicBezTo>
                    <a:pt x="315496" y="227992"/>
                    <a:pt x="315496" y="228086"/>
                    <a:pt x="323973" y="229403"/>
                  </a:cubicBezTo>
                  <a:cubicBezTo>
                    <a:pt x="330378" y="230343"/>
                    <a:pt x="336501" y="232225"/>
                    <a:pt x="342435" y="234859"/>
                  </a:cubicBezTo>
                  <a:cubicBezTo>
                    <a:pt x="345637" y="236269"/>
                    <a:pt x="346956" y="238621"/>
                    <a:pt x="345920" y="242007"/>
                  </a:cubicBezTo>
                  <a:cubicBezTo>
                    <a:pt x="344413" y="247181"/>
                    <a:pt x="343000" y="252354"/>
                    <a:pt x="341399" y="257434"/>
                  </a:cubicBezTo>
                  <a:cubicBezTo>
                    <a:pt x="339891" y="262231"/>
                    <a:pt x="338384" y="262984"/>
                    <a:pt x="333769" y="260726"/>
                  </a:cubicBezTo>
                  <a:cubicBezTo>
                    <a:pt x="324444" y="256211"/>
                    <a:pt x="314742" y="254424"/>
                    <a:pt x="304476" y="254988"/>
                  </a:cubicBezTo>
                  <a:cubicBezTo>
                    <a:pt x="301838" y="255082"/>
                    <a:pt x="299201" y="255459"/>
                    <a:pt x="296658" y="256587"/>
                  </a:cubicBezTo>
                  <a:cubicBezTo>
                    <a:pt x="287804" y="260444"/>
                    <a:pt x="286391" y="270227"/>
                    <a:pt x="293926" y="276247"/>
                  </a:cubicBezTo>
                  <a:cubicBezTo>
                    <a:pt x="297694" y="279257"/>
                    <a:pt x="302121" y="281514"/>
                    <a:pt x="306642" y="283396"/>
                  </a:cubicBezTo>
                  <a:cubicBezTo>
                    <a:pt x="314554" y="286688"/>
                    <a:pt x="322466" y="289792"/>
                    <a:pt x="329813" y="293931"/>
                  </a:cubicBezTo>
                  <a:cubicBezTo>
                    <a:pt x="353549" y="307006"/>
                    <a:pt x="359954" y="336824"/>
                    <a:pt x="343565" y="356954"/>
                  </a:cubicBezTo>
                  <a:cubicBezTo>
                    <a:pt x="337537" y="364291"/>
                    <a:pt x="329625" y="369182"/>
                    <a:pt x="320394" y="371722"/>
                  </a:cubicBezTo>
                  <a:cubicBezTo>
                    <a:pt x="316438" y="372850"/>
                    <a:pt x="314648" y="375014"/>
                    <a:pt x="314742" y="379153"/>
                  </a:cubicBezTo>
                  <a:cubicBezTo>
                    <a:pt x="315025" y="383292"/>
                    <a:pt x="314742" y="387242"/>
                    <a:pt x="314742" y="391381"/>
                  </a:cubicBezTo>
                  <a:cubicBezTo>
                    <a:pt x="314648" y="395050"/>
                    <a:pt x="312859" y="396931"/>
                    <a:pt x="309279" y="397025"/>
                  </a:cubicBezTo>
                  <a:cubicBezTo>
                    <a:pt x="304852" y="397213"/>
                    <a:pt x="300425" y="397213"/>
                    <a:pt x="296093" y="397025"/>
                  </a:cubicBezTo>
                  <a:cubicBezTo>
                    <a:pt x="292136" y="396931"/>
                    <a:pt x="290253" y="394767"/>
                    <a:pt x="290253" y="391005"/>
                  </a:cubicBezTo>
                  <a:cubicBezTo>
                    <a:pt x="290158" y="388183"/>
                    <a:pt x="290158" y="385173"/>
                    <a:pt x="290158" y="382163"/>
                  </a:cubicBezTo>
                  <a:cubicBezTo>
                    <a:pt x="290064" y="375484"/>
                    <a:pt x="289876" y="375202"/>
                    <a:pt x="283471" y="374261"/>
                  </a:cubicBezTo>
                  <a:cubicBezTo>
                    <a:pt x="275465" y="372850"/>
                    <a:pt x="267458" y="371063"/>
                    <a:pt x="260017" y="367489"/>
                  </a:cubicBezTo>
                  <a:cubicBezTo>
                    <a:pt x="254083" y="364573"/>
                    <a:pt x="253612" y="363162"/>
                    <a:pt x="255214" y="357048"/>
                  </a:cubicBezTo>
                  <a:cubicBezTo>
                    <a:pt x="256532" y="352533"/>
                    <a:pt x="257757" y="348018"/>
                    <a:pt x="259170" y="343502"/>
                  </a:cubicBezTo>
                  <a:cubicBezTo>
                    <a:pt x="260771" y="338235"/>
                    <a:pt x="262278" y="337576"/>
                    <a:pt x="267082" y="340116"/>
                  </a:cubicBezTo>
                  <a:cubicBezTo>
                    <a:pt x="275370" y="344349"/>
                    <a:pt x="284036" y="346795"/>
                    <a:pt x="293173" y="347923"/>
                  </a:cubicBezTo>
                  <a:cubicBezTo>
                    <a:pt x="299107" y="348676"/>
                    <a:pt x="304852" y="348018"/>
                    <a:pt x="310221" y="345666"/>
                  </a:cubicBezTo>
                  <a:cubicBezTo>
                    <a:pt x="320394" y="341151"/>
                    <a:pt x="322089" y="329299"/>
                    <a:pt x="313424" y="322338"/>
                  </a:cubicBezTo>
                  <a:cubicBezTo>
                    <a:pt x="310410" y="319798"/>
                    <a:pt x="307113" y="318011"/>
                    <a:pt x="303628" y="316506"/>
                  </a:cubicBezTo>
                  <a:cubicBezTo>
                    <a:pt x="294680" y="312649"/>
                    <a:pt x="285355" y="309639"/>
                    <a:pt x="276972" y="304654"/>
                  </a:cubicBezTo>
                  <a:cubicBezTo>
                    <a:pt x="263314" y="296470"/>
                    <a:pt x="254648" y="285277"/>
                    <a:pt x="255590" y="268627"/>
                  </a:cubicBezTo>
                  <a:cubicBezTo>
                    <a:pt x="256721" y="249815"/>
                    <a:pt x="267458" y="238151"/>
                    <a:pt x="284601" y="231848"/>
                  </a:cubicBezTo>
                  <a:cubicBezTo>
                    <a:pt x="291666" y="229215"/>
                    <a:pt x="291760" y="229403"/>
                    <a:pt x="291760" y="221972"/>
                  </a:cubicBezTo>
                  <a:cubicBezTo>
                    <a:pt x="291760" y="219432"/>
                    <a:pt x="291666" y="216986"/>
                    <a:pt x="291760" y="214447"/>
                  </a:cubicBezTo>
                  <a:cubicBezTo>
                    <a:pt x="291948" y="208803"/>
                    <a:pt x="292890" y="207768"/>
                    <a:pt x="298447" y="207674"/>
                  </a:cubicBezTo>
                  <a:close/>
                  <a:moveTo>
                    <a:pt x="303420" y="180121"/>
                  </a:moveTo>
                  <a:cubicBezTo>
                    <a:pt x="235877" y="180121"/>
                    <a:pt x="180864" y="235051"/>
                    <a:pt x="180864" y="302491"/>
                  </a:cubicBezTo>
                  <a:cubicBezTo>
                    <a:pt x="180864" y="369930"/>
                    <a:pt x="235877" y="424860"/>
                    <a:pt x="303420" y="424860"/>
                  </a:cubicBezTo>
                  <a:cubicBezTo>
                    <a:pt x="371056" y="424860"/>
                    <a:pt x="426069" y="370118"/>
                    <a:pt x="426069" y="302491"/>
                  </a:cubicBezTo>
                  <a:cubicBezTo>
                    <a:pt x="426069" y="235051"/>
                    <a:pt x="371056" y="180121"/>
                    <a:pt x="303420" y="180121"/>
                  </a:cubicBezTo>
                  <a:close/>
                  <a:moveTo>
                    <a:pt x="303420" y="0"/>
                  </a:moveTo>
                  <a:cubicBezTo>
                    <a:pt x="332716" y="0"/>
                    <a:pt x="356360" y="23703"/>
                    <a:pt x="356360" y="52767"/>
                  </a:cubicBezTo>
                  <a:cubicBezTo>
                    <a:pt x="356360" y="75529"/>
                    <a:pt x="341853" y="94905"/>
                    <a:pt x="321695" y="102335"/>
                  </a:cubicBezTo>
                  <a:lnTo>
                    <a:pt x="321695" y="149364"/>
                  </a:lnTo>
                  <a:cubicBezTo>
                    <a:pt x="350802" y="152750"/>
                    <a:pt x="377461" y="164319"/>
                    <a:pt x="399316" y="181626"/>
                  </a:cubicBezTo>
                  <a:lnTo>
                    <a:pt x="405815" y="175042"/>
                  </a:lnTo>
                  <a:lnTo>
                    <a:pt x="432851" y="148141"/>
                  </a:lnTo>
                  <a:cubicBezTo>
                    <a:pt x="423808" y="128671"/>
                    <a:pt x="427293" y="104875"/>
                    <a:pt x="443401" y="88791"/>
                  </a:cubicBezTo>
                  <a:cubicBezTo>
                    <a:pt x="463937" y="68192"/>
                    <a:pt x="497378" y="68192"/>
                    <a:pt x="518008" y="88791"/>
                  </a:cubicBezTo>
                  <a:cubicBezTo>
                    <a:pt x="538544" y="109390"/>
                    <a:pt x="538544" y="142686"/>
                    <a:pt x="518008" y="163285"/>
                  </a:cubicBezTo>
                  <a:cubicBezTo>
                    <a:pt x="501900" y="179369"/>
                    <a:pt x="478067" y="182849"/>
                    <a:pt x="458568" y="173819"/>
                  </a:cubicBezTo>
                  <a:lnTo>
                    <a:pt x="425032" y="207304"/>
                  </a:lnTo>
                  <a:cubicBezTo>
                    <a:pt x="442836" y="229972"/>
                    <a:pt x="454423" y="257625"/>
                    <a:pt x="457343" y="287818"/>
                  </a:cubicBezTo>
                  <a:lnTo>
                    <a:pt x="503407" y="287818"/>
                  </a:lnTo>
                  <a:cubicBezTo>
                    <a:pt x="509907" y="265996"/>
                    <a:pt x="530160" y="250194"/>
                    <a:pt x="553993" y="250194"/>
                  </a:cubicBezTo>
                  <a:cubicBezTo>
                    <a:pt x="583195" y="250194"/>
                    <a:pt x="606933" y="273803"/>
                    <a:pt x="606933" y="302961"/>
                  </a:cubicBezTo>
                  <a:cubicBezTo>
                    <a:pt x="606933" y="332213"/>
                    <a:pt x="583195" y="355822"/>
                    <a:pt x="553993" y="355822"/>
                  </a:cubicBezTo>
                  <a:cubicBezTo>
                    <a:pt x="532421" y="355822"/>
                    <a:pt x="513863" y="342842"/>
                    <a:pt x="505668" y="324312"/>
                  </a:cubicBezTo>
                  <a:lnTo>
                    <a:pt x="456589" y="324312"/>
                  </a:lnTo>
                  <a:cubicBezTo>
                    <a:pt x="452539" y="352059"/>
                    <a:pt x="441235" y="377361"/>
                    <a:pt x="424656" y="398336"/>
                  </a:cubicBezTo>
                  <a:lnTo>
                    <a:pt x="458473" y="432009"/>
                  </a:lnTo>
                  <a:cubicBezTo>
                    <a:pt x="465256" y="428905"/>
                    <a:pt x="472792" y="427118"/>
                    <a:pt x="480705" y="427118"/>
                  </a:cubicBezTo>
                  <a:cubicBezTo>
                    <a:pt x="509813" y="427118"/>
                    <a:pt x="533645" y="450820"/>
                    <a:pt x="533645" y="480072"/>
                  </a:cubicBezTo>
                  <a:cubicBezTo>
                    <a:pt x="533645" y="509324"/>
                    <a:pt x="509907" y="532839"/>
                    <a:pt x="480799" y="532839"/>
                  </a:cubicBezTo>
                  <a:cubicBezTo>
                    <a:pt x="451503" y="532839"/>
                    <a:pt x="427953" y="509136"/>
                    <a:pt x="427953" y="480072"/>
                  </a:cubicBezTo>
                  <a:cubicBezTo>
                    <a:pt x="427953" y="472077"/>
                    <a:pt x="429648" y="464647"/>
                    <a:pt x="432851" y="457875"/>
                  </a:cubicBezTo>
                  <a:lnTo>
                    <a:pt x="398939" y="424014"/>
                  </a:lnTo>
                  <a:cubicBezTo>
                    <a:pt x="377179" y="441038"/>
                    <a:pt x="350708" y="452513"/>
                    <a:pt x="321789" y="455899"/>
                  </a:cubicBezTo>
                  <a:lnTo>
                    <a:pt x="321789" y="466904"/>
                  </a:lnTo>
                  <a:lnTo>
                    <a:pt x="321789" y="503681"/>
                  </a:lnTo>
                  <a:cubicBezTo>
                    <a:pt x="342042" y="511017"/>
                    <a:pt x="356454" y="530487"/>
                    <a:pt x="356454" y="553155"/>
                  </a:cubicBezTo>
                  <a:cubicBezTo>
                    <a:pt x="356454" y="582407"/>
                    <a:pt x="332716" y="606016"/>
                    <a:pt x="303608" y="606016"/>
                  </a:cubicBezTo>
                  <a:cubicBezTo>
                    <a:pt x="274312" y="606016"/>
                    <a:pt x="250667" y="582313"/>
                    <a:pt x="250667" y="553155"/>
                  </a:cubicBezTo>
                  <a:cubicBezTo>
                    <a:pt x="250667" y="530487"/>
                    <a:pt x="265174" y="511017"/>
                    <a:pt x="285333" y="503681"/>
                  </a:cubicBezTo>
                  <a:lnTo>
                    <a:pt x="285333" y="466810"/>
                  </a:lnTo>
                  <a:lnTo>
                    <a:pt x="285333" y="455711"/>
                  </a:lnTo>
                  <a:cubicBezTo>
                    <a:pt x="256508" y="452325"/>
                    <a:pt x="229943" y="440944"/>
                    <a:pt x="208277" y="423920"/>
                  </a:cubicBezTo>
                  <a:lnTo>
                    <a:pt x="174365" y="457781"/>
                  </a:lnTo>
                  <a:cubicBezTo>
                    <a:pt x="177473" y="464553"/>
                    <a:pt x="179263" y="472077"/>
                    <a:pt x="179263" y="479978"/>
                  </a:cubicBezTo>
                  <a:cubicBezTo>
                    <a:pt x="179263" y="509136"/>
                    <a:pt x="155525" y="532745"/>
                    <a:pt x="126322" y="532745"/>
                  </a:cubicBezTo>
                  <a:cubicBezTo>
                    <a:pt x="97120" y="532745"/>
                    <a:pt x="73476" y="509136"/>
                    <a:pt x="73476" y="479978"/>
                  </a:cubicBezTo>
                  <a:cubicBezTo>
                    <a:pt x="73476" y="450726"/>
                    <a:pt x="97215" y="427118"/>
                    <a:pt x="126322" y="427118"/>
                  </a:cubicBezTo>
                  <a:cubicBezTo>
                    <a:pt x="134424" y="427118"/>
                    <a:pt x="141771" y="428905"/>
                    <a:pt x="148554" y="432009"/>
                  </a:cubicBezTo>
                  <a:lnTo>
                    <a:pt x="182372" y="398336"/>
                  </a:lnTo>
                  <a:cubicBezTo>
                    <a:pt x="165698" y="377361"/>
                    <a:pt x="154394" y="352059"/>
                    <a:pt x="150438" y="324312"/>
                  </a:cubicBezTo>
                  <a:lnTo>
                    <a:pt x="102490" y="324312"/>
                  </a:lnTo>
                  <a:cubicBezTo>
                    <a:pt x="95048" y="344535"/>
                    <a:pt x="75643" y="358926"/>
                    <a:pt x="52846" y="358926"/>
                  </a:cubicBezTo>
                  <a:cubicBezTo>
                    <a:pt x="23644" y="358926"/>
                    <a:pt x="0" y="335223"/>
                    <a:pt x="0" y="306159"/>
                  </a:cubicBezTo>
                  <a:cubicBezTo>
                    <a:pt x="0" y="276907"/>
                    <a:pt x="23738" y="253298"/>
                    <a:pt x="52846" y="253298"/>
                  </a:cubicBezTo>
                  <a:cubicBezTo>
                    <a:pt x="75643" y="253298"/>
                    <a:pt x="95048" y="267595"/>
                    <a:pt x="102490" y="287818"/>
                  </a:cubicBezTo>
                  <a:lnTo>
                    <a:pt x="149590" y="287818"/>
                  </a:lnTo>
                  <a:cubicBezTo>
                    <a:pt x="152510" y="257625"/>
                    <a:pt x="164003" y="229878"/>
                    <a:pt x="181901" y="207304"/>
                  </a:cubicBezTo>
                  <a:lnTo>
                    <a:pt x="148460" y="173913"/>
                  </a:lnTo>
                  <a:cubicBezTo>
                    <a:pt x="141677" y="177111"/>
                    <a:pt x="134141" y="178804"/>
                    <a:pt x="126228" y="178804"/>
                  </a:cubicBezTo>
                  <a:cubicBezTo>
                    <a:pt x="96932" y="178804"/>
                    <a:pt x="73382" y="155102"/>
                    <a:pt x="73382" y="126038"/>
                  </a:cubicBezTo>
                  <a:cubicBezTo>
                    <a:pt x="73382" y="96786"/>
                    <a:pt x="97120" y="73271"/>
                    <a:pt x="126228" y="73271"/>
                  </a:cubicBezTo>
                  <a:cubicBezTo>
                    <a:pt x="155525" y="73271"/>
                    <a:pt x="179075" y="96974"/>
                    <a:pt x="179075" y="126038"/>
                  </a:cubicBezTo>
                  <a:cubicBezTo>
                    <a:pt x="179075" y="134033"/>
                    <a:pt x="177379" y="141463"/>
                    <a:pt x="174176" y="148235"/>
                  </a:cubicBezTo>
                  <a:lnTo>
                    <a:pt x="207617" y="181626"/>
                  </a:lnTo>
                  <a:cubicBezTo>
                    <a:pt x="229472" y="164319"/>
                    <a:pt x="256131" y="152750"/>
                    <a:pt x="285239" y="149364"/>
                  </a:cubicBezTo>
                  <a:lnTo>
                    <a:pt x="285239" y="102335"/>
                  </a:lnTo>
                  <a:cubicBezTo>
                    <a:pt x="264986" y="94905"/>
                    <a:pt x="250573" y="75529"/>
                    <a:pt x="250573" y="52767"/>
                  </a:cubicBezTo>
                  <a:cubicBezTo>
                    <a:pt x="250573" y="23609"/>
                    <a:pt x="274312" y="0"/>
                    <a:pt x="303420" y="0"/>
                  </a:cubicBezTo>
                  <a:close/>
                </a:path>
              </a:pathLst>
            </a:custGeom>
            <a:solidFill>
              <a:srgbClr val="FBD537"/>
            </a:solidFill>
            <a:ln>
              <a:noFill/>
            </a:ln>
            <a:effectLst/>
          </p:spPr>
          <p:txBody>
            <a:bodyPr wrap="square" lIns="91440" tIns="45720" rIns="91440" bIns="45720" anchor="ctr">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grpSp>
      <p:grpSp>
        <p:nvGrpSpPr>
          <p:cNvPr id="48" name="组合 47"/>
          <p:cNvGrpSpPr/>
          <p:nvPr/>
        </p:nvGrpSpPr>
        <p:grpSpPr>
          <a:xfrm>
            <a:off x="7577612" y="2619645"/>
            <a:ext cx="757882" cy="757882"/>
            <a:chOff x="7706697" y="2754415"/>
            <a:chExt cx="631216" cy="631216"/>
          </a:xfrm>
        </p:grpSpPr>
        <p:sp>
          <p:nvSpPr>
            <p:cNvPr id="33" name="íṧļïḍé"/>
            <p:cNvSpPr/>
            <p:nvPr/>
          </p:nvSpPr>
          <p:spPr>
            <a:xfrm>
              <a:off x="7706697" y="2754415"/>
              <a:ext cx="631216" cy="631216"/>
            </a:xfrm>
            <a:prstGeom prst="ellipse">
              <a:avLst/>
            </a:prstGeom>
            <a:noFill/>
            <a:ln>
              <a:solidFill>
                <a:srgbClr val="FBD537"/>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FFFFFF"/>
                </a:solidFill>
                <a:effectLst/>
                <a:uLnTx/>
                <a:uFillTx/>
                <a:latin typeface="Arial" panose="020B0604020202020204"/>
                <a:ea typeface="宋体" panose="02010600030101010101" pitchFamily="2" charset="-122"/>
                <a:cs typeface="+mn-cs"/>
              </a:endParaRPr>
            </a:p>
          </p:txBody>
        </p:sp>
        <p:sp>
          <p:nvSpPr>
            <p:cNvPr id="34" name="ï$1îḋê"/>
            <p:cNvSpPr/>
            <p:nvPr/>
          </p:nvSpPr>
          <p:spPr>
            <a:xfrm>
              <a:off x="7891039" y="2955119"/>
              <a:ext cx="262538" cy="229811"/>
            </a:xfrm>
            <a:custGeom>
              <a:avLst/>
              <a:gdLst>
                <a:gd name="T0" fmla="*/ 215 w 406"/>
                <a:gd name="T1" fmla="*/ 162 h 356"/>
                <a:gd name="T2" fmla="*/ 157 w 406"/>
                <a:gd name="T3" fmla="*/ 102 h 356"/>
                <a:gd name="T4" fmla="*/ 19 w 406"/>
                <a:gd name="T5" fmla="*/ 242 h 356"/>
                <a:gd name="T6" fmla="*/ 0 w 406"/>
                <a:gd name="T7" fmla="*/ 224 h 356"/>
                <a:gd name="T8" fmla="*/ 157 w 406"/>
                <a:gd name="T9" fmla="*/ 64 h 356"/>
                <a:gd name="T10" fmla="*/ 216 w 406"/>
                <a:gd name="T11" fmla="*/ 124 h 356"/>
                <a:gd name="T12" fmla="*/ 315 w 406"/>
                <a:gd name="T13" fmla="*/ 28 h 356"/>
                <a:gd name="T14" fmla="*/ 287 w 406"/>
                <a:gd name="T15" fmla="*/ 0 h 356"/>
                <a:gd name="T16" fmla="*/ 362 w 406"/>
                <a:gd name="T17" fmla="*/ 0 h 356"/>
                <a:gd name="T18" fmla="*/ 362 w 406"/>
                <a:gd name="T19" fmla="*/ 74 h 356"/>
                <a:gd name="T20" fmla="*/ 334 w 406"/>
                <a:gd name="T21" fmla="*/ 47 h 356"/>
                <a:gd name="T22" fmla="*/ 215 w 406"/>
                <a:gd name="T23" fmla="*/ 162 h 356"/>
                <a:gd name="T24" fmla="*/ 66 w 406"/>
                <a:gd name="T25" fmla="*/ 356 h 356"/>
                <a:gd name="T26" fmla="*/ 156 w 406"/>
                <a:gd name="T27" fmla="*/ 356 h 356"/>
                <a:gd name="T28" fmla="*/ 156 w 406"/>
                <a:gd name="T29" fmla="*/ 230 h 356"/>
                <a:gd name="T30" fmla="*/ 66 w 406"/>
                <a:gd name="T31" fmla="*/ 230 h 356"/>
                <a:gd name="T32" fmla="*/ 66 w 406"/>
                <a:gd name="T33" fmla="*/ 356 h 356"/>
                <a:gd name="T34" fmla="*/ 191 w 406"/>
                <a:gd name="T35" fmla="*/ 356 h 356"/>
                <a:gd name="T36" fmla="*/ 281 w 406"/>
                <a:gd name="T37" fmla="*/ 356 h 356"/>
                <a:gd name="T38" fmla="*/ 281 w 406"/>
                <a:gd name="T39" fmla="*/ 190 h 356"/>
                <a:gd name="T40" fmla="*/ 191 w 406"/>
                <a:gd name="T41" fmla="*/ 190 h 356"/>
                <a:gd name="T42" fmla="*/ 191 w 406"/>
                <a:gd name="T43" fmla="*/ 356 h 356"/>
                <a:gd name="T44" fmla="*/ 316 w 406"/>
                <a:gd name="T45" fmla="*/ 106 h 356"/>
                <a:gd name="T46" fmla="*/ 316 w 406"/>
                <a:gd name="T47" fmla="*/ 356 h 356"/>
                <a:gd name="T48" fmla="*/ 406 w 406"/>
                <a:gd name="T49" fmla="*/ 356 h 356"/>
                <a:gd name="T50" fmla="*/ 406 w 406"/>
                <a:gd name="T51" fmla="*/ 106 h 356"/>
                <a:gd name="T52" fmla="*/ 316 w 406"/>
                <a:gd name="T53" fmla="*/ 10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6" h="356">
                  <a:moveTo>
                    <a:pt x="215" y="162"/>
                  </a:moveTo>
                  <a:lnTo>
                    <a:pt x="157" y="102"/>
                  </a:lnTo>
                  <a:lnTo>
                    <a:pt x="19" y="242"/>
                  </a:lnTo>
                  <a:lnTo>
                    <a:pt x="0" y="224"/>
                  </a:lnTo>
                  <a:lnTo>
                    <a:pt x="157" y="64"/>
                  </a:lnTo>
                  <a:lnTo>
                    <a:pt x="216" y="124"/>
                  </a:lnTo>
                  <a:lnTo>
                    <a:pt x="315" y="28"/>
                  </a:lnTo>
                  <a:lnTo>
                    <a:pt x="287" y="0"/>
                  </a:lnTo>
                  <a:lnTo>
                    <a:pt x="362" y="0"/>
                  </a:lnTo>
                  <a:lnTo>
                    <a:pt x="362" y="74"/>
                  </a:lnTo>
                  <a:lnTo>
                    <a:pt x="334" y="47"/>
                  </a:lnTo>
                  <a:lnTo>
                    <a:pt x="215" y="162"/>
                  </a:lnTo>
                  <a:close/>
                  <a:moveTo>
                    <a:pt x="66" y="356"/>
                  </a:moveTo>
                  <a:lnTo>
                    <a:pt x="156" y="356"/>
                  </a:lnTo>
                  <a:lnTo>
                    <a:pt x="156" y="230"/>
                  </a:lnTo>
                  <a:lnTo>
                    <a:pt x="66" y="230"/>
                  </a:lnTo>
                  <a:lnTo>
                    <a:pt x="66" y="356"/>
                  </a:lnTo>
                  <a:close/>
                  <a:moveTo>
                    <a:pt x="191" y="356"/>
                  </a:moveTo>
                  <a:lnTo>
                    <a:pt x="281" y="356"/>
                  </a:lnTo>
                  <a:lnTo>
                    <a:pt x="281" y="190"/>
                  </a:lnTo>
                  <a:lnTo>
                    <a:pt x="191" y="190"/>
                  </a:lnTo>
                  <a:lnTo>
                    <a:pt x="191" y="356"/>
                  </a:lnTo>
                  <a:close/>
                  <a:moveTo>
                    <a:pt x="316" y="106"/>
                  </a:moveTo>
                  <a:lnTo>
                    <a:pt x="316" y="356"/>
                  </a:lnTo>
                  <a:lnTo>
                    <a:pt x="406" y="356"/>
                  </a:lnTo>
                  <a:lnTo>
                    <a:pt x="406" y="106"/>
                  </a:lnTo>
                  <a:lnTo>
                    <a:pt x="316" y="106"/>
                  </a:lnTo>
                  <a:close/>
                </a:path>
              </a:pathLst>
            </a:custGeom>
            <a:solidFill>
              <a:srgbClr val="FBD537"/>
            </a:solidFill>
            <a:ln>
              <a:noFill/>
            </a:ln>
            <a:effectLst/>
          </p:spPr>
          <p:txBody>
            <a:bodyPr wrap="square" lIns="91440" tIns="45720" rIns="91440" bIns="45720" anchor="ctr">
              <a:normAutofit fontScale="850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grpSp>
      <p:grpSp>
        <p:nvGrpSpPr>
          <p:cNvPr id="47" name="组合 46"/>
          <p:cNvGrpSpPr/>
          <p:nvPr/>
        </p:nvGrpSpPr>
        <p:grpSpPr>
          <a:xfrm>
            <a:off x="7075110" y="4618367"/>
            <a:ext cx="757882" cy="757882"/>
            <a:chOff x="7706697" y="4050394"/>
            <a:chExt cx="631216" cy="631216"/>
          </a:xfrm>
        </p:grpSpPr>
        <p:sp>
          <p:nvSpPr>
            <p:cNvPr id="40" name="iṧlîḍê"/>
            <p:cNvSpPr/>
            <p:nvPr/>
          </p:nvSpPr>
          <p:spPr>
            <a:xfrm>
              <a:off x="7706697" y="4050394"/>
              <a:ext cx="631216" cy="631216"/>
            </a:xfrm>
            <a:prstGeom prst="ellipse">
              <a:avLst/>
            </a:prstGeom>
            <a:noFill/>
            <a:ln>
              <a:solidFill>
                <a:srgbClr val="FBD537"/>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FFFFFF"/>
                </a:solidFill>
                <a:effectLst/>
                <a:uLnTx/>
                <a:uFillTx/>
                <a:latin typeface="Arial" panose="020B0604020202020204"/>
                <a:ea typeface="宋体" panose="02010600030101010101" pitchFamily="2" charset="-122"/>
                <a:cs typeface="+mn-cs"/>
              </a:endParaRPr>
            </a:p>
          </p:txBody>
        </p:sp>
        <p:sp>
          <p:nvSpPr>
            <p:cNvPr id="41" name="ïSḷïďé"/>
            <p:cNvSpPr/>
            <p:nvPr/>
          </p:nvSpPr>
          <p:spPr>
            <a:xfrm>
              <a:off x="7891039" y="4234810"/>
              <a:ext cx="262538" cy="262389"/>
            </a:xfrm>
            <a:custGeom>
              <a:avLst/>
              <a:gdLst>
                <a:gd name="connsiteX0" fmla="*/ 177088 w 577759"/>
                <a:gd name="connsiteY0" fmla="*/ 396051 h 577432"/>
                <a:gd name="connsiteX1" fmla="*/ 185388 w 577759"/>
                <a:gd name="connsiteY1" fmla="*/ 400653 h 577432"/>
                <a:gd name="connsiteX2" fmla="*/ 178010 w 577759"/>
                <a:gd name="connsiteY2" fmla="*/ 436543 h 577432"/>
                <a:gd name="connsiteX3" fmla="*/ 184466 w 577759"/>
                <a:gd name="connsiteY3" fmla="*/ 440224 h 577432"/>
                <a:gd name="connsiteX4" fmla="*/ 186310 w 577759"/>
                <a:gd name="connsiteY4" fmla="*/ 442985 h 577432"/>
                <a:gd name="connsiteX5" fmla="*/ 201988 w 577759"/>
                <a:gd name="connsiteY5" fmla="*/ 452188 h 577432"/>
                <a:gd name="connsiteX6" fmla="*/ 204755 w 577759"/>
                <a:gd name="connsiteY6" fmla="*/ 458630 h 577432"/>
                <a:gd name="connsiteX7" fmla="*/ 274843 w 577759"/>
                <a:gd name="connsiteY7" fmla="*/ 460470 h 577432"/>
                <a:gd name="connsiteX8" fmla="*/ 274843 w 577759"/>
                <a:gd name="connsiteY8" fmla="*/ 480716 h 577432"/>
                <a:gd name="connsiteX9" fmla="*/ 206599 w 577759"/>
                <a:gd name="connsiteY9" fmla="*/ 478876 h 577432"/>
                <a:gd name="connsiteX10" fmla="*/ 194610 w 577759"/>
                <a:gd name="connsiteY10" fmla="*/ 481636 h 577432"/>
                <a:gd name="connsiteX11" fmla="*/ 183544 w 577759"/>
                <a:gd name="connsiteY11" fmla="*/ 473354 h 577432"/>
                <a:gd name="connsiteX12" fmla="*/ 183544 w 577759"/>
                <a:gd name="connsiteY12" fmla="*/ 466912 h 577432"/>
                <a:gd name="connsiteX13" fmla="*/ 178933 w 577759"/>
                <a:gd name="connsiteY13" fmla="*/ 474274 h 577432"/>
                <a:gd name="connsiteX14" fmla="*/ 161410 w 577759"/>
                <a:gd name="connsiteY14" fmla="*/ 465992 h 577432"/>
                <a:gd name="connsiteX15" fmla="*/ 162333 w 577759"/>
                <a:gd name="connsiteY15" fmla="*/ 464151 h 577432"/>
                <a:gd name="connsiteX16" fmla="*/ 163255 w 577759"/>
                <a:gd name="connsiteY16" fmla="*/ 460470 h 577432"/>
                <a:gd name="connsiteX17" fmla="*/ 156799 w 577759"/>
                <a:gd name="connsiteY17" fmla="*/ 466912 h 577432"/>
                <a:gd name="connsiteX18" fmla="*/ 140199 w 577759"/>
                <a:gd name="connsiteY18" fmla="*/ 456789 h 577432"/>
                <a:gd name="connsiteX19" fmla="*/ 154033 w 577759"/>
                <a:gd name="connsiteY19" fmla="*/ 435623 h 577432"/>
                <a:gd name="connsiteX20" fmla="*/ 103311 w 577759"/>
                <a:gd name="connsiteY20" fmla="*/ 495441 h 577432"/>
                <a:gd name="connsiteX21" fmla="*/ 85789 w 577759"/>
                <a:gd name="connsiteY21" fmla="*/ 485318 h 577432"/>
                <a:gd name="connsiteX22" fmla="*/ 143888 w 577759"/>
                <a:gd name="connsiteY22" fmla="*/ 417217 h 577432"/>
                <a:gd name="connsiteX23" fmla="*/ 177088 w 577759"/>
                <a:gd name="connsiteY23" fmla="*/ 396051 h 577432"/>
                <a:gd name="connsiteX24" fmla="*/ 326592 w 577759"/>
                <a:gd name="connsiteY24" fmla="*/ 382185 h 577432"/>
                <a:gd name="connsiteX25" fmla="*/ 324748 w 577759"/>
                <a:gd name="connsiteY25" fmla="*/ 412582 h 577432"/>
                <a:gd name="connsiteX26" fmla="*/ 340423 w 577759"/>
                <a:gd name="connsiteY26" fmla="*/ 420871 h 577432"/>
                <a:gd name="connsiteX27" fmla="*/ 355177 w 577759"/>
                <a:gd name="connsiteY27" fmla="*/ 430082 h 577432"/>
                <a:gd name="connsiteX28" fmla="*/ 380995 w 577759"/>
                <a:gd name="connsiteY28" fmla="*/ 413503 h 577432"/>
                <a:gd name="connsiteX29" fmla="*/ 356099 w 577759"/>
                <a:gd name="connsiteY29" fmla="*/ 393238 h 577432"/>
                <a:gd name="connsiteX30" fmla="*/ 326592 w 577759"/>
                <a:gd name="connsiteY30" fmla="*/ 382185 h 577432"/>
                <a:gd name="connsiteX31" fmla="*/ 125443 w 577759"/>
                <a:gd name="connsiteY31" fmla="*/ 299294 h 577432"/>
                <a:gd name="connsiteX32" fmla="*/ 224189 w 577759"/>
                <a:gd name="connsiteY32" fmla="*/ 299294 h 577432"/>
                <a:gd name="connsiteX33" fmla="*/ 250029 w 577759"/>
                <a:gd name="connsiteY33" fmla="*/ 326015 h 577432"/>
                <a:gd name="connsiteX34" fmla="*/ 224189 w 577759"/>
                <a:gd name="connsiteY34" fmla="*/ 351815 h 577432"/>
                <a:gd name="connsiteX35" fmla="*/ 125443 w 577759"/>
                <a:gd name="connsiteY35" fmla="*/ 351815 h 577432"/>
                <a:gd name="connsiteX36" fmla="*/ 98680 w 577759"/>
                <a:gd name="connsiteY36" fmla="*/ 326015 h 577432"/>
                <a:gd name="connsiteX37" fmla="*/ 125443 w 577759"/>
                <a:gd name="connsiteY37" fmla="*/ 299294 h 577432"/>
                <a:gd name="connsiteX38" fmla="*/ 125436 w 577759"/>
                <a:gd name="connsiteY38" fmla="*/ 200762 h 577432"/>
                <a:gd name="connsiteX39" fmla="*/ 321952 w 577759"/>
                <a:gd name="connsiteY39" fmla="*/ 200762 h 577432"/>
                <a:gd name="connsiteX40" fmla="*/ 348708 w 577759"/>
                <a:gd name="connsiteY40" fmla="*/ 227483 h 577432"/>
                <a:gd name="connsiteX41" fmla="*/ 321952 w 577759"/>
                <a:gd name="connsiteY41" fmla="*/ 253283 h 577432"/>
                <a:gd name="connsiteX42" fmla="*/ 125436 w 577759"/>
                <a:gd name="connsiteY42" fmla="*/ 253283 h 577432"/>
                <a:gd name="connsiteX43" fmla="*/ 98680 w 577759"/>
                <a:gd name="connsiteY43" fmla="*/ 227483 h 577432"/>
                <a:gd name="connsiteX44" fmla="*/ 125436 w 577759"/>
                <a:gd name="connsiteY44" fmla="*/ 200762 h 577432"/>
                <a:gd name="connsiteX45" fmla="*/ 125436 w 577759"/>
                <a:gd name="connsiteY45" fmla="*/ 103118 h 577432"/>
                <a:gd name="connsiteX46" fmla="*/ 321952 w 577759"/>
                <a:gd name="connsiteY46" fmla="*/ 103118 h 577432"/>
                <a:gd name="connsiteX47" fmla="*/ 348708 w 577759"/>
                <a:gd name="connsiteY47" fmla="*/ 128918 h 577432"/>
                <a:gd name="connsiteX48" fmla="*/ 321952 w 577759"/>
                <a:gd name="connsiteY48" fmla="*/ 155639 h 577432"/>
                <a:gd name="connsiteX49" fmla="*/ 125436 w 577759"/>
                <a:gd name="connsiteY49" fmla="*/ 155639 h 577432"/>
                <a:gd name="connsiteX50" fmla="*/ 98680 w 577759"/>
                <a:gd name="connsiteY50" fmla="*/ 128918 h 577432"/>
                <a:gd name="connsiteX51" fmla="*/ 125436 w 577759"/>
                <a:gd name="connsiteY51" fmla="*/ 103118 h 577432"/>
                <a:gd name="connsiteX52" fmla="*/ 497753 w 577759"/>
                <a:gd name="connsiteY52" fmla="*/ 64639 h 577432"/>
                <a:gd name="connsiteX53" fmla="*/ 537748 w 577759"/>
                <a:gd name="connsiteY53" fmla="*/ 78225 h 577432"/>
                <a:gd name="connsiteX54" fmla="*/ 577398 w 577759"/>
                <a:gd name="connsiteY54" fmla="*/ 121516 h 577432"/>
                <a:gd name="connsiteX55" fmla="*/ 575554 w 577759"/>
                <a:gd name="connsiteY55" fmla="*/ 130727 h 577432"/>
                <a:gd name="connsiteX56" fmla="*/ 411424 w 577759"/>
                <a:gd name="connsiteY56" fmla="*/ 415345 h 577432"/>
                <a:gd name="connsiteX57" fmla="*/ 407735 w 577759"/>
                <a:gd name="connsiteY57" fmla="*/ 419029 h 577432"/>
                <a:gd name="connsiteX58" fmla="*/ 321982 w 577759"/>
                <a:gd name="connsiteY58" fmla="*/ 476137 h 577432"/>
                <a:gd name="connsiteX59" fmla="*/ 308151 w 577759"/>
                <a:gd name="connsiteY59" fmla="*/ 476137 h 577432"/>
                <a:gd name="connsiteX60" fmla="*/ 301696 w 577759"/>
                <a:gd name="connsiteY60" fmla="*/ 464163 h 577432"/>
                <a:gd name="connsiteX61" fmla="*/ 307229 w 577759"/>
                <a:gd name="connsiteY61" fmla="*/ 361921 h 577432"/>
                <a:gd name="connsiteX62" fmla="*/ 309073 w 577759"/>
                <a:gd name="connsiteY62" fmla="*/ 355473 h 577432"/>
                <a:gd name="connsiteX63" fmla="*/ 473203 w 577759"/>
                <a:gd name="connsiteY63" fmla="*/ 71777 h 577432"/>
                <a:gd name="connsiteX64" fmla="*/ 480580 w 577759"/>
                <a:gd name="connsiteY64" fmla="*/ 66250 h 577432"/>
                <a:gd name="connsiteX65" fmla="*/ 497753 w 577759"/>
                <a:gd name="connsiteY65" fmla="*/ 64639 h 577432"/>
                <a:gd name="connsiteX66" fmla="*/ 26751 w 577759"/>
                <a:gd name="connsiteY66" fmla="*/ 0 h 577432"/>
                <a:gd name="connsiteX67" fmla="*/ 420637 w 577759"/>
                <a:gd name="connsiteY67" fmla="*/ 0 h 577432"/>
                <a:gd name="connsiteX68" fmla="*/ 447388 w 577759"/>
                <a:gd name="connsiteY68" fmla="*/ 25786 h 577432"/>
                <a:gd name="connsiteX69" fmla="*/ 447388 w 577759"/>
                <a:gd name="connsiteY69" fmla="*/ 65387 h 577432"/>
                <a:gd name="connsiteX70" fmla="*/ 394808 w 577759"/>
                <a:gd name="connsiteY70" fmla="*/ 156560 h 577432"/>
                <a:gd name="connsiteX71" fmla="*/ 394808 w 577759"/>
                <a:gd name="connsiteY71" fmla="*/ 52494 h 577432"/>
                <a:gd name="connsiteX72" fmla="*/ 52580 w 577759"/>
                <a:gd name="connsiteY72" fmla="*/ 52494 h 577432"/>
                <a:gd name="connsiteX73" fmla="*/ 52580 w 577759"/>
                <a:gd name="connsiteY73" fmla="*/ 524938 h 577432"/>
                <a:gd name="connsiteX74" fmla="*/ 394808 w 577759"/>
                <a:gd name="connsiteY74" fmla="*/ 524938 h 577432"/>
                <a:gd name="connsiteX75" fmla="*/ 394808 w 577759"/>
                <a:gd name="connsiteY75" fmla="*/ 459551 h 577432"/>
                <a:gd name="connsiteX76" fmla="*/ 422482 w 577759"/>
                <a:gd name="connsiteY76" fmla="*/ 441132 h 577432"/>
                <a:gd name="connsiteX77" fmla="*/ 434474 w 577759"/>
                <a:gd name="connsiteY77" fmla="*/ 428239 h 577432"/>
                <a:gd name="connsiteX78" fmla="*/ 447388 w 577759"/>
                <a:gd name="connsiteY78" fmla="*/ 406137 h 577432"/>
                <a:gd name="connsiteX79" fmla="*/ 447388 w 577759"/>
                <a:gd name="connsiteY79" fmla="*/ 550725 h 577432"/>
                <a:gd name="connsiteX80" fmla="*/ 420637 w 577759"/>
                <a:gd name="connsiteY80" fmla="*/ 577432 h 577432"/>
                <a:gd name="connsiteX81" fmla="*/ 26751 w 577759"/>
                <a:gd name="connsiteY81" fmla="*/ 577432 h 577432"/>
                <a:gd name="connsiteX82" fmla="*/ 0 w 577759"/>
                <a:gd name="connsiteY82" fmla="*/ 550725 h 577432"/>
                <a:gd name="connsiteX83" fmla="*/ 0 w 577759"/>
                <a:gd name="connsiteY83" fmla="*/ 25786 h 577432"/>
                <a:gd name="connsiteX84" fmla="*/ 26751 w 577759"/>
                <a:gd name="connsiteY84" fmla="*/ 0 h 57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77759" h="577432">
                  <a:moveTo>
                    <a:pt x="177088" y="396051"/>
                  </a:moveTo>
                  <a:cubicBezTo>
                    <a:pt x="179855" y="396051"/>
                    <a:pt x="183544" y="397892"/>
                    <a:pt x="185388" y="400653"/>
                  </a:cubicBezTo>
                  <a:cubicBezTo>
                    <a:pt x="189999" y="411696"/>
                    <a:pt x="185388" y="423659"/>
                    <a:pt x="178010" y="436543"/>
                  </a:cubicBezTo>
                  <a:cubicBezTo>
                    <a:pt x="180777" y="436543"/>
                    <a:pt x="182621" y="438384"/>
                    <a:pt x="184466" y="440224"/>
                  </a:cubicBezTo>
                  <a:cubicBezTo>
                    <a:pt x="185388" y="441145"/>
                    <a:pt x="185388" y="442065"/>
                    <a:pt x="186310" y="442985"/>
                  </a:cubicBezTo>
                  <a:cubicBezTo>
                    <a:pt x="191844" y="442065"/>
                    <a:pt x="197377" y="444826"/>
                    <a:pt x="201988" y="452188"/>
                  </a:cubicBezTo>
                  <a:cubicBezTo>
                    <a:pt x="203832" y="454949"/>
                    <a:pt x="204755" y="456789"/>
                    <a:pt x="204755" y="458630"/>
                  </a:cubicBezTo>
                  <a:cubicBezTo>
                    <a:pt x="229654" y="454028"/>
                    <a:pt x="249943" y="460470"/>
                    <a:pt x="274843" y="460470"/>
                  </a:cubicBezTo>
                  <a:cubicBezTo>
                    <a:pt x="287754" y="460470"/>
                    <a:pt x="287754" y="480716"/>
                    <a:pt x="274843" y="480716"/>
                  </a:cubicBezTo>
                  <a:cubicBezTo>
                    <a:pt x="253632" y="480716"/>
                    <a:pt x="226888" y="468753"/>
                    <a:pt x="206599" y="478876"/>
                  </a:cubicBezTo>
                  <a:cubicBezTo>
                    <a:pt x="202910" y="480716"/>
                    <a:pt x="198299" y="483477"/>
                    <a:pt x="194610" y="481636"/>
                  </a:cubicBezTo>
                  <a:cubicBezTo>
                    <a:pt x="189999" y="479796"/>
                    <a:pt x="184466" y="478876"/>
                    <a:pt x="183544" y="473354"/>
                  </a:cubicBezTo>
                  <a:cubicBezTo>
                    <a:pt x="183544" y="470593"/>
                    <a:pt x="183544" y="468753"/>
                    <a:pt x="183544" y="466912"/>
                  </a:cubicBezTo>
                  <a:cubicBezTo>
                    <a:pt x="181699" y="469673"/>
                    <a:pt x="180777" y="471513"/>
                    <a:pt x="178933" y="474274"/>
                  </a:cubicBezTo>
                  <a:cubicBezTo>
                    <a:pt x="173399" y="482557"/>
                    <a:pt x="156799" y="477035"/>
                    <a:pt x="161410" y="465992"/>
                  </a:cubicBezTo>
                  <a:cubicBezTo>
                    <a:pt x="161410" y="465992"/>
                    <a:pt x="161410" y="465072"/>
                    <a:pt x="162333" y="464151"/>
                  </a:cubicBezTo>
                  <a:cubicBezTo>
                    <a:pt x="162333" y="462311"/>
                    <a:pt x="163255" y="461391"/>
                    <a:pt x="163255" y="460470"/>
                  </a:cubicBezTo>
                  <a:cubicBezTo>
                    <a:pt x="161410" y="462311"/>
                    <a:pt x="158644" y="464151"/>
                    <a:pt x="156799" y="466912"/>
                  </a:cubicBezTo>
                  <a:cubicBezTo>
                    <a:pt x="150344" y="477035"/>
                    <a:pt x="132822" y="467832"/>
                    <a:pt x="140199" y="456789"/>
                  </a:cubicBezTo>
                  <a:cubicBezTo>
                    <a:pt x="144811" y="449427"/>
                    <a:pt x="149422" y="442985"/>
                    <a:pt x="154033" y="435623"/>
                  </a:cubicBezTo>
                  <a:cubicBezTo>
                    <a:pt x="135588" y="454028"/>
                    <a:pt x="118988" y="474274"/>
                    <a:pt x="103311" y="495441"/>
                  </a:cubicBezTo>
                  <a:cubicBezTo>
                    <a:pt x="95011" y="504643"/>
                    <a:pt x="78411" y="495441"/>
                    <a:pt x="85789" y="485318"/>
                  </a:cubicBezTo>
                  <a:cubicBezTo>
                    <a:pt x="104233" y="462311"/>
                    <a:pt x="122677" y="438384"/>
                    <a:pt x="143888" y="417217"/>
                  </a:cubicBezTo>
                  <a:cubicBezTo>
                    <a:pt x="152188" y="408935"/>
                    <a:pt x="163255" y="396051"/>
                    <a:pt x="177088" y="396051"/>
                  </a:cubicBezTo>
                  <a:close/>
                  <a:moveTo>
                    <a:pt x="326592" y="382185"/>
                  </a:moveTo>
                  <a:lnTo>
                    <a:pt x="324748" y="412582"/>
                  </a:lnTo>
                  <a:cubicBezTo>
                    <a:pt x="329358" y="414424"/>
                    <a:pt x="334891" y="417187"/>
                    <a:pt x="340423" y="420871"/>
                  </a:cubicBezTo>
                  <a:cubicBezTo>
                    <a:pt x="345956" y="423635"/>
                    <a:pt x="350566" y="427319"/>
                    <a:pt x="355177" y="430082"/>
                  </a:cubicBezTo>
                  <a:lnTo>
                    <a:pt x="380995" y="413503"/>
                  </a:lnTo>
                  <a:cubicBezTo>
                    <a:pt x="376385" y="407976"/>
                    <a:pt x="369008" y="400607"/>
                    <a:pt x="356099" y="393238"/>
                  </a:cubicBezTo>
                  <a:cubicBezTo>
                    <a:pt x="343190" y="385869"/>
                    <a:pt x="333047" y="383106"/>
                    <a:pt x="326592" y="382185"/>
                  </a:cubicBezTo>
                  <a:close/>
                  <a:moveTo>
                    <a:pt x="125443" y="299294"/>
                  </a:moveTo>
                  <a:lnTo>
                    <a:pt x="224189" y="299294"/>
                  </a:lnTo>
                  <a:cubicBezTo>
                    <a:pt x="238032" y="299294"/>
                    <a:pt x="250029" y="311272"/>
                    <a:pt x="250029" y="326015"/>
                  </a:cubicBezTo>
                  <a:cubicBezTo>
                    <a:pt x="250029" y="339836"/>
                    <a:pt x="238032" y="351815"/>
                    <a:pt x="224189" y="351815"/>
                  </a:cubicBezTo>
                  <a:lnTo>
                    <a:pt x="125443" y="351815"/>
                  </a:lnTo>
                  <a:cubicBezTo>
                    <a:pt x="110677" y="351815"/>
                    <a:pt x="98680" y="339836"/>
                    <a:pt x="98680" y="326015"/>
                  </a:cubicBezTo>
                  <a:cubicBezTo>
                    <a:pt x="98680" y="311272"/>
                    <a:pt x="110677" y="299294"/>
                    <a:pt x="125443" y="299294"/>
                  </a:cubicBezTo>
                  <a:close/>
                  <a:moveTo>
                    <a:pt x="125436" y="200762"/>
                  </a:moveTo>
                  <a:lnTo>
                    <a:pt x="321952" y="200762"/>
                  </a:lnTo>
                  <a:cubicBezTo>
                    <a:pt x="336714" y="200762"/>
                    <a:pt x="348708" y="212740"/>
                    <a:pt x="348708" y="227483"/>
                  </a:cubicBezTo>
                  <a:cubicBezTo>
                    <a:pt x="348708" y="242226"/>
                    <a:pt x="336714" y="253283"/>
                    <a:pt x="321952" y="253283"/>
                  </a:cubicBezTo>
                  <a:lnTo>
                    <a:pt x="125436" y="253283"/>
                  </a:lnTo>
                  <a:cubicBezTo>
                    <a:pt x="110674" y="253283"/>
                    <a:pt x="98680" y="242226"/>
                    <a:pt x="98680" y="227483"/>
                  </a:cubicBezTo>
                  <a:cubicBezTo>
                    <a:pt x="98680" y="212740"/>
                    <a:pt x="110674" y="200762"/>
                    <a:pt x="125436" y="200762"/>
                  </a:cubicBezTo>
                  <a:close/>
                  <a:moveTo>
                    <a:pt x="125436" y="103118"/>
                  </a:moveTo>
                  <a:lnTo>
                    <a:pt x="321952" y="103118"/>
                  </a:lnTo>
                  <a:cubicBezTo>
                    <a:pt x="336714" y="103118"/>
                    <a:pt x="348708" y="114175"/>
                    <a:pt x="348708" y="128918"/>
                  </a:cubicBezTo>
                  <a:cubicBezTo>
                    <a:pt x="348708" y="143660"/>
                    <a:pt x="336714" y="155639"/>
                    <a:pt x="321952" y="155639"/>
                  </a:cubicBezTo>
                  <a:lnTo>
                    <a:pt x="125436" y="155639"/>
                  </a:lnTo>
                  <a:cubicBezTo>
                    <a:pt x="110674" y="155639"/>
                    <a:pt x="98680" y="143660"/>
                    <a:pt x="98680" y="128918"/>
                  </a:cubicBezTo>
                  <a:cubicBezTo>
                    <a:pt x="98680" y="114175"/>
                    <a:pt x="110674" y="103118"/>
                    <a:pt x="125436" y="103118"/>
                  </a:cubicBezTo>
                  <a:close/>
                  <a:moveTo>
                    <a:pt x="497753" y="64639"/>
                  </a:moveTo>
                  <a:cubicBezTo>
                    <a:pt x="507550" y="65329"/>
                    <a:pt x="521151" y="68553"/>
                    <a:pt x="537748" y="78225"/>
                  </a:cubicBezTo>
                  <a:cubicBezTo>
                    <a:pt x="570943" y="97568"/>
                    <a:pt x="576476" y="118753"/>
                    <a:pt x="577398" y="121516"/>
                  </a:cubicBezTo>
                  <a:cubicBezTo>
                    <a:pt x="578320" y="124279"/>
                    <a:pt x="577398" y="127964"/>
                    <a:pt x="575554" y="130727"/>
                  </a:cubicBezTo>
                  <a:lnTo>
                    <a:pt x="411424" y="415345"/>
                  </a:lnTo>
                  <a:cubicBezTo>
                    <a:pt x="410501" y="416266"/>
                    <a:pt x="409579" y="418108"/>
                    <a:pt x="407735" y="419029"/>
                  </a:cubicBezTo>
                  <a:lnTo>
                    <a:pt x="321982" y="476137"/>
                  </a:lnTo>
                  <a:cubicBezTo>
                    <a:pt x="317371" y="478900"/>
                    <a:pt x="312761" y="478900"/>
                    <a:pt x="308151" y="476137"/>
                  </a:cubicBezTo>
                  <a:cubicBezTo>
                    <a:pt x="303540" y="473374"/>
                    <a:pt x="300774" y="468768"/>
                    <a:pt x="301696" y="464163"/>
                  </a:cubicBezTo>
                  <a:lnTo>
                    <a:pt x="307229" y="361921"/>
                  </a:lnTo>
                  <a:cubicBezTo>
                    <a:pt x="308151" y="359158"/>
                    <a:pt x="308151" y="357316"/>
                    <a:pt x="309073" y="355473"/>
                  </a:cubicBezTo>
                  <a:lnTo>
                    <a:pt x="473203" y="71777"/>
                  </a:lnTo>
                  <a:cubicBezTo>
                    <a:pt x="475047" y="69014"/>
                    <a:pt x="477813" y="67172"/>
                    <a:pt x="480580" y="66250"/>
                  </a:cubicBezTo>
                  <a:cubicBezTo>
                    <a:pt x="481963" y="65790"/>
                    <a:pt x="487956" y="63948"/>
                    <a:pt x="497753" y="64639"/>
                  </a:cubicBezTo>
                  <a:close/>
                  <a:moveTo>
                    <a:pt x="26751" y="0"/>
                  </a:moveTo>
                  <a:lnTo>
                    <a:pt x="420637" y="0"/>
                  </a:lnTo>
                  <a:cubicBezTo>
                    <a:pt x="435396" y="0"/>
                    <a:pt x="447388" y="11972"/>
                    <a:pt x="447388" y="25786"/>
                  </a:cubicBezTo>
                  <a:lnTo>
                    <a:pt x="447388" y="65387"/>
                  </a:lnTo>
                  <a:lnTo>
                    <a:pt x="394808" y="156560"/>
                  </a:lnTo>
                  <a:lnTo>
                    <a:pt x="394808" y="52494"/>
                  </a:lnTo>
                  <a:lnTo>
                    <a:pt x="52580" y="52494"/>
                  </a:lnTo>
                  <a:lnTo>
                    <a:pt x="52580" y="524938"/>
                  </a:lnTo>
                  <a:lnTo>
                    <a:pt x="394808" y="524938"/>
                  </a:lnTo>
                  <a:lnTo>
                    <a:pt x="394808" y="459551"/>
                  </a:lnTo>
                  <a:lnTo>
                    <a:pt x="422482" y="441132"/>
                  </a:lnTo>
                  <a:cubicBezTo>
                    <a:pt x="427094" y="437449"/>
                    <a:pt x="431706" y="432844"/>
                    <a:pt x="434474" y="428239"/>
                  </a:cubicBezTo>
                  <a:lnTo>
                    <a:pt x="447388" y="406137"/>
                  </a:lnTo>
                  <a:lnTo>
                    <a:pt x="447388" y="550725"/>
                  </a:lnTo>
                  <a:cubicBezTo>
                    <a:pt x="447388" y="565460"/>
                    <a:pt x="435396" y="577432"/>
                    <a:pt x="420637" y="577432"/>
                  </a:cubicBezTo>
                  <a:lnTo>
                    <a:pt x="26751" y="577432"/>
                  </a:lnTo>
                  <a:cubicBezTo>
                    <a:pt x="11992" y="577432"/>
                    <a:pt x="0" y="565460"/>
                    <a:pt x="0" y="550725"/>
                  </a:cubicBezTo>
                  <a:lnTo>
                    <a:pt x="0" y="25786"/>
                  </a:lnTo>
                  <a:cubicBezTo>
                    <a:pt x="0" y="11972"/>
                    <a:pt x="11992" y="0"/>
                    <a:pt x="26751" y="0"/>
                  </a:cubicBezTo>
                  <a:close/>
                </a:path>
              </a:pathLst>
            </a:custGeom>
            <a:solidFill>
              <a:srgbClr val="FBD537"/>
            </a:solidFill>
            <a:ln>
              <a:noFill/>
            </a:ln>
            <a:effectLst/>
          </p:spPr>
          <p:txBody>
            <a:bodyPr wrap="square" lIns="91440" tIns="45720" rIns="91440" bIns="45720" anchor="ctr">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grpSp>
      <p:grpSp>
        <p:nvGrpSpPr>
          <p:cNvPr id="50" name="组合 49"/>
          <p:cNvGrpSpPr/>
          <p:nvPr/>
        </p:nvGrpSpPr>
        <p:grpSpPr>
          <a:xfrm>
            <a:off x="7942027" y="4647248"/>
            <a:ext cx="4894816" cy="929367"/>
            <a:chOff x="6992384" y="1554441"/>
            <a:chExt cx="4894816" cy="929367"/>
          </a:xfrm>
        </p:grpSpPr>
        <p:sp>
          <p:nvSpPr>
            <p:cNvPr id="51" name="文本框 5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2" name="文本框 5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3" name="组合 52"/>
          <p:cNvGrpSpPr/>
          <p:nvPr/>
        </p:nvGrpSpPr>
        <p:grpSpPr>
          <a:xfrm>
            <a:off x="8374503" y="2512805"/>
            <a:ext cx="4894816" cy="929367"/>
            <a:chOff x="6992384" y="1554441"/>
            <a:chExt cx="4894816" cy="929367"/>
          </a:xfrm>
        </p:grpSpPr>
        <p:sp>
          <p:nvSpPr>
            <p:cNvPr id="54" name="文本框 5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5" name="文本框 5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3" name="组合 62"/>
          <p:cNvGrpSpPr/>
          <p:nvPr/>
        </p:nvGrpSpPr>
        <p:grpSpPr>
          <a:xfrm>
            <a:off x="-971873" y="4647248"/>
            <a:ext cx="4894816" cy="929367"/>
            <a:chOff x="6992384" y="1554441"/>
            <a:chExt cx="4894816" cy="929367"/>
          </a:xfrm>
        </p:grpSpPr>
        <p:sp>
          <p:nvSpPr>
            <p:cNvPr id="64" name="文本框 63"/>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5" name="文本框 64"/>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6" name="组合 65"/>
          <p:cNvGrpSpPr/>
          <p:nvPr/>
        </p:nvGrpSpPr>
        <p:grpSpPr>
          <a:xfrm>
            <a:off x="-1080400" y="2512805"/>
            <a:ext cx="4894816" cy="929367"/>
            <a:chOff x="6992384" y="1554441"/>
            <a:chExt cx="4894816" cy="929367"/>
          </a:xfrm>
        </p:grpSpPr>
        <p:sp>
          <p:nvSpPr>
            <p:cNvPr id="67" name="文本框 66"/>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8" name="文本框 67"/>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500" fill="hold"/>
                                        <p:tgtEl>
                                          <p:spTgt spid="70"/>
                                        </p:tgtEl>
                                        <p:attrNameLst>
                                          <p:attrName>ppt_w</p:attrName>
                                        </p:attrNameLst>
                                      </p:cBhvr>
                                      <p:tavLst>
                                        <p:tav tm="0">
                                          <p:val>
                                            <p:fltVal val="0"/>
                                          </p:val>
                                        </p:tav>
                                        <p:tav tm="100000">
                                          <p:val>
                                            <p:strVal val="#ppt_w"/>
                                          </p:val>
                                        </p:tav>
                                      </p:tavLst>
                                    </p:anim>
                                    <p:anim calcmode="lin" valueType="num">
                                      <p:cBhvr>
                                        <p:cTn id="12" dur="500" fill="hold"/>
                                        <p:tgtEl>
                                          <p:spTgt spid="70"/>
                                        </p:tgtEl>
                                        <p:attrNameLst>
                                          <p:attrName>ppt_h</p:attrName>
                                        </p:attrNameLst>
                                      </p:cBhvr>
                                      <p:tavLst>
                                        <p:tav tm="0">
                                          <p:val>
                                            <p:fltVal val="0"/>
                                          </p:val>
                                        </p:tav>
                                        <p:tav tm="100000">
                                          <p:val>
                                            <p:strVal val="#ppt_h"/>
                                          </p:val>
                                        </p:tav>
                                      </p:tavLst>
                                    </p:anim>
                                    <p:animEffect transition="in" filter="fade">
                                      <p:cBhvr>
                                        <p:cTn id="13" dur="500"/>
                                        <p:tgtEl>
                                          <p:spTgt spid="70"/>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p:cTn id="17" dur="500" fill="hold"/>
                                        <p:tgtEl>
                                          <p:spTgt spid="45"/>
                                        </p:tgtEl>
                                        <p:attrNameLst>
                                          <p:attrName>ppt_w</p:attrName>
                                        </p:attrNameLst>
                                      </p:cBhvr>
                                      <p:tavLst>
                                        <p:tav tm="0">
                                          <p:val>
                                            <p:fltVal val="0"/>
                                          </p:val>
                                        </p:tav>
                                        <p:tav tm="100000">
                                          <p:val>
                                            <p:strVal val="#ppt_w"/>
                                          </p:val>
                                        </p:tav>
                                      </p:tavLst>
                                    </p:anim>
                                    <p:anim calcmode="lin" valueType="num">
                                      <p:cBhvr>
                                        <p:cTn id="18" dur="500" fill="hold"/>
                                        <p:tgtEl>
                                          <p:spTgt spid="45"/>
                                        </p:tgtEl>
                                        <p:attrNameLst>
                                          <p:attrName>ppt_h</p:attrName>
                                        </p:attrNameLst>
                                      </p:cBhvr>
                                      <p:tavLst>
                                        <p:tav tm="0">
                                          <p:val>
                                            <p:fltVal val="0"/>
                                          </p:val>
                                        </p:tav>
                                        <p:tav tm="100000">
                                          <p:val>
                                            <p:strVal val="#ppt_h"/>
                                          </p:val>
                                        </p:tav>
                                      </p:tavLst>
                                    </p:anim>
                                    <p:animEffect transition="in" filter="fade">
                                      <p:cBhvr>
                                        <p:cTn id="19" dur="500"/>
                                        <p:tgtEl>
                                          <p:spTgt spid="45"/>
                                        </p:tgtEl>
                                      </p:cBhvr>
                                    </p:animEffect>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66"/>
                                        </p:tgtEl>
                                        <p:attrNameLst>
                                          <p:attrName>style.visibility</p:attrName>
                                        </p:attrNameLst>
                                      </p:cBhvr>
                                      <p:to>
                                        <p:strVal val="visible"/>
                                      </p:to>
                                    </p:set>
                                    <p:animEffect transition="in" filter="fade">
                                      <p:cBhvr>
                                        <p:cTn id="23" dur="1000"/>
                                        <p:tgtEl>
                                          <p:spTgt spid="66"/>
                                        </p:tgtEl>
                                      </p:cBhvr>
                                    </p:animEffect>
                                    <p:anim calcmode="lin" valueType="num">
                                      <p:cBhvr>
                                        <p:cTn id="24" dur="1000" fill="hold"/>
                                        <p:tgtEl>
                                          <p:spTgt spid="66"/>
                                        </p:tgtEl>
                                        <p:attrNameLst>
                                          <p:attrName>ppt_x</p:attrName>
                                        </p:attrNameLst>
                                      </p:cBhvr>
                                      <p:tavLst>
                                        <p:tav tm="0">
                                          <p:val>
                                            <p:strVal val="#ppt_x"/>
                                          </p:val>
                                        </p:tav>
                                        <p:tav tm="100000">
                                          <p:val>
                                            <p:strVal val="#ppt_x"/>
                                          </p:val>
                                        </p:tav>
                                      </p:tavLst>
                                    </p:anim>
                                    <p:anim calcmode="lin" valueType="num">
                                      <p:cBhvr>
                                        <p:cTn id="25" dur="1000" fill="hold"/>
                                        <p:tgtEl>
                                          <p:spTgt spid="66"/>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p:cTn id="29" dur="500" fill="hold"/>
                                        <p:tgtEl>
                                          <p:spTgt spid="48"/>
                                        </p:tgtEl>
                                        <p:attrNameLst>
                                          <p:attrName>ppt_w</p:attrName>
                                        </p:attrNameLst>
                                      </p:cBhvr>
                                      <p:tavLst>
                                        <p:tav tm="0">
                                          <p:val>
                                            <p:fltVal val="0"/>
                                          </p:val>
                                        </p:tav>
                                        <p:tav tm="100000">
                                          <p:val>
                                            <p:strVal val="#ppt_w"/>
                                          </p:val>
                                        </p:tav>
                                      </p:tavLst>
                                    </p:anim>
                                    <p:anim calcmode="lin" valueType="num">
                                      <p:cBhvr>
                                        <p:cTn id="30" dur="500" fill="hold"/>
                                        <p:tgtEl>
                                          <p:spTgt spid="48"/>
                                        </p:tgtEl>
                                        <p:attrNameLst>
                                          <p:attrName>ppt_h</p:attrName>
                                        </p:attrNameLst>
                                      </p:cBhvr>
                                      <p:tavLst>
                                        <p:tav tm="0">
                                          <p:val>
                                            <p:fltVal val="0"/>
                                          </p:val>
                                        </p:tav>
                                        <p:tav tm="100000">
                                          <p:val>
                                            <p:strVal val="#ppt_h"/>
                                          </p:val>
                                        </p:tav>
                                      </p:tavLst>
                                    </p:anim>
                                    <p:animEffect transition="in" filter="fade">
                                      <p:cBhvr>
                                        <p:cTn id="31" dur="500"/>
                                        <p:tgtEl>
                                          <p:spTgt spid="48"/>
                                        </p:tgtEl>
                                      </p:cBhvr>
                                    </p:animEffect>
                                  </p:childTnLst>
                                </p:cTn>
                              </p:par>
                            </p:childTnLst>
                          </p:cTn>
                        </p:par>
                        <p:par>
                          <p:cTn id="32" fill="hold">
                            <p:stCondLst>
                              <p:cond delay="3000"/>
                            </p:stCondLst>
                            <p:childTnLst>
                              <p:par>
                                <p:cTn id="33" presetID="42" presetClass="entr" presetSubtype="0" fill="hold"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fade">
                                      <p:cBhvr>
                                        <p:cTn id="35" dur="1000"/>
                                        <p:tgtEl>
                                          <p:spTgt spid="53"/>
                                        </p:tgtEl>
                                      </p:cBhvr>
                                    </p:animEffect>
                                    <p:anim calcmode="lin" valueType="num">
                                      <p:cBhvr>
                                        <p:cTn id="36" dur="1000" fill="hold"/>
                                        <p:tgtEl>
                                          <p:spTgt spid="53"/>
                                        </p:tgtEl>
                                        <p:attrNameLst>
                                          <p:attrName>ppt_x</p:attrName>
                                        </p:attrNameLst>
                                      </p:cBhvr>
                                      <p:tavLst>
                                        <p:tav tm="0">
                                          <p:val>
                                            <p:strVal val="#ppt_x"/>
                                          </p:val>
                                        </p:tav>
                                        <p:tav tm="100000">
                                          <p:val>
                                            <p:strVal val="#ppt_x"/>
                                          </p:val>
                                        </p:tav>
                                      </p:tavLst>
                                    </p:anim>
                                    <p:anim calcmode="lin" valueType="num">
                                      <p:cBhvr>
                                        <p:cTn id="37" dur="1000" fill="hold"/>
                                        <p:tgtEl>
                                          <p:spTgt spid="53"/>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46"/>
                                        </p:tgtEl>
                                        <p:attrNameLst>
                                          <p:attrName>style.visibility</p:attrName>
                                        </p:attrNameLst>
                                      </p:cBhvr>
                                      <p:to>
                                        <p:strVal val="visible"/>
                                      </p:to>
                                    </p:set>
                                    <p:anim calcmode="lin" valueType="num">
                                      <p:cBhvr>
                                        <p:cTn id="41" dur="500" fill="hold"/>
                                        <p:tgtEl>
                                          <p:spTgt spid="46"/>
                                        </p:tgtEl>
                                        <p:attrNameLst>
                                          <p:attrName>ppt_w</p:attrName>
                                        </p:attrNameLst>
                                      </p:cBhvr>
                                      <p:tavLst>
                                        <p:tav tm="0">
                                          <p:val>
                                            <p:fltVal val="0"/>
                                          </p:val>
                                        </p:tav>
                                        <p:tav tm="100000">
                                          <p:val>
                                            <p:strVal val="#ppt_w"/>
                                          </p:val>
                                        </p:tav>
                                      </p:tavLst>
                                    </p:anim>
                                    <p:anim calcmode="lin" valueType="num">
                                      <p:cBhvr>
                                        <p:cTn id="42" dur="500" fill="hold"/>
                                        <p:tgtEl>
                                          <p:spTgt spid="46"/>
                                        </p:tgtEl>
                                        <p:attrNameLst>
                                          <p:attrName>ppt_h</p:attrName>
                                        </p:attrNameLst>
                                      </p:cBhvr>
                                      <p:tavLst>
                                        <p:tav tm="0">
                                          <p:val>
                                            <p:fltVal val="0"/>
                                          </p:val>
                                        </p:tav>
                                        <p:tav tm="100000">
                                          <p:val>
                                            <p:strVal val="#ppt_h"/>
                                          </p:val>
                                        </p:tav>
                                      </p:tavLst>
                                    </p:anim>
                                    <p:animEffect transition="in" filter="fade">
                                      <p:cBhvr>
                                        <p:cTn id="43" dur="500"/>
                                        <p:tgtEl>
                                          <p:spTgt spid="46"/>
                                        </p:tgtEl>
                                      </p:cBhvr>
                                    </p:animEffect>
                                  </p:childTnLst>
                                </p:cTn>
                              </p:par>
                            </p:childTnLst>
                          </p:cTn>
                        </p:par>
                        <p:par>
                          <p:cTn id="44" fill="hold">
                            <p:stCondLst>
                              <p:cond delay="4500"/>
                            </p:stCondLst>
                            <p:childTnLst>
                              <p:par>
                                <p:cTn id="45" presetID="42" presetClass="entr" presetSubtype="0" fill="hold" nodeType="after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fade">
                                      <p:cBhvr>
                                        <p:cTn id="47" dur="1000"/>
                                        <p:tgtEl>
                                          <p:spTgt spid="63"/>
                                        </p:tgtEl>
                                      </p:cBhvr>
                                    </p:animEffect>
                                    <p:anim calcmode="lin" valueType="num">
                                      <p:cBhvr>
                                        <p:cTn id="48" dur="1000" fill="hold"/>
                                        <p:tgtEl>
                                          <p:spTgt spid="63"/>
                                        </p:tgtEl>
                                        <p:attrNameLst>
                                          <p:attrName>ppt_x</p:attrName>
                                        </p:attrNameLst>
                                      </p:cBhvr>
                                      <p:tavLst>
                                        <p:tav tm="0">
                                          <p:val>
                                            <p:strVal val="#ppt_x"/>
                                          </p:val>
                                        </p:tav>
                                        <p:tav tm="100000">
                                          <p:val>
                                            <p:strVal val="#ppt_x"/>
                                          </p:val>
                                        </p:tav>
                                      </p:tavLst>
                                    </p:anim>
                                    <p:anim calcmode="lin" valueType="num">
                                      <p:cBhvr>
                                        <p:cTn id="49" dur="1000" fill="hold"/>
                                        <p:tgtEl>
                                          <p:spTgt spid="6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 calcmode="lin" valueType="num">
                                      <p:cBhvr>
                                        <p:cTn id="53" dur="500" fill="hold"/>
                                        <p:tgtEl>
                                          <p:spTgt spid="47"/>
                                        </p:tgtEl>
                                        <p:attrNameLst>
                                          <p:attrName>ppt_w</p:attrName>
                                        </p:attrNameLst>
                                      </p:cBhvr>
                                      <p:tavLst>
                                        <p:tav tm="0">
                                          <p:val>
                                            <p:fltVal val="0"/>
                                          </p:val>
                                        </p:tav>
                                        <p:tav tm="100000">
                                          <p:val>
                                            <p:strVal val="#ppt_w"/>
                                          </p:val>
                                        </p:tav>
                                      </p:tavLst>
                                    </p:anim>
                                    <p:anim calcmode="lin" valueType="num">
                                      <p:cBhvr>
                                        <p:cTn id="54" dur="500" fill="hold"/>
                                        <p:tgtEl>
                                          <p:spTgt spid="47"/>
                                        </p:tgtEl>
                                        <p:attrNameLst>
                                          <p:attrName>ppt_h</p:attrName>
                                        </p:attrNameLst>
                                      </p:cBhvr>
                                      <p:tavLst>
                                        <p:tav tm="0">
                                          <p:val>
                                            <p:fltVal val="0"/>
                                          </p:val>
                                        </p:tav>
                                        <p:tav tm="100000">
                                          <p:val>
                                            <p:strVal val="#ppt_h"/>
                                          </p:val>
                                        </p:tav>
                                      </p:tavLst>
                                    </p:anim>
                                    <p:animEffect transition="in" filter="fade">
                                      <p:cBhvr>
                                        <p:cTn id="55" dur="500"/>
                                        <p:tgtEl>
                                          <p:spTgt spid="47"/>
                                        </p:tgtEl>
                                      </p:cBhvr>
                                    </p:animEffect>
                                  </p:childTnLst>
                                </p:cTn>
                              </p:par>
                            </p:childTnLst>
                          </p:cTn>
                        </p:par>
                        <p:par>
                          <p:cTn id="56" fill="hold">
                            <p:stCondLst>
                              <p:cond delay="6000"/>
                            </p:stCondLst>
                            <p:childTnLst>
                              <p:par>
                                <p:cTn id="57" presetID="42" presetClass="entr" presetSubtype="0" fill="hold" nodeType="after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fade">
                                      <p:cBhvr>
                                        <p:cTn id="59" dur="1000"/>
                                        <p:tgtEl>
                                          <p:spTgt spid="50"/>
                                        </p:tgtEl>
                                      </p:cBhvr>
                                    </p:animEffect>
                                    <p:anim calcmode="lin" valueType="num">
                                      <p:cBhvr>
                                        <p:cTn id="60" dur="1000" fill="hold"/>
                                        <p:tgtEl>
                                          <p:spTgt spid="50"/>
                                        </p:tgtEl>
                                        <p:attrNameLst>
                                          <p:attrName>ppt_x</p:attrName>
                                        </p:attrNameLst>
                                      </p:cBhvr>
                                      <p:tavLst>
                                        <p:tav tm="0">
                                          <p:val>
                                            <p:strVal val="#ppt_x"/>
                                          </p:val>
                                        </p:tav>
                                        <p:tav tm="100000">
                                          <p:val>
                                            <p:strVal val="#ppt_x"/>
                                          </p:val>
                                        </p:tav>
                                      </p:tavLst>
                                    </p:anim>
                                    <p:anim calcmode="lin" valueType="num">
                                      <p:cBhvr>
                                        <p:cTn id="61"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18" name="Line 1"/>
          <p:cNvSpPr/>
          <p:nvPr/>
        </p:nvSpPr>
        <p:spPr bwMode="auto">
          <a:xfrm rot="10800000" flipH="1">
            <a:off x="1137353" y="4671140"/>
            <a:ext cx="9618672" cy="0"/>
          </a:xfrm>
          <a:prstGeom prst="line">
            <a:avLst/>
          </a:prstGeom>
          <a:noFill/>
          <a:ln w="25400" cap="flat">
            <a:solidFill>
              <a:schemeClr val="tx1">
                <a:lumMod val="50000"/>
                <a:lumOff val="50000"/>
              </a:schemeClr>
            </a:solidFill>
            <a:prstDash val="sysDot"/>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宋体" panose="02010600030101010101" pitchFamily="2" charset="-122"/>
            </a:endParaRPr>
          </a:p>
        </p:txBody>
      </p:sp>
      <p:sp>
        <p:nvSpPr>
          <p:cNvPr id="19" name="ValueShape2"/>
          <p:cNvSpPr/>
          <p:nvPr/>
        </p:nvSpPr>
        <p:spPr bwMode="auto">
          <a:xfrm>
            <a:off x="3651566" y="2056625"/>
            <a:ext cx="596167" cy="2933032"/>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21" name="ValueShape6"/>
          <p:cNvSpPr/>
          <p:nvPr/>
        </p:nvSpPr>
        <p:spPr bwMode="auto">
          <a:xfrm>
            <a:off x="8965981" y="1825129"/>
            <a:ext cx="596167" cy="3168000"/>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22" name="ValueShape1"/>
          <p:cNvSpPr/>
          <p:nvPr/>
        </p:nvSpPr>
        <p:spPr bwMode="auto">
          <a:xfrm>
            <a:off x="2313542" y="2545462"/>
            <a:ext cx="596167" cy="2444193"/>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24" name="ValueShape3"/>
          <p:cNvSpPr/>
          <p:nvPr/>
        </p:nvSpPr>
        <p:spPr bwMode="auto">
          <a:xfrm>
            <a:off x="4989590" y="2620669"/>
            <a:ext cx="596167" cy="2368987"/>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26" name="ValueShape4"/>
          <p:cNvSpPr/>
          <p:nvPr/>
        </p:nvSpPr>
        <p:spPr bwMode="auto">
          <a:xfrm>
            <a:off x="6301008" y="3372728"/>
            <a:ext cx="596167" cy="1616928"/>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28" name="ValueShape5"/>
          <p:cNvSpPr/>
          <p:nvPr/>
        </p:nvSpPr>
        <p:spPr bwMode="auto">
          <a:xfrm>
            <a:off x="7632417" y="2545462"/>
            <a:ext cx="596167" cy="2444193"/>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31" name="文本框 30"/>
          <p:cNvSpPr txBox="1"/>
          <p:nvPr/>
        </p:nvSpPr>
        <p:spPr>
          <a:xfrm>
            <a:off x="2145332" y="1949964"/>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50%</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2" name="文本框 31"/>
          <p:cNvSpPr txBox="1"/>
          <p:nvPr/>
        </p:nvSpPr>
        <p:spPr>
          <a:xfrm>
            <a:off x="3483356" y="1492752"/>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75%</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3" name="文本框 32"/>
          <p:cNvSpPr txBox="1"/>
          <p:nvPr/>
        </p:nvSpPr>
        <p:spPr>
          <a:xfrm>
            <a:off x="4821380" y="2028329"/>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45%</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4" name="文本框 33"/>
          <p:cNvSpPr txBox="1"/>
          <p:nvPr/>
        </p:nvSpPr>
        <p:spPr>
          <a:xfrm>
            <a:off x="6132798" y="2780877"/>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30%</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5" name="文本框 34"/>
          <p:cNvSpPr txBox="1"/>
          <p:nvPr/>
        </p:nvSpPr>
        <p:spPr>
          <a:xfrm>
            <a:off x="7464207" y="1937607"/>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55%</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6" name="文本框 35"/>
          <p:cNvSpPr txBox="1"/>
          <p:nvPr/>
        </p:nvSpPr>
        <p:spPr>
          <a:xfrm>
            <a:off x="8797771" y="1243499"/>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80%</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7" name="文本框 36"/>
          <p:cNvSpPr txBox="1"/>
          <p:nvPr/>
        </p:nvSpPr>
        <p:spPr>
          <a:xfrm>
            <a:off x="853158" y="5615264"/>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p:cTn id="19" dur="500" fill="hold"/>
                                        <p:tgtEl>
                                          <p:spTgt spid="31"/>
                                        </p:tgtEl>
                                        <p:attrNameLst>
                                          <p:attrName>ppt_w</p:attrName>
                                        </p:attrNameLst>
                                      </p:cBhvr>
                                      <p:tavLst>
                                        <p:tav tm="0">
                                          <p:val>
                                            <p:fltVal val="0"/>
                                          </p:val>
                                        </p:tav>
                                        <p:tav tm="100000">
                                          <p:val>
                                            <p:strVal val="#ppt_w"/>
                                          </p:val>
                                        </p:tav>
                                      </p:tavLst>
                                    </p:anim>
                                    <p:anim calcmode="lin" valueType="num">
                                      <p:cBhvr>
                                        <p:cTn id="20" dur="500" fill="hold"/>
                                        <p:tgtEl>
                                          <p:spTgt spid="31"/>
                                        </p:tgtEl>
                                        <p:attrNameLst>
                                          <p:attrName>ppt_h</p:attrName>
                                        </p:attrNameLst>
                                      </p:cBhvr>
                                      <p:tavLst>
                                        <p:tav tm="0">
                                          <p:val>
                                            <p:fltVal val="0"/>
                                          </p:val>
                                        </p:tav>
                                        <p:tav tm="100000">
                                          <p:val>
                                            <p:strVal val="#ppt_h"/>
                                          </p:val>
                                        </p:tav>
                                      </p:tavLst>
                                    </p:anim>
                                    <p:animEffect transition="in" filter="fade">
                                      <p:cBhvr>
                                        <p:cTn id="21" dur="500"/>
                                        <p:tgtEl>
                                          <p:spTgt spid="31"/>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down)">
                                      <p:cBhvr>
                                        <p:cTn id="25" dur="500"/>
                                        <p:tgtEl>
                                          <p:spTgt spid="19"/>
                                        </p:tgtEl>
                                      </p:cBhvr>
                                    </p:animEffect>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32">
                                            <p:txEl>
                                              <p:pRg st="0" end="0"/>
                                            </p:txEl>
                                          </p:spTgt>
                                        </p:tgtEl>
                                        <p:attrNameLst>
                                          <p:attrName>style.visibility</p:attrName>
                                        </p:attrNameLst>
                                      </p:cBhvr>
                                      <p:to>
                                        <p:strVal val="visible"/>
                                      </p:to>
                                    </p:set>
                                    <p:anim calcmode="lin" valueType="num">
                                      <p:cBhvr>
                                        <p:cTn id="29" dur="500" fill="hold"/>
                                        <p:tgtEl>
                                          <p:spTgt spid="32">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32">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32">
                                            <p:txEl>
                                              <p:pRg st="0" end="0"/>
                                            </p:txEl>
                                          </p:spTgt>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down)">
                                      <p:cBhvr>
                                        <p:cTn id="35" dur="500"/>
                                        <p:tgtEl>
                                          <p:spTgt spid="24"/>
                                        </p:tgtEl>
                                      </p:cBhvr>
                                    </p:animEffect>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33">
                                            <p:txEl>
                                              <p:pRg st="0" end="0"/>
                                            </p:txEl>
                                          </p:spTgt>
                                        </p:tgtEl>
                                        <p:attrNameLst>
                                          <p:attrName>style.visibility</p:attrName>
                                        </p:attrNameLst>
                                      </p:cBhvr>
                                      <p:to>
                                        <p:strVal val="visible"/>
                                      </p:to>
                                    </p:set>
                                    <p:anim calcmode="lin" valueType="num">
                                      <p:cBhvr>
                                        <p:cTn id="39" dur="5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41" dur="500"/>
                                        <p:tgtEl>
                                          <p:spTgt spid="33">
                                            <p:txEl>
                                              <p:pRg st="0" end="0"/>
                                            </p:txEl>
                                          </p:spTgt>
                                        </p:tgtEl>
                                      </p:cBhvr>
                                    </p:animEffect>
                                  </p:childTnLst>
                                </p:cTn>
                              </p:par>
                            </p:childTnLst>
                          </p:cTn>
                        </p:par>
                        <p:par>
                          <p:cTn id="42" fill="hold">
                            <p:stCondLst>
                              <p:cond delay="4000"/>
                            </p:stCondLst>
                            <p:childTnLst>
                              <p:par>
                                <p:cTn id="43" presetID="22" presetClass="entr" presetSubtype="4"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down)">
                                      <p:cBhvr>
                                        <p:cTn id="45" dur="500"/>
                                        <p:tgtEl>
                                          <p:spTgt spid="26"/>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p:cTn id="49" dur="500" fill="hold"/>
                                        <p:tgtEl>
                                          <p:spTgt spid="34"/>
                                        </p:tgtEl>
                                        <p:attrNameLst>
                                          <p:attrName>ppt_w</p:attrName>
                                        </p:attrNameLst>
                                      </p:cBhvr>
                                      <p:tavLst>
                                        <p:tav tm="0">
                                          <p:val>
                                            <p:fltVal val="0"/>
                                          </p:val>
                                        </p:tav>
                                        <p:tav tm="100000">
                                          <p:val>
                                            <p:strVal val="#ppt_w"/>
                                          </p:val>
                                        </p:tav>
                                      </p:tavLst>
                                    </p:anim>
                                    <p:anim calcmode="lin" valueType="num">
                                      <p:cBhvr>
                                        <p:cTn id="50" dur="500" fill="hold"/>
                                        <p:tgtEl>
                                          <p:spTgt spid="34"/>
                                        </p:tgtEl>
                                        <p:attrNameLst>
                                          <p:attrName>ppt_h</p:attrName>
                                        </p:attrNameLst>
                                      </p:cBhvr>
                                      <p:tavLst>
                                        <p:tav tm="0">
                                          <p:val>
                                            <p:fltVal val="0"/>
                                          </p:val>
                                        </p:tav>
                                        <p:tav tm="100000">
                                          <p:val>
                                            <p:strVal val="#ppt_h"/>
                                          </p:val>
                                        </p:tav>
                                      </p:tavLst>
                                    </p:anim>
                                    <p:animEffect transition="in" filter="fade">
                                      <p:cBhvr>
                                        <p:cTn id="51" dur="500"/>
                                        <p:tgtEl>
                                          <p:spTgt spid="34"/>
                                        </p:tgtEl>
                                      </p:cBhvr>
                                    </p:animEffect>
                                  </p:childTnLst>
                                </p:cTn>
                              </p:par>
                            </p:childTnLst>
                          </p:cTn>
                        </p:par>
                        <p:par>
                          <p:cTn id="52" fill="hold">
                            <p:stCondLst>
                              <p:cond delay="5000"/>
                            </p:stCondLst>
                            <p:childTnLst>
                              <p:par>
                                <p:cTn id="53" presetID="22" presetClass="entr" presetSubtype="4"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down)">
                                      <p:cBhvr>
                                        <p:cTn id="55" dur="500"/>
                                        <p:tgtEl>
                                          <p:spTgt spid="28"/>
                                        </p:tgtEl>
                                      </p:cBhvr>
                                    </p:animEffect>
                                  </p:childTnLst>
                                </p:cTn>
                              </p:par>
                            </p:childTnLst>
                          </p:cTn>
                        </p:par>
                        <p:par>
                          <p:cTn id="56" fill="hold">
                            <p:stCondLst>
                              <p:cond delay="5500"/>
                            </p:stCondLst>
                            <p:childTnLst>
                              <p:par>
                                <p:cTn id="57" presetID="53" presetClass="entr" presetSubtype="16" fill="hold" nodeType="afterEffect">
                                  <p:stCondLst>
                                    <p:cond delay="0"/>
                                  </p:stCondLst>
                                  <p:childTnLst>
                                    <p:set>
                                      <p:cBhvr>
                                        <p:cTn id="58" dur="1" fill="hold">
                                          <p:stCondLst>
                                            <p:cond delay="0"/>
                                          </p:stCondLst>
                                        </p:cTn>
                                        <p:tgtEl>
                                          <p:spTgt spid="35">
                                            <p:txEl>
                                              <p:pRg st="0" end="0"/>
                                            </p:txEl>
                                          </p:spTgt>
                                        </p:tgtEl>
                                        <p:attrNameLst>
                                          <p:attrName>style.visibility</p:attrName>
                                        </p:attrNameLst>
                                      </p:cBhvr>
                                      <p:to>
                                        <p:strVal val="visible"/>
                                      </p:to>
                                    </p:set>
                                    <p:anim calcmode="lin" valueType="num">
                                      <p:cBhvr>
                                        <p:cTn id="59"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60"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61" dur="500"/>
                                        <p:tgtEl>
                                          <p:spTgt spid="35">
                                            <p:txEl>
                                              <p:pRg st="0" end="0"/>
                                            </p:txEl>
                                          </p:spTgt>
                                        </p:tgtEl>
                                      </p:cBhvr>
                                    </p:animEffect>
                                  </p:childTnLst>
                                </p:cTn>
                              </p:par>
                            </p:childTnLst>
                          </p:cTn>
                        </p:par>
                        <p:par>
                          <p:cTn id="62" fill="hold">
                            <p:stCondLst>
                              <p:cond delay="6000"/>
                            </p:stCondLst>
                            <p:childTnLst>
                              <p:par>
                                <p:cTn id="63" presetID="22" presetClass="entr" presetSubtype="4"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wipe(down)">
                                      <p:cBhvr>
                                        <p:cTn id="65" dur="500"/>
                                        <p:tgtEl>
                                          <p:spTgt spid="21"/>
                                        </p:tgtEl>
                                      </p:cBhvr>
                                    </p:animEffect>
                                  </p:childTnLst>
                                </p:cTn>
                              </p:par>
                            </p:childTnLst>
                          </p:cTn>
                        </p:par>
                        <p:par>
                          <p:cTn id="66" fill="hold">
                            <p:stCondLst>
                              <p:cond delay="6500"/>
                            </p:stCondLst>
                            <p:childTnLst>
                              <p:par>
                                <p:cTn id="67" presetID="53" presetClass="entr" presetSubtype="16" fill="hold" nodeType="afterEffect">
                                  <p:stCondLst>
                                    <p:cond delay="0"/>
                                  </p:stCondLst>
                                  <p:childTnLst>
                                    <p:set>
                                      <p:cBhvr>
                                        <p:cTn id="68" dur="1" fill="hold">
                                          <p:stCondLst>
                                            <p:cond delay="0"/>
                                          </p:stCondLst>
                                        </p:cTn>
                                        <p:tgtEl>
                                          <p:spTgt spid="36">
                                            <p:txEl>
                                              <p:pRg st="0" end="0"/>
                                            </p:txEl>
                                          </p:spTgt>
                                        </p:tgtEl>
                                        <p:attrNameLst>
                                          <p:attrName>style.visibility</p:attrName>
                                        </p:attrNameLst>
                                      </p:cBhvr>
                                      <p:to>
                                        <p:strVal val="visible"/>
                                      </p:to>
                                    </p:set>
                                    <p:anim calcmode="lin" valueType="num">
                                      <p:cBhvr>
                                        <p:cTn id="69" dur="500" fill="hold"/>
                                        <p:tgtEl>
                                          <p:spTgt spid="36">
                                            <p:txEl>
                                              <p:pRg st="0" end="0"/>
                                            </p:txEl>
                                          </p:spTgt>
                                        </p:tgtEl>
                                        <p:attrNameLst>
                                          <p:attrName>ppt_w</p:attrName>
                                        </p:attrNameLst>
                                      </p:cBhvr>
                                      <p:tavLst>
                                        <p:tav tm="0">
                                          <p:val>
                                            <p:fltVal val="0"/>
                                          </p:val>
                                        </p:tav>
                                        <p:tav tm="100000">
                                          <p:val>
                                            <p:strVal val="#ppt_w"/>
                                          </p:val>
                                        </p:tav>
                                      </p:tavLst>
                                    </p:anim>
                                    <p:anim calcmode="lin" valueType="num">
                                      <p:cBhvr>
                                        <p:cTn id="70" dur="500" fill="hold"/>
                                        <p:tgtEl>
                                          <p:spTgt spid="36">
                                            <p:txEl>
                                              <p:pRg st="0" end="0"/>
                                            </p:txEl>
                                          </p:spTgt>
                                        </p:tgtEl>
                                        <p:attrNameLst>
                                          <p:attrName>ppt_h</p:attrName>
                                        </p:attrNameLst>
                                      </p:cBhvr>
                                      <p:tavLst>
                                        <p:tav tm="0">
                                          <p:val>
                                            <p:fltVal val="0"/>
                                          </p:val>
                                        </p:tav>
                                        <p:tav tm="100000">
                                          <p:val>
                                            <p:strVal val="#ppt_h"/>
                                          </p:val>
                                        </p:tav>
                                      </p:tavLst>
                                    </p:anim>
                                    <p:animEffect transition="in" filter="fade">
                                      <p:cBhvr>
                                        <p:cTn id="71" dur="500"/>
                                        <p:tgtEl>
                                          <p:spTgt spid="36">
                                            <p:txEl>
                                              <p:pRg st="0" end="0"/>
                                            </p:txEl>
                                          </p:spTgt>
                                        </p:tgtEl>
                                      </p:cBhvr>
                                    </p:animEffect>
                                  </p:childTnLst>
                                </p:cTn>
                              </p:par>
                            </p:childTnLst>
                          </p:cTn>
                        </p:par>
                        <p:par>
                          <p:cTn id="72" fill="hold">
                            <p:stCondLst>
                              <p:cond delay="7000"/>
                            </p:stCondLst>
                            <p:childTnLst>
                              <p:par>
                                <p:cTn id="73" presetID="2" presetClass="entr" presetSubtype="4"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500" fill="hold"/>
                                        <p:tgtEl>
                                          <p:spTgt spid="37"/>
                                        </p:tgtEl>
                                        <p:attrNameLst>
                                          <p:attrName>ppt_x</p:attrName>
                                        </p:attrNameLst>
                                      </p:cBhvr>
                                      <p:tavLst>
                                        <p:tav tm="0">
                                          <p:val>
                                            <p:strVal val="#ppt_x"/>
                                          </p:val>
                                        </p:tav>
                                        <p:tav tm="100000">
                                          <p:val>
                                            <p:strVal val="#ppt_x"/>
                                          </p:val>
                                        </p:tav>
                                      </p:tavLst>
                                    </p:anim>
                                    <p:anim calcmode="lin" valueType="num">
                                      <p:cBhvr additive="base">
                                        <p:cTn id="7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1" grpId="0" animBg="1"/>
      <p:bldP spid="22" grpId="0" animBg="1"/>
      <p:bldP spid="24" grpId="0" animBg="1"/>
      <p:bldP spid="26" grpId="0" animBg="1"/>
      <p:bldP spid="28" grpId="0" animBg="1"/>
      <p:bldP spid="31" grpId="0"/>
      <p:bldP spid="34"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10648512" y="5816691"/>
            <a:ext cx="750386" cy="704616"/>
          </a:xfrm>
          <a:prstGeom prst="ellipse">
            <a:avLst/>
          </a:prstGeom>
          <a:solidFill>
            <a:srgbClr val="FBD537">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3067251">
            <a:off x="984019" y="5199287"/>
            <a:ext cx="1185450" cy="1057456"/>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2353548" y="2367936"/>
            <a:ext cx="7484905" cy="1508794"/>
            <a:chOff x="3149598" y="2312519"/>
            <a:chExt cx="7484905" cy="1508794"/>
          </a:xfrm>
        </p:grpSpPr>
        <p:sp>
          <p:nvSpPr>
            <p:cNvPr id="8" name="文本框 7"/>
            <p:cNvSpPr txBox="1"/>
            <p:nvPr/>
          </p:nvSpPr>
          <p:spPr>
            <a:xfrm>
              <a:off x="4969010" y="2312519"/>
              <a:ext cx="2655858" cy="769441"/>
            </a:xfrm>
            <a:prstGeom prst="rect">
              <a:avLst/>
            </a:prstGeom>
            <a:noFill/>
          </p:spPr>
          <p:txBody>
            <a:bodyPr wrap="square" rtlCol="0" anchor="ctr" anchorCtr="0">
              <a:spAutoFit/>
            </a:bodyPr>
            <a:lstStyle/>
            <a:p>
              <a:r>
                <a:rPr lang="zh-CN" altLang="en-US" sz="44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 name="文本框 8"/>
            <p:cNvSpPr txBox="1"/>
            <p:nvPr/>
          </p:nvSpPr>
          <p:spPr>
            <a:xfrm>
              <a:off x="4969010" y="3451981"/>
              <a:ext cx="5665493"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cxnSp>
          <p:nvCxnSpPr>
            <p:cNvPr id="16" name="直接连接符 15"/>
            <p:cNvCxnSpPr/>
            <p:nvPr/>
          </p:nvCxnSpPr>
          <p:spPr>
            <a:xfrm>
              <a:off x="5107554" y="3207329"/>
              <a:ext cx="2101023" cy="0"/>
            </a:xfrm>
            <a:prstGeom prst="line">
              <a:avLst/>
            </a:prstGeom>
            <a:ln w="31750">
              <a:solidFill>
                <a:srgbClr val="FBD537"/>
              </a:solidFill>
              <a:prstDash val="sysDot"/>
            </a:ln>
          </p:spPr>
          <p:style>
            <a:lnRef idx="1">
              <a:schemeClr val="accent1"/>
            </a:lnRef>
            <a:fillRef idx="0">
              <a:schemeClr val="accent1"/>
            </a:fillRef>
            <a:effectRef idx="0">
              <a:schemeClr val="accent1"/>
            </a:effectRef>
            <a:fontRef idx="minor">
              <a:schemeClr val="tx1"/>
            </a:fontRef>
          </p:style>
        </p:cxnSp>
        <p:sp>
          <p:nvSpPr>
            <p:cNvPr id="18" name="平行四边形 17"/>
            <p:cNvSpPr/>
            <p:nvPr/>
          </p:nvSpPr>
          <p:spPr>
            <a:xfrm>
              <a:off x="3149598" y="2429169"/>
              <a:ext cx="1542320" cy="1345338"/>
            </a:xfrm>
            <a:prstGeom prst="parallelogram">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02    </a:t>
              </a:r>
              <a:endParaRPr lang="zh-CN" altLang="en-US"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2" name="等腰三角形 21"/>
          <p:cNvSpPr/>
          <p:nvPr/>
        </p:nvSpPr>
        <p:spPr>
          <a:xfrm rot="2031284">
            <a:off x="10449865" y="-930048"/>
            <a:ext cx="2415304" cy="2429242"/>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2" presetClass="entr" presetSubtype="1"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8" name="矩形 7"/>
          <p:cNvSpPr/>
          <p:nvPr/>
        </p:nvSpPr>
        <p:spPr>
          <a:xfrm>
            <a:off x="670523" y="1592407"/>
            <a:ext cx="4988871" cy="2020205"/>
          </a:xfrm>
          <a:prstGeom prst="rect">
            <a:avLst/>
          </a:prstGeom>
          <a:noFill/>
          <a:ln w="28575" cap="rnd" cmpd="sng">
            <a:solidFill>
              <a:srgbClr val="FBD53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75" dirty="0">
              <a:latin typeface="宋体" panose="02010600030101010101" pitchFamily="2" charset="-122"/>
              <a:ea typeface="宋体" panose="02010600030101010101" pitchFamily="2" charset="-122"/>
            </a:endParaRPr>
          </a:p>
        </p:txBody>
      </p:sp>
      <p:grpSp>
        <p:nvGrpSpPr>
          <p:cNvPr id="17" name="组合 16"/>
          <p:cNvGrpSpPr/>
          <p:nvPr/>
        </p:nvGrpSpPr>
        <p:grpSpPr>
          <a:xfrm>
            <a:off x="877278" y="1957366"/>
            <a:ext cx="3935802" cy="1290286"/>
            <a:chOff x="877278" y="2063125"/>
            <a:chExt cx="3935802" cy="1290286"/>
          </a:xfrm>
        </p:grpSpPr>
        <p:sp>
          <p:nvSpPr>
            <p:cNvPr id="15" name="文本框 14"/>
            <p:cNvSpPr txBox="1"/>
            <p:nvPr/>
          </p:nvSpPr>
          <p:spPr>
            <a:xfrm>
              <a:off x="877278" y="2063125"/>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6" name="文本框 15"/>
            <p:cNvSpPr txBox="1"/>
            <p:nvPr/>
          </p:nvSpPr>
          <p:spPr>
            <a:xfrm>
              <a:off x="877278" y="2707080"/>
              <a:ext cx="3935802"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47" name="组合 46"/>
          <p:cNvGrpSpPr/>
          <p:nvPr/>
        </p:nvGrpSpPr>
        <p:grpSpPr>
          <a:xfrm>
            <a:off x="5014928" y="1883497"/>
            <a:ext cx="1364155" cy="1364155"/>
            <a:chOff x="5014928" y="1883497"/>
            <a:chExt cx="1364155" cy="1364155"/>
          </a:xfrm>
        </p:grpSpPr>
        <p:sp>
          <p:nvSpPr>
            <p:cNvPr id="18" name="椭圆 17"/>
            <p:cNvSpPr/>
            <p:nvPr/>
          </p:nvSpPr>
          <p:spPr>
            <a:xfrm>
              <a:off x="5014928" y="1883497"/>
              <a:ext cx="1364155" cy="1364155"/>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5388148" y="2213852"/>
              <a:ext cx="617715" cy="703444"/>
              <a:chOff x="10856093" y="315913"/>
              <a:chExt cx="419100" cy="479425"/>
            </a:xfrm>
            <a:solidFill>
              <a:schemeClr val="bg1"/>
            </a:solidFill>
          </p:grpSpPr>
          <p:sp>
            <p:nvSpPr>
              <p:cNvPr id="20" name="Freeform 7"/>
              <p:cNvSpPr>
                <a:spLocks noEditPoints="1"/>
              </p:cNvSpPr>
              <p:nvPr/>
            </p:nvSpPr>
            <p:spPr bwMode="auto">
              <a:xfrm>
                <a:off x="10856093" y="315913"/>
                <a:ext cx="330200" cy="419100"/>
              </a:xfrm>
              <a:custGeom>
                <a:avLst/>
                <a:gdLst>
                  <a:gd name="T0" fmla="*/ 208 w 208"/>
                  <a:gd name="T1" fmla="*/ 264 h 264"/>
                  <a:gd name="T2" fmla="*/ 0 w 208"/>
                  <a:gd name="T3" fmla="*/ 264 h 264"/>
                  <a:gd name="T4" fmla="*/ 0 w 208"/>
                  <a:gd name="T5" fmla="*/ 0 h 264"/>
                  <a:gd name="T6" fmla="*/ 208 w 208"/>
                  <a:gd name="T7" fmla="*/ 0 h 264"/>
                  <a:gd name="T8" fmla="*/ 208 w 208"/>
                  <a:gd name="T9" fmla="*/ 264 h 264"/>
                  <a:gd name="T10" fmla="*/ 19 w 208"/>
                  <a:gd name="T11" fmla="*/ 245 h 264"/>
                  <a:gd name="T12" fmla="*/ 189 w 208"/>
                  <a:gd name="T13" fmla="*/ 245 h 264"/>
                  <a:gd name="T14" fmla="*/ 189 w 208"/>
                  <a:gd name="T15" fmla="*/ 18 h 264"/>
                  <a:gd name="T16" fmla="*/ 19 w 208"/>
                  <a:gd name="T17" fmla="*/ 18 h 264"/>
                  <a:gd name="T18" fmla="*/ 19 w 208"/>
                  <a:gd name="T19" fmla="*/ 245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64">
                    <a:moveTo>
                      <a:pt x="208" y="264"/>
                    </a:moveTo>
                    <a:lnTo>
                      <a:pt x="0" y="264"/>
                    </a:lnTo>
                    <a:lnTo>
                      <a:pt x="0" y="0"/>
                    </a:lnTo>
                    <a:lnTo>
                      <a:pt x="208" y="0"/>
                    </a:lnTo>
                    <a:lnTo>
                      <a:pt x="208" y="264"/>
                    </a:lnTo>
                    <a:close/>
                    <a:moveTo>
                      <a:pt x="19" y="245"/>
                    </a:moveTo>
                    <a:lnTo>
                      <a:pt x="189" y="245"/>
                    </a:lnTo>
                    <a:lnTo>
                      <a:pt x="189" y="18"/>
                    </a:lnTo>
                    <a:lnTo>
                      <a:pt x="19" y="18"/>
                    </a:lnTo>
                    <a:lnTo>
                      <a:pt x="19" y="2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1" name="Rectangle 8"/>
              <p:cNvSpPr>
                <a:spLocks noChangeArrowheads="1"/>
              </p:cNvSpPr>
              <p:nvPr/>
            </p:nvSpPr>
            <p:spPr bwMode="auto">
              <a:xfrm>
                <a:off x="10930706" y="495301"/>
                <a:ext cx="1793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2" name="Rectangle 9"/>
              <p:cNvSpPr>
                <a:spLocks noChangeArrowheads="1"/>
              </p:cNvSpPr>
              <p:nvPr/>
            </p:nvSpPr>
            <p:spPr bwMode="auto">
              <a:xfrm>
                <a:off x="10930706" y="555626"/>
                <a:ext cx="1793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3" name="Rectangle 10"/>
              <p:cNvSpPr>
                <a:spLocks noChangeArrowheads="1"/>
              </p:cNvSpPr>
              <p:nvPr/>
            </p:nvSpPr>
            <p:spPr bwMode="auto">
              <a:xfrm>
                <a:off x="10930706" y="615951"/>
                <a:ext cx="179388"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4" name="Rectangle 11"/>
              <p:cNvSpPr>
                <a:spLocks noChangeArrowheads="1"/>
              </p:cNvSpPr>
              <p:nvPr/>
            </p:nvSpPr>
            <p:spPr bwMode="auto">
              <a:xfrm>
                <a:off x="10930706" y="434975"/>
                <a:ext cx="904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5" name="Freeform 12"/>
              <p:cNvSpPr/>
              <p:nvPr/>
            </p:nvSpPr>
            <p:spPr bwMode="auto">
              <a:xfrm>
                <a:off x="10960868" y="374650"/>
                <a:ext cx="314325" cy="420688"/>
              </a:xfrm>
              <a:custGeom>
                <a:avLst/>
                <a:gdLst>
                  <a:gd name="T0" fmla="*/ 198 w 198"/>
                  <a:gd name="T1" fmla="*/ 265 h 265"/>
                  <a:gd name="T2" fmla="*/ 0 w 198"/>
                  <a:gd name="T3" fmla="*/ 265 h 265"/>
                  <a:gd name="T4" fmla="*/ 0 w 198"/>
                  <a:gd name="T5" fmla="*/ 246 h 265"/>
                  <a:gd name="T6" fmla="*/ 179 w 198"/>
                  <a:gd name="T7" fmla="*/ 246 h 265"/>
                  <a:gd name="T8" fmla="*/ 179 w 198"/>
                  <a:gd name="T9" fmla="*/ 19 h 265"/>
                  <a:gd name="T10" fmla="*/ 160 w 198"/>
                  <a:gd name="T11" fmla="*/ 19 h 265"/>
                  <a:gd name="T12" fmla="*/ 160 w 198"/>
                  <a:gd name="T13" fmla="*/ 0 h 265"/>
                  <a:gd name="T14" fmla="*/ 198 w 198"/>
                  <a:gd name="T15" fmla="*/ 0 h 265"/>
                  <a:gd name="T16" fmla="*/ 198 w 198"/>
                  <a:gd name="T17"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65">
                    <a:moveTo>
                      <a:pt x="198" y="265"/>
                    </a:moveTo>
                    <a:lnTo>
                      <a:pt x="0" y="265"/>
                    </a:lnTo>
                    <a:lnTo>
                      <a:pt x="0" y="246"/>
                    </a:lnTo>
                    <a:lnTo>
                      <a:pt x="179" y="246"/>
                    </a:lnTo>
                    <a:lnTo>
                      <a:pt x="179" y="19"/>
                    </a:lnTo>
                    <a:lnTo>
                      <a:pt x="160" y="19"/>
                    </a:lnTo>
                    <a:lnTo>
                      <a:pt x="160" y="0"/>
                    </a:lnTo>
                    <a:lnTo>
                      <a:pt x="198" y="0"/>
                    </a:lnTo>
                    <a:lnTo>
                      <a:pt x="198" y="2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grpSp>
        <p:nvGrpSpPr>
          <p:cNvPr id="26" name="组合 25"/>
          <p:cNvGrpSpPr/>
          <p:nvPr/>
        </p:nvGrpSpPr>
        <p:grpSpPr>
          <a:xfrm>
            <a:off x="6710077" y="2123019"/>
            <a:ext cx="4894816" cy="929367"/>
            <a:chOff x="6992384" y="1554441"/>
            <a:chExt cx="4894816" cy="929367"/>
          </a:xfrm>
        </p:grpSpPr>
        <p:sp>
          <p:nvSpPr>
            <p:cNvPr id="27" name="文本框 2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31" name="矩形 30"/>
          <p:cNvSpPr/>
          <p:nvPr/>
        </p:nvSpPr>
        <p:spPr>
          <a:xfrm>
            <a:off x="670523" y="4094092"/>
            <a:ext cx="4988871" cy="2020205"/>
          </a:xfrm>
          <a:prstGeom prst="rect">
            <a:avLst/>
          </a:prstGeom>
          <a:noFill/>
          <a:ln w="28575" cap="rnd" cmpd="sng">
            <a:solidFill>
              <a:srgbClr val="FBD53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75" dirty="0">
              <a:latin typeface="宋体" panose="02010600030101010101" pitchFamily="2" charset="-122"/>
              <a:ea typeface="宋体" panose="02010600030101010101" pitchFamily="2" charset="-122"/>
            </a:endParaRPr>
          </a:p>
        </p:txBody>
      </p:sp>
      <p:grpSp>
        <p:nvGrpSpPr>
          <p:cNvPr id="32" name="组合 31"/>
          <p:cNvGrpSpPr/>
          <p:nvPr/>
        </p:nvGrpSpPr>
        <p:grpSpPr>
          <a:xfrm>
            <a:off x="877278" y="4459051"/>
            <a:ext cx="3935802" cy="1290286"/>
            <a:chOff x="877278" y="2063125"/>
            <a:chExt cx="3935802" cy="1290286"/>
          </a:xfrm>
        </p:grpSpPr>
        <p:sp>
          <p:nvSpPr>
            <p:cNvPr id="44" name="文本框 43"/>
            <p:cNvSpPr txBox="1"/>
            <p:nvPr/>
          </p:nvSpPr>
          <p:spPr>
            <a:xfrm>
              <a:off x="877278" y="2063125"/>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5" name="文本框 44"/>
            <p:cNvSpPr txBox="1"/>
            <p:nvPr/>
          </p:nvSpPr>
          <p:spPr>
            <a:xfrm>
              <a:off x="877278" y="2707080"/>
              <a:ext cx="3935802"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35" name="组合 34"/>
          <p:cNvGrpSpPr/>
          <p:nvPr/>
        </p:nvGrpSpPr>
        <p:grpSpPr>
          <a:xfrm>
            <a:off x="6710077" y="4624704"/>
            <a:ext cx="4894816" cy="929367"/>
            <a:chOff x="6992384" y="1554441"/>
            <a:chExt cx="4894816" cy="929367"/>
          </a:xfrm>
        </p:grpSpPr>
        <p:sp>
          <p:nvSpPr>
            <p:cNvPr id="36" name="文本框 3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7" name="文本框 3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8" name="组合 47"/>
          <p:cNvGrpSpPr/>
          <p:nvPr/>
        </p:nvGrpSpPr>
        <p:grpSpPr>
          <a:xfrm>
            <a:off x="5014928" y="4385182"/>
            <a:ext cx="1364155" cy="1364155"/>
            <a:chOff x="5014928" y="4385182"/>
            <a:chExt cx="1364155" cy="1364155"/>
          </a:xfrm>
        </p:grpSpPr>
        <p:sp>
          <p:nvSpPr>
            <p:cNvPr id="33" name="椭圆 32"/>
            <p:cNvSpPr/>
            <p:nvPr/>
          </p:nvSpPr>
          <p:spPr>
            <a:xfrm>
              <a:off x="5014928" y="4385182"/>
              <a:ext cx="1364155" cy="1364155"/>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6" name="Freeform 13"/>
            <p:cNvSpPr/>
            <p:nvPr/>
          </p:nvSpPr>
          <p:spPr bwMode="auto">
            <a:xfrm>
              <a:off x="5342520" y="4737665"/>
              <a:ext cx="708970" cy="659189"/>
            </a:xfrm>
            <a:custGeom>
              <a:avLst/>
              <a:gdLst>
                <a:gd name="T0" fmla="*/ 40 w 128"/>
                <a:gd name="T1" fmla="*/ 120 h 120"/>
                <a:gd name="T2" fmla="*/ 12 w 128"/>
                <a:gd name="T3" fmla="*/ 108 h 120"/>
                <a:gd name="T4" fmla="*/ 0 w 128"/>
                <a:gd name="T5" fmla="*/ 80 h 120"/>
                <a:gd name="T6" fmla="*/ 12 w 128"/>
                <a:gd name="T7" fmla="*/ 52 h 120"/>
                <a:gd name="T8" fmla="*/ 58 w 128"/>
                <a:gd name="T9" fmla="*/ 2 h 120"/>
                <a:gd name="T10" fmla="*/ 64 w 128"/>
                <a:gd name="T11" fmla="*/ 8 h 120"/>
                <a:gd name="T12" fmla="*/ 17 w 128"/>
                <a:gd name="T13" fmla="*/ 57 h 120"/>
                <a:gd name="T14" fmla="*/ 8 w 128"/>
                <a:gd name="T15" fmla="*/ 80 h 120"/>
                <a:gd name="T16" fmla="*/ 17 w 128"/>
                <a:gd name="T17" fmla="*/ 103 h 120"/>
                <a:gd name="T18" fmla="*/ 40 w 128"/>
                <a:gd name="T19" fmla="*/ 112 h 120"/>
                <a:gd name="T20" fmla="*/ 63 w 128"/>
                <a:gd name="T21" fmla="*/ 103 h 120"/>
                <a:gd name="T22" fmla="*/ 113 w 128"/>
                <a:gd name="T23" fmla="*/ 49 h 120"/>
                <a:gd name="T24" fmla="*/ 120 w 128"/>
                <a:gd name="T25" fmla="*/ 32 h 120"/>
                <a:gd name="T26" fmla="*/ 113 w 128"/>
                <a:gd name="T27" fmla="*/ 15 h 120"/>
                <a:gd name="T28" fmla="*/ 96 w 128"/>
                <a:gd name="T29" fmla="*/ 8 h 120"/>
                <a:gd name="T30" fmla="*/ 79 w 128"/>
                <a:gd name="T31" fmla="*/ 15 h 120"/>
                <a:gd name="T32" fmla="*/ 29 w 128"/>
                <a:gd name="T33" fmla="*/ 69 h 120"/>
                <a:gd name="T34" fmla="*/ 29 w 128"/>
                <a:gd name="T35" fmla="*/ 91 h 120"/>
                <a:gd name="T36" fmla="*/ 40 w 128"/>
                <a:gd name="T37" fmla="*/ 96 h 120"/>
                <a:gd name="T38" fmla="*/ 40 w 128"/>
                <a:gd name="T39" fmla="*/ 96 h 120"/>
                <a:gd name="T40" fmla="*/ 51 w 128"/>
                <a:gd name="T41" fmla="*/ 91 h 120"/>
                <a:gd name="T42" fmla="*/ 100 w 128"/>
                <a:gd name="T43" fmla="*/ 41 h 120"/>
                <a:gd name="T44" fmla="*/ 105 w 128"/>
                <a:gd name="T45" fmla="*/ 47 h 120"/>
                <a:gd name="T46" fmla="*/ 57 w 128"/>
                <a:gd name="T47" fmla="*/ 97 h 120"/>
                <a:gd name="T48" fmla="*/ 40 w 128"/>
                <a:gd name="T49" fmla="*/ 104 h 120"/>
                <a:gd name="T50" fmla="*/ 40 w 128"/>
                <a:gd name="T51" fmla="*/ 104 h 120"/>
                <a:gd name="T52" fmla="*/ 23 w 128"/>
                <a:gd name="T53" fmla="*/ 97 h 120"/>
                <a:gd name="T54" fmla="*/ 23 w 128"/>
                <a:gd name="T55" fmla="*/ 63 h 120"/>
                <a:gd name="T56" fmla="*/ 73 w 128"/>
                <a:gd name="T57" fmla="*/ 9 h 120"/>
                <a:gd name="T58" fmla="*/ 96 w 128"/>
                <a:gd name="T59" fmla="*/ 0 h 120"/>
                <a:gd name="T60" fmla="*/ 119 w 128"/>
                <a:gd name="T61" fmla="*/ 9 h 120"/>
                <a:gd name="T62" fmla="*/ 128 w 128"/>
                <a:gd name="T63" fmla="*/ 32 h 120"/>
                <a:gd name="T64" fmla="*/ 119 w 128"/>
                <a:gd name="T65" fmla="*/ 55 h 120"/>
                <a:gd name="T66" fmla="*/ 68 w 128"/>
                <a:gd name="T67" fmla="*/ 108 h 120"/>
                <a:gd name="T68" fmla="*/ 40 w 128"/>
                <a:gd name="T69"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 h="120">
                  <a:moveTo>
                    <a:pt x="40" y="120"/>
                  </a:moveTo>
                  <a:cubicBezTo>
                    <a:pt x="29" y="120"/>
                    <a:pt x="19" y="116"/>
                    <a:pt x="12" y="108"/>
                  </a:cubicBezTo>
                  <a:cubicBezTo>
                    <a:pt x="4" y="101"/>
                    <a:pt x="0" y="91"/>
                    <a:pt x="0" y="80"/>
                  </a:cubicBezTo>
                  <a:cubicBezTo>
                    <a:pt x="0" y="69"/>
                    <a:pt x="4" y="59"/>
                    <a:pt x="12" y="52"/>
                  </a:cubicBezTo>
                  <a:cubicBezTo>
                    <a:pt x="58" y="2"/>
                    <a:pt x="58" y="2"/>
                    <a:pt x="58" y="2"/>
                  </a:cubicBezTo>
                  <a:cubicBezTo>
                    <a:pt x="64" y="8"/>
                    <a:pt x="64" y="8"/>
                    <a:pt x="64" y="8"/>
                  </a:cubicBezTo>
                  <a:cubicBezTo>
                    <a:pt x="17" y="57"/>
                    <a:pt x="17" y="57"/>
                    <a:pt x="17" y="57"/>
                  </a:cubicBezTo>
                  <a:cubicBezTo>
                    <a:pt x="11" y="63"/>
                    <a:pt x="8" y="71"/>
                    <a:pt x="8" y="80"/>
                  </a:cubicBezTo>
                  <a:cubicBezTo>
                    <a:pt x="8" y="89"/>
                    <a:pt x="11" y="97"/>
                    <a:pt x="17" y="103"/>
                  </a:cubicBezTo>
                  <a:cubicBezTo>
                    <a:pt x="23" y="109"/>
                    <a:pt x="31" y="112"/>
                    <a:pt x="40" y="112"/>
                  </a:cubicBezTo>
                  <a:cubicBezTo>
                    <a:pt x="49" y="112"/>
                    <a:pt x="57" y="109"/>
                    <a:pt x="63" y="103"/>
                  </a:cubicBezTo>
                  <a:cubicBezTo>
                    <a:pt x="113" y="49"/>
                    <a:pt x="113" y="49"/>
                    <a:pt x="113" y="49"/>
                  </a:cubicBezTo>
                  <a:cubicBezTo>
                    <a:pt x="118" y="44"/>
                    <a:pt x="120" y="38"/>
                    <a:pt x="120" y="32"/>
                  </a:cubicBezTo>
                  <a:cubicBezTo>
                    <a:pt x="120" y="26"/>
                    <a:pt x="118" y="20"/>
                    <a:pt x="113" y="15"/>
                  </a:cubicBezTo>
                  <a:cubicBezTo>
                    <a:pt x="108" y="10"/>
                    <a:pt x="102" y="8"/>
                    <a:pt x="96" y="8"/>
                  </a:cubicBezTo>
                  <a:cubicBezTo>
                    <a:pt x="90" y="8"/>
                    <a:pt x="84" y="10"/>
                    <a:pt x="79" y="15"/>
                  </a:cubicBezTo>
                  <a:cubicBezTo>
                    <a:pt x="29" y="69"/>
                    <a:pt x="29" y="69"/>
                    <a:pt x="29" y="69"/>
                  </a:cubicBezTo>
                  <a:cubicBezTo>
                    <a:pt x="22" y="75"/>
                    <a:pt x="22" y="85"/>
                    <a:pt x="29" y="91"/>
                  </a:cubicBezTo>
                  <a:cubicBezTo>
                    <a:pt x="32" y="94"/>
                    <a:pt x="36" y="96"/>
                    <a:pt x="40" y="96"/>
                  </a:cubicBezTo>
                  <a:cubicBezTo>
                    <a:pt x="40" y="96"/>
                    <a:pt x="40" y="96"/>
                    <a:pt x="40" y="96"/>
                  </a:cubicBezTo>
                  <a:cubicBezTo>
                    <a:pt x="44" y="96"/>
                    <a:pt x="48" y="94"/>
                    <a:pt x="51" y="91"/>
                  </a:cubicBezTo>
                  <a:cubicBezTo>
                    <a:pt x="100" y="41"/>
                    <a:pt x="100" y="41"/>
                    <a:pt x="100" y="41"/>
                  </a:cubicBezTo>
                  <a:cubicBezTo>
                    <a:pt x="105" y="47"/>
                    <a:pt x="105" y="47"/>
                    <a:pt x="105" y="47"/>
                  </a:cubicBezTo>
                  <a:cubicBezTo>
                    <a:pt x="57" y="97"/>
                    <a:pt x="57" y="97"/>
                    <a:pt x="57" y="97"/>
                  </a:cubicBezTo>
                  <a:cubicBezTo>
                    <a:pt x="52" y="102"/>
                    <a:pt x="46" y="104"/>
                    <a:pt x="40" y="104"/>
                  </a:cubicBezTo>
                  <a:cubicBezTo>
                    <a:pt x="40" y="104"/>
                    <a:pt x="40" y="104"/>
                    <a:pt x="40" y="104"/>
                  </a:cubicBezTo>
                  <a:cubicBezTo>
                    <a:pt x="34" y="104"/>
                    <a:pt x="28" y="102"/>
                    <a:pt x="23" y="97"/>
                  </a:cubicBezTo>
                  <a:cubicBezTo>
                    <a:pt x="14" y="88"/>
                    <a:pt x="14" y="72"/>
                    <a:pt x="23" y="63"/>
                  </a:cubicBezTo>
                  <a:cubicBezTo>
                    <a:pt x="73" y="9"/>
                    <a:pt x="73" y="9"/>
                    <a:pt x="73" y="9"/>
                  </a:cubicBezTo>
                  <a:cubicBezTo>
                    <a:pt x="79" y="3"/>
                    <a:pt x="87" y="0"/>
                    <a:pt x="96" y="0"/>
                  </a:cubicBezTo>
                  <a:cubicBezTo>
                    <a:pt x="105" y="0"/>
                    <a:pt x="113" y="3"/>
                    <a:pt x="119" y="9"/>
                  </a:cubicBezTo>
                  <a:cubicBezTo>
                    <a:pt x="125" y="15"/>
                    <a:pt x="128" y="23"/>
                    <a:pt x="128" y="32"/>
                  </a:cubicBezTo>
                  <a:cubicBezTo>
                    <a:pt x="128" y="41"/>
                    <a:pt x="125" y="49"/>
                    <a:pt x="119" y="55"/>
                  </a:cubicBezTo>
                  <a:cubicBezTo>
                    <a:pt x="68" y="108"/>
                    <a:pt x="68" y="108"/>
                    <a:pt x="68" y="108"/>
                  </a:cubicBezTo>
                  <a:cubicBezTo>
                    <a:pt x="61" y="116"/>
                    <a:pt x="51" y="120"/>
                    <a:pt x="40" y="120"/>
                  </a:cubicBezTo>
                </a:path>
              </a:pathLst>
            </a:custGeom>
            <a:solidFill>
              <a:schemeClr val="bg1"/>
            </a:solidFill>
            <a:ln>
              <a:noFill/>
            </a:ln>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fltVal val="0"/>
                                          </p:val>
                                        </p:tav>
                                        <p:tav tm="100000">
                                          <p:val>
                                            <p:strVal val="#ppt_h"/>
                                          </p:val>
                                        </p:tav>
                                      </p:tavLst>
                                    </p:anim>
                                    <p:animEffect transition="in" filter="fade">
                                      <p:cBhvr>
                                        <p:cTn id="17" dur="500"/>
                                        <p:tgtEl>
                                          <p:spTgt spid="17"/>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500" fill="hold"/>
                                        <p:tgtEl>
                                          <p:spTgt spid="47"/>
                                        </p:tgtEl>
                                        <p:attrNameLst>
                                          <p:attrName>ppt_w</p:attrName>
                                        </p:attrNameLst>
                                      </p:cBhvr>
                                      <p:tavLst>
                                        <p:tav tm="0">
                                          <p:val>
                                            <p:fltVal val="0"/>
                                          </p:val>
                                        </p:tav>
                                        <p:tav tm="100000">
                                          <p:val>
                                            <p:strVal val="#ppt_w"/>
                                          </p:val>
                                        </p:tav>
                                      </p:tavLst>
                                    </p:anim>
                                    <p:anim calcmode="lin" valueType="num">
                                      <p:cBhvr>
                                        <p:cTn id="22" dur="500" fill="hold"/>
                                        <p:tgtEl>
                                          <p:spTgt spid="47"/>
                                        </p:tgtEl>
                                        <p:attrNameLst>
                                          <p:attrName>ppt_h</p:attrName>
                                        </p:attrNameLst>
                                      </p:cBhvr>
                                      <p:tavLst>
                                        <p:tav tm="0">
                                          <p:val>
                                            <p:fltVal val="0"/>
                                          </p:val>
                                        </p:tav>
                                        <p:tav tm="100000">
                                          <p:val>
                                            <p:strVal val="#ppt_h"/>
                                          </p:val>
                                        </p:tav>
                                      </p:tavLst>
                                    </p:anim>
                                    <p:animEffect transition="in" filter="fade">
                                      <p:cBhvr>
                                        <p:cTn id="23" dur="500"/>
                                        <p:tgtEl>
                                          <p:spTgt spid="47"/>
                                        </p:tgtEl>
                                      </p:cBhvr>
                                    </p:animEffect>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16" presetClass="entr" presetSubtype="21" fill="hold" grpId="0"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barn(inVertical)">
                                      <p:cBhvr>
                                        <p:cTn id="32" dur="500"/>
                                        <p:tgtEl>
                                          <p:spTgt spid="31"/>
                                        </p:tgtEl>
                                      </p:cBhvr>
                                    </p:animEffect>
                                  </p:childTnLst>
                                </p:cTn>
                              </p:par>
                            </p:childTnLst>
                          </p:cTn>
                        </p:par>
                        <p:par>
                          <p:cTn id="33" fill="hold">
                            <p:stCondLst>
                              <p:cond delay="3000"/>
                            </p:stCondLst>
                            <p:childTnLst>
                              <p:par>
                                <p:cTn id="34" presetID="53" presetClass="entr" presetSubtype="16" fill="hold" nodeType="after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p:cTn id="42" dur="500" fill="hold"/>
                                        <p:tgtEl>
                                          <p:spTgt spid="48"/>
                                        </p:tgtEl>
                                        <p:attrNameLst>
                                          <p:attrName>ppt_w</p:attrName>
                                        </p:attrNameLst>
                                      </p:cBhvr>
                                      <p:tavLst>
                                        <p:tav tm="0">
                                          <p:val>
                                            <p:fltVal val="0"/>
                                          </p:val>
                                        </p:tav>
                                        <p:tav tm="100000">
                                          <p:val>
                                            <p:strVal val="#ppt_w"/>
                                          </p:val>
                                        </p:tav>
                                      </p:tavLst>
                                    </p:anim>
                                    <p:anim calcmode="lin" valueType="num">
                                      <p:cBhvr>
                                        <p:cTn id="43" dur="500" fill="hold"/>
                                        <p:tgtEl>
                                          <p:spTgt spid="48"/>
                                        </p:tgtEl>
                                        <p:attrNameLst>
                                          <p:attrName>ppt_h</p:attrName>
                                        </p:attrNameLst>
                                      </p:cBhvr>
                                      <p:tavLst>
                                        <p:tav tm="0">
                                          <p:val>
                                            <p:fltVal val="0"/>
                                          </p:val>
                                        </p:tav>
                                        <p:tav tm="100000">
                                          <p:val>
                                            <p:strVal val="#ppt_h"/>
                                          </p:val>
                                        </p:tav>
                                      </p:tavLst>
                                    </p:anim>
                                    <p:animEffect transition="in" filter="fade">
                                      <p:cBhvr>
                                        <p:cTn id="44" dur="500"/>
                                        <p:tgtEl>
                                          <p:spTgt spid="48"/>
                                        </p:tgtEl>
                                      </p:cBhvr>
                                    </p:animEffect>
                                  </p:childTnLst>
                                </p:cTn>
                              </p:par>
                            </p:childTnLst>
                          </p:cTn>
                        </p:par>
                        <p:par>
                          <p:cTn id="45" fill="hold">
                            <p:stCondLst>
                              <p:cond delay="4000"/>
                            </p:stCondLst>
                            <p:childTnLst>
                              <p:par>
                                <p:cTn id="46" presetID="2" presetClass="entr" presetSubtype="2" fill="hold" nodeType="after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500" fill="hold"/>
                                        <p:tgtEl>
                                          <p:spTgt spid="35"/>
                                        </p:tgtEl>
                                        <p:attrNameLst>
                                          <p:attrName>ppt_x</p:attrName>
                                        </p:attrNameLst>
                                      </p:cBhvr>
                                      <p:tavLst>
                                        <p:tav tm="0">
                                          <p:val>
                                            <p:strVal val="1+#ppt_w/2"/>
                                          </p:val>
                                        </p:tav>
                                        <p:tav tm="100000">
                                          <p:val>
                                            <p:strVal val="#ppt_x"/>
                                          </p:val>
                                        </p:tav>
                                      </p:tavLst>
                                    </p:anim>
                                    <p:anim calcmode="lin" valueType="num">
                                      <p:cBhvr additive="base">
                                        <p:cTn id="49"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7" name="矩形: 圆角 6"/>
          <p:cNvSpPr/>
          <p:nvPr/>
        </p:nvSpPr>
        <p:spPr>
          <a:xfrm>
            <a:off x="463770" y="1617060"/>
            <a:ext cx="3120477" cy="4522572"/>
          </a:xfrm>
          <a:prstGeom prst="roundRect">
            <a:avLst>
              <a:gd name="adj" fmla="val 597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11" name="iŝļiḓê"/>
          <p:cNvSpPr/>
          <p:nvPr/>
        </p:nvSpPr>
        <p:spPr bwMode="auto">
          <a:xfrm>
            <a:off x="4040635" y="4215061"/>
            <a:ext cx="622422" cy="621567"/>
          </a:xfrm>
          <a:custGeom>
            <a:avLst/>
            <a:gdLst>
              <a:gd name="connsiteX0" fmla="*/ 588724 w 604090"/>
              <a:gd name="connsiteY0" fmla="*/ 307736 h 603264"/>
              <a:gd name="connsiteX1" fmla="*/ 604088 w 604090"/>
              <a:gd name="connsiteY1" fmla="*/ 324154 h 603264"/>
              <a:gd name="connsiteX2" fmla="*/ 569980 w 604090"/>
              <a:gd name="connsiteY2" fmla="*/ 468082 h 603264"/>
              <a:gd name="connsiteX3" fmla="*/ 435546 w 604090"/>
              <a:gd name="connsiteY3" fmla="*/ 560761 h 603264"/>
              <a:gd name="connsiteX4" fmla="*/ 417263 w 604090"/>
              <a:gd name="connsiteY4" fmla="*/ 603264 h 603264"/>
              <a:gd name="connsiteX5" fmla="*/ 319087 w 604090"/>
              <a:gd name="connsiteY5" fmla="*/ 603264 h 603264"/>
              <a:gd name="connsiteX6" fmla="*/ 380082 w 604090"/>
              <a:gd name="connsiteY6" fmla="*/ 456728 h 603264"/>
              <a:gd name="connsiteX7" fmla="*/ 456133 w 604090"/>
              <a:gd name="connsiteY7" fmla="*/ 400415 h 603264"/>
              <a:gd name="connsiteX8" fmla="*/ 500074 w 604090"/>
              <a:gd name="connsiteY8" fmla="*/ 385991 h 603264"/>
              <a:gd name="connsiteX9" fmla="*/ 513902 w 604090"/>
              <a:gd name="connsiteY9" fmla="*/ 394891 h 603264"/>
              <a:gd name="connsiteX10" fmla="*/ 467349 w 604090"/>
              <a:gd name="connsiteY10" fmla="*/ 441077 h 603264"/>
              <a:gd name="connsiteX11" fmla="*/ 472880 w 604090"/>
              <a:gd name="connsiteY11" fmla="*/ 440309 h 603264"/>
              <a:gd name="connsiteX12" fmla="*/ 563220 w 604090"/>
              <a:gd name="connsiteY12" fmla="*/ 342414 h 603264"/>
              <a:gd name="connsiteX13" fmla="*/ 588724 w 604090"/>
              <a:gd name="connsiteY13" fmla="*/ 307736 h 603264"/>
              <a:gd name="connsiteX14" fmla="*/ 15366 w 604090"/>
              <a:gd name="connsiteY14" fmla="*/ 307736 h 603264"/>
              <a:gd name="connsiteX15" fmla="*/ 41023 w 604090"/>
              <a:gd name="connsiteY15" fmla="*/ 342414 h 603264"/>
              <a:gd name="connsiteX16" fmla="*/ 131205 w 604090"/>
              <a:gd name="connsiteY16" fmla="*/ 440309 h 603264"/>
              <a:gd name="connsiteX17" fmla="*/ 136889 w 604090"/>
              <a:gd name="connsiteY17" fmla="*/ 441077 h 603264"/>
              <a:gd name="connsiteX18" fmla="*/ 90339 w 604090"/>
              <a:gd name="connsiteY18" fmla="*/ 394891 h 603264"/>
              <a:gd name="connsiteX19" fmla="*/ 104012 w 604090"/>
              <a:gd name="connsiteY19" fmla="*/ 385991 h 603264"/>
              <a:gd name="connsiteX20" fmla="*/ 147951 w 604090"/>
              <a:gd name="connsiteY20" fmla="*/ 400415 h 603264"/>
              <a:gd name="connsiteX21" fmla="*/ 223999 w 604090"/>
              <a:gd name="connsiteY21" fmla="*/ 456728 h 603264"/>
              <a:gd name="connsiteX22" fmla="*/ 285145 w 604090"/>
              <a:gd name="connsiteY22" fmla="*/ 603264 h 603264"/>
              <a:gd name="connsiteX23" fmla="*/ 186974 w 604090"/>
              <a:gd name="connsiteY23" fmla="*/ 603264 h 603264"/>
              <a:gd name="connsiteX24" fmla="*/ 168538 w 604090"/>
              <a:gd name="connsiteY24" fmla="*/ 560761 h 603264"/>
              <a:gd name="connsiteX25" fmla="*/ 34109 w 604090"/>
              <a:gd name="connsiteY25" fmla="*/ 468082 h 603264"/>
              <a:gd name="connsiteX26" fmla="*/ 3 w 604090"/>
              <a:gd name="connsiteY26" fmla="*/ 324154 h 603264"/>
              <a:gd name="connsiteX27" fmla="*/ 15366 w 604090"/>
              <a:gd name="connsiteY27" fmla="*/ 307736 h 603264"/>
              <a:gd name="connsiteX28" fmla="*/ 300534 w 604090"/>
              <a:gd name="connsiteY28" fmla="*/ 114881 h 603264"/>
              <a:gd name="connsiteX29" fmla="*/ 469392 w 604090"/>
              <a:gd name="connsiteY29" fmla="*/ 303285 h 603264"/>
              <a:gd name="connsiteX30" fmla="*/ 469392 w 604090"/>
              <a:gd name="connsiteY30" fmla="*/ 359591 h 603264"/>
              <a:gd name="connsiteX31" fmla="*/ 455410 w 604090"/>
              <a:gd name="connsiteY31" fmla="*/ 365268 h 603264"/>
              <a:gd name="connsiteX32" fmla="*/ 444348 w 604090"/>
              <a:gd name="connsiteY32" fmla="*/ 369717 h 603264"/>
              <a:gd name="connsiteX33" fmla="*/ 355540 w 604090"/>
              <a:gd name="connsiteY33" fmla="*/ 435075 h 603264"/>
              <a:gd name="connsiteX34" fmla="*/ 350623 w 604090"/>
              <a:gd name="connsiteY34" fmla="*/ 440752 h 603264"/>
              <a:gd name="connsiteX35" fmla="*/ 350623 w 604090"/>
              <a:gd name="connsiteY35" fmla="*/ 350539 h 603264"/>
              <a:gd name="connsiteX36" fmla="*/ 299305 w 604090"/>
              <a:gd name="connsiteY36" fmla="*/ 299909 h 603264"/>
              <a:gd name="connsiteX37" fmla="*/ 248140 w 604090"/>
              <a:gd name="connsiteY37" fmla="*/ 350539 h 603264"/>
              <a:gd name="connsiteX38" fmla="*/ 248140 w 604090"/>
              <a:gd name="connsiteY38" fmla="*/ 435996 h 603264"/>
              <a:gd name="connsiteX39" fmla="*/ 247833 w 604090"/>
              <a:gd name="connsiteY39" fmla="*/ 435075 h 603264"/>
              <a:gd name="connsiteX40" fmla="*/ 159486 w 604090"/>
              <a:gd name="connsiteY40" fmla="*/ 369717 h 603264"/>
              <a:gd name="connsiteX41" fmla="*/ 147962 w 604090"/>
              <a:gd name="connsiteY41" fmla="*/ 365268 h 603264"/>
              <a:gd name="connsiteX42" fmla="*/ 127220 w 604090"/>
              <a:gd name="connsiteY42" fmla="*/ 357443 h 603264"/>
              <a:gd name="connsiteX43" fmla="*/ 127220 w 604090"/>
              <a:gd name="connsiteY43" fmla="*/ 306200 h 603264"/>
              <a:gd name="connsiteX44" fmla="*/ 301270 w 604090"/>
              <a:gd name="connsiteY44" fmla="*/ 0 h 603264"/>
              <a:gd name="connsiteX45" fmla="*/ 535723 w 604090"/>
              <a:gd name="connsiteY45" fmla="*/ 261586 h 603264"/>
              <a:gd name="connsiteX46" fmla="*/ 476572 w 604090"/>
              <a:gd name="connsiteY46" fmla="*/ 261586 h 603264"/>
              <a:gd name="connsiteX47" fmla="*/ 301424 w 604090"/>
              <a:gd name="connsiteY47" fmla="*/ 66125 h 603264"/>
              <a:gd name="connsiteX48" fmla="*/ 124124 w 604090"/>
              <a:gd name="connsiteY48" fmla="*/ 261586 h 603264"/>
              <a:gd name="connsiteX49" fmla="*/ 64205 w 604090"/>
              <a:gd name="connsiteY49" fmla="*/ 261586 h 60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04090" h="603264">
                <a:moveTo>
                  <a:pt x="588724" y="307736"/>
                </a:moveTo>
                <a:cubicBezTo>
                  <a:pt x="597328" y="307736"/>
                  <a:pt x="604242" y="315562"/>
                  <a:pt x="604088" y="324154"/>
                </a:cubicBezTo>
                <a:cubicBezTo>
                  <a:pt x="603474" y="349932"/>
                  <a:pt x="591797" y="435092"/>
                  <a:pt x="569980" y="468082"/>
                </a:cubicBezTo>
                <a:cubicBezTo>
                  <a:pt x="548317" y="500919"/>
                  <a:pt x="451985" y="545417"/>
                  <a:pt x="435546" y="560761"/>
                </a:cubicBezTo>
                <a:cubicBezTo>
                  <a:pt x="428017" y="567819"/>
                  <a:pt x="418953" y="579634"/>
                  <a:pt x="417263" y="603264"/>
                </a:cubicBezTo>
                <a:lnTo>
                  <a:pt x="319087" y="603264"/>
                </a:lnTo>
                <a:cubicBezTo>
                  <a:pt x="329381" y="518257"/>
                  <a:pt x="357343" y="482659"/>
                  <a:pt x="380082" y="456728"/>
                </a:cubicBezTo>
                <a:cubicBezTo>
                  <a:pt x="400516" y="433711"/>
                  <a:pt x="428017" y="411155"/>
                  <a:pt x="456133" y="400415"/>
                </a:cubicBezTo>
                <a:cubicBezTo>
                  <a:pt x="473495" y="393663"/>
                  <a:pt x="489012" y="385991"/>
                  <a:pt x="500074" y="385991"/>
                </a:cubicBezTo>
                <a:cubicBezTo>
                  <a:pt x="506220" y="385991"/>
                  <a:pt x="510983" y="388446"/>
                  <a:pt x="513902" y="394891"/>
                </a:cubicBezTo>
                <a:cubicBezTo>
                  <a:pt x="520048" y="409468"/>
                  <a:pt x="454136" y="441077"/>
                  <a:pt x="467349" y="441077"/>
                </a:cubicBezTo>
                <a:cubicBezTo>
                  <a:pt x="468425" y="441077"/>
                  <a:pt x="470268" y="440923"/>
                  <a:pt x="472880" y="440309"/>
                </a:cubicBezTo>
                <a:cubicBezTo>
                  <a:pt x="508217" y="432791"/>
                  <a:pt x="552005" y="392436"/>
                  <a:pt x="563220" y="342414"/>
                </a:cubicBezTo>
                <a:cubicBezTo>
                  <a:pt x="568905" y="316482"/>
                  <a:pt x="579660" y="307736"/>
                  <a:pt x="588724" y="307736"/>
                </a:cubicBezTo>
                <a:close/>
                <a:moveTo>
                  <a:pt x="15366" y="307736"/>
                </a:moveTo>
                <a:cubicBezTo>
                  <a:pt x="24430" y="307736"/>
                  <a:pt x="35185" y="316482"/>
                  <a:pt x="41023" y="342414"/>
                </a:cubicBezTo>
                <a:cubicBezTo>
                  <a:pt x="52084" y="392436"/>
                  <a:pt x="96023" y="432791"/>
                  <a:pt x="131205" y="440309"/>
                </a:cubicBezTo>
                <a:cubicBezTo>
                  <a:pt x="133817" y="440923"/>
                  <a:pt x="135660" y="441077"/>
                  <a:pt x="136889" y="441077"/>
                </a:cubicBezTo>
                <a:cubicBezTo>
                  <a:pt x="150102" y="441077"/>
                  <a:pt x="84040" y="409468"/>
                  <a:pt x="90339" y="394891"/>
                </a:cubicBezTo>
                <a:cubicBezTo>
                  <a:pt x="93104" y="388446"/>
                  <a:pt x="97867" y="385991"/>
                  <a:pt x="104012" y="385991"/>
                </a:cubicBezTo>
                <a:cubicBezTo>
                  <a:pt x="115074" y="385991"/>
                  <a:pt x="130744" y="393663"/>
                  <a:pt x="147951" y="400415"/>
                </a:cubicBezTo>
                <a:cubicBezTo>
                  <a:pt x="176066" y="411155"/>
                  <a:pt x="203720" y="433711"/>
                  <a:pt x="223999" y="456728"/>
                </a:cubicBezTo>
                <a:cubicBezTo>
                  <a:pt x="246737" y="482659"/>
                  <a:pt x="274698" y="518257"/>
                  <a:pt x="285145" y="603264"/>
                </a:cubicBezTo>
                <a:lnTo>
                  <a:pt x="186974" y="603264"/>
                </a:lnTo>
                <a:cubicBezTo>
                  <a:pt x="185130" y="579634"/>
                  <a:pt x="176219" y="567819"/>
                  <a:pt x="168538" y="560761"/>
                </a:cubicBezTo>
                <a:cubicBezTo>
                  <a:pt x="152099" y="545417"/>
                  <a:pt x="55925" y="500919"/>
                  <a:pt x="34109" y="468082"/>
                </a:cubicBezTo>
                <a:cubicBezTo>
                  <a:pt x="12293" y="435092"/>
                  <a:pt x="617" y="349932"/>
                  <a:pt x="3" y="324154"/>
                </a:cubicBezTo>
                <a:cubicBezTo>
                  <a:pt x="-151" y="315562"/>
                  <a:pt x="6762" y="307736"/>
                  <a:pt x="15366" y="307736"/>
                </a:cubicBezTo>
                <a:close/>
                <a:moveTo>
                  <a:pt x="300534" y="114881"/>
                </a:moveTo>
                <a:lnTo>
                  <a:pt x="469392" y="303285"/>
                </a:lnTo>
                <a:lnTo>
                  <a:pt x="469392" y="359591"/>
                </a:lnTo>
                <a:cubicBezTo>
                  <a:pt x="465244" y="361279"/>
                  <a:pt x="460327" y="363273"/>
                  <a:pt x="455410" y="365268"/>
                </a:cubicBezTo>
                <a:cubicBezTo>
                  <a:pt x="451723" y="366802"/>
                  <a:pt x="448189" y="368336"/>
                  <a:pt x="444348" y="369717"/>
                </a:cubicBezTo>
                <a:cubicBezTo>
                  <a:pt x="414386" y="381224"/>
                  <a:pt x="381813" y="405158"/>
                  <a:pt x="355540" y="435075"/>
                </a:cubicBezTo>
                <a:cubicBezTo>
                  <a:pt x="353849" y="436916"/>
                  <a:pt x="352620" y="438757"/>
                  <a:pt x="350623" y="440752"/>
                </a:cubicBezTo>
                <a:lnTo>
                  <a:pt x="350623" y="350539"/>
                </a:lnTo>
                <a:cubicBezTo>
                  <a:pt x="350623" y="322616"/>
                  <a:pt x="327268" y="299909"/>
                  <a:pt x="299305" y="299909"/>
                </a:cubicBezTo>
                <a:cubicBezTo>
                  <a:pt x="271341" y="299909"/>
                  <a:pt x="248140" y="322616"/>
                  <a:pt x="248140" y="350539"/>
                </a:cubicBezTo>
                <a:lnTo>
                  <a:pt x="248140" y="435996"/>
                </a:lnTo>
                <a:cubicBezTo>
                  <a:pt x="248140" y="435689"/>
                  <a:pt x="248140" y="435382"/>
                  <a:pt x="247833" y="435075"/>
                </a:cubicBezTo>
                <a:cubicBezTo>
                  <a:pt x="221559" y="405158"/>
                  <a:pt x="189601" y="381224"/>
                  <a:pt x="159486" y="369717"/>
                </a:cubicBezTo>
                <a:cubicBezTo>
                  <a:pt x="155798" y="368336"/>
                  <a:pt x="151804" y="366802"/>
                  <a:pt x="147962" y="365268"/>
                </a:cubicBezTo>
                <a:cubicBezTo>
                  <a:pt x="141048" y="362353"/>
                  <a:pt x="135517" y="359591"/>
                  <a:pt x="127220" y="357443"/>
                </a:cubicBezTo>
                <a:lnTo>
                  <a:pt x="127220" y="306200"/>
                </a:lnTo>
                <a:close/>
                <a:moveTo>
                  <a:pt x="301270" y="0"/>
                </a:moveTo>
                <a:lnTo>
                  <a:pt x="535723" y="261586"/>
                </a:lnTo>
                <a:lnTo>
                  <a:pt x="476572" y="261586"/>
                </a:lnTo>
                <a:lnTo>
                  <a:pt x="301424" y="66125"/>
                </a:lnTo>
                <a:lnTo>
                  <a:pt x="124124" y="261586"/>
                </a:lnTo>
                <a:lnTo>
                  <a:pt x="64205" y="261586"/>
                </a:lnTo>
                <a:close/>
              </a:path>
            </a:pathLst>
          </a:custGeom>
          <a:solidFill>
            <a:srgbClr val="FBD537"/>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dirty="0">
              <a:latin typeface="宋体" panose="02010600030101010101" pitchFamily="2" charset="-122"/>
              <a:ea typeface="宋体" panose="02010600030101010101" pitchFamily="2" charset="-122"/>
            </a:endParaRPr>
          </a:p>
        </p:txBody>
      </p:sp>
      <p:grpSp>
        <p:nvGrpSpPr>
          <p:cNvPr id="15" name="组合 14"/>
          <p:cNvGrpSpPr/>
          <p:nvPr/>
        </p:nvGrpSpPr>
        <p:grpSpPr>
          <a:xfrm>
            <a:off x="5035098" y="4140080"/>
            <a:ext cx="7921030" cy="771529"/>
            <a:chOff x="4995674" y="1617060"/>
            <a:chExt cx="7921030" cy="771529"/>
          </a:xfrm>
        </p:grpSpPr>
        <p:sp>
          <p:nvSpPr>
            <p:cNvPr id="8" name="işľíḑê"/>
            <p:cNvSpPr/>
            <p:nvPr/>
          </p:nvSpPr>
          <p:spPr>
            <a:xfrm>
              <a:off x="4995674" y="1617060"/>
              <a:ext cx="2804037" cy="771529"/>
            </a:xfrm>
            <a:prstGeom prst="rect">
              <a:avLst/>
            </a:prstGeom>
            <a:solidFill>
              <a:schemeClr val="bg1"/>
            </a:solidFill>
            <a:ln w="19050">
              <a:solidFill>
                <a:srgbClr val="FBD537"/>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defTabSz="914400">
                <a:defRPr/>
              </a:pPr>
              <a:r>
                <a:rPr lang="zh-CN" altLang="en-US" sz="3200" b="1" dirty="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4" name="文本框 13"/>
            <p:cNvSpPr txBox="1"/>
            <p:nvPr/>
          </p:nvSpPr>
          <p:spPr>
            <a:xfrm>
              <a:off x="8021888" y="1818157"/>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0" name="îṣ1ïḍé"/>
          <p:cNvSpPr/>
          <p:nvPr/>
        </p:nvSpPr>
        <p:spPr bwMode="auto">
          <a:xfrm>
            <a:off x="4026190" y="3034909"/>
            <a:ext cx="651312" cy="556522"/>
          </a:xfrm>
          <a:custGeom>
            <a:avLst/>
            <a:gdLst>
              <a:gd name="connsiteX0" fmla="*/ 560224 w 607107"/>
              <a:gd name="connsiteY0" fmla="*/ 279860 h 518750"/>
              <a:gd name="connsiteX1" fmla="*/ 582459 w 607107"/>
              <a:gd name="connsiteY1" fmla="*/ 280220 h 518750"/>
              <a:gd name="connsiteX2" fmla="*/ 606440 w 607107"/>
              <a:gd name="connsiteY2" fmla="*/ 300513 h 518750"/>
              <a:gd name="connsiteX3" fmla="*/ 596135 w 607107"/>
              <a:gd name="connsiteY3" fmla="*/ 329751 h 518750"/>
              <a:gd name="connsiteX4" fmla="*/ 571865 w 607107"/>
              <a:gd name="connsiteY4" fmla="*/ 348793 h 518750"/>
              <a:gd name="connsiteX5" fmla="*/ 371834 w 607107"/>
              <a:gd name="connsiteY5" fmla="*/ 500269 h 518750"/>
              <a:gd name="connsiteX6" fmla="*/ 134050 w 607107"/>
              <a:gd name="connsiteY6" fmla="*/ 494210 h 518750"/>
              <a:gd name="connsiteX7" fmla="*/ 67213 w 607107"/>
              <a:gd name="connsiteY7" fmla="*/ 511040 h 518750"/>
              <a:gd name="connsiteX8" fmla="*/ 61145 w 607107"/>
              <a:gd name="connsiteY8" fmla="*/ 511040 h 518750"/>
              <a:gd name="connsiteX9" fmla="*/ 59701 w 607107"/>
              <a:gd name="connsiteY9" fmla="*/ 510560 h 518750"/>
              <a:gd name="connsiteX10" fmla="*/ 55656 w 607107"/>
              <a:gd name="connsiteY10" fmla="*/ 507674 h 518750"/>
              <a:gd name="connsiteX11" fmla="*/ 7502 w 607107"/>
              <a:gd name="connsiteY11" fmla="*/ 432081 h 518750"/>
              <a:gd name="connsiteX12" fmla="*/ 1435 w 607107"/>
              <a:gd name="connsiteY12" fmla="*/ 423521 h 518750"/>
              <a:gd name="connsiteX13" fmla="*/ 183 w 607107"/>
              <a:gd name="connsiteY13" fmla="*/ 417077 h 518750"/>
              <a:gd name="connsiteX14" fmla="*/ 4131 w 607107"/>
              <a:gd name="connsiteY14" fmla="*/ 411788 h 518750"/>
              <a:gd name="connsiteX15" fmla="*/ 95527 w 607107"/>
              <a:gd name="connsiteY15" fmla="*/ 376588 h 518750"/>
              <a:gd name="connsiteX16" fmla="*/ 266570 w 607107"/>
              <a:gd name="connsiteY16" fmla="*/ 330231 h 518750"/>
              <a:gd name="connsiteX17" fmla="*/ 327147 w 607107"/>
              <a:gd name="connsiteY17" fmla="*/ 372741 h 518750"/>
              <a:gd name="connsiteX18" fmla="*/ 233536 w 607107"/>
              <a:gd name="connsiteY18" fmla="*/ 417943 h 518750"/>
              <a:gd name="connsiteX19" fmla="*/ 360084 w 607107"/>
              <a:gd name="connsiteY19" fmla="*/ 366393 h 518750"/>
              <a:gd name="connsiteX20" fmla="*/ 365285 w 607107"/>
              <a:gd name="connsiteY20" fmla="*/ 359372 h 518750"/>
              <a:gd name="connsiteX21" fmla="*/ 524482 w 607107"/>
              <a:gd name="connsiteY21" fmla="*/ 291473 h 518750"/>
              <a:gd name="connsiteX22" fmla="*/ 560224 w 607107"/>
              <a:gd name="connsiteY22" fmla="*/ 279860 h 518750"/>
              <a:gd name="connsiteX23" fmla="*/ 231201 w 607107"/>
              <a:gd name="connsiteY23" fmla="*/ 114447 h 518750"/>
              <a:gd name="connsiteX24" fmla="*/ 227733 w 607107"/>
              <a:gd name="connsiteY24" fmla="*/ 115409 h 518750"/>
              <a:gd name="connsiteX25" fmla="*/ 204232 w 607107"/>
              <a:gd name="connsiteY25" fmla="*/ 127912 h 518750"/>
              <a:gd name="connsiteX26" fmla="*/ 200572 w 607107"/>
              <a:gd name="connsiteY26" fmla="*/ 136280 h 518750"/>
              <a:gd name="connsiteX27" fmla="*/ 203269 w 607107"/>
              <a:gd name="connsiteY27" fmla="*/ 146860 h 518750"/>
              <a:gd name="connsiteX28" fmla="*/ 207410 w 607107"/>
              <a:gd name="connsiteY28" fmla="*/ 151862 h 518750"/>
              <a:gd name="connsiteX29" fmla="*/ 213960 w 607107"/>
              <a:gd name="connsiteY29" fmla="*/ 151573 h 518750"/>
              <a:gd name="connsiteX30" fmla="*/ 222340 w 607107"/>
              <a:gd name="connsiteY30" fmla="*/ 147053 h 518750"/>
              <a:gd name="connsiteX31" fmla="*/ 222340 w 607107"/>
              <a:gd name="connsiteY31" fmla="*/ 230058 h 518750"/>
              <a:gd name="connsiteX32" fmla="*/ 229756 w 607107"/>
              <a:gd name="connsiteY32" fmla="*/ 237464 h 518750"/>
              <a:gd name="connsiteX33" fmla="*/ 243433 w 607107"/>
              <a:gd name="connsiteY33" fmla="*/ 237464 h 518750"/>
              <a:gd name="connsiteX34" fmla="*/ 250850 w 607107"/>
              <a:gd name="connsiteY34" fmla="*/ 230058 h 518750"/>
              <a:gd name="connsiteX35" fmla="*/ 250850 w 607107"/>
              <a:gd name="connsiteY35" fmla="*/ 121853 h 518750"/>
              <a:gd name="connsiteX36" fmla="*/ 243433 w 607107"/>
              <a:gd name="connsiteY36" fmla="*/ 114447 h 518750"/>
              <a:gd name="connsiteX37" fmla="*/ 230719 w 607107"/>
              <a:gd name="connsiteY37" fmla="*/ 76070 h 518750"/>
              <a:gd name="connsiteX38" fmla="*/ 330794 w 607107"/>
              <a:gd name="connsiteY38" fmla="*/ 176004 h 518750"/>
              <a:gd name="connsiteX39" fmla="*/ 230719 w 607107"/>
              <a:gd name="connsiteY39" fmla="*/ 275841 h 518750"/>
              <a:gd name="connsiteX40" fmla="*/ 130741 w 607107"/>
              <a:gd name="connsiteY40" fmla="*/ 176004 h 518750"/>
              <a:gd name="connsiteX41" fmla="*/ 230719 w 607107"/>
              <a:gd name="connsiteY41" fmla="*/ 76070 h 518750"/>
              <a:gd name="connsiteX42" fmla="*/ 371906 w 607107"/>
              <a:gd name="connsiteY42" fmla="*/ 39432 h 518750"/>
              <a:gd name="connsiteX43" fmla="*/ 368246 w 607107"/>
              <a:gd name="connsiteY43" fmla="*/ 40297 h 518750"/>
              <a:gd name="connsiteX44" fmla="*/ 344168 w 607107"/>
              <a:gd name="connsiteY44" fmla="*/ 53185 h 518750"/>
              <a:gd name="connsiteX45" fmla="*/ 340412 w 607107"/>
              <a:gd name="connsiteY45" fmla="*/ 61744 h 518750"/>
              <a:gd name="connsiteX46" fmla="*/ 343109 w 607107"/>
              <a:gd name="connsiteY46" fmla="*/ 72612 h 518750"/>
              <a:gd name="connsiteX47" fmla="*/ 347443 w 607107"/>
              <a:gd name="connsiteY47" fmla="*/ 77709 h 518750"/>
              <a:gd name="connsiteX48" fmla="*/ 354089 w 607107"/>
              <a:gd name="connsiteY48" fmla="*/ 77421 h 518750"/>
              <a:gd name="connsiteX49" fmla="*/ 362757 w 607107"/>
              <a:gd name="connsiteY49" fmla="*/ 72804 h 518750"/>
              <a:gd name="connsiteX50" fmla="*/ 362757 w 607107"/>
              <a:gd name="connsiteY50" fmla="*/ 157919 h 518750"/>
              <a:gd name="connsiteX51" fmla="*/ 370365 w 607107"/>
              <a:gd name="connsiteY51" fmla="*/ 165517 h 518750"/>
              <a:gd name="connsiteX52" fmla="*/ 384331 w 607107"/>
              <a:gd name="connsiteY52" fmla="*/ 165517 h 518750"/>
              <a:gd name="connsiteX53" fmla="*/ 391939 w 607107"/>
              <a:gd name="connsiteY53" fmla="*/ 157919 h 518750"/>
              <a:gd name="connsiteX54" fmla="*/ 391939 w 607107"/>
              <a:gd name="connsiteY54" fmla="*/ 47029 h 518750"/>
              <a:gd name="connsiteX55" fmla="*/ 384331 w 607107"/>
              <a:gd name="connsiteY55" fmla="*/ 39432 h 518750"/>
              <a:gd name="connsiteX56" fmla="*/ 371328 w 607107"/>
              <a:gd name="connsiteY56" fmla="*/ 0 h 518750"/>
              <a:gd name="connsiteX57" fmla="*/ 473901 w 607107"/>
              <a:gd name="connsiteY57" fmla="*/ 102426 h 518750"/>
              <a:gd name="connsiteX58" fmla="*/ 371328 w 607107"/>
              <a:gd name="connsiteY58" fmla="*/ 204852 h 518750"/>
              <a:gd name="connsiteX59" fmla="*/ 342531 w 607107"/>
              <a:gd name="connsiteY59" fmla="*/ 200717 h 518750"/>
              <a:gd name="connsiteX60" fmla="*/ 348117 w 607107"/>
              <a:gd name="connsiteY60" fmla="*/ 167440 h 518750"/>
              <a:gd name="connsiteX61" fmla="*/ 274342 w 607107"/>
              <a:gd name="connsiteY61" fmla="*/ 69150 h 518750"/>
              <a:gd name="connsiteX62" fmla="*/ 371328 w 607107"/>
              <a:gd name="connsiteY62" fmla="*/ 0 h 51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607107" h="518750">
                <a:moveTo>
                  <a:pt x="560224" y="279860"/>
                </a:moveTo>
                <a:cubicBezTo>
                  <a:pt x="569819" y="278441"/>
                  <a:pt x="577162" y="279018"/>
                  <a:pt x="582459" y="280220"/>
                </a:cubicBezTo>
                <a:cubicBezTo>
                  <a:pt x="595268" y="283010"/>
                  <a:pt x="604032" y="289742"/>
                  <a:pt x="606440" y="300513"/>
                </a:cubicBezTo>
                <a:cubicBezTo>
                  <a:pt x="608751" y="310804"/>
                  <a:pt x="604995" y="322826"/>
                  <a:pt x="596135" y="329751"/>
                </a:cubicBezTo>
                <a:cubicBezTo>
                  <a:pt x="587949" y="336098"/>
                  <a:pt x="579762" y="342542"/>
                  <a:pt x="571865" y="348793"/>
                </a:cubicBezTo>
                <a:lnTo>
                  <a:pt x="371834" y="500269"/>
                </a:lnTo>
                <a:cubicBezTo>
                  <a:pt x="306826" y="545471"/>
                  <a:pt x="137614" y="493440"/>
                  <a:pt x="134050" y="494210"/>
                </a:cubicBezTo>
                <a:lnTo>
                  <a:pt x="67213" y="511040"/>
                </a:lnTo>
                <a:cubicBezTo>
                  <a:pt x="65479" y="511521"/>
                  <a:pt x="63264" y="511425"/>
                  <a:pt x="61145" y="511040"/>
                </a:cubicBezTo>
                <a:cubicBezTo>
                  <a:pt x="60567" y="510848"/>
                  <a:pt x="60086" y="510752"/>
                  <a:pt x="59701" y="510560"/>
                </a:cubicBezTo>
                <a:cubicBezTo>
                  <a:pt x="58063" y="510079"/>
                  <a:pt x="56715" y="509021"/>
                  <a:pt x="55656" y="507674"/>
                </a:cubicBezTo>
                <a:cubicBezTo>
                  <a:pt x="40150" y="486131"/>
                  <a:pt x="22430" y="453335"/>
                  <a:pt x="7502" y="432081"/>
                </a:cubicBezTo>
                <a:lnTo>
                  <a:pt x="1435" y="423521"/>
                </a:lnTo>
                <a:cubicBezTo>
                  <a:pt x="183" y="421694"/>
                  <a:pt x="-299" y="419289"/>
                  <a:pt x="183" y="417077"/>
                </a:cubicBezTo>
                <a:cubicBezTo>
                  <a:pt x="664" y="414865"/>
                  <a:pt x="1723" y="412750"/>
                  <a:pt x="4131" y="411788"/>
                </a:cubicBezTo>
                <a:lnTo>
                  <a:pt x="95527" y="376588"/>
                </a:lnTo>
                <a:cubicBezTo>
                  <a:pt x="155816" y="356487"/>
                  <a:pt x="154179" y="328885"/>
                  <a:pt x="266570" y="330231"/>
                </a:cubicBezTo>
                <a:cubicBezTo>
                  <a:pt x="296618" y="330520"/>
                  <a:pt x="351706" y="324172"/>
                  <a:pt x="327147" y="372741"/>
                </a:cubicBezTo>
                <a:cubicBezTo>
                  <a:pt x="316650" y="393515"/>
                  <a:pt x="281979" y="420059"/>
                  <a:pt x="233536" y="417943"/>
                </a:cubicBezTo>
                <a:cubicBezTo>
                  <a:pt x="233344" y="419193"/>
                  <a:pt x="327244" y="456605"/>
                  <a:pt x="360084" y="366393"/>
                </a:cubicBezTo>
                <a:cubicBezTo>
                  <a:pt x="360084" y="366393"/>
                  <a:pt x="361433" y="361007"/>
                  <a:pt x="365285" y="359372"/>
                </a:cubicBezTo>
                <a:cubicBezTo>
                  <a:pt x="389940" y="348793"/>
                  <a:pt x="522459" y="292338"/>
                  <a:pt x="524482" y="291473"/>
                </a:cubicBezTo>
                <a:cubicBezTo>
                  <a:pt x="538784" y="284693"/>
                  <a:pt x="550629" y="281278"/>
                  <a:pt x="560224" y="279860"/>
                </a:cubicBezTo>
                <a:close/>
                <a:moveTo>
                  <a:pt x="231201" y="114447"/>
                </a:moveTo>
                <a:cubicBezTo>
                  <a:pt x="230045" y="114447"/>
                  <a:pt x="228793" y="114832"/>
                  <a:pt x="227733" y="115409"/>
                </a:cubicBezTo>
                <a:lnTo>
                  <a:pt x="204232" y="127912"/>
                </a:lnTo>
                <a:cubicBezTo>
                  <a:pt x="201246" y="129548"/>
                  <a:pt x="199705" y="133010"/>
                  <a:pt x="200572" y="136280"/>
                </a:cubicBezTo>
                <a:lnTo>
                  <a:pt x="203269" y="146860"/>
                </a:lnTo>
                <a:cubicBezTo>
                  <a:pt x="203847" y="149073"/>
                  <a:pt x="205388" y="150900"/>
                  <a:pt x="207410" y="151862"/>
                </a:cubicBezTo>
                <a:cubicBezTo>
                  <a:pt x="209529" y="152727"/>
                  <a:pt x="211937" y="152631"/>
                  <a:pt x="213960" y="151573"/>
                </a:cubicBezTo>
                <a:lnTo>
                  <a:pt x="222340" y="147053"/>
                </a:lnTo>
                <a:lnTo>
                  <a:pt x="222340" y="230058"/>
                </a:lnTo>
                <a:cubicBezTo>
                  <a:pt x="222340" y="234098"/>
                  <a:pt x="225711" y="237464"/>
                  <a:pt x="229756" y="237464"/>
                </a:cubicBezTo>
                <a:lnTo>
                  <a:pt x="243433" y="237464"/>
                </a:lnTo>
                <a:cubicBezTo>
                  <a:pt x="247479" y="237464"/>
                  <a:pt x="250850" y="234098"/>
                  <a:pt x="250850" y="230058"/>
                </a:cubicBezTo>
                <a:lnTo>
                  <a:pt x="250850" y="121853"/>
                </a:lnTo>
                <a:cubicBezTo>
                  <a:pt x="250850" y="117813"/>
                  <a:pt x="247479" y="114447"/>
                  <a:pt x="243433" y="114447"/>
                </a:cubicBezTo>
                <a:close/>
                <a:moveTo>
                  <a:pt x="230719" y="76070"/>
                </a:moveTo>
                <a:cubicBezTo>
                  <a:pt x="286006" y="76070"/>
                  <a:pt x="330794" y="120795"/>
                  <a:pt x="330794" y="176004"/>
                </a:cubicBezTo>
                <a:cubicBezTo>
                  <a:pt x="330794" y="231116"/>
                  <a:pt x="286006" y="275841"/>
                  <a:pt x="230719" y="275841"/>
                </a:cubicBezTo>
                <a:cubicBezTo>
                  <a:pt x="175529" y="275841"/>
                  <a:pt x="130741" y="231116"/>
                  <a:pt x="130741" y="176004"/>
                </a:cubicBezTo>
                <a:cubicBezTo>
                  <a:pt x="130741" y="120795"/>
                  <a:pt x="175529" y="76070"/>
                  <a:pt x="230719" y="76070"/>
                </a:cubicBezTo>
                <a:close/>
                <a:moveTo>
                  <a:pt x="371906" y="39432"/>
                </a:moveTo>
                <a:cubicBezTo>
                  <a:pt x="370654" y="39432"/>
                  <a:pt x="369402" y="39720"/>
                  <a:pt x="368246" y="40297"/>
                </a:cubicBezTo>
                <a:lnTo>
                  <a:pt x="344168" y="53185"/>
                </a:lnTo>
                <a:cubicBezTo>
                  <a:pt x="341086" y="54819"/>
                  <a:pt x="339545" y="58378"/>
                  <a:pt x="340412" y="61744"/>
                </a:cubicBezTo>
                <a:lnTo>
                  <a:pt x="343109" y="72612"/>
                </a:lnTo>
                <a:cubicBezTo>
                  <a:pt x="343687" y="74920"/>
                  <a:pt x="345324" y="76747"/>
                  <a:pt x="347443" y="77709"/>
                </a:cubicBezTo>
                <a:cubicBezTo>
                  <a:pt x="349562" y="78671"/>
                  <a:pt x="352066" y="78575"/>
                  <a:pt x="354089" y="77421"/>
                </a:cubicBezTo>
                <a:lnTo>
                  <a:pt x="362757" y="72804"/>
                </a:lnTo>
                <a:lnTo>
                  <a:pt x="362757" y="157919"/>
                </a:lnTo>
                <a:cubicBezTo>
                  <a:pt x="362757" y="162054"/>
                  <a:pt x="366224" y="165517"/>
                  <a:pt x="370365" y="165517"/>
                </a:cubicBezTo>
                <a:lnTo>
                  <a:pt x="384331" y="165517"/>
                </a:lnTo>
                <a:cubicBezTo>
                  <a:pt x="388568" y="165517"/>
                  <a:pt x="391939" y="162054"/>
                  <a:pt x="391939" y="157919"/>
                </a:cubicBezTo>
                <a:lnTo>
                  <a:pt x="391939" y="47029"/>
                </a:lnTo>
                <a:cubicBezTo>
                  <a:pt x="391939" y="42798"/>
                  <a:pt x="388568" y="39432"/>
                  <a:pt x="384331" y="39432"/>
                </a:cubicBezTo>
                <a:close/>
                <a:moveTo>
                  <a:pt x="371328" y="0"/>
                </a:moveTo>
                <a:cubicBezTo>
                  <a:pt x="428056" y="0"/>
                  <a:pt x="473901" y="45875"/>
                  <a:pt x="473901" y="102426"/>
                </a:cubicBezTo>
                <a:cubicBezTo>
                  <a:pt x="473901" y="158977"/>
                  <a:pt x="428056" y="204852"/>
                  <a:pt x="371328" y="204852"/>
                </a:cubicBezTo>
                <a:cubicBezTo>
                  <a:pt x="361312" y="204852"/>
                  <a:pt x="351681" y="203409"/>
                  <a:pt x="342531" y="200717"/>
                </a:cubicBezTo>
                <a:cubicBezTo>
                  <a:pt x="346095" y="190234"/>
                  <a:pt x="348117" y="179077"/>
                  <a:pt x="348117" y="167440"/>
                </a:cubicBezTo>
                <a:cubicBezTo>
                  <a:pt x="348117" y="120892"/>
                  <a:pt x="317008" y="81556"/>
                  <a:pt x="274342" y="69150"/>
                </a:cubicBezTo>
                <a:cubicBezTo>
                  <a:pt x="288211" y="28949"/>
                  <a:pt x="326447" y="0"/>
                  <a:pt x="371328" y="0"/>
                </a:cubicBezTo>
                <a:close/>
              </a:path>
            </a:pathLst>
          </a:custGeom>
          <a:solidFill>
            <a:srgbClr val="FBD537"/>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dirty="0">
              <a:latin typeface="宋体" panose="02010600030101010101" pitchFamily="2" charset="-122"/>
              <a:ea typeface="宋体" panose="02010600030101010101" pitchFamily="2" charset="-122"/>
            </a:endParaRPr>
          </a:p>
        </p:txBody>
      </p:sp>
      <p:grpSp>
        <p:nvGrpSpPr>
          <p:cNvPr id="16" name="组合 15"/>
          <p:cNvGrpSpPr/>
          <p:nvPr/>
        </p:nvGrpSpPr>
        <p:grpSpPr>
          <a:xfrm>
            <a:off x="5035098" y="2927406"/>
            <a:ext cx="7921030" cy="771529"/>
            <a:chOff x="4995674" y="1617060"/>
            <a:chExt cx="7921030" cy="771529"/>
          </a:xfrm>
        </p:grpSpPr>
        <p:sp>
          <p:nvSpPr>
            <p:cNvPr id="17" name="işľíḑê"/>
            <p:cNvSpPr/>
            <p:nvPr/>
          </p:nvSpPr>
          <p:spPr>
            <a:xfrm>
              <a:off x="4995674" y="1617060"/>
              <a:ext cx="2804037" cy="771529"/>
            </a:xfrm>
            <a:prstGeom prst="rect">
              <a:avLst/>
            </a:prstGeom>
            <a:solidFill>
              <a:schemeClr val="bg1"/>
            </a:solidFill>
            <a:ln w="19050">
              <a:solidFill>
                <a:srgbClr val="FBD537"/>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defTabSz="914400">
                <a:defRPr/>
              </a:pPr>
              <a:r>
                <a:rPr lang="zh-CN" altLang="en-US" sz="3200" b="1" dirty="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8021888" y="1818157"/>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9" name="iSḷidè"/>
          <p:cNvSpPr/>
          <p:nvPr/>
        </p:nvSpPr>
        <p:spPr bwMode="auto">
          <a:xfrm>
            <a:off x="4053898" y="1831818"/>
            <a:ext cx="595896" cy="537357"/>
          </a:xfrm>
          <a:custGeom>
            <a:avLst/>
            <a:gdLst>
              <a:gd name="connsiteX0" fmla="*/ 521432 w 608344"/>
              <a:gd name="connsiteY0" fmla="*/ 370453 h 548582"/>
              <a:gd name="connsiteX1" fmla="*/ 465737 w 608344"/>
              <a:gd name="connsiteY1" fmla="*/ 425787 h 548582"/>
              <a:gd name="connsiteX2" fmla="*/ 442491 w 608344"/>
              <a:gd name="connsiteY2" fmla="*/ 402479 h 548582"/>
              <a:gd name="connsiteX3" fmla="*/ 418201 w 608344"/>
              <a:gd name="connsiteY3" fmla="*/ 426545 h 548582"/>
              <a:gd name="connsiteX4" fmla="*/ 441447 w 608344"/>
              <a:gd name="connsiteY4" fmla="*/ 449948 h 548582"/>
              <a:gd name="connsiteX5" fmla="*/ 465642 w 608344"/>
              <a:gd name="connsiteY5" fmla="*/ 474204 h 548582"/>
              <a:gd name="connsiteX6" fmla="*/ 489932 w 608344"/>
              <a:gd name="connsiteY6" fmla="*/ 450043 h 548582"/>
              <a:gd name="connsiteX7" fmla="*/ 545532 w 608344"/>
              <a:gd name="connsiteY7" fmla="*/ 394709 h 548582"/>
              <a:gd name="connsiteX8" fmla="*/ 481962 w 608344"/>
              <a:gd name="connsiteY8" fmla="*/ 296170 h 548582"/>
              <a:gd name="connsiteX9" fmla="*/ 608344 w 608344"/>
              <a:gd name="connsiteY9" fmla="*/ 422376 h 548582"/>
              <a:gd name="connsiteX10" fmla="*/ 481962 w 608344"/>
              <a:gd name="connsiteY10" fmla="*/ 548582 h 548582"/>
              <a:gd name="connsiteX11" fmla="*/ 355579 w 608344"/>
              <a:gd name="connsiteY11" fmla="*/ 422376 h 548582"/>
              <a:gd name="connsiteX12" fmla="*/ 481962 w 608344"/>
              <a:gd name="connsiteY12" fmla="*/ 296170 h 548582"/>
              <a:gd name="connsiteX13" fmla="*/ 255835 w 608344"/>
              <a:gd name="connsiteY13" fmla="*/ 446 h 548582"/>
              <a:gd name="connsiteX14" fmla="*/ 317801 w 608344"/>
              <a:gd name="connsiteY14" fmla="*/ 13616 h 548582"/>
              <a:gd name="connsiteX15" fmla="*/ 348072 w 608344"/>
              <a:gd name="connsiteY15" fmla="*/ 41661 h 548582"/>
              <a:gd name="connsiteX16" fmla="*/ 381190 w 608344"/>
              <a:gd name="connsiteY16" fmla="*/ 146831 h 548582"/>
              <a:gd name="connsiteX17" fmla="*/ 378913 w 608344"/>
              <a:gd name="connsiteY17" fmla="*/ 156211 h 548582"/>
              <a:gd name="connsiteX18" fmla="*/ 387833 w 608344"/>
              <a:gd name="connsiteY18" fmla="*/ 200458 h 548582"/>
              <a:gd name="connsiteX19" fmla="*/ 366387 w 608344"/>
              <a:gd name="connsiteY19" fmla="*/ 237694 h 548582"/>
              <a:gd name="connsiteX20" fmla="*/ 351393 w 608344"/>
              <a:gd name="connsiteY20" fmla="*/ 278720 h 548582"/>
              <a:gd name="connsiteX21" fmla="*/ 351393 w 608344"/>
              <a:gd name="connsiteY21" fmla="*/ 322873 h 548582"/>
              <a:gd name="connsiteX22" fmla="*/ 317611 w 608344"/>
              <a:gd name="connsiteY22" fmla="*/ 422358 h 548582"/>
              <a:gd name="connsiteX23" fmla="*/ 376635 w 608344"/>
              <a:gd name="connsiteY23" fmla="*/ 548088 h 548582"/>
              <a:gd name="connsiteX24" fmla="*/ 26855 w 608344"/>
              <a:gd name="connsiteY24" fmla="*/ 548088 h 548582"/>
              <a:gd name="connsiteX25" fmla="*/ 0 w 608344"/>
              <a:gd name="connsiteY25" fmla="*/ 521274 h 548582"/>
              <a:gd name="connsiteX26" fmla="*/ 0 w 608344"/>
              <a:gd name="connsiteY26" fmla="*/ 473806 h 548582"/>
              <a:gd name="connsiteX27" fmla="*/ 19453 w 608344"/>
              <a:gd name="connsiteY27" fmla="*/ 432969 h 548582"/>
              <a:gd name="connsiteX28" fmla="*/ 173751 w 608344"/>
              <a:gd name="connsiteY28" fmla="*/ 334242 h 548582"/>
              <a:gd name="connsiteX29" fmla="*/ 176408 w 608344"/>
              <a:gd name="connsiteY29" fmla="*/ 329884 h 548582"/>
              <a:gd name="connsiteX30" fmla="*/ 176408 w 608344"/>
              <a:gd name="connsiteY30" fmla="*/ 278720 h 548582"/>
              <a:gd name="connsiteX31" fmla="*/ 161320 w 608344"/>
              <a:gd name="connsiteY31" fmla="*/ 237694 h 548582"/>
              <a:gd name="connsiteX32" fmla="*/ 139969 w 608344"/>
              <a:gd name="connsiteY32" fmla="*/ 200458 h 548582"/>
              <a:gd name="connsiteX33" fmla="*/ 148320 w 608344"/>
              <a:gd name="connsiteY33" fmla="*/ 156211 h 548582"/>
              <a:gd name="connsiteX34" fmla="*/ 146042 w 608344"/>
              <a:gd name="connsiteY34" fmla="*/ 146736 h 548582"/>
              <a:gd name="connsiteX35" fmla="*/ 145758 w 608344"/>
              <a:gd name="connsiteY35" fmla="*/ 95099 h 548582"/>
              <a:gd name="connsiteX36" fmla="*/ 176029 w 608344"/>
              <a:gd name="connsiteY36" fmla="*/ 42135 h 548582"/>
              <a:gd name="connsiteX37" fmla="*/ 203928 w 608344"/>
              <a:gd name="connsiteY37" fmla="*/ 19017 h 548582"/>
              <a:gd name="connsiteX38" fmla="*/ 231162 w 608344"/>
              <a:gd name="connsiteY38" fmla="*/ 5089 h 548582"/>
              <a:gd name="connsiteX39" fmla="*/ 255835 w 608344"/>
              <a:gd name="connsiteY39" fmla="*/ 446 h 54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8344" h="548582">
                <a:moveTo>
                  <a:pt x="521432" y="370453"/>
                </a:moveTo>
                <a:lnTo>
                  <a:pt x="465737" y="425787"/>
                </a:lnTo>
                <a:lnTo>
                  <a:pt x="442491" y="402479"/>
                </a:lnTo>
                <a:lnTo>
                  <a:pt x="418201" y="426545"/>
                </a:lnTo>
                <a:lnTo>
                  <a:pt x="441447" y="449948"/>
                </a:lnTo>
                <a:lnTo>
                  <a:pt x="465642" y="474204"/>
                </a:lnTo>
                <a:lnTo>
                  <a:pt x="489932" y="450043"/>
                </a:lnTo>
                <a:lnTo>
                  <a:pt x="545532" y="394709"/>
                </a:lnTo>
                <a:close/>
                <a:moveTo>
                  <a:pt x="481962" y="296170"/>
                </a:moveTo>
                <a:cubicBezTo>
                  <a:pt x="551795" y="296170"/>
                  <a:pt x="608344" y="352641"/>
                  <a:pt x="608344" y="422376"/>
                </a:cubicBezTo>
                <a:cubicBezTo>
                  <a:pt x="608344" y="492111"/>
                  <a:pt x="551795" y="548582"/>
                  <a:pt x="481962" y="548582"/>
                </a:cubicBezTo>
                <a:cubicBezTo>
                  <a:pt x="412129" y="548582"/>
                  <a:pt x="355579" y="492111"/>
                  <a:pt x="355579" y="422376"/>
                </a:cubicBezTo>
                <a:cubicBezTo>
                  <a:pt x="355579" y="352641"/>
                  <a:pt x="412129" y="296170"/>
                  <a:pt x="481962" y="296170"/>
                </a:cubicBezTo>
                <a:close/>
                <a:moveTo>
                  <a:pt x="255835" y="446"/>
                </a:moveTo>
                <a:cubicBezTo>
                  <a:pt x="282785" y="-1828"/>
                  <a:pt x="303187" y="4899"/>
                  <a:pt x="317801" y="13616"/>
                </a:cubicBezTo>
                <a:cubicBezTo>
                  <a:pt x="339721" y="25744"/>
                  <a:pt x="348072" y="41661"/>
                  <a:pt x="348072" y="41661"/>
                </a:cubicBezTo>
                <a:cubicBezTo>
                  <a:pt x="348072" y="41661"/>
                  <a:pt x="398176" y="45167"/>
                  <a:pt x="381190" y="146831"/>
                </a:cubicBezTo>
                <a:cubicBezTo>
                  <a:pt x="380621" y="149863"/>
                  <a:pt x="379862" y="153085"/>
                  <a:pt x="378913" y="156211"/>
                </a:cubicBezTo>
                <a:cubicBezTo>
                  <a:pt x="388592" y="156211"/>
                  <a:pt x="398271" y="163507"/>
                  <a:pt x="387833" y="200458"/>
                </a:cubicBezTo>
                <a:cubicBezTo>
                  <a:pt x="379672" y="229262"/>
                  <a:pt x="372080" y="237221"/>
                  <a:pt x="366387" y="237694"/>
                </a:cubicBezTo>
                <a:cubicBezTo>
                  <a:pt x="364394" y="250675"/>
                  <a:pt x="359175" y="265076"/>
                  <a:pt x="351393" y="278720"/>
                </a:cubicBezTo>
                <a:lnTo>
                  <a:pt x="351393" y="322873"/>
                </a:lnTo>
                <a:cubicBezTo>
                  <a:pt x="330232" y="350539"/>
                  <a:pt x="317611" y="385027"/>
                  <a:pt x="317611" y="422358"/>
                </a:cubicBezTo>
                <a:cubicBezTo>
                  <a:pt x="317611" y="472764"/>
                  <a:pt x="340480" y="518053"/>
                  <a:pt x="376635" y="548088"/>
                </a:cubicBezTo>
                <a:lnTo>
                  <a:pt x="26855" y="548088"/>
                </a:lnTo>
                <a:cubicBezTo>
                  <a:pt x="12052" y="548088"/>
                  <a:pt x="0" y="536055"/>
                  <a:pt x="0" y="521274"/>
                </a:cubicBezTo>
                <a:lnTo>
                  <a:pt x="0" y="473806"/>
                </a:lnTo>
                <a:cubicBezTo>
                  <a:pt x="0" y="457983"/>
                  <a:pt x="7212" y="443013"/>
                  <a:pt x="19453" y="432969"/>
                </a:cubicBezTo>
                <a:cubicBezTo>
                  <a:pt x="86638" y="377921"/>
                  <a:pt x="159043" y="341443"/>
                  <a:pt x="173751" y="334242"/>
                </a:cubicBezTo>
                <a:cubicBezTo>
                  <a:pt x="175365" y="333484"/>
                  <a:pt x="176408" y="331779"/>
                  <a:pt x="176408" y="329884"/>
                </a:cubicBezTo>
                <a:lnTo>
                  <a:pt x="176408" y="278720"/>
                </a:lnTo>
                <a:cubicBezTo>
                  <a:pt x="168437" y="265076"/>
                  <a:pt x="163313" y="250675"/>
                  <a:pt x="161320" y="237694"/>
                </a:cubicBezTo>
                <a:cubicBezTo>
                  <a:pt x="155627" y="237221"/>
                  <a:pt x="148035" y="229072"/>
                  <a:pt x="139969" y="200458"/>
                </a:cubicBezTo>
                <a:cubicBezTo>
                  <a:pt x="129531" y="164170"/>
                  <a:pt x="138925" y="156496"/>
                  <a:pt x="148320" y="156211"/>
                </a:cubicBezTo>
                <a:cubicBezTo>
                  <a:pt x="147371" y="153085"/>
                  <a:pt x="146612" y="149863"/>
                  <a:pt x="146042" y="146736"/>
                </a:cubicBezTo>
                <a:cubicBezTo>
                  <a:pt x="142436" y="128450"/>
                  <a:pt x="141487" y="111396"/>
                  <a:pt x="145758" y="95099"/>
                </a:cubicBezTo>
                <a:cubicBezTo>
                  <a:pt x="150787" y="73212"/>
                  <a:pt x="162744" y="55684"/>
                  <a:pt x="176029" y="42135"/>
                </a:cubicBezTo>
                <a:cubicBezTo>
                  <a:pt x="184379" y="33134"/>
                  <a:pt x="193869" y="25459"/>
                  <a:pt x="203928" y="19017"/>
                </a:cubicBezTo>
                <a:cubicBezTo>
                  <a:pt x="212183" y="13332"/>
                  <a:pt x="221293" y="8405"/>
                  <a:pt x="231162" y="5089"/>
                </a:cubicBezTo>
                <a:cubicBezTo>
                  <a:pt x="238849" y="2625"/>
                  <a:pt x="247105" y="825"/>
                  <a:pt x="255835" y="446"/>
                </a:cubicBezTo>
                <a:close/>
              </a:path>
            </a:pathLst>
          </a:custGeom>
          <a:solidFill>
            <a:srgbClr val="FBD537"/>
          </a:solidFill>
          <a:ln>
            <a:noFill/>
          </a:ln>
        </p:spPr>
        <p:txBody>
          <a:bodyPr wrap="square" lIns="91440" tIns="45720" rIns="91440" bIns="45720">
            <a:normAutofit/>
          </a:bodyPr>
          <a:lstStyle/>
          <a:p>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5035098" y="1714732"/>
            <a:ext cx="7921030" cy="771529"/>
            <a:chOff x="4995674" y="1617060"/>
            <a:chExt cx="7921030" cy="771529"/>
          </a:xfrm>
        </p:grpSpPr>
        <p:sp>
          <p:nvSpPr>
            <p:cNvPr id="20" name="işľíḑê"/>
            <p:cNvSpPr/>
            <p:nvPr/>
          </p:nvSpPr>
          <p:spPr>
            <a:xfrm>
              <a:off x="4995674" y="1617060"/>
              <a:ext cx="2804037" cy="771529"/>
            </a:xfrm>
            <a:prstGeom prst="rect">
              <a:avLst/>
            </a:prstGeom>
            <a:solidFill>
              <a:schemeClr val="bg1"/>
            </a:solidFill>
            <a:ln w="19050">
              <a:solidFill>
                <a:srgbClr val="FBD537"/>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defTabSz="914400">
                <a:defRPr/>
              </a:pPr>
              <a:r>
                <a:rPr lang="zh-CN" altLang="en-US" sz="3200" b="1" dirty="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1" name="文本框 20"/>
            <p:cNvSpPr txBox="1"/>
            <p:nvPr/>
          </p:nvSpPr>
          <p:spPr>
            <a:xfrm>
              <a:off x="8021888" y="1818157"/>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2" name="íṣlíḍe"/>
          <p:cNvSpPr/>
          <p:nvPr/>
        </p:nvSpPr>
        <p:spPr bwMode="auto">
          <a:xfrm>
            <a:off x="4079805" y="5440227"/>
            <a:ext cx="544081" cy="596581"/>
          </a:xfrm>
          <a:custGeom>
            <a:avLst/>
            <a:gdLst>
              <a:gd name="connsiteX0" fmla="*/ 130776 w 510187"/>
              <a:gd name="connsiteY0" fmla="*/ 398252 h 559418"/>
              <a:gd name="connsiteX1" fmla="*/ 180826 w 510187"/>
              <a:gd name="connsiteY1" fmla="*/ 398252 h 559418"/>
              <a:gd name="connsiteX2" fmla="*/ 195356 w 510187"/>
              <a:gd name="connsiteY2" fmla="*/ 420815 h 559418"/>
              <a:gd name="connsiteX3" fmla="*/ 140463 w 510187"/>
              <a:gd name="connsiteY3" fmla="*/ 420815 h 559418"/>
              <a:gd name="connsiteX4" fmla="*/ 48435 w 510187"/>
              <a:gd name="connsiteY4" fmla="*/ 535243 h 559418"/>
              <a:gd name="connsiteX5" fmla="*/ 461752 w 510187"/>
              <a:gd name="connsiteY5" fmla="*/ 535243 h 559418"/>
              <a:gd name="connsiteX6" fmla="*/ 369724 w 510187"/>
              <a:gd name="connsiteY6" fmla="*/ 420815 h 559418"/>
              <a:gd name="connsiteX7" fmla="*/ 316445 w 510187"/>
              <a:gd name="connsiteY7" fmla="*/ 420815 h 559418"/>
              <a:gd name="connsiteX8" fmla="*/ 329361 w 510187"/>
              <a:gd name="connsiteY8" fmla="*/ 398252 h 559418"/>
              <a:gd name="connsiteX9" fmla="*/ 381026 w 510187"/>
              <a:gd name="connsiteY9" fmla="*/ 398252 h 559418"/>
              <a:gd name="connsiteX10" fmla="*/ 510187 w 510187"/>
              <a:gd name="connsiteY10" fmla="*/ 559418 h 559418"/>
              <a:gd name="connsiteX11" fmla="*/ 0 w 510187"/>
              <a:gd name="connsiteY11" fmla="*/ 559418 h 559418"/>
              <a:gd name="connsiteX12" fmla="*/ 254964 w 510187"/>
              <a:gd name="connsiteY12" fmla="*/ 79000 h 559418"/>
              <a:gd name="connsiteX13" fmla="*/ 175836 w 510187"/>
              <a:gd name="connsiteY13" fmla="*/ 159612 h 559418"/>
              <a:gd name="connsiteX14" fmla="*/ 254964 w 510187"/>
              <a:gd name="connsiteY14" fmla="*/ 238611 h 559418"/>
              <a:gd name="connsiteX15" fmla="*/ 335706 w 510187"/>
              <a:gd name="connsiteY15" fmla="*/ 159612 h 559418"/>
              <a:gd name="connsiteX16" fmla="*/ 254964 w 510187"/>
              <a:gd name="connsiteY16" fmla="*/ 79000 h 559418"/>
              <a:gd name="connsiteX17" fmla="*/ 254964 w 510187"/>
              <a:gd name="connsiteY17" fmla="*/ 0 h 559418"/>
              <a:gd name="connsiteX18" fmla="*/ 414834 w 510187"/>
              <a:gd name="connsiteY18" fmla="*/ 159612 h 559418"/>
              <a:gd name="connsiteX19" fmla="*/ 254964 w 510187"/>
              <a:gd name="connsiteY19" fmla="*/ 478835 h 559418"/>
              <a:gd name="connsiteX20" fmla="*/ 95093 w 510187"/>
              <a:gd name="connsiteY20" fmla="*/ 159612 h 559418"/>
              <a:gd name="connsiteX21" fmla="*/ 254964 w 510187"/>
              <a:gd name="connsiteY21" fmla="*/ 0 h 559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10187" h="559418">
                <a:moveTo>
                  <a:pt x="130776" y="398252"/>
                </a:moveTo>
                <a:lnTo>
                  <a:pt x="180826" y="398252"/>
                </a:lnTo>
                <a:cubicBezTo>
                  <a:pt x="185669" y="404699"/>
                  <a:pt x="190513" y="412757"/>
                  <a:pt x="195356" y="420815"/>
                </a:cubicBezTo>
                <a:lnTo>
                  <a:pt x="140463" y="420815"/>
                </a:lnTo>
                <a:lnTo>
                  <a:pt x="48435" y="535243"/>
                </a:lnTo>
                <a:lnTo>
                  <a:pt x="461752" y="535243"/>
                </a:lnTo>
                <a:lnTo>
                  <a:pt x="369724" y="420815"/>
                </a:lnTo>
                <a:lnTo>
                  <a:pt x="316445" y="420815"/>
                </a:lnTo>
                <a:cubicBezTo>
                  <a:pt x="319674" y="412757"/>
                  <a:pt x="324518" y="404699"/>
                  <a:pt x="329361" y="398252"/>
                </a:cubicBezTo>
                <a:lnTo>
                  <a:pt x="381026" y="398252"/>
                </a:lnTo>
                <a:lnTo>
                  <a:pt x="510187" y="559418"/>
                </a:lnTo>
                <a:lnTo>
                  <a:pt x="0" y="559418"/>
                </a:lnTo>
                <a:close/>
                <a:moveTo>
                  <a:pt x="254964" y="79000"/>
                </a:moveTo>
                <a:cubicBezTo>
                  <a:pt x="211363" y="79000"/>
                  <a:pt x="175836" y="116081"/>
                  <a:pt x="175836" y="159612"/>
                </a:cubicBezTo>
                <a:cubicBezTo>
                  <a:pt x="175836" y="203142"/>
                  <a:pt x="211363" y="238611"/>
                  <a:pt x="254964" y="238611"/>
                </a:cubicBezTo>
                <a:cubicBezTo>
                  <a:pt x="300179" y="238611"/>
                  <a:pt x="335706" y="203142"/>
                  <a:pt x="335706" y="159612"/>
                </a:cubicBezTo>
                <a:cubicBezTo>
                  <a:pt x="335706" y="116081"/>
                  <a:pt x="300179" y="79000"/>
                  <a:pt x="254964" y="79000"/>
                </a:cubicBezTo>
                <a:close/>
                <a:moveTo>
                  <a:pt x="254964" y="0"/>
                </a:moveTo>
                <a:cubicBezTo>
                  <a:pt x="343781" y="0"/>
                  <a:pt x="414834" y="70939"/>
                  <a:pt x="414834" y="159612"/>
                </a:cubicBezTo>
                <a:cubicBezTo>
                  <a:pt x="414834" y="246673"/>
                  <a:pt x="254964" y="478835"/>
                  <a:pt x="254964" y="478835"/>
                </a:cubicBezTo>
                <a:cubicBezTo>
                  <a:pt x="254964" y="478835"/>
                  <a:pt x="95093" y="246673"/>
                  <a:pt x="95093" y="159612"/>
                </a:cubicBezTo>
                <a:cubicBezTo>
                  <a:pt x="95093" y="70939"/>
                  <a:pt x="167761" y="0"/>
                  <a:pt x="254964" y="0"/>
                </a:cubicBezTo>
                <a:close/>
              </a:path>
            </a:pathLst>
          </a:custGeom>
          <a:solidFill>
            <a:srgbClr val="FBD537"/>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dirty="0">
              <a:latin typeface="宋体" panose="02010600030101010101" pitchFamily="2" charset="-122"/>
              <a:ea typeface="宋体" panose="02010600030101010101" pitchFamily="2" charset="-122"/>
            </a:endParaRPr>
          </a:p>
        </p:txBody>
      </p:sp>
      <p:grpSp>
        <p:nvGrpSpPr>
          <p:cNvPr id="22" name="组合 21"/>
          <p:cNvGrpSpPr/>
          <p:nvPr/>
        </p:nvGrpSpPr>
        <p:grpSpPr>
          <a:xfrm>
            <a:off x="5035098" y="5352753"/>
            <a:ext cx="7921030" cy="771529"/>
            <a:chOff x="4995674" y="1617060"/>
            <a:chExt cx="7921030" cy="771529"/>
          </a:xfrm>
        </p:grpSpPr>
        <p:sp>
          <p:nvSpPr>
            <p:cNvPr id="23" name="işľíḑê"/>
            <p:cNvSpPr/>
            <p:nvPr/>
          </p:nvSpPr>
          <p:spPr>
            <a:xfrm>
              <a:off x="4995674" y="1617060"/>
              <a:ext cx="2804037" cy="771529"/>
            </a:xfrm>
            <a:prstGeom prst="rect">
              <a:avLst/>
            </a:prstGeom>
            <a:solidFill>
              <a:schemeClr val="bg1"/>
            </a:solidFill>
            <a:ln w="19050">
              <a:solidFill>
                <a:srgbClr val="FBD537"/>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defTabSz="914400">
                <a:defRPr/>
              </a:pPr>
              <a:r>
                <a:rPr lang="zh-CN" altLang="en-US" sz="3200" b="1" dirty="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8021888" y="1818157"/>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500"/>
                                        <p:tgtEl>
                                          <p:spTgt spid="19"/>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8"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par>
                          <p:cTn id="44" fill="hold">
                            <p:stCondLst>
                              <p:cond delay="4000"/>
                            </p:stCondLst>
                            <p:childTnLst>
                              <p:par>
                                <p:cTn id="45" presetID="53" presetClass="entr" presetSubtype="16"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500"/>
                            </p:stCondLst>
                            <p:childTnLst>
                              <p:par>
                                <p:cTn id="51" presetID="22" presetClass="entr" presetSubtype="8"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cBhvr>
                                        <p:cTn id="5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0" grpId="0" animBg="1"/>
      <p:bldP spid="9" grpId="0" animBg="1"/>
      <p:bldP spid="12"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654</Words>
  <Application>Microsoft Office PowerPoint</Application>
  <PresentationFormat>宽屏</PresentationFormat>
  <Paragraphs>151</Paragraphs>
  <Slides>18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MS PGothic</vt:lpstr>
      <vt:lpstr>阿里巴巴普惠体 R</vt:lpstr>
      <vt:lpstr>等线</vt:lpstr>
      <vt:lpstr>宋体</vt:lpstr>
      <vt:lpstr>Arial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2021-07-01T01:47:25Z</dcterms:created>
  <dcterms:modified xsi:type="dcterms:W3CDTF">2023-01-11T01:49:29Z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1517E10E24424F81A205BF906D74C4EB</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