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70" r:id="rId2"/>
    <p:sldId id="471" r:id="rId3"/>
    <p:sldId id="353" r:id="rId4"/>
    <p:sldId id="352" r:id="rId5"/>
    <p:sldId id="473" r:id="rId6"/>
    <p:sldId id="472" r:id="rId7"/>
    <p:sldId id="474" r:id="rId8"/>
    <p:sldId id="475" r:id="rId9"/>
    <p:sldId id="476" r:id="rId10"/>
    <p:sldId id="477" r:id="rId11"/>
    <p:sldId id="478" r:id="rId12"/>
    <p:sldId id="479" r:id="rId13"/>
    <p:sldId id="481" r:id="rId14"/>
    <p:sldId id="480" r:id="rId15"/>
    <p:sldId id="482" r:id="rId16"/>
    <p:sldId id="483" r:id="rId17"/>
    <p:sldId id="486" r:id="rId18"/>
    <p:sldId id="484" r:id="rId19"/>
    <p:sldId id="485" r:id="rId20"/>
    <p:sldId id="488" r:id="rId21"/>
    <p:sldId id="489" r:id="rId22"/>
    <p:sldId id="490" r:id="rId23"/>
    <p:sldId id="491" r:id="rId24"/>
    <p:sldId id="492" r:id="rId25"/>
    <p:sldId id="297" r:id="rId26"/>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7F"/>
    <a:srgbClr val="EF608E"/>
    <a:srgbClr val="EC374E"/>
    <a:srgbClr val="FEFFFF"/>
    <a:srgbClr val="B8206C"/>
    <a:srgbClr val="537F6E"/>
    <a:srgbClr val="F3A8BC"/>
    <a:srgbClr val="C13940"/>
    <a:srgbClr val="15AA97"/>
    <a:srgbClr val="F98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6405" autoAdjust="0"/>
  </p:normalViewPr>
  <p:slideViewPr>
    <p:cSldViewPr snapToGrid="0" showGuides="1">
      <p:cViewPr>
        <p:scale>
          <a:sx n="47" d="100"/>
          <a:sy n="47" d="100"/>
        </p:scale>
        <p:origin x="-402" y="-1722"/>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lumMod val="75000"/>
              </a:schemeClr>
            </a:solidFill>
            <a:ln>
              <a:solidFill>
                <a:srgbClr val="00AB7F"/>
              </a:solidFill>
            </a:ln>
          </c:spPr>
          <c:dPt>
            <c:idx val="0"/>
            <c:bubble3D val="0"/>
            <c:spPr>
              <a:solidFill>
                <a:srgbClr val="00AB7F"/>
              </a:solidFill>
              <a:ln>
                <a:solidFill>
                  <a:srgbClr val="00AB7F"/>
                </a:solidFill>
              </a:ln>
            </c:spPr>
            <c:extLst>
              <c:ext xmlns:c16="http://schemas.microsoft.com/office/drawing/2014/chart" uri="{C3380CC4-5D6E-409C-BE32-E72D297353CC}">
                <c16:uniqueId val="{00000001-E4D7-49DB-B9FD-4D0F8B9825D3}"/>
              </c:ext>
            </c:extLst>
          </c:dPt>
          <c:dPt>
            <c:idx val="1"/>
            <c:bubble3D val="0"/>
            <c:extLst>
              <c:ext xmlns:c16="http://schemas.microsoft.com/office/drawing/2014/chart" uri="{C3380CC4-5D6E-409C-BE32-E72D297353CC}">
                <c16:uniqueId val="{00000003-E4D7-49DB-B9FD-4D0F8B9825D3}"/>
              </c:ext>
            </c:extLst>
          </c:dPt>
          <c:dPt>
            <c:idx val="2"/>
            <c:bubble3D val="0"/>
            <c:spPr>
              <a:solidFill>
                <a:srgbClr val="00AB7F"/>
              </a:solidFill>
              <a:ln>
                <a:solidFill>
                  <a:srgbClr val="00AB7F"/>
                </a:solidFill>
              </a:ln>
            </c:spPr>
            <c:extLst>
              <c:ext xmlns:c16="http://schemas.microsoft.com/office/drawing/2014/chart" uri="{C3380CC4-5D6E-409C-BE32-E72D297353CC}">
                <c16:uniqueId val="{00000005-E4D7-49DB-B9FD-4D0F8B9825D3}"/>
              </c:ext>
            </c:extLst>
          </c:dPt>
          <c:dPt>
            <c:idx val="3"/>
            <c:bubble3D val="0"/>
            <c:extLst>
              <c:ext xmlns:c16="http://schemas.microsoft.com/office/drawing/2014/chart" uri="{C3380CC4-5D6E-409C-BE32-E72D297353CC}">
                <c16:uniqueId val="{00000007-E4D7-49DB-B9FD-4D0F8B9825D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8-E4D7-49DB-B9FD-4D0F8B9825D3}"/>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矩形 10"/>
          <p:cNvSpPr/>
          <p:nvPr userDrawn="1"/>
        </p:nvSpPr>
        <p:spPr>
          <a:xfrm>
            <a:off x="7423688" y="57326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35.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chart" Target="../charts/chart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240"/>
            <a:ext cx="12190413" cy="6857107"/>
          </a:xfrm>
          <a:prstGeom prst="rect">
            <a:avLst/>
          </a:prstGeom>
        </p:spPr>
      </p:pic>
      <p:sp>
        <p:nvSpPr>
          <p:cNvPr id="13" name="TextBox 4"/>
          <p:cNvSpPr txBox="1"/>
          <p:nvPr/>
        </p:nvSpPr>
        <p:spPr>
          <a:xfrm>
            <a:off x="1911886" y="2085682"/>
            <a:ext cx="8392042" cy="1323439"/>
          </a:xfrm>
          <a:prstGeom prst="rect">
            <a:avLst/>
          </a:prstGeom>
          <a:noFill/>
        </p:spPr>
        <p:txBody>
          <a:bodyPr wrap="none" rtlCol="0">
            <a:spAutoFit/>
          </a:bodyPr>
          <a:lstStyle/>
          <a:p>
            <a:pPr algn="ctr"/>
            <a:r>
              <a:rPr lang="zh-CN" altLang="en-US" sz="8000" dirty="0">
                <a:solidFill>
                  <a:srgbClr val="00AB7F"/>
                </a:solidFill>
                <a:latin typeface="方正姚体" panose="02010601030101010101" pitchFamily="2" charset="-122"/>
                <a:ea typeface="方正姚体" panose="02010601030101010101" pitchFamily="2" charset="-122"/>
              </a:rPr>
              <a:t>夏日</a:t>
            </a:r>
            <a:r>
              <a:rPr lang="zh-CN" altLang="en-US" sz="8000" dirty="0" smtClean="0">
                <a:solidFill>
                  <a:schemeClr val="accent1">
                    <a:lumMod val="75000"/>
                  </a:schemeClr>
                </a:solidFill>
                <a:latin typeface="方正姚体" panose="02010601030101010101" pitchFamily="2" charset="-122"/>
                <a:ea typeface="方正姚体" panose="02010601030101010101" pitchFamily="2" charset="-122"/>
              </a:rPr>
              <a:t>教育</a:t>
            </a:r>
            <a:r>
              <a:rPr lang="zh-CN" altLang="en-US" sz="8000" dirty="0" smtClean="0">
                <a:solidFill>
                  <a:srgbClr val="00AB7F"/>
                </a:solidFill>
                <a:latin typeface="方正姚体" panose="02010601030101010101" pitchFamily="2" charset="-122"/>
                <a:ea typeface="方正姚体" panose="02010601030101010101" pitchFamily="2" charset="-122"/>
              </a:rPr>
              <a:t>培训</a:t>
            </a:r>
            <a:r>
              <a:rPr lang="zh-CN" altLang="en-US" sz="8000" dirty="0" smtClean="0">
                <a:solidFill>
                  <a:schemeClr val="accent1">
                    <a:lumMod val="75000"/>
                  </a:schemeClr>
                </a:solidFill>
                <a:latin typeface="方正姚体" panose="02010601030101010101" pitchFamily="2" charset="-122"/>
                <a:ea typeface="方正姚体" panose="02010601030101010101" pitchFamily="2" charset="-122"/>
              </a:rPr>
              <a:t>模板</a:t>
            </a:r>
            <a:endParaRPr lang="en-US" altLang="zh-CN" sz="8000" dirty="0">
              <a:solidFill>
                <a:schemeClr val="accent1">
                  <a:lumMod val="75000"/>
                </a:schemeClr>
              </a:solidFill>
              <a:latin typeface="方正姚体" panose="02010601030101010101" pitchFamily="2" charset="-122"/>
              <a:ea typeface="方正姚体" panose="02010601030101010101" pitchFamily="2" charset="-122"/>
            </a:endParaRPr>
          </a:p>
        </p:txBody>
      </p:sp>
      <p:sp>
        <p:nvSpPr>
          <p:cNvPr id="14" name="TextBox 4"/>
          <p:cNvSpPr txBox="1"/>
          <p:nvPr/>
        </p:nvSpPr>
        <p:spPr>
          <a:xfrm>
            <a:off x="3669577" y="1620846"/>
            <a:ext cx="4876656" cy="677108"/>
          </a:xfrm>
          <a:prstGeom prst="rect">
            <a:avLst/>
          </a:prstGeom>
          <a:noFill/>
        </p:spPr>
        <p:txBody>
          <a:bodyPr wrap="none" rtlCol="0">
            <a:spAutoFit/>
          </a:bodyPr>
          <a:lstStyle/>
          <a:p>
            <a:pPr algn="ctr"/>
            <a:r>
              <a:rPr lang="en-US" altLang="zh-CN" sz="3800" dirty="0">
                <a:solidFill>
                  <a:srgbClr val="00AB7F"/>
                </a:solidFill>
                <a:latin typeface="张海山锐线体简" panose="02000000000000000000" pitchFamily="2" charset="-122"/>
                <a:ea typeface="张海山锐线体简" panose="02000000000000000000" pitchFamily="2" charset="-122"/>
              </a:rPr>
              <a:t>THE TEACHING WORK</a:t>
            </a:r>
          </a:p>
        </p:txBody>
      </p:sp>
      <p:sp>
        <p:nvSpPr>
          <p:cNvPr id="15" name="TextBox 4"/>
          <p:cNvSpPr txBox="1"/>
          <p:nvPr/>
        </p:nvSpPr>
        <p:spPr>
          <a:xfrm>
            <a:off x="2960345" y="3377475"/>
            <a:ext cx="6290505" cy="630942"/>
          </a:xfrm>
          <a:prstGeom prst="rect">
            <a:avLst/>
          </a:prstGeom>
          <a:noFill/>
        </p:spPr>
        <p:txBody>
          <a:bodyPr wrap="none" rtlCol="0">
            <a:spAutoFit/>
          </a:bodyPr>
          <a:lstStyle/>
          <a:p>
            <a:pPr algn="ctr"/>
            <a:r>
              <a:rPr lang="zh-CN" altLang="en-US" sz="3500" dirty="0">
                <a:solidFill>
                  <a:srgbClr val="00AB7F"/>
                </a:solidFill>
                <a:latin typeface="张海山锐线体简" panose="02000000000000000000" pitchFamily="2" charset="-122"/>
                <a:ea typeface="张海山锐线体简" panose="02000000000000000000" pitchFamily="2" charset="-122"/>
              </a:rPr>
              <a:t>教育机构学校教师通用</a:t>
            </a:r>
            <a:r>
              <a:rPr lang="en-US" altLang="zh-CN" sz="3500" dirty="0">
                <a:solidFill>
                  <a:srgbClr val="00AB7F"/>
                </a:solidFill>
                <a:latin typeface="张海山锐线体简" panose="02000000000000000000" pitchFamily="2" charset="-122"/>
                <a:ea typeface="张海山锐线体简" panose="02000000000000000000" pitchFamily="2" charset="-122"/>
              </a:rPr>
              <a:t>PPT</a:t>
            </a:r>
            <a:r>
              <a:rPr lang="zh-CN" altLang="en-US" sz="3500" dirty="0">
                <a:solidFill>
                  <a:srgbClr val="00AB7F"/>
                </a:solidFill>
                <a:latin typeface="张海山锐线体简" panose="02000000000000000000" pitchFamily="2" charset="-122"/>
                <a:ea typeface="张海山锐线体简" panose="02000000000000000000" pitchFamily="2" charset="-122"/>
              </a:rPr>
              <a:t>模板</a:t>
            </a:r>
            <a:endParaRPr lang="en-US" altLang="zh-CN" sz="3500" dirty="0">
              <a:solidFill>
                <a:srgbClr val="00AB7F"/>
              </a:solidFill>
              <a:latin typeface="张海山锐线体简" panose="02000000000000000000" pitchFamily="2" charset="-122"/>
              <a:ea typeface="张海山锐线体简" panose="02000000000000000000" pitchFamily="2" charset="-122"/>
            </a:endParaRPr>
          </a:p>
        </p:txBody>
      </p:sp>
      <p:sp>
        <p:nvSpPr>
          <p:cNvPr id="16" name="矩形 15"/>
          <p:cNvSpPr/>
          <p:nvPr/>
        </p:nvSpPr>
        <p:spPr>
          <a:xfrm>
            <a:off x="3088194" y="4067097"/>
            <a:ext cx="6030406" cy="520775"/>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3866490" y="4069462"/>
            <a:ext cx="4506362" cy="523220"/>
          </a:xfrm>
          <a:prstGeom prst="rect">
            <a:avLst/>
          </a:prstGeom>
          <a:noFill/>
        </p:spPr>
        <p:txBody>
          <a:bodyPr wrap="none" rtlCol="0">
            <a:spAutoFit/>
          </a:bodyPr>
          <a:lstStyle/>
          <a:p>
            <a:pPr algn="ctr"/>
            <a:r>
              <a:rPr lang="zh-CN" altLang="en-US" sz="2800" spc="600" dirty="0">
                <a:solidFill>
                  <a:schemeClr val="bg1"/>
                </a:solidFill>
                <a:latin typeface="张海山锐线体简" panose="02000000000000000000" pitchFamily="2" charset="-122"/>
                <a:ea typeface="张海山锐线体简" panose="02000000000000000000" pitchFamily="2" charset="-122"/>
              </a:rPr>
              <a:t>夏</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季</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小</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清</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新</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系</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列</a:t>
            </a:r>
            <a:endParaRPr lang="en-US" altLang="zh-CN" sz="2800" spc="600" dirty="0">
              <a:solidFill>
                <a:schemeClr val="bg1"/>
              </a:solidFill>
              <a:latin typeface="张海山锐线体简" panose="02000000000000000000" pitchFamily="2" charset="-122"/>
              <a:ea typeface="张海山锐线体简" panose="02000000000000000000" pitchFamily="2" charset="-122"/>
            </a:endParaRPr>
          </a:p>
        </p:txBody>
      </p:sp>
      <p:sp>
        <p:nvSpPr>
          <p:cNvPr id="24" name="TextBox 23"/>
          <p:cNvSpPr txBox="1"/>
          <p:nvPr/>
        </p:nvSpPr>
        <p:spPr>
          <a:xfrm>
            <a:off x="3063564" y="4761768"/>
            <a:ext cx="6055036" cy="646331"/>
          </a:xfrm>
          <a:prstGeom prst="rect">
            <a:avLst/>
          </a:prstGeom>
          <a:noFill/>
        </p:spPr>
        <p:txBody>
          <a:bodyPr wrap="square" rtlCol="0">
            <a:spAutoFit/>
          </a:bodyPr>
          <a:lstStyle/>
          <a:p>
            <a:pPr algn="ctr"/>
            <a:r>
              <a:rPr lang="en-US" altLang="zh-CN" sz="900" dirty="0">
                <a:solidFill>
                  <a:srgbClr val="5AA77C"/>
                </a:solidFill>
                <a:latin typeface="微软雅黑" panose="020B0503020204020204" pitchFamily="34" charset="-122"/>
                <a:ea typeface="微软雅黑" panose="020B0503020204020204" pitchFamily="34" charset="-122"/>
              </a:rPr>
              <a:t>Your content to play here, or through your copy, </a:t>
            </a:r>
          </a:p>
          <a:p>
            <a:pPr algn="ctr"/>
            <a:r>
              <a:rPr lang="en-US" altLang="zh-CN" sz="900" dirty="0">
                <a:solidFill>
                  <a:srgbClr val="5AA77C"/>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rgbClr val="5AA77C"/>
                </a:solidFill>
                <a:latin typeface="微软雅黑" panose="020B0503020204020204" pitchFamily="34" charset="-122"/>
                <a:ea typeface="微软雅黑" panose="020B0503020204020204" pitchFamily="34" charset="-122"/>
              </a:rPr>
              <a:t>thisbox</a:t>
            </a:r>
            <a:r>
              <a:rPr lang="en-US" altLang="zh-CN" sz="900" dirty="0">
                <a:solidFill>
                  <a:srgbClr val="5AA77C"/>
                </a:solidFill>
                <a:latin typeface="微软雅黑" panose="020B0503020204020204" pitchFamily="34" charset="-122"/>
                <a:ea typeface="微软雅黑" panose="020B0503020204020204" pitchFamily="34" charset="-122"/>
              </a:rPr>
              <a:t>, and select only the text. Your content to play here, or through your copy, paste in this box, and.</a:t>
            </a:r>
            <a:endParaRPr lang="zh-CN" altLang="en-US" sz="900" dirty="0">
              <a:solidFill>
                <a:srgbClr val="5AA77C"/>
              </a:solidFill>
              <a:latin typeface="微软雅黑" panose="020B0503020204020204" pitchFamily="34" charset="-122"/>
              <a:ea typeface="微软雅黑" panose="020B0503020204020204" pitchFamily="34" charset="-122"/>
            </a:endParaRPr>
          </a:p>
          <a:p>
            <a:pPr algn="ctr"/>
            <a:endParaRPr lang="zh-CN" altLang="en-US" sz="900" dirty="0">
              <a:solidFill>
                <a:srgbClr val="5AA77C"/>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 contrast="10000"/>
                    </a14:imgEffect>
                    <a14:imgEffect>
                      <a14:sharpenSoften amount="20000"/>
                    </a14:imgEffect>
                  </a14:imgLayer>
                </a14:imgProps>
              </a:ext>
            </a:extLst>
          </a:blip>
          <a:stretch>
            <a:fillRect/>
          </a:stretch>
        </p:blipFill>
        <p:spPr>
          <a:xfrm rot="20921790" flipH="1">
            <a:off x="219692" y="2446141"/>
            <a:ext cx="2880068" cy="2563356"/>
          </a:xfrm>
          <a:prstGeom prst="rect">
            <a:avLst/>
          </a:prstGeom>
        </p:spPr>
      </p:pic>
      <p:pic>
        <p:nvPicPr>
          <p:cNvPr id="29" name="图片 2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 contrast="10000"/>
                    </a14:imgEffect>
                    <a14:imgEffect>
                      <a14:sharpenSoften amount="20000"/>
                    </a14:imgEffect>
                  </a14:imgLayer>
                </a14:imgProps>
              </a:ext>
            </a:extLst>
          </a:blip>
          <a:stretch>
            <a:fillRect/>
          </a:stretch>
        </p:blipFill>
        <p:spPr>
          <a:xfrm rot="678210">
            <a:off x="9087062" y="2446141"/>
            <a:ext cx="2880068" cy="2563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strVal val="#ppt_x"/>
                                              </p:val>
                                            </p:tav>
                                            <p:tav tm="100000">
                                              <p:val>
                                                <p:strVal val="#ppt_x"/>
                                              </p:val>
                                            </p:tav>
                                          </p:tavLst>
                                        </p:anim>
                                        <p:anim calcmode="lin" valueType="num">
                                          <p:cBhvr>
                                            <p:cTn id="18" dur="75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49"/>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49"/>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250"/>
                                            <p:tgtEl>
                                              <p:spTgt spid="17"/>
                                            </p:tgtEl>
                                          </p:cBhvr>
                                        </p:animEffect>
                                      </p:childTnLst>
                                    </p:cTn>
                                  </p:par>
                                </p:childTnLst>
                              </p:cTn>
                            </p:par>
                            <p:par>
                              <p:cTn id="30" fill="hold">
                                <p:stCondLst>
                                  <p:cond delay="3449"/>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4"/>
                                            </p:tgtEl>
                                            <p:attrNameLst>
                                              <p:attrName>style.visibility</p:attrName>
                                            </p:attrNameLst>
                                          </p:cBhvr>
                                          <p:to>
                                            <p:strVal val="visible"/>
                                          </p:to>
                                        </p:set>
                                        <p:animEffect transition="in" filter="wipe(left)">
                                          <p:cBhvr>
                                            <p:cTn id="33" dur="20"/>
                                            <p:tgtEl>
                                              <p:spTgt spid="24"/>
                                            </p:tgtEl>
                                          </p:cBhvr>
                                        </p:animEffect>
                                      </p:childTnLst>
                                    </p:cTn>
                                  </p:par>
                                  <p:par>
                                    <p:cTn id="34" presetID="2" presetClass="entr" presetSubtype="12" fill="hold" nodeType="withEffect" p14:presetBounceEnd="33000">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14:bounceEnd="33000">
                                          <p:cBhvr additive="base">
                                            <p:cTn id="36" dur="1000" fill="hold"/>
                                            <p:tgtEl>
                                              <p:spTgt spid="25"/>
                                            </p:tgtEl>
                                            <p:attrNameLst>
                                              <p:attrName>ppt_x</p:attrName>
                                            </p:attrNameLst>
                                          </p:cBhvr>
                                          <p:tavLst>
                                            <p:tav tm="0">
                                              <p:val>
                                                <p:strVal val="0-#ppt_w/2"/>
                                              </p:val>
                                            </p:tav>
                                            <p:tav tm="100000">
                                              <p:val>
                                                <p:strVal val="#ppt_x"/>
                                              </p:val>
                                            </p:tav>
                                          </p:tavLst>
                                        </p:anim>
                                        <p:anim calcmode="lin" valueType="num" p14:bounceEnd="33000">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14:presetBounceEnd="33000">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14:bounceEnd="33000">
                                          <p:cBhvr additive="base">
                                            <p:cTn id="40" dur="1000" fill="hold"/>
                                            <p:tgtEl>
                                              <p:spTgt spid="29"/>
                                            </p:tgtEl>
                                            <p:attrNameLst>
                                              <p:attrName>ppt_x</p:attrName>
                                            </p:attrNameLst>
                                          </p:cBhvr>
                                          <p:tavLst>
                                            <p:tav tm="0">
                                              <p:val>
                                                <p:strVal val="1+#ppt_w/2"/>
                                              </p:val>
                                            </p:tav>
                                            <p:tav tm="100000">
                                              <p:val>
                                                <p:strVal val="#ppt_x"/>
                                              </p:val>
                                            </p:tav>
                                          </p:tavLst>
                                        </p:anim>
                                        <p:anim calcmode="lin" valueType="num" p14:bounceEnd="33000">
                                          <p:cBhvr additive="base">
                                            <p:cTn id="41"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strVal val="#ppt_x"/>
                                              </p:val>
                                            </p:tav>
                                            <p:tav tm="100000">
                                              <p:val>
                                                <p:strVal val="#ppt_x"/>
                                              </p:val>
                                            </p:tav>
                                          </p:tavLst>
                                        </p:anim>
                                        <p:anim calcmode="lin" valueType="num">
                                          <p:cBhvr>
                                            <p:cTn id="18" dur="75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49"/>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49"/>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250"/>
                                            <p:tgtEl>
                                              <p:spTgt spid="17"/>
                                            </p:tgtEl>
                                          </p:cBhvr>
                                        </p:animEffect>
                                      </p:childTnLst>
                                    </p:cTn>
                                  </p:par>
                                </p:childTnLst>
                              </p:cTn>
                            </p:par>
                            <p:par>
                              <p:cTn id="30" fill="hold">
                                <p:stCondLst>
                                  <p:cond delay="3449"/>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4"/>
                                            </p:tgtEl>
                                            <p:attrNameLst>
                                              <p:attrName>style.visibility</p:attrName>
                                            </p:attrNameLst>
                                          </p:cBhvr>
                                          <p:to>
                                            <p:strVal val="visible"/>
                                          </p:to>
                                        </p:set>
                                        <p:animEffect transition="in" filter="wipe(left)">
                                          <p:cBhvr>
                                            <p:cTn id="33" dur="20"/>
                                            <p:tgtEl>
                                              <p:spTgt spid="24"/>
                                            </p:tgtEl>
                                          </p:cBhvr>
                                        </p:animEffect>
                                      </p:childTnLst>
                                    </p:cTn>
                                  </p:par>
                                  <p:par>
                                    <p:cTn id="34" presetID="2" presetClass="entr" presetSubtype="1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0-#ppt_w/2"/>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1000" fill="hold"/>
                                            <p:tgtEl>
                                              <p:spTgt spid="29"/>
                                            </p:tgtEl>
                                            <p:attrNameLst>
                                              <p:attrName>ppt_x</p:attrName>
                                            </p:attrNameLst>
                                          </p:cBhvr>
                                          <p:tavLst>
                                            <p:tav tm="0">
                                              <p:val>
                                                <p:strVal val="1+#ppt_w/2"/>
                                              </p:val>
                                            </p:tav>
                                            <p:tav tm="100000">
                                              <p:val>
                                                <p:strVal val="#ppt_x"/>
                                              </p:val>
                                            </p:tav>
                                          </p:tavLst>
                                        </p:anim>
                                        <p:anim calcmode="lin" valueType="num">
                                          <p:cBhvr additive="base">
                                            <p:cTn id="41"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2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135395" y="1943655"/>
            <a:ext cx="10010418" cy="4319718"/>
            <a:chOff x="484091" y="1745566"/>
            <a:chExt cx="11234631" cy="4847994"/>
          </a:xfrm>
        </p:grpSpPr>
        <p:sp>
          <p:nvSpPr>
            <p:cNvPr id="6" name="矩形 5"/>
            <p:cNvSpPr/>
            <p:nvPr/>
          </p:nvSpPr>
          <p:spPr>
            <a:xfrm>
              <a:off x="558391" y="3567776"/>
              <a:ext cx="5471208" cy="853619"/>
            </a:xfrm>
            <a:prstGeom prst="rect">
              <a:avLst/>
            </a:prstGeom>
            <a:solidFill>
              <a:srgbClr val="00AB7F"/>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7" name="文本框 4"/>
            <p:cNvSpPr txBox="1"/>
            <p:nvPr/>
          </p:nvSpPr>
          <p:spPr>
            <a:xfrm>
              <a:off x="484091" y="2124942"/>
              <a:ext cx="5429393" cy="794454"/>
            </a:xfrm>
            <a:prstGeom prst="rect">
              <a:avLst/>
            </a:prstGeom>
            <a:noFill/>
          </p:spPr>
          <p:txBody>
            <a:bodyPr wrap="square" lIns="91438" tIns="45719" rIns="91438" bIns="45719" rtlCol="0">
              <a:spAutoFit/>
            </a:bodyPr>
            <a:lstStyle/>
            <a:p>
              <a:pPr defTabSz="457200"/>
              <a:r>
                <a:rPr kumimoji="1" lang="en-US" altLang="zh-CN" sz="2000" b="1" dirty="0">
                  <a:solidFill>
                    <a:schemeClr val="bg1">
                      <a:lumMod val="50000"/>
                    </a:schemeClr>
                  </a:solidFill>
                  <a:latin typeface="Century Gothic" panose="020B0502020202020204"/>
                  <a:ea typeface="微软雅黑" panose="020B0503020204020204" pitchFamily="34" charset="-122"/>
                </a:rPr>
                <a:t>ADD YOUR TITLE</a:t>
              </a:r>
            </a:p>
            <a:p>
              <a:pPr defTabSz="457200"/>
              <a:r>
                <a:rPr kumimoji="1" lang="en-US" altLang="zh-CN" sz="2000" b="1" dirty="0">
                  <a:solidFill>
                    <a:schemeClr val="bg1">
                      <a:lumMod val="50000"/>
                    </a:schemeClr>
                  </a:solidFill>
                  <a:latin typeface="Century Gothic" panose="020B0502020202020204"/>
                  <a:ea typeface="微软雅黑" panose="020B0503020204020204" pitchFamily="34" charset="-122"/>
                </a:rPr>
                <a:t>ADD </a:t>
              </a:r>
              <a:r>
                <a:rPr kumimoji="1" lang="en-US" altLang="zh-CN" sz="2000" b="1" dirty="0" err="1">
                  <a:solidFill>
                    <a:schemeClr val="bg1">
                      <a:lumMod val="50000"/>
                    </a:schemeClr>
                  </a:solidFill>
                  <a:latin typeface="Century Gothic" panose="020B0502020202020204"/>
                  <a:ea typeface="微软雅黑" panose="020B0503020204020204" pitchFamily="34" charset="-122"/>
                </a:rPr>
                <a:t>ADD</a:t>
              </a:r>
              <a:r>
                <a:rPr kumimoji="1" lang="en-US" altLang="zh-CN" sz="2000" b="1" dirty="0">
                  <a:solidFill>
                    <a:schemeClr val="bg1">
                      <a:lumMod val="50000"/>
                    </a:schemeClr>
                  </a:solidFill>
                  <a:latin typeface="Century Gothic" panose="020B0502020202020204"/>
                  <a:ea typeface="微软雅黑" panose="020B0503020204020204" pitchFamily="34" charset="-122"/>
                </a:rPr>
                <a:t> </a:t>
              </a:r>
              <a:r>
                <a:rPr kumimoji="1" lang="en-US" altLang="zh-CN" sz="2000" b="1" dirty="0" err="1">
                  <a:solidFill>
                    <a:schemeClr val="bg1">
                      <a:lumMod val="50000"/>
                    </a:schemeClr>
                  </a:solidFill>
                  <a:latin typeface="Century Gothic" panose="020B0502020202020204"/>
                  <a:ea typeface="微软雅黑" panose="020B0503020204020204" pitchFamily="34" charset="-122"/>
                </a:rPr>
                <a:t>ADD</a:t>
              </a:r>
              <a:r>
                <a:rPr kumimoji="1" lang="en-US" altLang="zh-CN" sz="2000" b="1" dirty="0">
                  <a:solidFill>
                    <a:schemeClr val="bg1">
                      <a:lumMod val="50000"/>
                    </a:schemeClr>
                  </a:solidFill>
                  <a:latin typeface="Century Gothic" panose="020B0502020202020204"/>
                  <a:ea typeface="微软雅黑" panose="020B0503020204020204" pitchFamily="34" charset="-122"/>
                </a:rPr>
                <a:t> </a:t>
              </a:r>
              <a:r>
                <a:rPr kumimoji="1" lang="zh-CN" altLang="en-US" sz="2000" b="1" dirty="0">
                  <a:solidFill>
                    <a:schemeClr val="bg1">
                      <a:lumMod val="50000"/>
                    </a:schemeClr>
                  </a:solidFill>
                  <a:latin typeface="Century Gothic" panose="020B0502020202020204"/>
                  <a:ea typeface="微软雅黑" panose="020B0503020204020204" pitchFamily="34" charset="-122"/>
                </a:rPr>
                <a:t>添加副标题</a:t>
              </a:r>
            </a:p>
          </p:txBody>
        </p:sp>
        <p:sp>
          <p:nvSpPr>
            <p:cNvPr id="8" name="文本框 5"/>
            <p:cNvSpPr txBox="1"/>
            <p:nvPr/>
          </p:nvSpPr>
          <p:spPr>
            <a:xfrm>
              <a:off x="497827" y="4761131"/>
              <a:ext cx="5545508" cy="1832429"/>
            </a:xfrm>
            <a:prstGeom prst="rect">
              <a:avLst/>
            </a:prstGeom>
            <a:noFill/>
          </p:spPr>
          <p:txBody>
            <a:bodyPr wrap="square" lIns="91438" tIns="45719" rIns="91438" bIns="45719" rtlCol="0">
              <a:spAutoFit/>
            </a:bodyPr>
            <a:lstStyle/>
            <a:p>
              <a:pPr defTabSz="457200">
                <a:lnSpc>
                  <a:spcPct val="130000"/>
                </a:lnSpc>
              </a:pPr>
              <a:r>
                <a:rPr lang="zh-CN" altLang="en-US" sz="1100" dirty="0">
                  <a:solidFill>
                    <a:schemeClr val="bg1">
                      <a:lumMod val="50000"/>
                    </a:schemeClr>
                  </a:solidFill>
                  <a:latin typeface="Century Gothic" panose="020B0502020202020204"/>
                  <a:ea typeface="微软雅黑" panose="020B0503020204020204" pitchFamily="34" charset="-122"/>
                </a:rPr>
                <a:t>点击此处添加文本</a:t>
              </a:r>
              <a:endParaRPr lang="en-US" altLang="zh-CN" sz="11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en-US" altLang="zh-CN" sz="11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r>
                <a:rPr lang="zh-CN" altLang="en-US" sz="1100" dirty="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Century Gothic" panose="020B0502020202020204"/>
                  <a:ea typeface="微软雅黑" panose="020B0503020204020204" pitchFamily="34" charset="-122"/>
                </a:rPr>
                <a:t>14</a:t>
              </a:r>
              <a:r>
                <a:rPr lang="zh-CN" altLang="en-US" sz="1100" dirty="0">
                  <a:solidFill>
                    <a:schemeClr val="bg1">
                      <a:lumMod val="50000"/>
                    </a:schemeClr>
                  </a:solidFill>
                  <a:latin typeface="Century Gothic" panose="020B0502020202020204"/>
                  <a:ea typeface="微软雅黑" panose="020B0503020204020204" pitchFamily="34" charset="-122"/>
                </a:rPr>
                <a:t>号字，</a:t>
              </a:r>
              <a:r>
                <a:rPr lang="en-US" altLang="zh-CN" sz="1100" dirty="0">
                  <a:solidFill>
                    <a:schemeClr val="bg1">
                      <a:lumMod val="50000"/>
                    </a:schemeClr>
                  </a:solidFill>
                  <a:latin typeface="Century Gothic" panose="020B0502020202020204"/>
                  <a:ea typeface="微软雅黑" panose="020B0503020204020204" pitchFamily="34" charset="-122"/>
                </a:rPr>
                <a:t>1.3</a:t>
              </a:r>
              <a:r>
                <a:rPr lang="zh-CN" altLang="en-US" sz="1100" dirty="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倍字间距。标题数字等都可以通过点击和重新输入进行更改</a:t>
              </a:r>
              <a:r>
                <a:rPr lang="en-US" altLang="zh-CN" sz="1100" dirty="0">
                  <a:solidFill>
                    <a:schemeClr val="bg1">
                      <a:lumMod val="50000"/>
                    </a:schemeClr>
                  </a:solidFill>
                  <a:latin typeface="Century Gothic" panose="020B0502020202020204"/>
                  <a:ea typeface="微软雅黑" panose="020B0503020204020204" pitchFamily="34" charset="-122"/>
                </a:rPr>
                <a:t>.</a:t>
              </a:r>
              <a:endParaRPr lang="zh-CN" altLang="en-US" sz="11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1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100" dirty="0">
                <a:solidFill>
                  <a:schemeClr val="bg1">
                    <a:lumMod val="50000"/>
                  </a:schemeClr>
                </a:solidFill>
                <a:latin typeface="Century Gothic" panose="020B0502020202020204"/>
                <a:ea typeface="微软雅黑" panose="020B0503020204020204" pitchFamily="34" charset="-122"/>
              </a:endParaRPr>
            </a:p>
          </p:txBody>
        </p:sp>
        <p:sp>
          <p:nvSpPr>
            <p:cNvPr id="9" name="文本框 6"/>
            <p:cNvSpPr txBox="1"/>
            <p:nvPr/>
          </p:nvSpPr>
          <p:spPr>
            <a:xfrm>
              <a:off x="638157" y="3708544"/>
              <a:ext cx="5275326" cy="575115"/>
            </a:xfrm>
            <a:prstGeom prst="rect">
              <a:avLst/>
            </a:prstGeom>
            <a:noFill/>
          </p:spPr>
          <p:txBody>
            <a:bodyPr wrap="square" lIns="91438" tIns="45719" rIns="91438" bIns="45719" rtlCol="0">
              <a:spAutoFit/>
            </a:bodyPr>
            <a:lstStyle/>
            <a:p>
              <a:pPr defTabSz="457200">
                <a:lnSpc>
                  <a:spcPct val="130000"/>
                </a:lnSpc>
              </a:pPr>
              <a:r>
                <a:rPr lang="zh-CN" altLang="en-US" sz="1050"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50" b="1" dirty="0">
                  <a:solidFill>
                    <a:srgbClr val="FFFFFF"/>
                  </a:solidFill>
                  <a:latin typeface="Century Gothic" panose="020B0502020202020204"/>
                  <a:ea typeface="微软雅黑" panose="020B0503020204020204" pitchFamily="34" charset="-122"/>
                </a:rPr>
                <a:t>12</a:t>
              </a:r>
              <a:r>
                <a:rPr lang="zh-CN" altLang="en-US" sz="1050" b="1" dirty="0">
                  <a:solidFill>
                    <a:srgbClr val="FFFFFF"/>
                  </a:solidFill>
                  <a:latin typeface="Century Gothic" panose="020B0502020202020204"/>
                  <a:ea typeface="微软雅黑" panose="020B0503020204020204" pitchFamily="34" charset="-122"/>
                </a:rPr>
                <a:t>号字，</a:t>
              </a:r>
              <a:r>
                <a:rPr lang="en-US" altLang="zh-CN" sz="1050" b="1" dirty="0">
                  <a:solidFill>
                    <a:srgbClr val="FFFFFF"/>
                  </a:solidFill>
                  <a:latin typeface="Century Gothic" panose="020B0502020202020204"/>
                  <a:ea typeface="微软雅黑" panose="020B0503020204020204" pitchFamily="34" charset="-122"/>
                </a:rPr>
                <a:t>1.3</a:t>
              </a:r>
              <a:r>
                <a:rPr lang="zh-CN" altLang="en-US" sz="1050" b="1" dirty="0">
                  <a:solidFill>
                    <a:srgbClr val="FFFFFF"/>
                  </a:solidFill>
                  <a:latin typeface="Century Gothic" panose="020B0502020202020204"/>
                  <a:ea typeface="微软雅黑" panose="020B0503020204020204" pitchFamily="34" charset="-122"/>
                </a:rPr>
                <a:t>倍字间距。</a:t>
              </a:r>
            </a:p>
          </p:txBody>
        </p:sp>
        <p:sp>
          <p:nvSpPr>
            <p:cNvPr id="10" name="Rectangle 2"/>
            <p:cNvSpPr/>
            <p:nvPr/>
          </p:nvSpPr>
          <p:spPr>
            <a:xfrm>
              <a:off x="6254508" y="1745566"/>
              <a:ext cx="5464214" cy="2464253"/>
            </a:xfrm>
            <a:prstGeom prst="rect">
              <a:avLst/>
            </a:prstGeom>
            <a:blipFill dpi="0" rotWithShape="1">
              <a:blip r:embed="rId3" cstate="screen"/>
              <a:srcRect/>
              <a:tile tx="0" ty="-381000" sx="30000" sy="30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4"/>
            <p:cNvSpPr/>
            <p:nvPr/>
          </p:nvSpPr>
          <p:spPr>
            <a:xfrm>
              <a:off x="7036614" y="4336785"/>
              <a:ext cx="1007183" cy="1012962"/>
            </a:xfrm>
            <a:prstGeom prst="ellipse">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7200">
                <a:solidFill>
                  <a:schemeClr val="bg1"/>
                </a:solidFill>
              </a:endParaRPr>
            </a:p>
          </p:txBody>
        </p:sp>
        <p:sp>
          <p:nvSpPr>
            <p:cNvPr id="13" name="Text Box 10"/>
            <p:cNvSpPr txBox="1">
              <a:spLocks noChangeArrowheads="1"/>
            </p:cNvSpPr>
            <p:nvPr/>
          </p:nvSpPr>
          <p:spPr bwMode="auto">
            <a:xfrm>
              <a:off x="6254508" y="5349747"/>
              <a:ext cx="2571395" cy="828998"/>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Ultimate Time</a:t>
              </a:r>
            </a:p>
            <a:p>
              <a:pPr algn="ctr" defTabSz="1088390"/>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Nunc a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Oval 16"/>
            <p:cNvSpPr/>
            <p:nvPr/>
          </p:nvSpPr>
          <p:spPr>
            <a:xfrm>
              <a:off x="9929433" y="4336785"/>
              <a:ext cx="1007183" cy="1012962"/>
            </a:xfrm>
            <a:prstGeom prst="ellipse">
              <a:avLst/>
            </a:prstGeom>
            <a:solidFill>
              <a:srgbClr val="00AB7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7200">
                <a:solidFill>
                  <a:schemeClr val="bg1"/>
                </a:solidFill>
              </a:endParaRPr>
            </a:p>
          </p:txBody>
        </p:sp>
        <p:sp>
          <p:nvSpPr>
            <p:cNvPr id="15" name="Text Box 10"/>
            <p:cNvSpPr txBox="1">
              <a:spLocks noChangeArrowheads="1"/>
            </p:cNvSpPr>
            <p:nvPr/>
          </p:nvSpPr>
          <p:spPr bwMode="auto">
            <a:xfrm>
              <a:off x="9147327" y="5349747"/>
              <a:ext cx="2571395" cy="828998"/>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Ultimate Time</a:t>
              </a:r>
            </a:p>
            <a:p>
              <a:pPr algn="ctr" defTabSz="1088390"/>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consequat risus. Nullam eu.</a:t>
              </a:r>
            </a:p>
          </p:txBody>
        </p:sp>
        <p:grpSp>
          <p:nvGrpSpPr>
            <p:cNvPr id="16" name="Group 35"/>
            <p:cNvGrpSpPr/>
            <p:nvPr/>
          </p:nvGrpSpPr>
          <p:grpSpPr>
            <a:xfrm>
              <a:off x="10167426" y="4585671"/>
              <a:ext cx="533400" cy="529892"/>
              <a:chOff x="6853673" y="3715407"/>
              <a:chExt cx="379359" cy="376864"/>
            </a:xfrm>
            <a:solidFill>
              <a:schemeClr val="bg1"/>
            </a:solidFill>
          </p:grpSpPr>
          <p:sp>
            <p:nvSpPr>
              <p:cNvPr id="20"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1"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22"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23"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24"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5"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6"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7"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8"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9"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30"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1"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2"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3"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4"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5"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6"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37"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grpSp>
        <p:grpSp>
          <p:nvGrpSpPr>
            <p:cNvPr id="17" name="Group 54"/>
            <p:cNvGrpSpPr/>
            <p:nvPr/>
          </p:nvGrpSpPr>
          <p:grpSpPr>
            <a:xfrm>
              <a:off x="7329653" y="4619713"/>
              <a:ext cx="421105" cy="547437"/>
              <a:chOff x="6421904" y="4798576"/>
              <a:chExt cx="299494" cy="389342"/>
            </a:xfrm>
            <a:solidFill>
              <a:schemeClr val="bg1"/>
            </a:solidFill>
          </p:grpSpPr>
          <p:sp>
            <p:nvSpPr>
              <p:cNvPr id="18"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9"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252894" y="2255333"/>
            <a:ext cx="4043279" cy="3936851"/>
            <a:chOff x="3131840" y="1324291"/>
            <a:chExt cx="2785477" cy="2712157"/>
          </a:xfrm>
        </p:grpSpPr>
        <p:grpSp>
          <p:nvGrpSpPr>
            <p:cNvPr id="6" name="淘宝店chenying0907出品 6"/>
            <p:cNvGrpSpPr/>
            <p:nvPr/>
          </p:nvGrpSpPr>
          <p:grpSpPr>
            <a:xfrm>
              <a:off x="3131840" y="2162488"/>
              <a:ext cx="1367061" cy="1021557"/>
              <a:chOff x="3202305" y="2114476"/>
              <a:chExt cx="1367061" cy="1021557"/>
            </a:xfrm>
          </p:grpSpPr>
          <p:sp>
            <p:nvSpPr>
              <p:cNvPr id="20" name="MH_Other_5"/>
              <p:cNvSpPr/>
              <p:nvPr>
                <p:custDataLst>
                  <p:tags r:id="rId10"/>
                </p:custDataLst>
              </p:nvPr>
            </p:nvSpPr>
            <p:spPr bwMode="auto">
              <a:xfrm>
                <a:off x="3202305" y="2625255"/>
                <a:ext cx="1367061" cy="510778"/>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0AB7F"/>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21" name="MH_Other_6"/>
              <p:cNvSpPr/>
              <p:nvPr>
                <p:custDataLst>
                  <p:tags r:id="rId11"/>
                </p:custDataLst>
              </p:nvPr>
            </p:nvSpPr>
            <p:spPr bwMode="auto">
              <a:xfrm>
                <a:off x="3202305" y="2114476"/>
                <a:ext cx="1367061" cy="510779"/>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22" name="MH_Other_9"/>
              <p:cNvSpPr>
                <a:spLocks noChangeAspect="1" noEditPoints="1"/>
              </p:cNvSpPr>
              <p:nvPr>
                <p:custDataLst>
                  <p:tags r:id="rId12"/>
                </p:custDataLst>
              </p:nvPr>
            </p:nvSpPr>
            <p:spPr bwMode="auto">
              <a:xfrm>
                <a:off x="3766769" y="2466901"/>
                <a:ext cx="328851" cy="315516"/>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7" name="淘宝店chenying0907出品 4"/>
            <p:cNvGrpSpPr/>
            <p:nvPr/>
          </p:nvGrpSpPr>
          <p:grpSpPr>
            <a:xfrm>
              <a:off x="3979642" y="2741048"/>
              <a:ext cx="1081050" cy="1295400"/>
              <a:chOff x="4028841" y="2682404"/>
              <a:chExt cx="1081050" cy="1295400"/>
            </a:xfrm>
          </p:grpSpPr>
          <p:sp>
            <p:nvSpPr>
              <p:cNvPr id="17" name="MH_Other_7"/>
              <p:cNvSpPr/>
              <p:nvPr>
                <p:custDataLst>
                  <p:tags r:id="rId7"/>
                </p:custDataLst>
              </p:nvPr>
            </p:nvSpPr>
            <p:spPr bwMode="auto">
              <a:xfrm>
                <a:off x="4569367" y="2682404"/>
                <a:ext cx="540524" cy="12954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00AB7F"/>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8" name="MH_Other_8"/>
              <p:cNvSpPr/>
              <p:nvPr>
                <p:custDataLst>
                  <p:tags r:id="rId8"/>
                </p:custDataLst>
              </p:nvPr>
            </p:nvSpPr>
            <p:spPr bwMode="auto">
              <a:xfrm>
                <a:off x="4028841" y="2682404"/>
                <a:ext cx="540525" cy="12954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9" name="MH_Other_10"/>
              <p:cNvSpPr>
                <a:spLocks noChangeAspect="1" noEditPoints="1"/>
              </p:cNvSpPr>
              <p:nvPr>
                <p:custDataLst>
                  <p:tags r:id="rId9"/>
                </p:custDataLst>
              </p:nvPr>
            </p:nvSpPr>
            <p:spPr bwMode="auto">
              <a:xfrm>
                <a:off x="4390452" y="3194373"/>
                <a:ext cx="370429" cy="317897"/>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8" name="淘宝店chenying0907出品 5"/>
            <p:cNvGrpSpPr/>
            <p:nvPr/>
          </p:nvGrpSpPr>
          <p:grpSpPr>
            <a:xfrm>
              <a:off x="4547736" y="2162488"/>
              <a:ext cx="1369581" cy="1021557"/>
              <a:chOff x="4575666" y="2114476"/>
              <a:chExt cx="1369581" cy="1021557"/>
            </a:xfrm>
          </p:grpSpPr>
          <p:sp>
            <p:nvSpPr>
              <p:cNvPr id="14" name="MH_Other_1"/>
              <p:cNvSpPr/>
              <p:nvPr>
                <p:custDataLst>
                  <p:tags r:id="rId4"/>
                </p:custDataLst>
              </p:nvPr>
            </p:nvSpPr>
            <p:spPr bwMode="auto">
              <a:xfrm>
                <a:off x="4575666" y="2114476"/>
                <a:ext cx="1369581" cy="510779"/>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rgbClr val="00AB7F"/>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5" name="MH_Other_2"/>
              <p:cNvSpPr/>
              <p:nvPr>
                <p:custDataLst>
                  <p:tags r:id="rId5"/>
                </p:custDataLst>
              </p:nvPr>
            </p:nvSpPr>
            <p:spPr bwMode="auto">
              <a:xfrm>
                <a:off x="4575666" y="2625255"/>
                <a:ext cx="1369581" cy="510778"/>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6" name="MH_Other_11"/>
              <p:cNvSpPr>
                <a:spLocks noChangeAspect="1" noEditPoints="1"/>
              </p:cNvSpPr>
              <p:nvPr>
                <p:custDataLst>
                  <p:tags r:id="rId6"/>
                </p:custDataLst>
              </p:nvPr>
            </p:nvSpPr>
            <p:spPr bwMode="auto">
              <a:xfrm>
                <a:off x="4983894" y="2450232"/>
                <a:ext cx="554384" cy="303610"/>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9" name="淘宝店chenying0907出品 3"/>
            <p:cNvGrpSpPr/>
            <p:nvPr/>
          </p:nvGrpSpPr>
          <p:grpSpPr>
            <a:xfrm>
              <a:off x="3979642" y="1324291"/>
              <a:ext cx="1081050" cy="1290638"/>
              <a:chOff x="4028841" y="1276276"/>
              <a:chExt cx="1081050" cy="1290638"/>
            </a:xfrm>
          </p:grpSpPr>
          <p:sp>
            <p:nvSpPr>
              <p:cNvPr id="10" name="MH_Other_3"/>
              <p:cNvSpPr/>
              <p:nvPr>
                <p:custDataLst>
                  <p:tags r:id="rId1"/>
                </p:custDataLst>
              </p:nvPr>
            </p:nvSpPr>
            <p:spPr bwMode="auto">
              <a:xfrm>
                <a:off x="4028841" y="1276276"/>
                <a:ext cx="540525" cy="129063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00AB7F"/>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2" name="MH_Other_4"/>
              <p:cNvSpPr/>
              <p:nvPr>
                <p:custDataLst>
                  <p:tags r:id="rId2"/>
                </p:custDataLst>
              </p:nvPr>
            </p:nvSpPr>
            <p:spPr bwMode="auto">
              <a:xfrm>
                <a:off x="4569367" y="1276276"/>
                <a:ext cx="540524" cy="129063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sp>
            <p:nvSpPr>
              <p:cNvPr id="13" name="MH_Other_12"/>
              <p:cNvSpPr>
                <a:spLocks noChangeAspect="1" noEditPoints="1"/>
              </p:cNvSpPr>
              <p:nvPr>
                <p:custDataLst>
                  <p:tags r:id="rId3"/>
                </p:custDataLst>
              </p:nvPr>
            </p:nvSpPr>
            <p:spPr bwMode="auto">
              <a:xfrm>
                <a:off x="4389191" y="1764432"/>
                <a:ext cx="372949" cy="315516"/>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sp>
        <p:nvSpPr>
          <p:cNvPr id="23" name="Subtitle 2"/>
          <p:cNvSpPr txBox="1"/>
          <p:nvPr/>
        </p:nvSpPr>
        <p:spPr>
          <a:xfrm>
            <a:off x="5344322" y="4059606"/>
            <a:ext cx="1926273" cy="91211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4" name="TextBox 8"/>
          <p:cNvSpPr txBox="1"/>
          <p:nvPr/>
        </p:nvSpPr>
        <p:spPr>
          <a:xfrm>
            <a:off x="5424208" y="3874602"/>
            <a:ext cx="1093569" cy="253916"/>
          </a:xfrm>
          <a:prstGeom prst="rect">
            <a:avLst/>
          </a:prstGeom>
          <a:noFill/>
        </p:spPr>
        <p:txBody>
          <a:bodyPr wrap="none" rtlCol="0" anchor="ctr" anchorCtr="0">
            <a:spAutoFit/>
          </a:bodyPr>
          <a:lstStyle/>
          <a:p>
            <a:r>
              <a:rPr lang="zh-CN" altLang="en-US" sz="1050" dirty="0">
                <a:solidFill>
                  <a:schemeClr val="bg1">
                    <a:lumMod val="50000"/>
                  </a:schemeClr>
                </a:solidFill>
                <a:latin typeface="Montserrat" charset="0"/>
                <a:ea typeface="Montserrat" charset="0"/>
                <a:cs typeface="Montserrat" charset="0"/>
              </a:rPr>
              <a:t>点击输入内容</a:t>
            </a:r>
            <a:r>
              <a:rPr lang="en-US" sz="1050" dirty="0">
                <a:solidFill>
                  <a:schemeClr val="bg1">
                    <a:lumMod val="50000"/>
                  </a:schemeClr>
                </a:solidFill>
                <a:latin typeface="Montserrat" charset="0"/>
                <a:ea typeface="Montserrat" charset="0"/>
                <a:cs typeface="Montserrat" charset="0"/>
              </a:rPr>
              <a:t> 2</a:t>
            </a:r>
          </a:p>
        </p:txBody>
      </p:sp>
      <p:sp>
        <p:nvSpPr>
          <p:cNvPr id="25" name="Oval 28"/>
          <p:cNvSpPr/>
          <p:nvPr/>
        </p:nvSpPr>
        <p:spPr>
          <a:xfrm>
            <a:off x="4389860" y="3900888"/>
            <a:ext cx="620782" cy="62078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6" name="Subtitle 2"/>
          <p:cNvSpPr txBox="1"/>
          <p:nvPr/>
        </p:nvSpPr>
        <p:spPr>
          <a:xfrm>
            <a:off x="2226752" y="4059606"/>
            <a:ext cx="1926273" cy="91211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7" name="TextBox 11"/>
          <p:cNvSpPr txBox="1"/>
          <p:nvPr/>
        </p:nvSpPr>
        <p:spPr>
          <a:xfrm>
            <a:off x="2306638" y="3874602"/>
            <a:ext cx="1093569" cy="253916"/>
          </a:xfrm>
          <a:prstGeom prst="rect">
            <a:avLst/>
          </a:prstGeom>
          <a:noFill/>
        </p:spPr>
        <p:txBody>
          <a:bodyPr wrap="none" rtlCol="0" anchor="ctr" anchorCtr="0">
            <a:spAutoFit/>
          </a:bodyPr>
          <a:lstStyle/>
          <a:p>
            <a:r>
              <a:rPr lang="zh-CN" altLang="en-US" sz="1050" dirty="0">
                <a:solidFill>
                  <a:schemeClr val="bg1">
                    <a:lumMod val="50000"/>
                  </a:schemeClr>
                </a:solidFill>
                <a:latin typeface="Montserrat" charset="0"/>
                <a:ea typeface="Montserrat" charset="0"/>
                <a:cs typeface="Montserrat" charset="0"/>
              </a:rPr>
              <a:t>点击输入内容</a:t>
            </a:r>
            <a:r>
              <a:rPr lang="en-US" sz="1050" dirty="0">
                <a:solidFill>
                  <a:schemeClr val="bg1">
                    <a:lumMod val="50000"/>
                  </a:schemeClr>
                </a:solidFill>
                <a:latin typeface="Montserrat" charset="0"/>
                <a:ea typeface="Montserrat" charset="0"/>
                <a:cs typeface="Montserrat" charset="0"/>
              </a:rPr>
              <a:t> 1</a:t>
            </a:r>
          </a:p>
        </p:txBody>
      </p:sp>
      <p:sp>
        <p:nvSpPr>
          <p:cNvPr id="28" name="Oval 32"/>
          <p:cNvSpPr/>
          <p:nvPr/>
        </p:nvSpPr>
        <p:spPr>
          <a:xfrm>
            <a:off x="1272291" y="3900888"/>
            <a:ext cx="620782" cy="620782"/>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9" name="Shape 2579"/>
          <p:cNvSpPr/>
          <p:nvPr/>
        </p:nvSpPr>
        <p:spPr>
          <a:xfrm>
            <a:off x="1438270" y="4044111"/>
            <a:ext cx="309014" cy="30901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30" name="Shape 2629"/>
          <p:cNvSpPr/>
          <p:nvPr/>
        </p:nvSpPr>
        <p:spPr>
          <a:xfrm>
            <a:off x="4550999" y="4069252"/>
            <a:ext cx="309100" cy="309014"/>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31" name="Subtitle 2"/>
          <p:cNvSpPr txBox="1"/>
          <p:nvPr/>
        </p:nvSpPr>
        <p:spPr>
          <a:xfrm>
            <a:off x="5344322" y="5347663"/>
            <a:ext cx="1926273" cy="91211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32" name="TextBox 16"/>
          <p:cNvSpPr txBox="1"/>
          <p:nvPr/>
        </p:nvSpPr>
        <p:spPr>
          <a:xfrm>
            <a:off x="5424208" y="5293283"/>
            <a:ext cx="1093569" cy="253916"/>
          </a:xfrm>
          <a:prstGeom prst="rect">
            <a:avLst/>
          </a:prstGeom>
          <a:noFill/>
        </p:spPr>
        <p:txBody>
          <a:bodyPr wrap="none" rtlCol="0" anchor="ctr" anchorCtr="0">
            <a:spAutoFit/>
          </a:bodyPr>
          <a:lstStyle/>
          <a:p>
            <a:r>
              <a:rPr lang="zh-CN" altLang="en-US" sz="1050" dirty="0">
                <a:solidFill>
                  <a:schemeClr val="bg1">
                    <a:lumMod val="50000"/>
                  </a:schemeClr>
                </a:solidFill>
                <a:latin typeface="Montserrat" charset="0"/>
                <a:ea typeface="Montserrat" charset="0"/>
                <a:cs typeface="Montserrat" charset="0"/>
              </a:rPr>
              <a:t>点击输入内容</a:t>
            </a:r>
            <a:r>
              <a:rPr lang="en-US" sz="1050" dirty="0">
                <a:solidFill>
                  <a:schemeClr val="bg1">
                    <a:lumMod val="50000"/>
                  </a:schemeClr>
                </a:solidFill>
                <a:latin typeface="Montserrat" charset="0"/>
                <a:ea typeface="Montserrat" charset="0"/>
                <a:cs typeface="Montserrat" charset="0"/>
              </a:rPr>
              <a:t> 4</a:t>
            </a:r>
          </a:p>
        </p:txBody>
      </p:sp>
      <p:sp>
        <p:nvSpPr>
          <p:cNvPr id="33" name="Oval 37"/>
          <p:cNvSpPr/>
          <p:nvPr/>
        </p:nvSpPr>
        <p:spPr>
          <a:xfrm>
            <a:off x="4389860" y="5319571"/>
            <a:ext cx="620782" cy="620782"/>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34" name="Subtitle 2"/>
          <p:cNvSpPr txBox="1"/>
          <p:nvPr/>
        </p:nvSpPr>
        <p:spPr>
          <a:xfrm>
            <a:off x="2226752" y="5347663"/>
            <a:ext cx="1926273" cy="91211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35" name="TextBox 19"/>
          <p:cNvSpPr txBox="1"/>
          <p:nvPr/>
        </p:nvSpPr>
        <p:spPr>
          <a:xfrm>
            <a:off x="2306638" y="5293283"/>
            <a:ext cx="1093569" cy="253916"/>
          </a:xfrm>
          <a:prstGeom prst="rect">
            <a:avLst/>
          </a:prstGeom>
          <a:noFill/>
        </p:spPr>
        <p:txBody>
          <a:bodyPr wrap="none" rtlCol="0" anchor="ctr" anchorCtr="0">
            <a:spAutoFit/>
          </a:bodyPr>
          <a:lstStyle/>
          <a:p>
            <a:r>
              <a:rPr lang="zh-CN" altLang="en-US" sz="1050" dirty="0">
                <a:solidFill>
                  <a:schemeClr val="bg1">
                    <a:lumMod val="50000"/>
                  </a:schemeClr>
                </a:solidFill>
                <a:latin typeface="Montserrat" charset="0"/>
                <a:ea typeface="Montserrat" charset="0"/>
                <a:cs typeface="Montserrat" charset="0"/>
              </a:rPr>
              <a:t>点击输入内容</a:t>
            </a:r>
            <a:r>
              <a:rPr lang="en-US" sz="1050" dirty="0">
                <a:solidFill>
                  <a:schemeClr val="bg1">
                    <a:lumMod val="50000"/>
                  </a:schemeClr>
                </a:solidFill>
                <a:latin typeface="Montserrat" charset="0"/>
                <a:ea typeface="Montserrat" charset="0"/>
                <a:cs typeface="Montserrat" charset="0"/>
              </a:rPr>
              <a:t> 3</a:t>
            </a:r>
          </a:p>
        </p:txBody>
      </p:sp>
      <p:sp>
        <p:nvSpPr>
          <p:cNvPr id="36" name="Oval 43"/>
          <p:cNvSpPr/>
          <p:nvPr/>
        </p:nvSpPr>
        <p:spPr>
          <a:xfrm>
            <a:off x="1272291" y="5319571"/>
            <a:ext cx="620782" cy="62078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37" name="Shape 2633"/>
          <p:cNvSpPr/>
          <p:nvPr/>
        </p:nvSpPr>
        <p:spPr>
          <a:xfrm>
            <a:off x="1438270" y="5500127"/>
            <a:ext cx="309014" cy="30901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38" name="Shape 2840"/>
          <p:cNvSpPr/>
          <p:nvPr/>
        </p:nvSpPr>
        <p:spPr>
          <a:xfrm>
            <a:off x="4545743" y="5489500"/>
            <a:ext cx="309014" cy="280923"/>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39" name="Subtitle 2"/>
          <p:cNvSpPr txBox="1"/>
          <p:nvPr/>
        </p:nvSpPr>
        <p:spPr>
          <a:xfrm>
            <a:off x="1168488" y="2022605"/>
            <a:ext cx="5960703" cy="1604608"/>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a</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000"/>
                                        <p:tgtEl>
                                          <p:spTgt spid="35"/>
                                        </p:tgtEl>
                                      </p:cBhvr>
                                    </p:animEffect>
                                    <p:anim calcmode="lin" valueType="num">
                                      <p:cBhvr>
                                        <p:cTn id="79" dur="1000" fill="hold"/>
                                        <p:tgtEl>
                                          <p:spTgt spid="35"/>
                                        </p:tgtEl>
                                        <p:attrNameLst>
                                          <p:attrName>ppt_x</p:attrName>
                                        </p:attrNameLst>
                                      </p:cBhvr>
                                      <p:tavLst>
                                        <p:tav tm="0">
                                          <p:val>
                                            <p:strVal val="#ppt_x"/>
                                          </p:val>
                                        </p:tav>
                                        <p:tav tm="100000">
                                          <p:val>
                                            <p:strVal val="#ppt_x"/>
                                          </p:val>
                                        </p:tav>
                                      </p:tavLst>
                                    </p:anim>
                                    <p:anim calcmode="lin" valueType="num">
                                      <p:cBhvr>
                                        <p:cTn id="80" dur="1000" fill="hold"/>
                                        <p:tgtEl>
                                          <p:spTgt spid="3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p:bldP spid="27" grpId="0"/>
      <p:bldP spid="28" grpId="0" animBg="1"/>
      <p:bldP spid="29" grpId="0" animBg="1"/>
      <p:bldP spid="30" grpId="0" animBg="1"/>
      <p:bldP spid="31" grpId="0"/>
      <p:bldP spid="32" grpId="0"/>
      <p:bldP spid="33" grpId="0" animBg="1"/>
      <p:bldP spid="34" grpId="0"/>
      <p:bldP spid="35" grpId="0"/>
      <p:bldP spid="36" grpId="0" animBg="1"/>
      <p:bldP spid="37" grpId="0" animBg="1"/>
      <p:bldP spid="38"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103832" y="2261270"/>
            <a:ext cx="3987494" cy="3880582"/>
            <a:chOff x="6617650" y="2172833"/>
            <a:chExt cx="3789362" cy="3687762"/>
          </a:xfrm>
        </p:grpSpPr>
        <p:sp>
          <p:nvSpPr>
            <p:cNvPr id="6" name="任意多边形 31"/>
            <p:cNvSpPr/>
            <p:nvPr/>
          </p:nvSpPr>
          <p:spPr bwMode="auto">
            <a:xfrm rot="19588634">
              <a:off x="7074850" y="2172833"/>
              <a:ext cx="2446337" cy="2012950"/>
            </a:xfrm>
            <a:custGeom>
              <a:avLst/>
              <a:gdLst>
                <a:gd name="T0" fmla="*/ 1900733 w 1856155"/>
                <a:gd name="T1" fmla="*/ 203791 h 1526889"/>
                <a:gd name="T2" fmla="*/ 2424452 w 1856155"/>
                <a:gd name="T3" fmla="*/ 980904 h 1526889"/>
                <a:gd name="T4" fmla="*/ 2447195 w 1856155"/>
                <a:gd name="T5" fmla="*/ 1197186 h 1526889"/>
                <a:gd name="T6" fmla="*/ 2438181 w 1856155"/>
                <a:gd name="T7" fmla="*/ 1185518 h 1526889"/>
                <a:gd name="T8" fmla="*/ 1834538 w 1856155"/>
                <a:gd name="T9" fmla="*/ 800829 h 1526889"/>
                <a:gd name="T10" fmla="*/ 1590122 w 1856155"/>
                <a:gd name="T11" fmla="*/ 758759 h 1526889"/>
                <a:gd name="T12" fmla="*/ 1531931 w 1856155"/>
                <a:gd name="T13" fmla="*/ 760509 h 1526889"/>
                <a:gd name="T14" fmla="*/ 1349580 w 1856155"/>
                <a:gd name="T15" fmla="*/ 765992 h 1526889"/>
                <a:gd name="T16" fmla="*/ 904359 w 1856155"/>
                <a:gd name="T17" fmla="*/ 914665 h 1526889"/>
                <a:gd name="T18" fmla="*/ 809813 w 1856155"/>
                <a:gd name="T19" fmla="*/ 974230 h 1526889"/>
                <a:gd name="T20" fmla="*/ 804949 w 1856155"/>
                <a:gd name="T21" fmla="*/ 977294 h 1526889"/>
                <a:gd name="T22" fmla="*/ 477600 w 1856155"/>
                <a:gd name="T23" fmla="*/ 1316808 h 1526889"/>
                <a:gd name="T24" fmla="*/ 471833 w 1856155"/>
                <a:gd name="T25" fmla="*/ 1326821 h 1526889"/>
                <a:gd name="T26" fmla="*/ 417128 w 1856155"/>
                <a:gd name="T27" fmla="*/ 1421793 h 1526889"/>
                <a:gd name="T28" fmla="*/ 327120 w 1856155"/>
                <a:gd name="T29" fmla="*/ 1652894 h 1526889"/>
                <a:gd name="T30" fmla="*/ 285049 w 1856155"/>
                <a:gd name="T31" fmla="*/ 1897310 h 1526889"/>
                <a:gd name="T32" fmla="*/ 288531 w 1856155"/>
                <a:gd name="T33" fmla="*/ 2013083 h 1526889"/>
                <a:gd name="T34" fmla="*/ 275199 w 1856155"/>
                <a:gd name="T35" fmla="*/ 1998306 h 1526889"/>
                <a:gd name="T36" fmla="*/ 93114 w 1856155"/>
                <a:gd name="T37" fmla="*/ 1692882 h 1526889"/>
                <a:gd name="T38" fmla="*/ 56348 w 1856155"/>
                <a:gd name="T39" fmla="*/ 1572266 h 1526889"/>
                <a:gd name="T40" fmla="*/ 24616 w 1856155"/>
                <a:gd name="T41" fmla="*/ 1468164 h 1526889"/>
                <a:gd name="T42" fmla="*/ 48601 w 1856155"/>
                <a:gd name="T43" fmla="*/ 882273 h 1526889"/>
                <a:gd name="T44" fmla="*/ 69820 w 1856155"/>
                <a:gd name="T45" fmla="*/ 821010 h 1526889"/>
                <a:gd name="T46" fmla="*/ 88253 w 1856155"/>
                <a:gd name="T47" fmla="*/ 767789 h 1526889"/>
                <a:gd name="T48" fmla="*/ 203791 w 1856155"/>
                <a:gd name="T49" fmla="*/ 548335 h 1526889"/>
                <a:gd name="T50" fmla="*/ 756187 w 1856155"/>
                <a:gd name="T51" fmla="*/ 93112 h 1526889"/>
                <a:gd name="T52" fmla="*/ 772884 w 1856155"/>
                <a:gd name="T53" fmla="*/ 88023 h 1526889"/>
                <a:gd name="T54" fmla="*/ 980906 w 1856155"/>
                <a:gd name="T55" fmla="*/ 24616 h 1526889"/>
                <a:gd name="T56" fmla="*/ 1900733 w 1856155"/>
                <a:gd name="T57" fmla="*/ 203791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solidFill>
              <a:srgbClr val="00AB7F"/>
            </a:solidFill>
            <a:ln w="12700" cmpd="sng">
              <a:solidFill>
                <a:srgbClr val="FFFFFF"/>
              </a:solidFill>
              <a:prstDash val="sysDash"/>
              <a:miter lim="800000"/>
              <a:tailEnd type="triangle" w="med" len="med"/>
            </a:ln>
          </p:spPr>
          <p:txBody>
            <a:bodyPr lIns="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grpSp>
          <p:nvGrpSpPr>
            <p:cNvPr id="7" name="组合 6"/>
            <p:cNvGrpSpPr/>
            <p:nvPr/>
          </p:nvGrpSpPr>
          <p:grpSpPr>
            <a:xfrm>
              <a:off x="6617650" y="2625270"/>
              <a:ext cx="3789362" cy="3235325"/>
              <a:chOff x="6617650" y="2625270"/>
              <a:chExt cx="3789362" cy="3235325"/>
            </a:xfrm>
          </p:grpSpPr>
          <p:sp>
            <p:nvSpPr>
              <p:cNvPr id="8" name="任意多边形 30"/>
              <p:cNvSpPr/>
              <p:nvPr/>
            </p:nvSpPr>
            <p:spPr bwMode="auto">
              <a:xfrm rot="3292421">
                <a:off x="6210457" y="3249951"/>
                <a:ext cx="2449512" cy="1635125"/>
              </a:xfrm>
              <a:custGeom>
                <a:avLst/>
                <a:gdLst>
                  <a:gd name="T0" fmla="*/ 63465 w 1857486"/>
                  <a:gd name="T1" fmla="*/ 26016 h 1241208"/>
                  <a:gd name="T2" fmla="*/ 68086 w 1857486"/>
                  <a:gd name="T3" fmla="*/ 42850 h 1241208"/>
                  <a:gd name="T4" fmla="*/ 507673 w 1857486"/>
                  <a:gd name="T5" fmla="*/ 607768 h 1241208"/>
                  <a:gd name="T6" fmla="*/ 723807 w 1857486"/>
                  <a:gd name="T7" fmla="*/ 729402 h 1241208"/>
                  <a:gd name="T8" fmla="*/ 776491 w 1857486"/>
                  <a:gd name="T9" fmla="*/ 749317 h 1241208"/>
                  <a:gd name="T10" fmla="*/ 837138 w 1857486"/>
                  <a:gd name="T11" fmla="*/ 772242 h 1241208"/>
                  <a:gd name="T12" fmla="*/ 1422127 w 1857486"/>
                  <a:gd name="T13" fmla="*/ 812612 h 1241208"/>
                  <a:gd name="T14" fmla="*/ 1527077 w 1857486"/>
                  <a:gd name="T15" fmla="*/ 783806 h 1241208"/>
                  <a:gd name="T16" fmla="*/ 1648674 w 1857486"/>
                  <a:gd name="T17" fmla="*/ 750431 h 1241208"/>
                  <a:gd name="T18" fmla="*/ 1959074 w 1857486"/>
                  <a:gd name="T19" fmla="*/ 576963 h 1241208"/>
                  <a:gd name="T20" fmla="*/ 1974219 w 1857486"/>
                  <a:gd name="T21" fmla="*/ 564050 h 1241208"/>
                  <a:gd name="T22" fmla="*/ 2051266 w 1857486"/>
                  <a:gd name="T23" fmla="*/ 498353 h 1241208"/>
                  <a:gd name="T24" fmla="*/ 2213592 w 1857486"/>
                  <a:gd name="T25" fmla="*/ 310844 h 1241208"/>
                  <a:gd name="T26" fmla="*/ 2335228 w 1857486"/>
                  <a:gd name="T27" fmla="*/ 94710 h 1241208"/>
                  <a:gd name="T28" fmla="*/ 2371028 w 1857486"/>
                  <a:gd name="T29" fmla="*/ 0 h 1241208"/>
                  <a:gd name="T30" fmla="*/ 2412958 w 1857486"/>
                  <a:gd name="T31" fmla="*/ 117570 h 1241208"/>
                  <a:gd name="T32" fmla="*/ 2447627 w 1857486"/>
                  <a:gd name="T33" fmla="*/ 469386 h 1241208"/>
                  <a:gd name="T34" fmla="*/ 2447087 w 1857486"/>
                  <a:gd name="T35" fmla="*/ 475109 h 1241208"/>
                  <a:gd name="T36" fmla="*/ 2436584 w 1857486"/>
                  <a:gd name="T37" fmla="*/ 586360 h 1241208"/>
                  <a:gd name="T38" fmla="*/ 2217416 w 1857486"/>
                  <a:gd name="T39" fmla="*/ 1130244 h 1241208"/>
                  <a:gd name="T40" fmla="*/ 2176873 w 1857486"/>
                  <a:gd name="T41" fmla="*/ 1180838 h 1241208"/>
                  <a:gd name="T42" fmla="*/ 2141653 w 1857486"/>
                  <a:gd name="T43" fmla="*/ 1224789 h 1241208"/>
                  <a:gd name="T44" fmla="*/ 1959182 w 1857486"/>
                  <a:gd name="T45" fmla="*/ 1392759 h 1241208"/>
                  <a:gd name="T46" fmla="*/ 1286072 w 1857486"/>
                  <a:gd name="T47" fmla="*/ 1636261 h 1241208"/>
                  <a:gd name="T48" fmla="*/ 1269854 w 1857486"/>
                  <a:gd name="T49" fmla="*/ 1636286 h 1241208"/>
                  <a:gd name="T50" fmla="*/ 1168374 w 1857486"/>
                  <a:gd name="T51" fmla="*/ 1636436 h 1241208"/>
                  <a:gd name="T52" fmla="*/ 245001 w 1857486"/>
                  <a:gd name="T53" fmla="*/ 1147992 h 1241208"/>
                  <a:gd name="T54" fmla="*/ 34504 w 1857486"/>
                  <a:gd name="T55" fmla="*/ 124818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6"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solidFill>
                <a:schemeClr val="bg1">
                  <a:lumMod val="65000"/>
                </a:schemeClr>
              </a:solidFill>
              <a:ln w="12700" cmpd="sng">
                <a:solidFill>
                  <a:srgbClr val="FFFFFF"/>
                </a:solidFill>
                <a:prstDash val="sysDash"/>
                <a:miter lim="800000"/>
                <a:tailEnd type="triangle" w="med" len="med"/>
              </a:ln>
            </p:spPr>
            <p:txBody>
              <a:bodyPr lIns="0" tIns="46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9" name="任意多边形 34"/>
              <p:cNvSpPr/>
              <p:nvPr/>
            </p:nvSpPr>
            <p:spPr bwMode="auto">
              <a:xfrm rot="974914">
                <a:off x="7957500" y="2625270"/>
                <a:ext cx="2449512" cy="1663700"/>
              </a:xfrm>
              <a:custGeom>
                <a:avLst/>
                <a:gdLst>
                  <a:gd name="T0" fmla="*/ 867391 w 1857556"/>
                  <a:gd name="T1" fmla="*/ 53010 h 1261477"/>
                  <a:gd name="T2" fmla="*/ 1219002 w 1857556"/>
                  <a:gd name="T3" fmla="*/ 0 h 1261477"/>
                  <a:gd name="T4" fmla="*/ 1233731 w 1857556"/>
                  <a:gd name="T5" fmla="*/ 654 h 1261477"/>
                  <a:gd name="T6" fmla="*/ 1336584 w 1857556"/>
                  <a:gd name="T7" fmla="*/ 5216 h 1261477"/>
                  <a:gd name="T8" fmla="*/ 2236615 w 1857556"/>
                  <a:gd name="T9" fmla="*/ 535439 h 1261477"/>
                  <a:gd name="T10" fmla="*/ 2400031 w 1857556"/>
                  <a:gd name="T11" fmla="*/ 1567181 h 1261477"/>
                  <a:gd name="T12" fmla="*/ 2367053 w 1857556"/>
                  <a:gd name="T13" fmla="*/ 1663159 h 1261477"/>
                  <a:gd name="T14" fmla="*/ 2362729 w 1857556"/>
                  <a:gd name="T15" fmla="*/ 1647525 h 1261477"/>
                  <a:gd name="T16" fmla="*/ 1949476 w 1857556"/>
                  <a:gd name="T17" fmla="*/ 1063065 h 1261477"/>
                  <a:gd name="T18" fmla="*/ 1739141 w 1857556"/>
                  <a:gd name="T19" fmla="*/ 931658 h 1261477"/>
                  <a:gd name="T20" fmla="*/ 1687424 w 1857556"/>
                  <a:gd name="T21" fmla="*/ 909353 h 1261477"/>
                  <a:gd name="T22" fmla="*/ 1627891 w 1857556"/>
                  <a:gd name="T23" fmla="*/ 883675 h 1261477"/>
                  <a:gd name="T24" fmla="*/ 1045365 w 1857556"/>
                  <a:gd name="T25" fmla="*/ 816551 h 1261477"/>
                  <a:gd name="T26" fmla="*/ 935311 w 1857556"/>
                  <a:gd name="T27" fmla="*/ 835922 h 1261477"/>
                  <a:gd name="T28" fmla="*/ 929648 w 1857556"/>
                  <a:gd name="T29" fmla="*/ 836918 h 1261477"/>
                  <a:gd name="T30" fmla="*/ 498189 w 1857556"/>
                  <a:gd name="T31" fmla="*/ 1027361 h 1261477"/>
                  <a:gd name="T32" fmla="*/ 489059 w 1857556"/>
                  <a:gd name="T33" fmla="*/ 1034450 h 1261477"/>
                  <a:gd name="T34" fmla="*/ 402493 w 1857556"/>
                  <a:gd name="T35" fmla="*/ 1101668 h 1261477"/>
                  <a:gd name="T36" fmla="*/ 231750 w 1857556"/>
                  <a:gd name="T37" fmla="*/ 1281544 h 1261477"/>
                  <a:gd name="T38" fmla="*/ 100342 w 1857556"/>
                  <a:gd name="T39" fmla="*/ 1491880 h 1261477"/>
                  <a:gd name="T40" fmla="*/ 56937 w 1857556"/>
                  <a:gd name="T41" fmla="*/ 1592514 h 1261477"/>
                  <a:gd name="T42" fmla="*/ 53016 w 1857556"/>
                  <a:gd name="T43" fmla="*/ 1581644 h 1261477"/>
                  <a:gd name="T44" fmla="*/ 5224 w 1857556"/>
                  <a:gd name="T45" fmla="*/ 1112450 h 1261477"/>
                  <a:gd name="T46" fmla="*/ 6025 w 1857556"/>
                  <a:gd name="T47" fmla="*/ 1106757 h 1261477"/>
                  <a:gd name="T48" fmla="*/ 21610 w 1857556"/>
                  <a:gd name="T49" fmla="*/ 996103 h 1261477"/>
                  <a:gd name="T50" fmla="*/ 195643 w 1857556"/>
                  <a:gd name="T51" fmla="*/ 560172 h 1261477"/>
                  <a:gd name="T52" fmla="*/ 309227 w 1857556"/>
                  <a:gd name="T53" fmla="*/ 417410 h 1261477"/>
                  <a:gd name="T54" fmla="*/ 345473 w 1857556"/>
                  <a:gd name="T55" fmla="*/ 371852 h 1261477"/>
                  <a:gd name="T56" fmla="*/ 535445 w 1857556"/>
                  <a:gd name="T57" fmla="*/ 212418 h 1261477"/>
                  <a:gd name="T58" fmla="*/ 867391 w 1857556"/>
                  <a:gd name="T59" fmla="*/ 53010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solidFill>
                <a:schemeClr val="accent1">
                  <a:lumMod val="75000"/>
                </a:schemeClr>
              </a:solidFill>
              <a:ln w="12700" cmpd="sng">
                <a:solidFill>
                  <a:srgbClr val="FFFFFF"/>
                </a:solidFill>
                <a:prstDash val="sysDash"/>
                <a:miter lim="800000"/>
                <a:tailEnd type="triangle" w="med" len="med"/>
              </a:ln>
            </p:spPr>
            <p:txBody>
              <a:bodyPr lIns="7200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0" name="任意多边形 37"/>
              <p:cNvSpPr/>
              <p:nvPr/>
            </p:nvSpPr>
            <p:spPr bwMode="auto">
              <a:xfrm rot="16521308">
                <a:off x="7953531" y="3769064"/>
                <a:ext cx="2449512" cy="1733550"/>
              </a:xfrm>
              <a:custGeom>
                <a:avLst/>
                <a:gdLst>
                  <a:gd name="T0" fmla="*/ 2438842 w 1856926"/>
                  <a:gd name="T1" fmla="*/ 352654 h 1315239"/>
                  <a:gd name="T2" fmla="*/ 2448212 w 1856926"/>
                  <a:gd name="T3" fmla="*/ 469979 h 1315239"/>
                  <a:gd name="T4" fmla="*/ 2448121 w 1856926"/>
                  <a:gd name="T5" fmla="*/ 475729 h 1315239"/>
                  <a:gd name="T6" fmla="*/ 2446344 w 1856926"/>
                  <a:gd name="T7" fmla="*/ 587460 h 1315239"/>
                  <a:gd name="T8" fmla="*/ 2270344 w 1856926"/>
                  <a:gd name="T9" fmla="*/ 1146804 h 1315239"/>
                  <a:gd name="T10" fmla="*/ 2233877 w 1856926"/>
                  <a:gd name="T11" fmla="*/ 1200413 h 1315239"/>
                  <a:gd name="T12" fmla="*/ 2202200 w 1856926"/>
                  <a:gd name="T13" fmla="*/ 1246981 h 1315239"/>
                  <a:gd name="T14" fmla="*/ 2033411 w 1856926"/>
                  <a:gd name="T15" fmla="*/ 1428693 h 1315239"/>
                  <a:gd name="T16" fmla="*/ 1381386 w 1856926"/>
                  <a:gd name="T17" fmla="*/ 1724045 h 1315239"/>
                  <a:gd name="T18" fmla="*/ 1365217 w 1856926"/>
                  <a:gd name="T19" fmla="*/ 1725337 h 1315239"/>
                  <a:gd name="T20" fmla="*/ 1264062 w 1856926"/>
                  <a:gd name="T21" fmla="*/ 1733418 h 1315239"/>
                  <a:gd name="T22" fmla="*/ 305347 w 1856926"/>
                  <a:gd name="T23" fmla="*/ 1318614 h 1315239"/>
                  <a:gd name="T24" fmla="*/ 15544 w 1856926"/>
                  <a:gd name="T25" fmla="*/ 315016 h 1315239"/>
                  <a:gd name="T26" fmla="*/ 36395 w 1856926"/>
                  <a:gd name="T27" fmla="*/ 215698 h 1315239"/>
                  <a:gd name="T28" fmla="*/ 42619 w 1856926"/>
                  <a:gd name="T29" fmla="*/ 230676 h 1315239"/>
                  <a:gd name="T30" fmla="*/ 525004 w 1856926"/>
                  <a:gd name="T31" fmla="*/ 759520 h 1315239"/>
                  <a:gd name="T32" fmla="*/ 749980 w 1856926"/>
                  <a:gd name="T33" fmla="*/ 863896 h 1315239"/>
                  <a:gd name="T34" fmla="*/ 804061 w 1856926"/>
                  <a:gd name="T35" fmla="*/ 879634 h 1315239"/>
                  <a:gd name="T36" fmla="*/ 866313 w 1856926"/>
                  <a:gd name="T37" fmla="*/ 897749 h 1315239"/>
                  <a:gd name="T38" fmla="*/ 1564976 w 1856926"/>
                  <a:gd name="T39" fmla="*/ 857761 h 1315239"/>
                  <a:gd name="T40" fmla="*/ 1565234 w 1856926"/>
                  <a:gd name="T41" fmla="*/ 857655 h 1315239"/>
                  <a:gd name="T42" fmla="*/ 1673662 w 1856926"/>
                  <a:gd name="T43" fmla="*/ 812594 h 1315239"/>
                  <a:gd name="T44" fmla="*/ 1969559 w 1856926"/>
                  <a:gd name="T45" fmla="*/ 615402 h 1315239"/>
                  <a:gd name="T46" fmla="*/ 1977741 w 1856926"/>
                  <a:gd name="T47" fmla="*/ 607240 h 1315239"/>
                  <a:gd name="T48" fmla="*/ 2055326 w 1856926"/>
                  <a:gd name="T49" fmla="*/ 529830 h 1315239"/>
                  <a:gd name="T50" fmla="*/ 2202506 w 1856926"/>
                  <a:gd name="T51" fmla="*/ 330211 h 1315239"/>
                  <a:gd name="T52" fmla="*/ 2306882 w 1856926"/>
                  <a:gd name="T53" fmla="*/ 105234 h 1315239"/>
                  <a:gd name="T54" fmla="*/ 2337505 w 1856926"/>
                  <a:gd name="T55" fmla="*/ 0 h 1315239"/>
                  <a:gd name="T56" fmla="*/ 2342741 w 1856926"/>
                  <a:gd name="T57" fmla="*/ 10303 h 1315239"/>
                  <a:gd name="T58" fmla="*/ 2438842 w 1856926"/>
                  <a:gd name="T59" fmla="*/ 352654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solidFill>
                <a:srgbClr val="00AB7F"/>
              </a:solidFill>
              <a:ln w="12700" cmpd="sng">
                <a:solidFill>
                  <a:srgbClr val="FFFFFF"/>
                </a:solidFill>
                <a:prstDash val="sysDash"/>
                <a:miter lim="800000"/>
                <a:tailEnd type="triangle" w="med" len="med"/>
              </a:ln>
            </p:spPr>
            <p:txBody>
              <a:bodyPr lIns="0" tIns="576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2" name="任意多边形 43"/>
              <p:cNvSpPr/>
              <p:nvPr/>
            </p:nvSpPr>
            <p:spPr bwMode="auto">
              <a:xfrm rot="21115618">
                <a:off x="6835137" y="4001633"/>
                <a:ext cx="2449513" cy="1822450"/>
              </a:xfrm>
              <a:custGeom>
                <a:avLst/>
                <a:gdLst>
                  <a:gd name="T0" fmla="*/ 2293327 w 1857377"/>
                  <a:gd name="T1" fmla="*/ 0 h 1381292"/>
                  <a:gd name="T2" fmla="*/ 2299366 w 1857377"/>
                  <a:gd name="T3" fmla="*/ 9855 h 1381292"/>
                  <a:gd name="T4" fmla="*/ 2422450 w 1857377"/>
                  <a:gd name="T5" fmla="*/ 343455 h 1381292"/>
                  <a:gd name="T6" fmla="*/ 2441100 w 1857377"/>
                  <a:gd name="T7" fmla="*/ 459383 h 1381292"/>
                  <a:gd name="T8" fmla="*/ 2441144 w 1857377"/>
                  <a:gd name="T9" fmla="*/ 459660 h 1381292"/>
                  <a:gd name="T10" fmla="*/ 2317790 w 1857377"/>
                  <a:gd name="T11" fmla="*/ 1148509 h 1381292"/>
                  <a:gd name="T12" fmla="*/ 2285714 w 1857377"/>
                  <a:gd name="T13" fmla="*/ 1204851 h 1381292"/>
                  <a:gd name="T14" fmla="*/ 2257847 w 1857377"/>
                  <a:gd name="T15" fmla="*/ 1253799 h 1381292"/>
                  <a:gd name="T16" fmla="*/ 2104080 w 1857377"/>
                  <a:gd name="T17" fmla="*/ 1448386 h 1381292"/>
                  <a:gd name="T18" fmla="*/ 1477672 w 1857377"/>
                  <a:gd name="T19" fmla="*/ 1794771 h 1381292"/>
                  <a:gd name="T20" fmla="*/ 1461657 w 1857377"/>
                  <a:gd name="T21" fmla="*/ 1797347 h 1381292"/>
                  <a:gd name="T22" fmla="*/ 1361466 w 1857377"/>
                  <a:gd name="T23" fmla="*/ 1813464 h 1381292"/>
                  <a:gd name="T24" fmla="*/ 372739 w 1857377"/>
                  <a:gd name="T25" fmla="*/ 1476399 h 1381292"/>
                  <a:gd name="T26" fmla="*/ 3864 w 1857377"/>
                  <a:gd name="T27" fmla="*/ 499095 h 1381292"/>
                  <a:gd name="T28" fmla="*/ 16731 w 1857377"/>
                  <a:gd name="T29" fmla="*/ 398432 h 1381292"/>
                  <a:gd name="T30" fmla="*/ 24130 w 1857377"/>
                  <a:gd name="T31" fmla="*/ 412864 h 1381292"/>
                  <a:gd name="T32" fmla="*/ 547132 w 1857377"/>
                  <a:gd name="T33" fmla="*/ 901574 h 1381292"/>
                  <a:gd name="T34" fmla="*/ 779714 w 1857377"/>
                  <a:gd name="T35" fmla="*/ 987685 h 1381292"/>
                  <a:gd name="T36" fmla="*/ 834874 w 1857377"/>
                  <a:gd name="T37" fmla="*/ 999062 h 1381292"/>
                  <a:gd name="T38" fmla="*/ 898373 w 1857377"/>
                  <a:gd name="T39" fmla="*/ 1012157 h 1381292"/>
                  <a:gd name="T40" fmla="*/ 1482427 w 1857377"/>
                  <a:gd name="T41" fmla="*/ 959976 h 1381292"/>
                  <a:gd name="T42" fmla="*/ 1586283 w 1857377"/>
                  <a:gd name="T43" fmla="*/ 918730 h 1381292"/>
                  <a:gd name="T44" fmla="*/ 1591626 w 1857377"/>
                  <a:gd name="T45" fmla="*/ 916609 h 1381292"/>
                  <a:gd name="T46" fmla="*/ 1889179 w 1857377"/>
                  <a:gd name="T47" fmla="*/ 725720 h 1381292"/>
                  <a:gd name="T48" fmla="*/ 1974814 w 1857377"/>
                  <a:gd name="T49" fmla="*/ 634904 h 1381292"/>
                  <a:gd name="T50" fmla="*/ 2054278 w 1857377"/>
                  <a:gd name="T51" fmla="*/ 550633 h 1381292"/>
                  <a:gd name="T52" fmla="*/ 2185078 w 1857377"/>
                  <a:gd name="T53" fmla="*/ 339919 h 1381292"/>
                  <a:gd name="T54" fmla="*/ 2271188 w 1857377"/>
                  <a:gd name="T55" fmla="*/ 107338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solidFill>
                <a:schemeClr val="accent1">
                  <a:lumMod val="75000"/>
                </a:schemeClr>
              </a:solidFill>
              <a:ln w="12700" cmpd="sng">
                <a:solidFill>
                  <a:srgbClr val="FFFFFF"/>
                </a:solidFill>
                <a:prstDash val="sysDash"/>
                <a:miter lim="800000"/>
                <a:tailEnd type="triangle" w="med" len="med"/>
              </a:ln>
            </p:spPr>
            <p:txBody>
              <a:bodyPr lIns="0" tIns="64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grpSp>
      </p:grpSp>
      <p:grpSp>
        <p:nvGrpSpPr>
          <p:cNvPr id="3" name="组合 2"/>
          <p:cNvGrpSpPr/>
          <p:nvPr/>
        </p:nvGrpSpPr>
        <p:grpSpPr>
          <a:xfrm>
            <a:off x="7024199" y="2227770"/>
            <a:ext cx="3521732" cy="4051120"/>
            <a:chOff x="6703936" y="2295508"/>
            <a:chExt cx="3276406" cy="3768917"/>
          </a:xfrm>
        </p:grpSpPr>
        <p:sp>
          <p:nvSpPr>
            <p:cNvPr id="13" name="椭圆 42"/>
            <p:cNvSpPr>
              <a:spLocks noChangeArrowheads="1"/>
            </p:cNvSpPr>
            <p:nvPr/>
          </p:nvSpPr>
          <p:spPr bwMode="auto">
            <a:xfrm>
              <a:off x="6703936" y="2348599"/>
              <a:ext cx="447675" cy="447675"/>
            </a:xfrm>
            <a:prstGeom prst="ellipse">
              <a:avLst/>
            </a:prstGeom>
            <a:solidFill>
              <a:srgbClr val="00AB7F"/>
            </a:solidFill>
            <a:ln>
              <a:noFill/>
            </a:ln>
          </p:spPr>
          <p:txBody>
            <a:bodyPr anchor="ctr"/>
            <a:lstStyle/>
            <a:p>
              <a:pPr algn="ctr" eaLnBrk="1" hangingPunct="1">
                <a:buFont typeface="Arial" panose="020B0604020202020204" pitchFamily="34" charset="0"/>
                <a:buNone/>
              </a:pPr>
              <a:endParaRPr lang="zh-CN" altLang="en-US" sz="1100">
                <a:solidFill>
                  <a:srgbClr val="FFFFFF"/>
                </a:solidFill>
                <a:latin typeface="宋体" panose="02010600030101010101" pitchFamily="2" charset="-122"/>
                <a:sym typeface="宋体" panose="02010600030101010101" pitchFamily="2" charset="-122"/>
              </a:endParaRPr>
            </a:p>
          </p:txBody>
        </p:sp>
        <p:sp>
          <p:nvSpPr>
            <p:cNvPr id="14" name="椭圆 43"/>
            <p:cNvSpPr>
              <a:spLocks noChangeArrowheads="1"/>
            </p:cNvSpPr>
            <p:nvPr/>
          </p:nvSpPr>
          <p:spPr bwMode="auto">
            <a:xfrm>
              <a:off x="6703936" y="3088375"/>
              <a:ext cx="447675" cy="447675"/>
            </a:xfrm>
            <a:prstGeom prst="ellipse">
              <a:avLst/>
            </a:prstGeom>
            <a:solidFill>
              <a:schemeClr val="accent1">
                <a:lumMod val="75000"/>
                <a:alpha val="80000"/>
              </a:schemeClr>
            </a:solidFill>
            <a:ln>
              <a:noFill/>
            </a:ln>
          </p:spPr>
          <p:txBody>
            <a:bodyPr anchor="ctr"/>
            <a:lstStyle/>
            <a:p>
              <a:pPr algn="ctr" eaLnBrk="1" hangingPunct="1">
                <a:buFont typeface="Arial" panose="020B0604020202020204" pitchFamily="34" charset="0"/>
                <a:buNone/>
              </a:pPr>
              <a:endParaRPr lang="zh-CN" altLang="en-US" sz="1100">
                <a:solidFill>
                  <a:srgbClr val="FFFFFF"/>
                </a:solidFill>
                <a:latin typeface="宋体" panose="02010600030101010101" pitchFamily="2" charset="-122"/>
                <a:sym typeface="宋体" panose="02010600030101010101" pitchFamily="2" charset="-122"/>
              </a:endParaRPr>
            </a:p>
          </p:txBody>
        </p:sp>
        <p:sp>
          <p:nvSpPr>
            <p:cNvPr id="15" name="椭圆 44"/>
            <p:cNvSpPr>
              <a:spLocks noChangeArrowheads="1"/>
            </p:cNvSpPr>
            <p:nvPr/>
          </p:nvSpPr>
          <p:spPr bwMode="auto">
            <a:xfrm>
              <a:off x="6703936" y="3850451"/>
              <a:ext cx="447675" cy="447675"/>
            </a:xfrm>
            <a:prstGeom prst="ellipse">
              <a:avLst/>
            </a:prstGeom>
            <a:solidFill>
              <a:srgbClr val="00AB7F"/>
            </a:solidFill>
            <a:ln>
              <a:noFill/>
            </a:ln>
          </p:spPr>
          <p:txBody>
            <a:bodyPr anchor="ctr"/>
            <a:lstStyle/>
            <a:p>
              <a:pPr algn="ctr" eaLnBrk="1" hangingPunct="1">
                <a:buFont typeface="Arial" panose="020B0604020202020204" pitchFamily="34" charset="0"/>
                <a:buNone/>
              </a:pPr>
              <a:endParaRPr lang="zh-CN" altLang="en-US" sz="11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703936" y="4679437"/>
              <a:ext cx="447675" cy="447675"/>
            </a:xfrm>
            <a:prstGeom prst="ellipse">
              <a:avLst/>
            </a:prstGeom>
            <a:solidFill>
              <a:schemeClr val="accent1">
                <a:lumMod val="75000"/>
                <a:alpha val="80000"/>
              </a:schemeClr>
            </a:solidFill>
            <a:ln>
              <a:noFill/>
            </a:ln>
          </p:spPr>
          <p:txBody>
            <a:bodyPr anchor="ctr"/>
            <a:lstStyle/>
            <a:p>
              <a:pPr algn="ctr" eaLnBrk="1" hangingPunct="1">
                <a:buFont typeface="Arial" panose="020B0604020202020204" pitchFamily="34" charset="0"/>
                <a:buNone/>
              </a:pPr>
              <a:endParaRPr lang="zh-CN" altLang="en-US" sz="1100">
                <a:solidFill>
                  <a:srgbClr val="FFFFFF"/>
                </a:solidFill>
                <a:latin typeface="宋体" panose="02010600030101010101" pitchFamily="2" charset="-122"/>
                <a:sym typeface="宋体" panose="02010600030101010101" pitchFamily="2" charset="-122"/>
              </a:endParaRPr>
            </a:p>
          </p:txBody>
        </p:sp>
        <p:sp>
          <p:nvSpPr>
            <p:cNvPr id="17" name="文本框 47"/>
            <p:cNvSpPr>
              <a:spLocks noChangeArrowheads="1"/>
            </p:cNvSpPr>
            <p:nvPr/>
          </p:nvSpPr>
          <p:spPr bwMode="auto">
            <a:xfrm>
              <a:off x="7195492" y="2295508"/>
              <a:ext cx="2784850" cy="6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16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05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Click here to add  you to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center of the narrative thought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48"/>
            <p:cNvSpPr>
              <a:spLocks noChangeArrowheads="1"/>
            </p:cNvSpPr>
            <p:nvPr/>
          </p:nvSpPr>
          <p:spPr bwMode="auto">
            <a:xfrm>
              <a:off x="7195492" y="3035284"/>
              <a:ext cx="2784850" cy="6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16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05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Click here to add  you to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center of the narrative thought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49"/>
            <p:cNvSpPr>
              <a:spLocks noChangeArrowheads="1"/>
            </p:cNvSpPr>
            <p:nvPr/>
          </p:nvSpPr>
          <p:spPr bwMode="auto">
            <a:xfrm>
              <a:off x="7195492" y="3786209"/>
              <a:ext cx="2784850" cy="6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16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05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Click here to add  you to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center of the narrative thought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50"/>
            <p:cNvSpPr>
              <a:spLocks noChangeArrowheads="1"/>
            </p:cNvSpPr>
            <p:nvPr/>
          </p:nvSpPr>
          <p:spPr bwMode="auto">
            <a:xfrm>
              <a:off x="7195492" y="4596030"/>
              <a:ext cx="2784850" cy="6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16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05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Click here to add  you to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center of the narrative thought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45"/>
            <p:cNvSpPr>
              <a:spLocks noChangeArrowheads="1"/>
            </p:cNvSpPr>
            <p:nvPr/>
          </p:nvSpPr>
          <p:spPr bwMode="auto">
            <a:xfrm>
              <a:off x="6703936" y="5489258"/>
              <a:ext cx="447675" cy="447675"/>
            </a:xfrm>
            <a:prstGeom prst="ellipse">
              <a:avLst/>
            </a:prstGeom>
            <a:solidFill>
              <a:schemeClr val="bg1">
                <a:lumMod val="50000"/>
                <a:alpha val="80000"/>
              </a:schemeClr>
            </a:solidFill>
            <a:ln>
              <a:noFill/>
            </a:ln>
          </p:spPr>
          <p:txBody>
            <a:bodyPr anchor="ctr"/>
            <a:lstStyle/>
            <a:p>
              <a:pPr algn="ctr" eaLnBrk="1" hangingPunct="1">
                <a:buFont typeface="Arial" panose="020B0604020202020204" pitchFamily="34" charset="0"/>
                <a:buNone/>
              </a:pPr>
              <a:endParaRPr lang="zh-CN" altLang="en-US" sz="1100">
                <a:solidFill>
                  <a:srgbClr val="FFFFFF"/>
                </a:solidFill>
                <a:latin typeface="宋体" panose="02010600030101010101" pitchFamily="2" charset="-122"/>
                <a:sym typeface="宋体" panose="02010600030101010101" pitchFamily="2" charset="-122"/>
              </a:endParaRPr>
            </a:p>
          </p:txBody>
        </p:sp>
        <p:sp>
          <p:nvSpPr>
            <p:cNvPr id="22" name="文本框 50"/>
            <p:cNvSpPr>
              <a:spLocks noChangeArrowheads="1"/>
            </p:cNvSpPr>
            <p:nvPr/>
          </p:nvSpPr>
          <p:spPr bwMode="auto">
            <a:xfrm>
              <a:off x="7195492" y="5405851"/>
              <a:ext cx="2784850" cy="6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16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05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Click here to add  you to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center of the narrative thought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101" name="椭圆 100"/>
          <p:cNvSpPr/>
          <p:nvPr/>
        </p:nvSpPr>
        <p:spPr>
          <a:xfrm>
            <a:off x="1303594" y="2899528"/>
            <a:ext cx="576622" cy="576785"/>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102" name="直接连接符 101"/>
          <p:cNvCxnSpPr/>
          <p:nvPr/>
        </p:nvCxnSpPr>
        <p:spPr>
          <a:xfrm>
            <a:off x="1868032" y="3166260"/>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3" name="标题 11"/>
          <p:cNvSpPr txBox="1"/>
          <p:nvPr/>
        </p:nvSpPr>
        <p:spPr>
          <a:xfrm>
            <a:off x="2897573" y="2945672"/>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椭圆 103"/>
          <p:cNvSpPr/>
          <p:nvPr/>
        </p:nvSpPr>
        <p:spPr>
          <a:xfrm>
            <a:off x="1303595" y="4087957"/>
            <a:ext cx="576622" cy="57678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05" name="直接连接符 104"/>
          <p:cNvCxnSpPr/>
          <p:nvPr/>
        </p:nvCxnSpPr>
        <p:spPr>
          <a:xfrm>
            <a:off x="1868033" y="435468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6" name="标题 11"/>
          <p:cNvSpPr txBox="1"/>
          <p:nvPr/>
        </p:nvSpPr>
        <p:spPr>
          <a:xfrm>
            <a:off x="2897574" y="4134101"/>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1303595" y="5337790"/>
            <a:ext cx="576622" cy="5767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08" name="直接连接符 107"/>
          <p:cNvCxnSpPr/>
          <p:nvPr/>
        </p:nvCxnSpPr>
        <p:spPr>
          <a:xfrm>
            <a:off x="1868033" y="560452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9" name="标题 11"/>
          <p:cNvSpPr txBox="1"/>
          <p:nvPr/>
        </p:nvSpPr>
        <p:spPr>
          <a:xfrm>
            <a:off x="2897574" y="5383934"/>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8076376" y="2286881"/>
            <a:ext cx="1997088" cy="2027324"/>
            <a:chOff x="1834368" y="1875199"/>
            <a:chExt cx="2613843" cy="2653418"/>
          </a:xfrm>
        </p:grpSpPr>
        <p:sp>
          <p:nvSpPr>
            <p:cNvPr id="111" name="五角星 18"/>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112" name="淘宝店chenying0907出品 7"/>
            <p:cNvGrpSpPr/>
            <p:nvPr/>
          </p:nvGrpSpPr>
          <p:grpSpPr>
            <a:xfrm>
              <a:off x="2855799" y="2551935"/>
              <a:ext cx="594439" cy="597338"/>
              <a:chOff x="1912141" y="1824035"/>
              <a:chExt cx="488159" cy="490540"/>
            </a:xfrm>
            <a:solidFill>
              <a:srgbClr val="FFFFFF"/>
            </a:solidFill>
          </p:grpSpPr>
          <p:sp>
            <p:nvSpPr>
              <p:cNvPr id="114" name="饼形 21"/>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15" name="饼形 22"/>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grpSp>
        <p:sp>
          <p:nvSpPr>
            <p:cNvPr id="113" name="TextBox 39"/>
            <p:cNvSpPr txBox="1"/>
            <p:nvPr/>
          </p:nvSpPr>
          <p:spPr>
            <a:xfrm>
              <a:off x="2286507" y="3227788"/>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grpSp>
        <p:nvGrpSpPr>
          <p:cNvPr id="116" name="组合 115"/>
          <p:cNvGrpSpPr/>
          <p:nvPr/>
        </p:nvGrpSpPr>
        <p:grpSpPr>
          <a:xfrm>
            <a:off x="6763503" y="3925702"/>
            <a:ext cx="1997088" cy="2027324"/>
            <a:chOff x="4932854" y="1866254"/>
            <a:chExt cx="2613843" cy="2653418"/>
          </a:xfrm>
        </p:grpSpPr>
        <p:sp>
          <p:nvSpPr>
            <p:cNvPr id="117" name="五角星 18"/>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18" name="TextBox 41"/>
            <p:cNvSpPr txBox="1"/>
            <p:nvPr/>
          </p:nvSpPr>
          <p:spPr>
            <a:xfrm>
              <a:off x="5443956" y="3225734"/>
              <a:ext cx="157839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nvGrpSpPr>
            <p:cNvPr id="119" name="淘宝店chenying0907出品 14"/>
            <p:cNvGrpSpPr/>
            <p:nvPr/>
          </p:nvGrpSpPr>
          <p:grpSpPr>
            <a:xfrm>
              <a:off x="5838349" y="2552874"/>
              <a:ext cx="812829" cy="570696"/>
              <a:chOff x="2409665" y="939861"/>
              <a:chExt cx="5638961" cy="3959164"/>
            </a:xfrm>
            <a:solidFill>
              <a:schemeClr val="bg2">
                <a:lumMod val="50000"/>
              </a:schemeClr>
            </a:solidFill>
          </p:grpSpPr>
          <p:sp>
            <p:nvSpPr>
              <p:cNvPr id="120"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121"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122"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grpSp>
      <p:grpSp>
        <p:nvGrpSpPr>
          <p:cNvPr id="123" name="组合 122"/>
          <p:cNvGrpSpPr/>
          <p:nvPr/>
        </p:nvGrpSpPr>
        <p:grpSpPr>
          <a:xfrm>
            <a:off x="9090619" y="4129484"/>
            <a:ext cx="1997088" cy="2027324"/>
            <a:chOff x="8239167" y="1866254"/>
            <a:chExt cx="2613843" cy="2653418"/>
          </a:xfrm>
        </p:grpSpPr>
        <p:sp>
          <p:nvSpPr>
            <p:cNvPr id="124" name="五角星 18"/>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25" name="TextBox 43"/>
            <p:cNvSpPr txBox="1"/>
            <p:nvPr/>
          </p:nvSpPr>
          <p:spPr>
            <a:xfrm>
              <a:off x="8731852" y="3225734"/>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126" name="25"/>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p:cTn id="21" dur="500" fill="hold"/>
                                        <p:tgtEl>
                                          <p:spTgt spid="103"/>
                                        </p:tgtEl>
                                        <p:attrNameLst>
                                          <p:attrName>ppt_w</p:attrName>
                                        </p:attrNameLst>
                                      </p:cBhvr>
                                      <p:tavLst>
                                        <p:tav tm="0">
                                          <p:val>
                                            <p:fltVal val="0"/>
                                          </p:val>
                                        </p:tav>
                                        <p:tav tm="100000">
                                          <p:val>
                                            <p:strVal val="#ppt_w"/>
                                          </p:val>
                                        </p:tav>
                                      </p:tavLst>
                                    </p:anim>
                                    <p:anim calcmode="lin" valueType="num">
                                      <p:cBhvr>
                                        <p:cTn id="22" dur="500" fill="hold"/>
                                        <p:tgtEl>
                                          <p:spTgt spid="103"/>
                                        </p:tgtEl>
                                        <p:attrNameLst>
                                          <p:attrName>ppt_h</p:attrName>
                                        </p:attrNameLst>
                                      </p:cBhvr>
                                      <p:tavLst>
                                        <p:tav tm="0">
                                          <p:val>
                                            <p:fltVal val="0"/>
                                          </p:val>
                                        </p:tav>
                                        <p:tav tm="100000">
                                          <p:val>
                                            <p:strVal val="#ppt_h"/>
                                          </p:val>
                                        </p:tav>
                                      </p:tavLst>
                                    </p:anim>
                                    <p:animEffect transition="in" filter="fade">
                                      <p:cBhvr>
                                        <p:cTn id="23" dur="500"/>
                                        <p:tgtEl>
                                          <p:spTgt spid="10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500"/>
                                        <p:tgtEl>
                                          <p:spTgt spid="10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ppt_w</p:attrName>
                                        </p:attrNameLst>
                                      </p:cBhvr>
                                      <p:tavLst>
                                        <p:tav tm="0">
                                          <p:val>
                                            <p:fltVal val="0"/>
                                          </p:val>
                                        </p:tav>
                                        <p:tav tm="100000">
                                          <p:val>
                                            <p:strVal val="#ppt_w"/>
                                          </p:val>
                                        </p:tav>
                                      </p:tavLst>
                                    </p:anim>
                                    <p:anim calcmode="lin" valueType="num">
                                      <p:cBhvr>
                                        <p:cTn id="36" dur="500" fill="hold"/>
                                        <p:tgtEl>
                                          <p:spTgt spid="106"/>
                                        </p:tgtEl>
                                        <p:attrNameLst>
                                          <p:attrName>ppt_h</p:attrName>
                                        </p:attrNameLst>
                                      </p:cBhvr>
                                      <p:tavLst>
                                        <p:tav tm="0">
                                          <p:val>
                                            <p:fltVal val="0"/>
                                          </p:val>
                                        </p:tav>
                                        <p:tav tm="100000">
                                          <p:val>
                                            <p:strVal val="#ppt_h"/>
                                          </p:val>
                                        </p:tav>
                                      </p:tavLst>
                                    </p:anim>
                                    <p:animEffect transition="in" filter="fade">
                                      <p:cBhvr>
                                        <p:cTn id="37" dur="500"/>
                                        <p:tgtEl>
                                          <p:spTgt spid="10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500"/>
                                        <p:tgtEl>
                                          <p:spTgt spid="107"/>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wipe(left)">
                                      <p:cBhvr>
                                        <p:cTn id="45" dur="500"/>
                                        <p:tgtEl>
                                          <p:spTgt spid="10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09"/>
                                        </p:tgtEl>
                                        <p:attrNameLst>
                                          <p:attrName>style.visibility</p:attrName>
                                        </p:attrNameLst>
                                      </p:cBhvr>
                                      <p:to>
                                        <p:strVal val="visible"/>
                                      </p:to>
                                    </p:set>
                                    <p:anim calcmode="lin" valueType="num">
                                      <p:cBhvr>
                                        <p:cTn id="49" dur="500" fill="hold"/>
                                        <p:tgtEl>
                                          <p:spTgt spid="109"/>
                                        </p:tgtEl>
                                        <p:attrNameLst>
                                          <p:attrName>ppt_w</p:attrName>
                                        </p:attrNameLst>
                                      </p:cBhvr>
                                      <p:tavLst>
                                        <p:tav tm="0">
                                          <p:val>
                                            <p:fltVal val="0"/>
                                          </p:val>
                                        </p:tav>
                                        <p:tav tm="100000">
                                          <p:val>
                                            <p:strVal val="#ppt_w"/>
                                          </p:val>
                                        </p:tav>
                                      </p:tavLst>
                                    </p:anim>
                                    <p:anim calcmode="lin" valueType="num">
                                      <p:cBhvr>
                                        <p:cTn id="50" dur="500" fill="hold"/>
                                        <p:tgtEl>
                                          <p:spTgt spid="109"/>
                                        </p:tgtEl>
                                        <p:attrNameLst>
                                          <p:attrName>ppt_h</p:attrName>
                                        </p:attrNameLst>
                                      </p:cBhvr>
                                      <p:tavLst>
                                        <p:tav tm="0">
                                          <p:val>
                                            <p:fltVal val="0"/>
                                          </p:val>
                                        </p:tav>
                                        <p:tav tm="100000">
                                          <p:val>
                                            <p:strVal val="#ppt_h"/>
                                          </p:val>
                                        </p:tav>
                                      </p:tavLst>
                                    </p:anim>
                                    <p:animEffect transition="in" filter="fade">
                                      <p:cBhvr>
                                        <p:cTn id="51" dur="500"/>
                                        <p:tgtEl>
                                          <p:spTgt spid="109"/>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anim calcmode="lin" valueType="num">
                                      <p:cBhvr>
                                        <p:cTn id="56" dur="500" fill="hold"/>
                                        <p:tgtEl>
                                          <p:spTgt spid="110"/>
                                        </p:tgtEl>
                                        <p:attrNameLst>
                                          <p:attrName>ppt_x</p:attrName>
                                        </p:attrNameLst>
                                      </p:cBhvr>
                                      <p:tavLst>
                                        <p:tav tm="0">
                                          <p:val>
                                            <p:strVal val="#ppt_x"/>
                                          </p:val>
                                        </p:tav>
                                        <p:tav tm="100000">
                                          <p:val>
                                            <p:strVal val="#ppt_x"/>
                                          </p:val>
                                        </p:tav>
                                      </p:tavLst>
                                    </p:anim>
                                    <p:anim calcmode="lin" valueType="num">
                                      <p:cBhvr>
                                        <p:cTn id="57" dur="500" fill="hold"/>
                                        <p:tgtEl>
                                          <p:spTgt spid="11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anim calcmode="lin" valueType="num">
                                      <p:cBhvr>
                                        <p:cTn id="62" dur="500" fill="hold"/>
                                        <p:tgtEl>
                                          <p:spTgt spid="116"/>
                                        </p:tgtEl>
                                        <p:attrNameLst>
                                          <p:attrName>ppt_x</p:attrName>
                                        </p:attrNameLst>
                                      </p:cBhvr>
                                      <p:tavLst>
                                        <p:tav tm="0">
                                          <p:val>
                                            <p:strVal val="#ppt_x"/>
                                          </p:val>
                                        </p:tav>
                                        <p:tav tm="100000">
                                          <p:val>
                                            <p:strVal val="#ppt_x"/>
                                          </p:val>
                                        </p:tav>
                                      </p:tavLst>
                                    </p:anim>
                                    <p:anim calcmode="lin" valueType="num">
                                      <p:cBhvr>
                                        <p:cTn id="63" dur="500" fill="hold"/>
                                        <p:tgtEl>
                                          <p:spTgt spid="116"/>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fade">
                                      <p:cBhvr>
                                        <p:cTn id="67" dur="500"/>
                                        <p:tgtEl>
                                          <p:spTgt spid="123"/>
                                        </p:tgtEl>
                                      </p:cBhvr>
                                    </p:animEffect>
                                    <p:anim calcmode="lin" valueType="num">
                                      <p:cBhvr>
                                        <p:cTn id="68" dur="500" fill="hold"/>
                                        <p:tgtEl>
                                          <p:spTgt spid="123"/>
                                        </p:tgtEl>
                                        <p:attrNameLst>
                                          <p:attrName>ppt_x</p:attrName>
                                        </p:attrNameLst>
                                      </p:cBhvr>
                                      <p:tavLst>
                                        <p:tav tm="0">
                                          <p:val>
                                            <p:strVal val="#ppt_x"/>
                                          </p:val>
                                        </p:tav>
                                        <p:tav tm="100000">
                                          <p:val>
                                            <p:strVal val="#ppt_x"/>
                                          </p:val>
                                        </p:tav>
                                      </p:tavLst>
                                    </p:anim>
                                    <p:anim calcmode="lin" valueType="num">
                                      <p:cBhvr>
                                        <p:cTn id="69"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3" grpId="0"/>
      <p:bldP spid="104" grpId="0" animBg="1"/>
      <p:bldP spid="106" grpId="0"/>
      <p:bldP spid="107" grpId="0" animBg="1"/>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flipH="1">
            <a:off x="1399349" y="2745039"/>
            <a:ext cx="9406002" cy="3111998"/>
            <a:chOff x="1477121" y="2666980"/>
            <a:chExt cx="9406002" cy="3111998"/>
          </a:xfrm>
        </p:grpSpPr>
        <p:sp>
          <p:nvSpPr>
            <p:cNvPr id="5" name="椭圆 4"/>
            <p:cNvSpPr/>
            <p:nvPr/>
          </p:nvSpPr>
          <p:spPr>
            <a:xfrm>
              <a:off x="1477121" y="2666980"/>
              <a:ext cx="798795" cy="79879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任意多边形 6"/>
            <p:cNvSpPr/>
            <p:nvPr/>
          </p:nvSpPr>
          <p:spPr>
            <a:xfrm rot="16200000">
              <a:off x="3713486" y="1491401"/>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椭圆 6"/>
            <p:cNvSpPr/>
            <p:nvPr/>
          </p:nvSpPr>
          <p:spPr>
            <a:xfrm>
              <a:off x="6742722" y="2666980"/>
              <a:ext cx="798795" cy="798795"/>
            </a:xfrm>
            <a:prstGeom prst="ellipse">
              <a:avLst/>
            </a:pr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任意多边形 8"/>
            <p:cNvSpPr/>
            <p:nvPr/>
          </p:nvSpPr>
          <p:spPr>
            <a:xfrm rot="16200000">
              <a:off x="8979087" y="1491401"/>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椭圆 8"/>
            <p:cNvSpPr/>
            <p:nvPr/>
          </p:nvSpPr>
          <p:spPr>
            <a:xfrm>
              <a:off x="1477121" y="4484958"/>
              <a:ext cx="798795" cy="798795"/>
            </a:xfrm>
            <a:prstGeom prst="ellipse">
              <a:avLst/>
            </a:pr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任意多边形 10"/>
            <p:cNvSpPr/>
            <p:nvPr/>
          </p:nvSpPr>
          <p:spPr>
            <a:xfrm rot="16200000">
              <a:off x="3713486" y="3309379"/>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椭圆 11"/>
            <p:cNvSpPr/>
            <p:nvPr/>
          </p:nvSpPr>
          <p:spPr>
            <a:xfrm>
              <a:off x="6742722" y="4484958"/>
              <a:ext cx="798795" cy="79879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任意多边形 12"/>
            <p:cNvSpPr/>
            <p:nvPr/>
          </p:nvSpPr>
          <p:spPr>
            <a:xfrm rot="16200000">
              <a:off x="8979087" y="3309379"/>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4" name="组合 13"/>
            <p:cNvGrpSpPr/>
            <p:nvPr/>
          </p:nvGrpSpPr>
          <p:grpSpPr>
            <a:xfrm>
              <a:off x="6929476" y="4660461"/>
              <a:ext cx="425286" cy="445836"/>
              <a:chOff x="7002627" y="828237"/>
              <a:chExt cx="444697" cy="466185"/>
            </a:xfrm>
            <a:solidFill>
              <a:srgbClr val="FEFEFE"/>
            </a:solidFill>
            <a:effectLst/>
          </p:grpSpPr>
          <p:sp>
            <p:nvSpPr>
              <p:cNvPr id="1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1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1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1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1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grpSp>
        <p:grpSp>
          <p:nvGrpSpPr>
            <p:cNvPr id="23" name="组合 22"/>
            <p:cNvGrpSpPr>
              <a:grpSpLocks noChangeAspect="1"/>
            </p:cNvGrpSpPr>
            <p:nvPr/>
          </p:nvGrpSpPr>
          <p:grpSpPr>
            <a:xfrm>
              <a:off x="1719452" y="2869153"/>
              <a:ext cx="350058" cy="391480"/>
              <a:chOff x="5999255" y="3275006"/>
              <a:chExt cx="402656" cy="450303"/>
            </a:xfrm>
            <a:solidFill>
              <a:srgbClr val="FEFEFE"/>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grpSp>
        <p:grpSp>
          <p:nvGrpSpPr>
            <p:cNvPr id="29" name="组合 28"/>
            <p:cNvGrpSpPr/>
            <p:nvPr/>
          </p:nvGrpSpPr>
          <p:grpSpPr>
            <a:xfrm>
              <a:off x="1712692" y="4705306"/>
              <a:ext cx="321063" cy="317751"/>
              <a:chOff x="6967126" y="4092464"/>
              <a:chExt cx="453105" cy="448433"/>
            </a:xfrm>
            <a:solidFill>
              <a:srgbClr val="FEFEFE"/>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grpSp>
        <p:grpSp>
          <p:nvGrpSpPr>
            <p:cNvPr id="32" name="组合 31"/>
            <p:cNvGrpSpPr/>
            <p:nvPr/>
          </p:nvGrpSpPr>
          <p:grpSpPr>
            <a:xfrm>
              <a:off x="7005151" y="2859772"/>
              <a:ext cx="334415" cy="359883"/>
              <a:chOff x="7005429" y="4859473"/>
              <a:chExt cx="466184" cy="501686"/>
            </a:xfrm>
            <a:solidFill>
              <a:srgbClr val="FEFEFE"/>
            </a:solidFill>
            <a:effectLst/>
          </p:grpSpPr>
          <p:sp>
            <p:nvSpPr>
              <p:cNvPr id="3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3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3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36"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37"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grpSp>
        <p:sp>
          <p:nvSpPr>
            <p:cNvPr id="38" name="文本框 45"/>
            <p:cNvSpPr txBox="1"/>
            <p:nvPr/>
          </p:nvSpPr>
          <p:spPr>
            <a:xfrm>
              <a:off x="2722168" y="2869153"/>
              <a:ext cx="2324675" cy="1092607"/>
            </a:xfrm>
            <a:prstGeom prst="rect">
              <a:avLst/>
            </a:prstGeom>
            <a:noFill/>
            <a:effectLst/>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加入你标题描述</a:t>
              </a:r>
              <a:endParaRPr lang="en-US" altLang="zh-CN" sz="2000" b="1" dirty="0">
                <a:solidFill>
                  <a:schemeClr val="bg1"/>
                </a:solidFill>
                <a:latin typeface="微软雅黑" panose="020B0503020204020204" pitchFamily="34" charset="-122"/>
                <a:ea typeface="微软雅黑" panose="020B0503020204020204" pitchFamily="34" charset="-122"/>
              </a:endParaRPr>
            </a:p>
            <a:p>
              <a:endParaRPr lang="en-US" altLang="zh-CN" sz="1050" b="1" dirty="0">
                <a:solidFill>
                  <a:schemeClr val="bg1"/>
                </a:solidFill>
                <a:latin typeface="方正姚体" panose="02010601030101010101" pitchFamily="2" charset="-122"/>
                <a:ea typeface="方正姚体" panose="02010601030101010101" pitchFamily="2" charset="-122"/>
              </a:endParaRPr>
            </a:p>
            <a:p>
              <a:endParaRPr lang="en-US" altLang="zh-CN" sz="1050" b="1" dirty="0">
                <a:solidFill>
                  <a:schemeClr val="bg1"/>
                </a:solidFill>
                <a:latin typeface="方正姚体" panose="02010601030101010101" pitchFamily="2" charset="-122"/>
                <a:ea typeface="方正姚体" panose="02010601030101010101" pitchFamily="2" charset="-122"/>
              </a:endParaRP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6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9" name="文本框 46"/>
            <p:cNvSpPr txBox="1"/>
            <p:nvPr/>
          </p:nvSpPr>
          <p:spPr>
            <a:xfrm>
              <a:off x="7983865" y="2841017"/>
              <a:ext cx="2324675" cy="1092607"/>
            </a:xfrm>
            <a:prstGeom prst="rect">
              <a:avLst/>
            </a:prstGeom>
            <a:noFill/>
            <a:effectLst/>
          </p:spPr>
          <p:txBody>
            <a:bodyPr wrap="none" rtlCol="0">
              <a:spAutoFit/>
            </a:bodyPr>
            <a:lstStyle/>
            <a:p>
              <a:pPr lvl="0"/>
              <a:r>
                <a:rPr lang="zh-CN" altLang="en-US" sz="2000" b="1" dirty="0">
                  <a:solidFill>
                    <a:srgbClr val="FFFFFF"/>
                  </a:solidFill>
                  <a:latin typeface="微软雅黑" panose="020B0503020204020204" pitchFamily="34" charset="-122"/>
                  <a:ea typeface="微软雅黑" panose="020B0503020204020204" pitchFamily="34" charset="-122"/>
                </a:rPr>
                <a:t>加入你标题描述</a:t>
              </a:r>
              <a:endParaRPr lang="en-US" altLang="zh-CN" sz="2000" b="1" dirty="0">
                <a:solidFill>
                  <a:srgbClr val="FFFFFF"/>
                </a:solidFill>
                <a:latin typeface="微软雅黑" panose="020B0503020204020204" pitchFamily="34" charset="-122"/>
                <a:ea typeface="微软雅黑" panose="020B0503020204020204" pitchFamily="34"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Click here to add  you to the  center</a:t>
              </a: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of the  narrative thought</a:t>
              </a:r>
              <a:endParaRPr lang="en-US" altLang="zh-CN" sz="1600" dirty="0">
                <a:solidFill>
                  <a:srgbClr val="FFFFFF">
                    <a:lumMod val="50000"/>
                  </a:srgbClr>
                </a:solidFill>
                <a:latin typeface="方正姚体" panose="02010601030101010101" pitchFamily="2" charset="-122"/>
                <a:ea typeface="方正姚体" panose="02010601030101010101" pitchFamily="2" charset="-122"/>
              </a:endParaRPr>
            </a:p>
          </p:txBody>
        </p:sp>
        <p:sp>
          <p:nvSpPr>
            <p:cNvPr id="40" name="文本框 47"/>
            <p:cNvSpPr txBox="1"/>
            <p:nvPr/>
          </p:nvSpPr>
          <p:spPr>
            <a:xfrm>
              <a:off x="2722168" y="4645202"/>
              <a:ext cx="2324675" cy="1092607"/>
            </a:xfrm>
            <a:prstGeom prst="rect">
              <a:avLst/>
            </a:prstGeom>
            <a:noFill/>
            <a:effectLst/>
          </p:spPr>
          <p:txBody>
            <a:bodyPr wrap="none" rtlCol="0">
              <a:spAutoFit/>
            </a:bodyPr>
            <a:lstStyle/>
            <a:p>
              <a:pPr lvl="0"/>
              <a:r>
                <a:rPr lang="zh-CN" altLang="en-US" sz="2000" b="1" dirty="0">
                  <a:solidFill>
                    <a:srgbClr val="FFFFFF"/>
                  </a:solidFill>
                  <a:latin typeface="微软雅黑" panose="020B0503020204020204" pitchFamily="34" charset="-122"/>
                  <a:ea typeface="微软雅黑" panose="020B0503020204020204" pitchFamily="34" charset="-122"/>
                </a:rPr>
                <a:t>加入你标题描述</a:t>
              </a:r>
              <a:endParaRPr lang="en-US" altLang="zh-CN" sz="2000" b="1" dirty="0">
                <a:solidFill>
                  <a:srgbClr val="FFFFFF"/>
                </a:solidFill>
                <a:latin typeface="微软雅黑" panose="020B0503020204020204" pitchFamily="34" charset="-122"/>
                <a:ea typeface="微软雅黑" panose="020B0503020204020204" pitchFamily="34"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Click here to add  you to the  center</a:t>
              </a: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of the  narrative thought</a:t>
              </a:r>
              <a:endParaRPr lang="en-US" altLang="zh-CN" sz="1600" dirty="0">
                <a:solidFill>
                  <a:srgbClr val="FFFFFF">
                    <a:lumMod val="50000"/>
                  </a:srgbClr>
                </a:solidFill>
                <a:latin typeface="方正姚体" panose="02010601030101010101" pitchFamily="2" charset="-122"/>
                <a:ea typeface="方正姚体" panose="02010601030101010101" pitchFamily="2" charset="-122"/>
              </a:endParaRPr>
            </a:p>
          </p:txBody>
        </p:sp>
        <p:sp>
          <p:nvSpPr>
            <p:cNvPr id="41" name="文本框 48"/>
            <p:cNvSpPr txBox="1"/>
            <p:nvPr/>
          </p:nvSpPr>
          <p:spPr>
            <a:xfrm>
              <a:off x="7982218" y="4686371"/>
              <a:ext cx="2324675" cy="1092607"/>
            </a:xfrm>
            <a:prstGeom prst="rect">
              <a:avLst/>
            </a:prstGeom>
            <a:noFill/>
            <a:effectLst/>
          </p:spPr>
          <p:txBody>
            <a:bodyPr wrap="none" rtlCol="0">
              <a:spAutoFit/>
            </a:bodyPr>
            <a:lstStyle/>
            <a:p>
              <a:pPr lvl="0"/>
              <a:r>
                <a:rPr lang="zh-CN" altLang="en-US" sz="2000" b="1" dirty="0">
                  <a:solidFill>
                    <a:srgbClr val="FFFFFF"/>
                  </a:solidFill>
                  <a:latin typeface="微软雅黑" panose="020B0503020204020204" pitchFamily="34" charset="-122"/>
                  <a:ea typeface="微软雅黑" panose="020B0503020204020204" pitchFamily="34" charset="-122"/>
                </a:rPr>
                <a:t>加入你标题描述</a:t>
              </a:r>
              <a:endParaRPr lang="en-US" altLang="zh-CN" sz="2000" b="1" dirty="0">
                <a:solidFill>
                  <a:srgbClr val="FFFFFF"/>
                </a:solidFill>
                <a:latin typeface="微软雅黑" panose="020B0503020204020204" pitchFamily="34" charset="-122"/>
                <a:ea typeface="微软雅黑" panose="020B0503020204020204" pitchFamily="34"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Click here to add  you to the  center</a:t>
              </a: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of the  narrative thought</a:t>
              </a:r>
              <a:endParaRPr lang="en-US" altLang="zh-CN" sz="1600" dirty="0">
                <a:solidFill>
                  <a:srgbClr val="FFFFFF">
                    <a:lumMod val="50000"/>
                  </a:srgbClr>
                </a:solidFill>
                <a:latin typeface="方正姚体" panose="02010601030101010101" pitchFamily="2" charset="-122"/>
                <a:ea typeface="方正姚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1240"/>
            <a:ext cx="12190413" cy="6857107"/>
          </a:xfrm>
          <a:prstGeom prst="rect">
            <a:avLst/>
          </a:prstGeom>
        </p:spPr>
      </p:pic>
      <p:sp>
        <p:nvSpPr>
          <p:cNvPr id="10" name="梯形 9"/>
          <p:cNvSpPr/>
          <p:nvPr/>
        </p:nvSpPr>
        <p:spPr>
          <a:xfrm rot="10800000">
            <a:off x="3106161" y="2000250"/>
            <a:ext cx="2065914" cy="2710228"/>
          </a:xfrm>
          <a:prstGeom prst="trapezoid">
            <a:avLst>
              <a:gd name="adj" fmla="val 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bg1"/>
                </a:solidFill>
                <a:latin typeface="微软雅黑" panose="020B0503020204020204" pitchFamily="34" charset="-122"/>
                <a:ea typeface="微软雅黑" panose="020B0503020204020204" pitchFamily="34" charset="-122"/>
              </a:rPr>
              <a:t>THREE</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92778" y="2876243"/>
            <a:ext cx="4311622" cy="1834235"/>
            <a:chOff x="4714071" y="2477024"/>
            <a:chExt cx="5490862" cy="2335902"/>
          </a:xfrm>
        </p:grpSpPr>
        <p:sp>
          <p:nvSpPr>
            <p:cNvPr id="18" name="矩形 17"/>
            <p:cNvSpPr/>
            <p:nvPr/>
          </p:nvSpPr>
          <p:spPr>
            <a:xfrm>
              <a:off x="4714071" y="2477024"/>
              <a:ext cx="4024063" cy="1254253"/>
            </a:xfrm>
            <a:prstGeom prst="rect">
              <a:avLst/>
            </a:prstGeom>
          </p:spPr>
          <p:txBody>
            <a:bodyPr wrap="none">
              <a:spAutoFit/>
            </a:bodyPr>
            <a:lstStyle/>
            <a:p>
              <a:r>
                <a:rPr kumimoji="1" lang="zh-CN" altLang="en-US" sz="5700" dirty="0">
                  <a:solidFill>
                    <a:srgbClr val="00AB7F"/>
                  </a:solidFill>
                  <a:latin typeface="华康标题宋W9(P)" panose="02020900000000000000" pitchFamily="18" charset="-122"/>
                  <a:ea typeface="华康标题宋W9(P)" panose="02020900000000000000" pitchFamily="18" charset="-122"/>
                </a:rPr>
                <a:t>加入标题</a:t>
              </a:r>
            </a:p>
          </p:txBody>
        </p:sp>
        <p:sp>
          <p:nvSpPr>
            <p:cNvPr id="19" name="矩形 18"/>
            <p:cNvSpPr/>
            <p:nvPr/>
          </p:nvSpPr>
          <p:spPr>
            <a:xfrm>
              <a:off x="4748965" y="3676503"/>
              <a:ext cx="5455968" cy="1136423"/>
            </a:xfrm>
            <a:prstGeom prst="rect">
              <a:avLst/>
            </a:prstGeom>
          </p:spPr>
          <p:txBody>
            <a:bodyPr wrap="square">
              <a:spAutoFit/>
            </a:bodyPr>
            <a:lstStyle/>
            <a:p>
              <a:pPr>
                <a:lnSpc>
                  <a:spcPct val="130000"/>
                </a:lnSpc>
              </a:pPr>
              <a:r>
                <a:rPr lang="zh-CN" altLang="en-US" sz="1335"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65354" y="1899103"/>
            <a:ext cx="9673992" cy="4540042"/>
            <a:chOff x="4451635" y="2076182"/>
            <a:chExt cx="6801698" cy="4044937"/>
          </a:xfrm>
        </p:grpSpPr>
        <p:sp>
          <p:nvSpPr>
            <p:cNvPr id="6" name="矩形 5"/>
            <p:cNvSpPr/>
            <p:nvPr/>
          </p:nvSpPr>
          <p:spPr>
            <a:xfrm>
              <a:off x="4451635" y="2076182"/>
              <a:ext cx="3370291" cy="1978361"/>
            </a:xfrm>
            <a:prstGeom prst="rect">
              <a:avLst/>
            </a:prstGeom>
            <a:blipFill dpi="0" rotWithShape="1">
              <a:blip r:embed="rId3" cstate="screen"/>
              <a:srcRect/>
              <a:tile tx="0" ty="-381000" sx="25000" sy="25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dirty="0">
                <a:solidFill>
                  <a:prstClr val="white"/>
                </a:solidFill>
                <a:latin typeface="Calibri" panose="020F0502020204030204"/>
                <a:ea typeface="宋体" panose="02010600030101010101" pitchFamily="2" charset="-122"/>
              </a:endParaRPr>
            </a:p>
          </p:txBody>
        </p:sp>
        <p:grpSp>
          <p:nvGrpSpPr>
            <p:cNvPr id="7" name="组合 6"/>
            <p:cNvGrpSpPr/>
            <p:nvPr/>
          </p:nvGrpSpPr>
          <p:grpSpPr>
            <a:xfrm>
              <a:off x="4451636" y="2076182"/>
              <a:ext cx="6801697" cy="4044937"/>
              <a:chOff x="4451636" y="2076182"/>
              <a:chExt cx="6801697" cy="4044937"/>
            </a:xfrm>
          </p:grpSpPr>
          <p:sp>
            <p:nvSpPr>
              <p:cNvPr id="8" name="矩形 7"/>
              <p:cNvSpPr/>
              <p:nvPr/>
            </p:nvSpPr>
            <p:spPr>
              <a:xfrm>
                <a:off x="7894253" y="4142758"/>
                <a:ext cx="3359080" cy="1978361"/>
              </a:xfrm>
              <a:prstGeom prst="rect">
                <a:avLst/>
              </a:prstGeom>
              <a:blipFill dpi="0" rotWithShape="1">
                <a:blip r:embed="rId4" cstate="screen"/>
                <a:srcRect/>
                <a:tile tx="0" ty="0" sx="20000" sy="20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nvGrpSpPr>
              <p:cNvPr id="9" name="组合 8"/>
              <p:cNvGrpSpPr/>
              <p:nvPr/>
            </p:nvGrpSpPr>
            <p:grpSpPr>
              <a:xfrm flipV="1">
                <a:off x="4451636" y="2076182"/>
                <a:ext cx="6801696" cy="4032241"/>
                <a:chOff x="4451636" y="2098484"/>
                <a:chExt cx="6801696" cy="4032241"/>
              </a:xfrm>
            </p:grpSpPr>
            <p:sp>
              <p:nvSpPr>
                <p:cNvPr id="10" name="矩形 9"/>
                <p:cNvSpPr/>
                <p:nvPr/>
              </p:nvSpPr>
              <p:spPr>
                <a:xfrm flipV="1">
                  <a:off x="4451636" y="2098484"/>
                  <a:ext cx="3370291" cy="1978362"/>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p>
              </p:txBody>
            </p:sp>
            <p:sp>
              <p:nvSpPr>
                <p:cNvPr id="12" name="矩形 11"/>
                <p:cNvSpPr/>
                <p:nvPr/>
              </p:nvSpPr>
              <p:spPr>
                <a:xfrm flipV="1">
                  <a:off x="7875947" y="4152363"/>
                  <a:ext cx="3377385" cy="19783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p>
              </p:txBody>
            </p:sp>
          </p:grpSp>
        </p:gr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46955" y="1951465"/>
            <a:ext cx="4195264" cy="4436780"/>
            <a:chOff x="4077739" y="1549953"/>
            <a:chExt cx="4096630" cy="4332471"/>
          </a:xfrm>
        </p:grpSpPr>
        <p:sp>
          <p:nvSpPr>
            <p:cNvPr id="6" name="Oval 5"/>
            <p:cNvSpPr>
              <a:spLocks noChangeArrowheads="1"/>
            </p:cNvSpPr>
            <p:nvPr/>
          </p:nvSpPr>
          <p:spPr bwMode="auto">
            <a:xfrm>
              <a:off x="4747748" y="1981766"/>
              <a:ext cx="1152417" cy="115468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7" name="Oval 6"/>
            <p:cNvSpPr>
              <a:spLocks noChangeArrowheads="1"/>
            </p:cNvSpPr>
            <p:nvPr/>
          </p:nvSpPr>
          <p:spPr bwMode="auto">
            <a:xfrm>
              <a:off x="6154769" y="2186659"/>
              <a:ext cx="890156" cy="89043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8" name="Oval 7"/>
            <p:cNvSpPr>
              <a:spLocks noChangeArrowheads="1"/>
            </p:cNvSpPr>
            <p:nvPr/>
          </p:nvSpPr>
          <p:spPr bwMode="auto">
            <a:xfrm>
              <a:off x="5448386" y="2774534"/>
              <a:ext cx="1152417" cy="115277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9" name="Oval 8"/>
            <p:cNvSpPr>
              <a:spLocks noChangeArrowheads="1"/>
            </p:cNvSpPr>
            <p:nvPr/>
          </p:nvSpPr>
          <p:spPr bwMode="auto">
            <a:xfrm>
              <a:off x="6185397" y="2751556"/>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0" name="Oval 9"/>
            <p:cNvSpPr>
              <a:spLocks noChangeArrowheads="1"/>
            </p:cNvSpPr>
            <p:nvPr/>
          </p:nvSpPr>
          <p:spPr bwMode="auto">
            <a:xfrm>
              <a:off x="6619947" y="3186239"/>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2" name="Oval 10"/>
            <p:cNvSpPr>
              <a:spLocks noChangeArrowheads="1"/>
            </p:cNvSpPr>
            <p:nvPr/>
          </p:nvSpPr>
          <p:spPr bwMode="auto">
            <a:xfrm>
              <a:off x="5010008" y="3534752"/>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3" name="Oval 11"/>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4" name="Freeform 12"/>
            <p:cNvSpPr/>
            <p:nvPr/>
          </p:nvSpPr>
          <p:spPr bwMode="auto">
            <a:xfrm>
              <a:off x="4751578" y="2263255"/>
              <a:ext cx="2691526" cy="361916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400"/>
            </a:p>
          </p:txBody>
        </p:sp>
        <p:sp>
          <p:nvSpPr>
            <p:cNvPr id="15" name="Oval 13"/>
            <p:cNvSpPr>
              <a:spLocks noChangeArrowheads="1"/>
            </p:cNvSpPr>
            <p:nvPr/>
          </p:nvSpPr>
          <p:spPr bwMode="auto">
            <a:xfrm>
              <a:off x="4077739" y="2383895"/>
              <a:ext cx="1370648" cy="1371071"/>
            </a:xfrm>
            <a:prstGeom prst="ellipse">
              <a:avLst/>
            </a:prstGeom>
            <a:solidFill>
              <a:srgbClr val="00AB7F"/>
            </a:solidFill>
            <a:ln>
              <a:noFill/>
            </a:ln>
          </p:spPr>
          <p:txBody>
            <a:bodyPr vert="horz" wrap="square" lIns="0" tIns="0" rIns="0" bIns="0" numCol="1" anchor="t" anchorCtr="0" compatLnSpc="1"/>
            <a:lstStyle/>
            <a:p>
              <a:pPr algn="ctr"/>
              <a:r>
                <a:rPr lang="en-US" altLang="zh-CN" sz="3200" b="1" dirty="0">
                  <a:solidFill>
                    <a:schemeClr val="bg1"/>
                  </a:solidFill>
                </a:rPr>
                <a:t>01</a:t>
              </a:r>
            </a:p>
            <a:p>
              <a:pPr algn="ctr"/>
              <a:r>
                <a:rPr lang="en-US" altLang="zh-CN" sz="1100" dirty="0">
                  <a:solidFill>
                    <a:schemeClr val="bg1"/>
                  </a:solidFill>
                </a:rPr>
                <a:t>Option here</a:t>
              </a:r>
              <a:endParaRPr lang="zh-CN" altLang="en-US" sz="1100" dirty="0">
                <a:solidFill>
                  <a:schemeClr val="bg1"/>
                </a:solidFill>
              </a:endParaRPr>
            </a:p>
          </p:txBody>
        </p:sp>
        <p:sp>
          <p:nvSpPr>
            <p:cNvPr id="16" name="Oval 14"/>
            <p:cNvSpPr>
              <a:spLocks noChangeArrowheads="1"/>
            </p:cNvSpPr>
            <p:nvPr/>
          </p:nvSpPr>
          <p:spPr bwMode="auto">
            <a:xfrm>
              <a:off x="5433073" y="1549953"/>
              <a:ext cx="1370648" cy="1371071"/>
            </a:xfrm>
            <a:prstGeom prst="ellipse">
              <a:avLst/>
            </a:prstGeom>
            <a:solidFill>
              <a:schemeClr val="accent1">
                <a:lumMod val="75000"/>
              </a:schemeClr>
            </a:solidFill>
            <a:ln>
              <a:noFill/>
            </a:ln>
          </p:spPr>
          <p:txBody>
            <a:bodyPr vert="horz" wrap="square" lIns="0" tIns="0" rIns="0" bIns="0" numCol="1" anchor="t" anchorCtr="0" compatLnSpc="1"/>
            <a:lstStyle/>
            <a:p>
              <a:pPr algn="ctr"/>
              <a:r>
                <a:rPr lang="en-US" altLang="zh-CN" sz="3200" b="1" dirty="0">
                  <a:solidFill>
                    <a:schemeClr val="bg1"/>
                  </a:solidFill>
                </a:rPr>
                <a:t>02</a:t>
              </a:r>
            </a:p>
            <a:p>
              <a:pPr algn="ctr"/>
              <a:r>
                <a:rPr lang="en-US" altLang="zh-CN" sz="1100" dirty="0">
                  <a:solidFill>
                    <a:schemeClr val="bg1"/>
                  </a:solidFill>
                </a:rPr>
                <a:t>Option here</a:t>
              </a:r>
              <a:endParaRPr lang="zh-CN" altLang="en-US" sz="1100" dirty="0">
                <a:solidFill>
                  <a:schemeClr val="bg1"/>
                </a:solidFill>
              </a:endParaRPr>
            </a:p>
          </p:txBody>
        </p:sp>
        <p:sp>
          <p:nvSpPr>
            <p:cNvPr id="17" name="Oval 14"/>
            <p:cNvSpPr>
              <a:spLocks noChangeArrowheads="1"/>
            </p:cNvSpPr>
            <p:nvPr/>
          </p:nvSpPr>
          <p:spPr bwMode="auto">
            <a:xfrm>
              <a:off x="6803721" y="2004743"/>
              <a:ext cx="1370648" cy="1371071"/>
            </a:xfrm>
            <a:prstGeom prst="ellipse">
              <a:avLst/>
            </a:prstGeom>
            <a:solidFill>
              <a:srgbClr val="00AB7F"/>
            </a:solidFill>
            <a:ln>
              <a:noFill/>
            </a:ln>
          </p:spPr>
          <p:txBody>
            <a:bodyPr vert="horz" wrap="square" lIns="0" tIns="0" rIns="0" bIns="0" numCol="1" anchor="t" anchorCtr="0" compatLnSpc="1"/>
            <a:lstStyle/>
            <a:p>
              <a:pPr algn="ctr"/>
              <a:r>
                <a:rPr lang="en-US" altLang="zh-CN" sz="3200" b="1" dirty="0">
                  <a:solidFill>
                    <a:schemeClr val="bg1"/>
                  </a:solidFill>
                </a:rPr>
                <a:t>03</a:t>
              </a:r>
            </a:p>
            <a:p>
              <a:pPr algn="ctr"/>
              <a:r>
                <a:rPr lang="en-US" altLang="zh-CN" sz="1100" dirty="0">
                  <a:solidFill>
                    <a:schemeClr val="bg1"/>
                  </a:solidFill>
                </a:rPr>
                <a:t>Option here</a:t>
              </a:r>
              <a:endParaRPr lang="zh-CN" altLang="en-US" sz="1100" dirty="0">
                <a:solidFill>
                  <a:schemeClr val="bg1"/>
                </a:solidFill>
              </a:endParaRPr>
            </a:p>
          </p:txBody>
        </p:sp>
        <p:sp>
          <p:nvSpPr>
            <p:cNvPr id="18" name="Oval 14"/>
            <p:cNvSpPr>
              <a:spLocks noChangeArrowheads="1"/>
            </p:cNvSpPr>
            <p:nvPr/>
          </p:nvSpPr>
          <p:spPr bwMode="auto">
            <a:xfrm>
              <a:off x="6093729" y="3294429"/>
              <a:ext cx="1370648" cy="1371071"/>
            </a:xfrm>
            <a:prstGeom prst="ellipse">
              <a:avLst/>
            </a:prstGeom>
            <a:solidFill>
              <a:schemeClr val="accent1">
                <a:lumMod val="75000"/>
              </a:schemeClr>
            </a:solidFill>
            <a:ln>
              <a:noFill/>
            </a:ln>
          </p:spPr>
          <p:txBody>
            <a:bodyPr vert="horz" wrap="square" lIns="0" tIns="0" rIns="0" bIns="0" numCol="1" anchor="t" anchorCtr="0" compatLnSpc="1"/>
            <a:lstStyle/>
            <a:p>
              <a:pPr algn="ctr"/>
              <a:r>
                <a:rPr lang="en-US" altLang="zh-CN" sz="3200" b="1" dirty="0">
                  <a:solidFill>
                    <a:schemeClr val="bg1"/>
                  </a:solidFill>
                </a:rPr>
                <a:t>04</a:t>
              </a:r>
            </a:p>
            <a:p>
              <a:pPr algn="ctr"/>
              <a:r>
                <a:rPr lang="en-US" altLang="zh-CN" sz="1100" dirty="0">
                  <a:solidFill>
                    <a:schemeClr val="bg1"/>
                  </a:solidFill>
                </a:rPr>
                <a:t>Option here</a:t>
              </a:r>
              <a:endParaRPr lang="zh-CN" altLang="en-US" sz="1100" dirty="0">
                <a:solidFill>
                  <a:schemeClr val="bg1"/>
                </a:solidFill>
              </a:endParaRPr>
            </a:p>
          </p:txBody>
        </p:sp>
      </p:grpSp>
      <p:grpSp>
        <p:nvGrpSpPr>
          <p:cNvPr id="19" name="Group 2"/>
          <p:cNvGrpSpPr/>
          <p:nvPr/>
        </p:nvGrpSpPr>
        <p:grpSpPr>
          <a:xfrm>
            <a:off x="1883671" y="2107758"/>
            <a:ext cx="3769745" cy="1103760"/>
            <a:chOff x="1930687" y="4371057"/>
            <a:chExt cx="6391502" cy="1871396"/>
          </a:xfrm>
        </p:grpSpPr>
        <p:sp>
          <p:nvSpPr>
            <p:cNvPr id="20" name="TextBox 6"/>
            <p:cNvSpPr txBox="1"/>
            <p:nvPr/>
          </p:nvSpPr>
          <p:spPr>
            <a:xfrm>
              <a:off x="2430338" y="4927510"/>
              <a:ext cx="5891851" cy="1314943"/>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21" name="Freeform 222"/>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0AB7F"/>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22" name="TextBox 8"/>
            <p:cNvSpPr txBox="1"/>
            <p:nvPr/>
          </p:nvSpPr>
          <p:spPr>
            <a:xfrm>
              <a:off x="2452235" y="4371057"/>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点击输入内容</a:t>
              </a:r>
              <a:endParaRPr lang="id-ID" sz="1050" b="1" dirty="0">
                <a:solidFill>
                  <a:schemeClr val="bg1">
                    <a:lumMod val="50000"/>
                  </a:schemeClr>
                </a:solidFill>
                <a:latin typeface="Lato Regular"/>
                <a:cs typeface="Lato Regular"/>
              </a:endParaRPr>
            </a:p>
          </p:txBody>
        </p:sp>
      </p:grpSp>
      <p:grpSp>
        <p:nvGrpSpPr>
          <p:cNvPr id="23" name="Group 3"/>
          <p:cNvGrpSpPr/>
          <p:nvPr/>
        </p:nvGrpSpPr>
        <p:grpSpPr>
          <a:xfrm>
            <a:off x="1902480" y="3237785"/>
            <a:ext cx="3750936" cy="1103760"/>
            <a:chOff x="1962577" y="6007067"/>
            <a:chExt cx="6359611" cy="1871396"/>
          </a:xfrm>
        </p:grpSpPr>
        <p:sp>
          <p:nvSpPr>
            <p:cNvPr id="24" name="TextBox 10"/>
            <p:cNvSpPr txBox="1"/>
            <p:nvPr/>
          </p:nvSpPr>
          <p:spPr>
            <a:xfrm>
              <a:off x="2462228" y="6563520"/>
              <a:ext cx="5859960" cy="1314943"/>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25" name="Freeform 222"/>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26" name="TextBox 15"/>
            <p:cNvSpPr txBox="1"/>
            <p:nvPr/>
          </p:nvSpPr>
          <p:spPr>
            <a:xfrm>
              <a:off x="2484125" y="6007067"/>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点击输入内容</a:t>
              </a:r>
              <a:endParaRPr lang="id-ID" sz="1050" b="1" dirty="0">
                <a:solidFill>
                  <a:schemeClr val="bg1">
                    <a:lumMod val="50000"/>
                  </a:schemeClr>
                </a:solidFill>
                <a:latin typeface="Lato Regular"/>
                <a:cs typeface="Lato Regular"/>
              </a:endParaRPr>
            </a:p>
          </p:txBody>
        </p:sp>
      </p:grpSp>
      <p:grpSp>
        <p:nvGrpSpPr>
          <p:cNvPr id="27" name="Group 4"/>
          <p:cNvGrpSpPr/>
          <p:nvPr/>
        </p:nvGrpSpPr>
        <p:grpSpPr>
          <a:xfrm>
            <a:off x="1889564" y="4351763"/>
            <a:ext cx="3763852" cy="1103761"/>
            <a:chOff x="1940679" y="7594332"/>
            <a:chExt cx="6381509" cy="1871399"/>
          </a:xfrm>
        </p:grpSpPr>
        <p:sp>
          <p:nvSpPr>
            <p:cNvPr id="28" name="TextBox 17"/>
            <p:cNvSpPr txBox="1"/>
            <p:nvPr/>
          </p:nvSpPr>
          <p:spPr>
            <a:xfrm>
              <a:off x="2440330" y="8150787"/>
              <a:ext cx="5881858" cy="1314944"/>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29" name="Freeform 222"/>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0AB7F"/>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30" name="TextBox 19"/>
            <p:cNvSpPr txBox="1"/>
            <p:nvPr/>
          </p:nvSpPr>
          <p:spPr>
            <a:xfrm>
              <a:off x="2462227" y="7594332"/>
              <a:ext cx="1995862" cy="586994"/>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点击输入内容</a:t>
              </a:r>
              <a:endParaRPr lang="id-ID" sz="1050" b="1" dirty="0">
                <a:solidFill>
                  <a:schemeClr val="bg1">
                    <a:lumMod val="50000"/>
                  </a:schemeClr>
                </a:solidFill>
                <a:latin typeface="Lato Regular"/>
                <a:cs typeface="Lato Regular"/>
              </a:endParaRPr>
            </a:p>
          </p:txBody>
        </p:sp>
      </p:grpSp>
      <p:grpSp>
        <p:nvGrpSpPr>
          <p:cNvPr id="31" name="Group 5"/>
          <p:cNvGrpSpPr/>
          <p:nvPr/>
        </p:nvGrpSpPr>
        <p:grpSpPr>
          <a:xfrm>
            <a:off x="1908373" y="5443691"/>
            <a:ext cx="3745043" cy="1103760"/>
            <a:chOff x="1972569" y="9230342"/>
            <a:chExt cx="6349619" cy="1871396"/>
          </a:xfrm>
        </p:grpSpPr>
        <p:sp>
          <p:nvSpPr>
            <p:cNvPr id="32" name="TextBox 21"/>
            <p:cNvSpPr txBox="1"/>
            <p:nvPr/>
          </p:nvSpPr>
          <p:spPr>
            <a:xfrm>
              <a:off x="2472220" y="9786795"/>
              <a:ext cx="5849968" cy="1314943"/>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33" name="Freeform 222"/>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34" name="TextBox 23"/>
            <p:cNvSpPr txBox="1"/>
            <p:nvPr/>
          </p:nvSpPr>
          <p:spPr>
            <a:xfrm>
              <a:off x="2494117" y="9230342"/>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点击输入内容</a:t>
              </a:r>
              <a:endParaRPr lang="id-ID" sz="1050" b="1" dirty="0">
                <a:solidFill>
                  <a:schemeClr val="bg1">
                    <a:lumMod val="50000"/>
                  </a:schemeClr>
                </a:solidFill>
                <a:latin typeface="Lato Regular"/>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anim calcmode="lin" valueType="num">
                                      <p:cBhvr>
                                        <p:cTn id="20" dur="250" fill="hold"/>
                                        <p:tgtEl>
                                          <p:spTgt spid="19"/>
                                        </p:tgtEl>
                                        <p:attrNameLst>
                                          <p:attrName>ppt_x</p:attrName>
                                        </p:attrNameLst>
                                      </p:cBhvr>
                                      <p:tavLst>
                                        <p:tav tm="0">
                                          <p:val>
                                            <p:strVal val="#ppt_x"/>
                                          </p:val>
                                        </p:tav>
                                        <p:tav tm="100000">
                                          <p:val>
                                            <p:strVal val="#ppt_x"/>
                                          </p:val>
                                        </p:tav>
                                      </p:tavLst>
                                    </p:anim>
                                    <p:anim calcmode="lin" valueType="num">
                                      <p:cBhvr>
                                        <p:cTn id="21" dur="2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anim calcmode="lin" valueType="num">
                                      <p:cBhvr>
                                        <p:cTn id="32" dur="250" fill="hold"/>
                                        <p:tgtEl>
                                          <p:spTgt spid="27"/>
                                        </p:tgtEl>
                                        <p:attrNameLst>
                                          <p:attrName>ppt_x</p:attrName>
                                        </p:attrNameLst>
                                      </p:cBhvr>
                                      <p:tavLst>
                                        <p:tav tm="0">
                                          <p:val>
                                            <p:strVal val="#ppt_x"/>
                                          </p:val>
                                        </p:tav>
                                        <p:tav tm="100000">
                                          <p:val>
                                            <p:strVal val="#ppt_x"/>
                                          </p:val>
                                        </p:tav>
                                      </p:tavLst>
                                    </p:anim>
                                    <p:anim calcmode="lin" valueType="num">
                                      <p:cBhvr>
                                        <p:cTn id="33" dur="25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50"/>
                                        <p:tgtEl>
                                          <p:spTgt spid="31"/>
                                        </p:tgtEl>
                                      </p:cBhvr>
                                    </p:animEffect>
                                    <p:anim calcmode="lin" valueType="num">
                                      <p:cBhvr>
                                        <p:cTn id="38" dur="250" fill="hold"/>
                                        <p:tgtEl>
                                          <p:spTgt spid="31"/>
                                        </p:tgtEl>
                                        <p:attrNameLst>
                                          <p:attrName>ppt_x</p:attrName>
                                        </p:attrNameLst>
                                      </p:cBhvr>
                                      <p:tavLst>
                                        <p:tav tm="0">
                                          <p:val>
                                            <p:strVal val="#ppt_x"/>
                                          </p:val>
                                        </p:tav>
                                        <p:tav tm="100000">
                                          <p:val>
                                            <p:strVal val="#ppt_x"/>
                                          </p:val>
                                        </p:tav>
                                      </p:tavLst>
                                    </p:anim>
                                    <p:anim calcmode="lin" valueType="num">
                                      <p:cBhvr>
                                        <p:cTn id="3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5" name="圆角矩形 4"/>
          <p:cNvSpPr/>
          <p:nvPr/>
        </p:nvSpPr>
        <p:spPr>
          <a:xfrm>
            <a:off x="2464301" y="2495084"/>
            <a:ext cx="6732748" cy="504056"/>
          </a:xfrm>
          <a:prstGeom prst="roundRect">
            <a:avLst>
              <a:gd name="adj" fmla="val 5000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328645" y="2669491"/>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圆角矩形 6"/>
          <p:cNvSpPr/>
          <p:nvPr/>
        </p:nvSpPr>
        <p:spPr>
          <a:xfrm>
            <a:off x="2464301" y="2495084"/>
            <a:ext cx="1683187"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469056" y="2516280"/>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25%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2068257" y="2351068"/>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10" name="圆角矩形 9"/>
          <p:cNvSpPr/>
          <p:nvPr/>
        </p:nvSpPr>
        <p:spPr>
          <a:xfrm>
            <a:off x="2464301" y="3431188"/>
            <a:ext cx="6732748" cy="50405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9328645" y="3605595"/>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 name="圆角矩形 11"/>
          <p:cNvSpPr/>
          <p:nvPr/>
        </p:nvSpPr>
        <p:spPr>
          <a:xfrm>
            <a:off x="2464301" y="3431188"/>
            <a:ext cx="336637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469056" y="3452384"/>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50%</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2068257" y="3287172"/>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16" name="圆角矩形 14"/>
          <p:cNvSpPr/>
          <p:nvPr/>
        </p:nvSpPr>
        <p:spPr>
          <a:xfrm>
            <a:off x="2464301" y="4367292"/>
            <a:ext cx="6732748" cy="504056"/>
          </a:xfrm>
          <a:prstGeom prst="roundRect">
            <a:avLst>
              <a:gd name="adj" fmla="val 5000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9328645" y="4541699"/>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圆角矩形 16"/>
          <p:cNvSpPr/>
          <p:nvPr/>
        </p:nvSpPr>
        <p:spPr>
          <a:xfrm>
            <a:off x="2464301" y="4367292"/>
            <a:ext cx="507656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469056" y="4388488"/>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75%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2068257" y="4223276"/>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21" name="矩形 20"/>
          <p:cNvSpPr/>
          <p:nvPr/>
        </p:nvSpPr>
        <p:spPr>
          <a:xfrm>
            <a:off x="1968218" y="5493582"/>
            <a:ext cx="8486946" cy="613694"/>
          </a:xfrm>
          <a:prstGeom prst="rect">
            <a:avLst/>
          </a:prstGeom>
        </p:spPr>
        <p:txBody>
          <a:bodyPr wrap="square">
            <a:spAutoFit/>
          </a:bodyPr>
          <a:lstStyle/>
          <a:p>
            <a:pPr algn="ctr">
              <a:lnSpc>
                <a:spcPct val="15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矩形 21"/>
          <p:cNvSpPr/>
          <p:nvPr/>
        </p:nvSpPr>
        <p:spPr>
          <a:xfrm>
            <a:off x="1998696" y="5331484"/>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2" grpId="0" animBg="1"/>
      <p:bldP spid="13" grpId="0" animBg="1"/>
      <p:bldP spid="14" grpId="0"/>
      <p:bldP spid="15" grpId="0" animBg="1"/>
      <p:bldP spid="16" grpId="0" animBg="1"/>
      <p:bldP spid="17" grpId="0" animBg="1"/>
      <p:bldP spid="18" grpId="0" animBg="1"/>
      <p:bldP spid="19" grpId="0"/>
      <p:bldP spid="20" grpId="0" animBg="1"/>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330259" y="1926342"/>
            <a:ext cx="4473156" cy="4387460"/>
            <a:chOff x="1311264" y="1939967"/>
            <a:chExt cx="2342633" cy="2297754"/>
          </a:xfrm>
        </p:grpSpPr>
        <p:sp>
          <p:nvSpPr>
            <p:cNvPr id="6" name="椭圆 5"/>
            <p:cNvSpPr/>
            <p:nvPr/>
          </p:nvSpPr>
          <p:spPr>
            <a:xfrm>
              <a:off x="1311264" y="2189999"/>
              <a:ext cx="2072913" cy="2047722"/>
            </a:xfrm>
            <a:prstGeom prst="ellipse">
              <a:avLst/>
            </a:prstGeom>
            <a:noFill/>
            <a:ln w="57150" cap="flat" cmpd="sng" algn="ctr">
              <a:solidFill>
                <a:srgbClr val="00AB7F"/>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prstClr val="white"/>
                </a:solidFill>
                <a:latin typeface="Arial" panose="020B0604020202020204" pitchFamily="34" charset="0"/>
              </a:endParaRPr>
            </a:p>
          </p:txBody>
        </p:sp>
        <p:sp>
          <p:nvSpPr>
            <p:cNvPr id="7" name="椭圆 6"/>
            <p:cNvSpPr/>
            <p:nvPr/>
          </p:nvSpPr>
          <p:spPr>
            <a:xfrm>
              <a:off x="2938957" y="2294381"/>
              <a:ext cx="565457" cy="559883"/>
            </a:xfrm>
            <a:prstGeom prst="ellipse">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8" name="图片 29"/>
            <p:cNvPicPr>
              <a:picLocks noChangeAspect="1"/>
            </p:cNvPicPr>
            <p:nvPr/>
          </p:nvPicPr>
          <p:blipFill>
            <a:blip r:embed="rId3" cstate="screen"/>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2310155" y="1939967"/>
              <a:ext cx="548405" cy="543035"/>
            </a:xfrm>
            <a:prstGeom prst="ellipse">
              <a:avLst/>
            </a:prstGeom>
            <a:solidFill>
              <a:srgbClr val="00AB7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10" name="图片 32"/>
            <p:cNvPicPr>
              <a:picLocks noChangeAspect="1"/>
            </p:cNvPicPr>
            <p:nvPr/>
          </p:nvPicPr>
          <p:blipFill>
            <a:blip r:embed="rId4" cstate="screen"/>
            <a:srcRect/>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105492" y="2996053"/>
              <a:ext cx="548405" cy="541739"/>
            </a:xfrm>
            <a:prstGeom prst="ellipse">
              <a:avLst/>
            </a:prstGeom>
            <a:solidFill>
              <a:srgbClr val="00AB7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13" name="任意多边形 12"/>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14" name="椭圆 13"/>
            <p:cNvSpPr/>
            <p:nvPr/>
          </p:nvSpPr>
          <p:spPr>
            <a:xfrm>
              <a:off x="2879935" y="3715393"/>
              <a:ext cx="447382" cy="443241"/>
            </a:xfrm>
            <a:prstGeom prst="ellipse">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prstClr val="white"/>
                </a:solidFill>
                <a:latin typeface="Calibri" panose="020F0502020204030204"/>
                <a:ea typeface="宋体" panose="02010600030101010101" pitchFamily="2" charset="-122"/>
              </a:endParaRPr>
            </a:p>
          </p:txBody>
        </p:sp>
        <p:sp>
          <p:nvSpPr>
            <p:cNvPr id="15" name="任意多边形 14"/>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16" name="矩形 15"/>
            <p:cNvSpPr/>
            <p:nvPr/>
          </p:nvSpPr>
          <p:spPr>
            <a:xfrm>
              <a:off x="1827385" y="2852617"/>
              <a:ext cx="694441" cy="564149"/>
            </a:xfrm>
            <a:prstGeom prst="rect">
              <a:avLst/>
            </a:prstGeom>
          </p:spPr>
          <p:txBody>
            <a:bodyPr wrap="none">
              <a:spAutoFit/>
            </a:bodyPr>
            <a:lstStyle/>
            <a:p>
              <a:pPr>
                <a:defRPr/>
              </a:pPr>
              <a:r>
                <a:rPr lang="en-US" altLang="zh-CN" sz="3200" kern="0" dirty="0">
                  <a:solidFill>
                    <a:schemeClr val="bg1">
                      <a:lumMod val="50000"/>
                    </a:schemeClr>
                  </a:solidFill>
                  <a:latin typeface="Arial" panose="020B0604020202020204" pitchFamily="34" charset="0"/>
                </a:rPr>
                <a:t>TEXT</a:t>
              </a:r>
            </a:p>
            <a:p>
              <a:pPr>
                <a:defRPr/>
              </a:pPr>
              <a:r>
                <a:rPr lang="en-US" altLang="zh-CN" sz="3200" kern="0" dirty="0">
                  <a:solidFill>
                    <a:schemeClr val="bg1">
                      <a:lumMod val="50000"/>
                    </a:schemeClr>
                  </a:solidFill>
                  <a:latin typeface="Arial" panose="020B0604020202020204" pitchFamily="34" charset="0"/>
                </a:rPr>
                <a:t>HERE</a:t>
              </a:r>
              <a:endParaRPr lang="zh-CN" altLang="en-US" sz="3200" kern="0" dirty="0">
                <a:solidFill>
                  <a:schemeClr val="bg1">
                    <a:lumMod val="50000"/>
                  </a:schemeClr>
                </a:solidFill>
                <a:latin typeface="Arial" panose="020B0604020202020204" pitchFamily="34" charset="0"/>
              </a:endParaRPr>
            </a:p>
          </p:txBody>
        </p:sp>
      </p:grpSp>
      <p:grpSp>
        <p:nvGrpSpPr>
          <p:cNvPr id="17" name="组合 16"/>
          <p:cNvGrpSpPr/>
          <p:nvPr/>
        </p:nvGrpSpPr>
        <p:grpSpPr>
          <a:xfrm>
            <a:off x="6660574" y="2035487"/>
            <a:ext cx="4587462" cy="4230158"/>
            <a:chOff x="6140874" y="1714900"/>
            <a:chExt cx="5295632" cy="4883173"/>
          </a:xfrm>
        </p:grpSpPr>
        <p:sp>
          <p:nvSpPr>
            <p:cNvPr id="18" name="Rectangle 24"/>
            <p:cNvSpPr>
              <a:spLocks noChangeArrowheads="1"/>
            </p:cNvSpPr>
            <p:nvPr/>
          </p:nvSpPr>
          <p:spPr bwMode="auto">
            <a:xfrm>
              <a:off x="7396538" y="1714900"/>
              <a:ext cx="4039968" cy="10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点击输入内容</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a:t>
              </a:r>
              <a:r>
                <a:rPr lang="zh-CN" altLang="en-US" sz="1050" dirty="0">
                  <a:solidFill>
                    <a:schemeClr val="bg1">
                      <a:lumMod val="50000"/>
                    </a:schemeClr>
                  </a:solidFill>
                </a:rPr>
                <a:t>点击输入内容</a:t>
              </a:r>
              <a:r>
                <a:rPr lang="en-US" altLang="zh-CN" sz="1050" dirty="0">
                  <a:solidFill>
                    <a:schemeClr val="bg1">
                      <a:lumMod val="50000"/>
                    </a:schemeClr>
                  </a:solidFill>
                </a:rPr>
                <a:t>s that has been specifically designed to help anyone that is stepping into the world of PowerPoint for the very first time. </a:t>
              </a:r>
            </a:p>
          </p:txBody>
        </p:sp>
        <p:sp>
          <p:nvSpPr>
            <p:cNvPr id="19" name="椭圆 18"/>
            <p:cNvSpPr/>
            <p:nvPr/>
          </p:nvSpPr>
          <p:spPr>
            <a:xfrm>
              <a:off x="6140874" y="1855696"/>
              <a:ext cx="764318" cy="764554"/>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01</a:t>
              </a:r>
              <a:endParaRPr lang="zh-CN" altLang="en-US" sz="2800" dirty="0"/>
            </a:p>
          </p:txBody>
        </p:sp>
        <p:sp>
          <p:nvSpPr>
            <p:cNvPr id="20" name="Rectangle 24"/>
            <p:cNvSpPr>
              <a:spLocks noChangeArrowheads="1"/>
            </p:cNvSpPr>
            <p:nvPr/>
          </p:nvSpPr>
          <p:spPr bwMode="auto">
            <a:xfrm>
              <a:off x="7396538" y="3011411"/>
              <a:ext cx="4039968" cy="10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点击输入内容</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a:t>
              </a:r>
              <a:r>
                <a:rPr lang="zh-CN" altLang="en-US" sz="1050" dirty="0">
                  <a:solidFill>
                    <a:schemeClr val="bg1">
                      <a:lumMod val="50000"/>
                    </a:schemeClr>
                  </a:solidFill>
                </a:rPr>
                <a:t>点击输入内容</a:t>
              </a:r>
              <a:r>
                <a:rPr lang="en-US" altLang="zh-CN" sz="1050" dirty="0">
                  <a:solidFill>
                    <a:schemeClr val="bg1">
                      <a:lumMod val="50000"/>
                    </a:schemeClr>
                  </a:solidFill>
                </a:rPr>
                <a:t>s that has been specifically designed to help anyone that is stepping into the world of PowerPoint for the very first time. </a:t>
              </a:r>
            </a:p>
          </p:txBody>
        </p:sp>
        <p:sp>
          <p:nvSpPr>
            <p:cNvPr id="21" name="椭圆 20"/>
            <p:cNvSpPr/>
            <p:nvPr/>
          </p:nvSpPr>
          <p:spPr>
            <a:xfrm>
              <a:off x="6140874" y="3152207"/>
              <a:ext cx="764318" cy="7645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02</a:t>
              </a:r>
              <a:endParaRPr lang="zh-CN" altLang="en-US" sz="2800" dirty="0"/>
            </a:p>
          </p:txBody>
        </p:sp>
        <p:sp>
          <p:nvSpPr>
            <p:cNvPr id="22" name="Rectangle 24"/>
            <p:cNvSpPr>
              <a:spLocks noChangeArrowheads="1"/>
            </p:cNvSpPr>
            <p:nvPr/>
          </p:nvSpPr>
          <p:spPr bwMode="auto">
            <a:xfrm>
              <a:off x="7396538" y="4297873"/>
              <a:ext cx="4039968" cy="10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点击输入内容</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a:t>
              </a:r>
              <a:r>
                <a:rPr lang="zh-CN" altLang="en-US" sz="1050" dirty="0">
                  <a:solidFill>
                    <a:schemeClr val="bg1">
                      <a:lumMod val="50000"/>
                    </a:schemeClr>
                  </a:solidFill>
                </a:rPr>
                <a:t>点击输入内容</a:t>
              </a:r>
              <a:r>
                <a:rPr lang="en-US" altLang="zh-CN" sz="1050" dirty="0">
                  <a:solidFill>
                    <a:schemeClr val="bg1">
                      <a:lumMod val="50000"/>
                    </a:schemeClr>
                  </a:solidFill>
                </a:rPr>
                <a:t>s that has been specifically designed to help anyone that is stepping into the world of PowerPoint for the very first time. </a:t>
              </a:r>
            </a:p>
          </p:txBody>
        </p:sp>
        <p:sp>
          <p:nvSpPr>
            <p:cNvPr id="23" name="椭圆 22"/>
            <p:cNvSpPr/>
            <p:nvPr/>
          </p:nvSpPr>
          <p:spPr>
            <a:xfrm>
              <a:off x="6140874" y="4438669"/>
              <a:ext cx="764318" cy="764554"/>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03</a:t>
              </a:r>
              <a:endParaRPr lang="zh-CN" altLang="en-US" sz="2800" dirty="0"/>
            </a:p>
          </p:txBody>
        </p:sp>
        <p:sp>
          <p:nvSpPr>
            <p:cNvPr id="24" name="Rectangle 24"/>
            <p:cNvSpPr>
              <a:spLocks noChangeArrowheads="1"/>
            </p:cNvSpPr>
            <p:nvPr/>
          </p:nvSpPr>
          <p:spPr bwMode="auto">
            <a:xfrm>
              <a:off x="7396538" y="5594383"/>
              <a:ext cx="4039968" cy="10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点击输入内容</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a:t>
              </a:r>
              <a:r>
                <a:rPr lang="zh-CN" altLang="en-US" sz="1050" dirty="0">
                  <a:solidFill>
                    <a:schemeClr val="bg1">
                      <a:lumMod val="50000"/>
                    </a:schemeClr>
                  </a:solidFill>
                </a:rPr>
                <a:t>点击输入内容</a:t>
              </a:r>
              <a:r>
                <a:rPr lang="en-US" altLang="zh-CN" sz="1050" dirty="0">
                  <a:solidFill>
                    <a:schemeClr val="bg1">
                      <a:lumMod val="50000"/>
                    </a:schemeClr>
                  </a:solidFill>
                </a:rPr>
                <a:t>s that has been specifically designed to help anyone that is stepping into the world of PowerPoint for the very first time. </a:t>
              </a:r>
            </a:p>
          </p:txBody>
        </p:sp>
        <p:sp>
          <p:nvSpPr>
            <p:cNvPr id="25" name="椭圆 24"/>
            <p:cNvSpPr/>
            <p:nvPr/>
          </p:nvSpPr>
          <p:spPr>
            <a:xfrm>
              <a:off x="6140874" y="5735178"/>
              <a:ext cx="764318" cy="7645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04</a:t>
              </a:r>
              <a:endParaRPr lang="zh-CN" altLang="en-US" sz="2800" dirty="0"/>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0" y="1240"/>
            <a:ext cx="12190413" cy="6857107"/>
          </a:xfrm>
          <a:prstGeom prst="rect">
            <a:avLst/>
          </a:prstGeom>
        </p:spPr>
      </p:pic>
      <p:sp>
        <p:nvSpPr>
          <p:cNvPr id="25" name="文本框 3"/>
          <p:cNvSpPr txBox="1"/>
          <p:nvPr/>
        </p:nvSpPr>
        <p:spPr>
          <a:xfrm>
            <a:off x="2204510" y="3223664"/>
            <a:ext cx="3084507" cy="523220"/>
          </a:xfrm>
          <a:prstGeom prst="rect">
            <a:avLst/>
          </a:prstGeom>
          <a:solidFill>
            <a:srgbClr val="00AB7F"/>
          </a:solidFill>
          <a:ln w="38100">
            <a:noFill/>
          </a:ln>
        </p:spPr>
        <p:txBody>
          <a:bodyPr wrap="square" rtlCol="0">
            <a:spAutoFit/>
          </a:bodyPr>
          <a:lstStyle/>
          <a:p>
            <a:r>
              <a:rPr kumimoji="1" lang="en-US" altLang="zh-CN" sz="2800" dirty="0">
                <a:solidFill>
                  <a:schemeClr val="bg1"/>
                </a:solidFill>
                <a:latin typeface="微软雅黑" panose="020B0503020204020204" pitchFamily="34" charset="-122"/>
                <a:ea typeface="微软雅黑" panose="020B0503020204020204" pitchFamily="34" charset="-122"/>
              </a:rPr>
              <a:t>ONE</a:t>
            </a:r>
            <a:r>
              <a:rPr kumimoji="1" lang="zh-CN" altLang="en-US" sz="2800" dirty="0">
                <a:solidFill>
                  <a:schemeClr val="bg1"/>
                </a:solidFill>
                <a:latin typeface="微软雅黑" panose="020B0503020204020204" pitchFamily="34" charset="-122"/>
                <a:ea typeface="微软雅黑" panose="020B0503020204020204" pitchFamily="34" charset="-122"/>
              </a:rPr>
              <a:t>  加入标题</a:t>
            </a:r>
          </a:p>
        </p:txBody>
      </p:sp>
      <p:sp>
        <p:nvSpPr>
          <p:cNvPr id="28" name="文本框 4"/>
          <p:cNvSpPr txBox="1"/>
          <p:nvPr/>
        </p:nvSpPr>
        <p:spPr>
          <a:xfrm>
            <a:off x="2204510" y="4551397"/>
            <a:ext cx="3084510" cy="523220"/>
          </a:xfrm>
          <a:prstGeom prst="rect">
            <a:avLst/>
          </a:prstGeom>
          <a:solidFill>
            <a:schemeClr val="accent1">
              <a:lumMod val="75000"/>
            </a:schemeClr>
          </a:solidFill>
          <a:ln w="38100">
            <a:noFill/>
          </a:ln>
        </p:spPr>
        <p:txBody>
          <a:bodyPr wrap="square" rtlCol="0">
            <a:spAutoFit/>
          </a:bodyPr>
          <a:lstStyle/>
          <a:p>
            <a:r>
              <a:rPr kumimoji="1" lang="en-US" altLang="zh-CN" sz="2800" dirty="0">
                <a:solidFill>
                  <a:schemeClr val="bg1"/>
                </a:solidFill>
                <a:latin typeface="微软雅黑" panose="020B0503020204020204" pitchFamily="34" charset="-122"/>
                <a:ea typeface="微软雅黑" panose="020B0503020204020204" pitchFamily="34" charset="-122"/>
              </a:rPr>
              <a:t>TWO </a:t>
            </a:r>
            <a:r>
              <a:rPr kumimoji="1"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38" name="矩形 37"/>
          <p:cNvSpPr/>
          <p:nvPr/>
        </p:nvSpPr>
        <p:spPr>
          <a:xfrm>
            <a:off x="2204510" y="3765446"/>
            <a:ext cx="3084510" cy="572464"/>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点击此处添加文本内容，如关键词、部分简单，如关键词、部分简单介绍等。</a:t>
            </a:r>
          </a:p>
        </p:txBody>
      </p:sp>
      <p:sp>
        <p:nvSpPr>
          <p:cNvPr id="42" name="矩形 41"/>
          <p:cNvSpPr/>
          <p:nvPr/>
        </p:nvSpPr>
        <p:spPr>
          <a:xfrm>
            <a:off x="2204510" y="5069238"/>
            <a:ext cx="3084510" cy="572464"/>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点击此处添加文本内容，如关键词、部分简单，如关键词、部分简单介绍等。</a:t>
            </a:r>
          </a:p>
        </p:txBody>
      </p:sp>
      <p:sp>
        <p:nvSpPr>
          <p:cNvPr id="44" name="文本框 7"/>
          <p:cNvSpPr txBox="1"/>
          <p:nvPr/>
        </p:nvSpPr>
        <p:spPr>
          <a:xfrm>
            <a:off x="6639350" y="3223664"/>
            <a:ext cx="3368523" cy="523220"/>
          </a:xfrm>
          <a:prstGeom prst="rect">
            <a:avLst/>
          </a:prstGeom>
          <a:solidFill>
            <a:schemeClr val="accent1">
              <a:lumMod val="75000"/>
            </a:schemeClr>
          </a:solidFill>
          <a:ln w="38100">
            <a:noFill/>
          </a:ln>
        </p:spPr>
        <p:txBody>
          <a:bodyPr wrap="square" rtlCol="0">
            <a:spAutoFit/>
          </a:bodyPr>
          <a:lstStyle/>
          <a:p>
            <a:r>
              <a:rPr kumimoji="1" lang="en-US" altLang="zh-CN" sz="2800" dirty="0">
                <a:solidFill>
                  <a:schemeClr val="bg1"/>
                </a:solidFill>
                <a:latin typeface="微软雅黑" panose="020B0503020204020204" pitchFamily="34" charset="-122"/>
                <a:ea typeface="微软雅黑" panose="020B0503020204020204" pitchFamily="34" charset="-122"/>
              </a:rPr>
              <a:t>THREE </a:t>
            </a:r>
            <a:r>
              <a:rPr kumimoji="1"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45" name="文本框 8"/>
          <p:cNvSpPr txBox="1"/>
          <p:nvPr/>
        </p:nvSpPr>
        <p:spPr>
          <a:xfrm>
            <a:off x="6639350" y="4491351"/>
            <a:ext cx="3368523" cy="523220"/>
          </a:xfrm>
          <a:prstGeom prst="rect">
            <a:avLst/>
          </a:prstGeom>
          <a:solidFill>
            <a:srgbClr val="00AB7F"/>
          </a:solidFill>
          <a:ln w="38100">
            <a:noFill/>
          </a:ln>
        </p:spPr>
        <p:txBody>
          <a:bodyPr wrap="square" rtlCol="0">
            <a:spAutoFit/>
          </a:bodyPr>
          <a:lstStyle/>
          <a:p>
            <a:r>
              <a:rPr kumimoji="1" lang="en-US" altLang="zh-CN" sz="2800" dirty="0">
                <a:solidFill>
                  <a:schemeClr val="bg1"/>
                </a:solidFill>
                <a:latin typeface="微软雅黑" panose="020B0503020204020204" pitchFamily="34" charset="-122"/>
                <a:ea typeface="微软雅黑" panose="020B0503020204020204" pitchFamily="34" charset="-122"/>
              </a:rPr>
              <a:t>FOUR  </a:t>
            </a:r>
            <a:r>
              <a:rPr kumimoji="1" lang="zh-CN" altLang="en-US" sz="2800" dirty="0">
                <a:solidFill>
                  <a:schemeClr val="bg1"/>
                </a:solidFill>
                <a:latin typeface="微软雅黑" panose="020B0503020204020204" pitchFamily="34" charset="-122"/>
                <a:ea typeface="微软雅黑" panose="020B0503020204020204" pitchFamily="34" charset="-122"/>
              </a:rPr>
              <a:t>加入标题</a:t>
            </a:r>
          </a:p>
        </p:txBody>
      </p:sp>
      <p:sp>
        <p:nvSpPr>
          <p:cNvPr id="46" name="矩形 45"/>
          <p:cNvSpPr/>
          <p:nvPr/>
        </p:nvSpPr>
        <p:spPr>
          <a:xfrm>
            <a:off x="6639350" y="3734428"/>
            <a:ext cx="3323552" cy="572464"/>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点击此处添加文本内容，如关键词、部分简单，如关键词、部分简单介绍等。</a:t>
            </a:r>
          </a:p>
        </p:txBody>
      </p:sp>
      <p:sp>
        <p:nvSpPr>
          <p:cNvPr id="47" name="矩形 46"/>
          <p:cNvSpPr/>
          <p:nvPr/>
        </p:nvSpPr>
        <p:spPr>
          <a:xfrm>
            <a:off x="6639350" y="5009192"/>
            <a:ext cx="3323552" cy="572464"/>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点击此处添加文本内容，如关键词、部分简单，如关键词、部分简单介绍等。</a:t>
            </a:r>
          </a:p>
        </p:txBody>
      </p:sp>
      <p:sp>
        <p:nvSpPr>
          <p:cNvPr id="48" name="矩形 47"/>
          <p:cNvSpPr/>
          <p:nvPr/>
        </p:nvSpPr>
        <p:spPr>
          <a:xfrm flipH="1">
            <a:off x="5002212" y="649655"/>
            <a:ext cx="2185988" cy="2066756"/>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283"/>
          <p:cNvSpPr txBox="1"/>
          <p:nvPr/>
        </p:nvSpPr>
        <p:spPr>
          <a:xfrm>
            <a:off x="5121949" y="1163742"/>
            <a:ext cx="1946514" cy="923330"/>
          </a:xfrm>
          <a:prstGeom prst="rect">
            <a:avLst/>
          </a:prstGeom>
          <a:noFill/>
        </p:spPr>
        <p:txBody>
          <a:bodyPr wrap="square" rtlCol="0">
            <a:spAutoFit/>
          </a:bodyPr>
          <a:lstStyle/>
          <a:p>
            <a:pPr algn="ctr"/>
            <a:r>
              <a:rPr lang="zh-CN" altLang="en-US" sz="5400" dirty="0">
                <a:solidFill>
                  <a:schemeClr val="bg1"/>
                </a:solidFill>
                <a:latin typeface="华康标题宋W9(P)" panose="02020900000000000000" pitchFamily="18" charset="-122"/>
                <a:ea typeface="华康标题宋W9(P)" panose="02020900000000000000" pitchFamily="18" charset="-122"/>
              </a:rPr>
              <a:t>目录</a:t>
            </a:r>
            <a:endParaRPr lang="en-US" altLang="zh-CN" sz="5400" dirty="0">
              <a:solidFill>
                <a:schemeClr val="bg1"/>
              </a:solidFill>
              <a:latin typeface="华康标题宋W9(P)" panose="02020900000000000000" pitchFamily="18" charset="-122"/>
              <a:ea typeface="华康标题宋W9(P)"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750"/>
                                        <p:tgtEl>
                                          <p:spTgt spid="49"/>
                                        </p:tgtEl>
                                      </p:cBhvr>
                                    </p:animEffect>
                                    <p:anim calcmode="lin" valueType="num">
                                      <p:cBhvr>
                                        <p:cTn id="17" dur="750" fill="hold"/>
                                        <p:tgtEl>
                                          <p:spTgt spid="49"/>
                                        </p:tgtEl>
                                        <p:attrNameLst>
                                          <p:attrName>ppt_x</p:attrName>
                                        </p:attrNameLst>
                                      </p:cBhvr>
                                      <p:tavLst>
                                        <p:tav tm="0">
                                          <p:val>
                                            <p:strVal val="#ppt_x"/>
                                          </p:val>
                                        </p:tav>
                                        <p:tav tm="100000">
                                          <p:val>
                                            <p:strVal val="#ppt_x"/>
                                          </p:val>
                                        </p:tav>
                                      </p:tavLst>
                                    </p:anim>
                                    <p:anim calcmode="lin" valueType="num">
                                      <p:cBhvr>
                                        <p:cTn id="18" dur="75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50"/>
                                        <p:tgtEl>
                                          <p:spTgt spid="25"/>
                                        </p:tgtEl>
                                      </p:cBhvr>
                                    </p:animEffect>
                                    <p:anim calcmode="lin" valueType="num">
                                      <p:cBhvr>
                                        <p:cTn id="23" dur="250" fill="hold"/>
                                        <p:tgtEl>
                                          <p:spTgt spid="25"/>
                                        </p:tgtEl>
                                        <p:attrNameLst>
                                          <p:attrName>ppt_x</p:attrName>
                                        </p:attrNameLst>
                                      </p:cBhvr>
                                      <p:tavLst>
                                        <p:tav tm="0">
                                          <p:val>
                                            <p:strVal val="#ppt_x"/>
                                          </p:val>
                                        </p:tav>
                                        <p:tav tm="100000">
                                          <p:val>
                                            <p:strVal val="#ppt_x"/>
                                          </p:val>
                                        </p:tav>
                                      </p:tavLst>
                                    </p:anim>
                                    <p:anim calcmode="lin" valueType="num">
                                      <p:cBhvr>
                                        <p:cTn id="24" dur="25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anim calcmode="lin" valueType="num">
                                      <p:cBhvr>
                                        <p:cTn id="29" dur="250" fill="hold"/>
                                        <p:tgtEl>
                                          <p:spTgt spid="28"/>
                                        </p:tgtEl>
                                        <p:attrNameLst>
                                          <p:attrName>ppt_x</p:attrName>
                                        </p:attrNameLst>
                                      </p:cBhvr>
                                      <p:tavLst>
                                        <p:tav tm="0">
                                          <p:val>
                                            <p:strVal val="#ppt_x"/>
                                          </p:val>
                                        </p:tav>
                                        <p:tav tm="100000">
                                          <p:val>
                                            <p:strVal val="#ppt_x"/>
                                          </p:val>
                                        </p:tav>
                                      </p:tavLst>
                                    </p:anim>
                                    <p:anim calcmode="lin" valueType="num">
                                      <p:cBhvr>
                                        <p:cTn id="30" dur="250" fill="hold"/>
                                        <p:tgtEl>
                                          <p:spTgt spid="2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250"/>
                                        <p:tgtEl>
                                          <p:spTgt spid="38"/>
                                        </p:tgtEl>
                                      </p:cBhvr>
                                    </p:animEffect>
                                    <p:anim calcmode="lin" valueType="num">
                                      <p:cBhvr>
                                        <p:cTn id="35" dur="250" fill="hold"/>
                                        <p:tgtEl>
                                          <p:spTgt spid="38"/>
                                        </p:tgtEl>
                                        <p:attrNameLst>
                                          <p:attrName>ppt_x</p:attrName>
                                        </p:attrNameLst>
                                      </p:cBhvr>
                                      <p:tavLst>
                                        <p:tav tm="0">
                                          <p:val>
                                            <p:strVal val="#ppt_x"/>
                                          </p:val>
                                        </p:tav>
                                        <p:tav tm="100000">
                                          <p:val>
                                            <p:strVal val="#ppt_x"/>
                                          </p:val>
                                        </p:tav>
                                      </p:tavLst>
                                    </p:anim>
                                    <p:anim calcmode="lin" valueType="num">
                                      <p:cBhvr>
                                        <p:cTn id="36" dur="25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250"/>
                                        <p:tgtEl>
                                          <p:spTgt spid="42"/>
                                        </p:tgtEl>
                                      </p:cBhvr>
                                    </p:animEffect>
                                    <p:anim calcmode="lin" valueType="num">
                                      <p:cBhvr>
                                        <p:cTn id="41" dur="250" fill="hold"/>
                                        <p:tgtEl>
                                          <p:spTgt spid="42"/>
                                        </p:tgtEl>
                                        <p:attrNameLst>
                                          <p:attrName>ppt_x</p:attrName>
                                        </p:attrNameLst>
                                      </p:cBhvr>
                                      <p:tavLst>
                                        <p:tav tm="0">
                                          <p:val>
                                            <p:strVal val="#ppt_x"/>
                                          </p:val>
                                        </p:tav>
                                        <p:tav tm="100000">
                                          <p:val>
                                            <p:strVal val="#ppt_x"/>
                                          </p:val>
                                        </p:tav>
                                      </p:tavLst>
                                    </p:anim>
                                    <p:anim calcmode="lin" valueType="num">
                                      <p:cBhvr>
                                        <p:cTn id="42" dur="25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50"/>
                                        <p:tgtEl>
                                          <p:spTgt spid="44"/>
                                        </p:tgtEl>
                                      </p:cBhvr>
                                    </p:animEffect>
                                    <p:anim calcmode="lin" valueType="num">
                                      <p:cBhvr>
                                        <p:cTn id="47" dur="250" fill="hold"/>
                                        <p:tgtEl>
                                          <p:spTgt spid="44"/>
                                        </p:tgtEl>
                                        <p:attrNameLst>
                                          <p:attrName>ppt_x</p:attrName>
                                        </p:attrNameLst>
                                      </p:cBhvr>
                                      <p:tavLst>
                                        <p:tav tm="0">
                                          <p:val>
                                            <p:strVal val="#ppt_x"/>
                                          </p:val>
                                        </p:tav>
                                        <p:tav tm="100000">
                                          <p:val>
                                            <p:strVal val="#ppt_x"/>
                                          </p:val>
                                        </p:tav>
                                      </p:tavLst>
                                    </p:anim>
                                    <p:anim calcmode="lin" valueType="num">
                                      <p:cBhvr>
                                        <p:cTn id="48" dur="25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50"/>
                                        <p:tgtEl>
                                          <p:spTgt spid="45"/>
                                        </p:tgtEl>
                                      </p:cBhvr>
                                    </p:animEffect>
                                    <p:anim calcmode="lin" valueType="num">
                                      <p:cBhvr>
                                        <p:cTn id="53" dur="250" fill="hold"/>
                                        <p:tgtEl>
                                          <p:spTgt spid="45"/>
                                        </p:tgtEl>
                                        <p:attrNameLst>
                                          <p:attrName>ppt_x</p:attrName>
                                        </p:attrNameLst>
                                      </p:cBhvr>
                                      <p:tavLst>
                                        <p:tav tm="0">
                                          <p:val>
                                            <p:strVal val="#ppt_x"/>
                                          </p:val>
                                        </p:tav>
                                        <p:tav tm="100000">
                                          <p:val>
                                            <p:strVal val="#ppt_x"/>
                                          </p:val>
                                        </p:tav>
                                      </p:tavLst>
                                    </p:anim>
                                    <p:anim calcmode="lin" valueType="num">
                                      <p:cBhvr>
                                        <p:cTn id="54" dur="250" fill="hold"/>
                                        <p:tgtEl>
                                          <p:spTgt spid="4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250"/>
                                        <p:tgtEl>
                                          <p:spTgt spid="46"/>
                                        </p:tgtEl>
                                      </p:cBhvr>
                                    </p:animEffect>
                                    <p:anim calcmode="lin" valueType="num">
                                      <p:cBhvr>
                                        <p:cTn id="59" dur="250" fill="hold"/>
                                        <p:tgtEl>
                                          <p:spTgt spid="46"/>
                                        </p:tgtEl>
                                        <p:attrNameLst>
                                          <p:attrName>ppt_x</p:attrName>
                                        </p:attrNameLst>
                                      </p:cBhvr>
                                      <p:tavLst>
                                        <p:tav tm="0">
                                          <p:val>
                                            <p:strVal val="#ppt_x"/>
                                          </p:val>
                                        </p:tav>
                                        <p:tav tm="100000">
                                          <p:val>
                                            <p:strVal val="#ppt_x"/>
                                          </p:val>
                                        </p:tav>
                                      </p:tavLst>
                                    </p:anim>
                                    <p:anim calcmode="lin" valueType="num">
                                      <p:cBhvr>
                                        <p:cTn id="60" dur="250" fill="hold"/>
                                        <p:tgtEl>
                                          <p:spTgt spid="46"/>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50"/>
                                        <p:tgtEl>
                                          <p:spTgt spid="47"/>
                                        </p:tgtEl>
                                      </p:cBhvr>
                                    </p:animEffect>
                                    <p:anim calcmode="lin" valueType="num">
                                      <p:cBhvr>
                                        <p:cTn id="65" dur="250" fill="hold"/>
                                        <p:tgtEl>
                                          <p:spTgt spid="47"/>
                                        </p:tgtEl>
                                        <p:attrNameLst>
                                          <p:attrName>ppt_x</p:attrName>
                                        </p:attrNameLst>
                                      </p:cBhvr>
                                      <p:tavLst>
                                        <p:tav tm="0">
                                          <p:val>
                                            <p:strVal val="#ppt_x"/>
                                          </p:val>
                                        </p:tav>
                                        <p:tav tm="100000">
                                          <p:val>
                                            <p:strVal val="#ppt_x"/>
                                          </p:val>
                                        </p:tav>
                                      </p:tavLst>
                                    </p:anim>
                                    <p:anim calcmode="lin" valueType="num">
                                      <p:cBhvr>
                                        <p:cTn id="6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8" grpId="0"/>
      <p:bldP spid="42" grpId="0"/>
      <p:bldP spid="44" grpId="0" animBg="1"/>
      <p:bldP spid="45" grpId="0" animBg="1"/>
      <p:bldP spid="46" grpId="0"/>
      <p:bldP spid="47" grpId="0"/>
      <p:bldP spid="48" grpId="0" animBg="1"/>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1240"/>
            <a:ext cx="12190413" cy="6857107"/>
          </a:xfrm>
          <a:prstGeom prst="rect">
            <a:avLst/>
          </a:prstGeom>
        </p:spPr>
      </p:pic>
      <p:sp>
        <p:nvSpPr>
          <p:cNvPr id="10" name="梯形 9"/>
          <p:cNvSpPr/>
          <p:nvPr/>
        </p:nvSpPr>
        <p:spPr>
          <a:xfrm rot="10800000">
            <a:off x="3106161" y="2000250"/>
            <a:ext cx="2065914" cy="2710228"/>
          </a:xfrm>
          <a:prstGeom prst="trapezoid">
            <a:avLst>
              <a:gd name="adj" fmla="val 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600" dirty="0">
                <a:solidFill>
                  <a:schemeClr val="bg1"/>
                </a:solidFill>
                <a:latin typeface="微软雅黑" panose="020B0503020204020204" pitchFamily="34" charset="-122"/>
                <a:ea typeface="微软雅黑" panose="020B0503020204020204" pitchFamily="34" charset="-122"/>
              </a:rPr>
              <a:t>FOUR</a:t>
            </a:r>
            <a:endParaRPr lang="zh-CN" altLang="en-US" sz="4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92778" y="2876243"/>
            <a:ext cx="4311622" cy="1834235"/>
            <a:chOff x="4714071" y="2477024"/>
            <a:chExt cx="5490862" cy="2335902"/>
          </a:xfrm>
        </p:grpSpPr>
        <p:sp>
          <p:nvSpPr>
            <p:cNvPr id="18" name="矩形 17"/>
            <p:cNvSpPr/>
            <p:nvPr/>
          </p:nvSpPr>
          <p:spPr>
            <a:xfrm>
              <a:off x="4714071" y="2477024"/>
              <a:ext cx="4024063" cy="1254253"/>
            </a:xfrm>
            <a:prstGeom prst="rect">
              <a:avLst/>
            </a:prstGeom>
          </p:spPr>
          <p:txBody>
            <a:bodyPr wrap="none">
              <a:spAutoFit/>
            </a:bodyPr>
            <a:lstStyle/>
            <a:p>
              <a:r>
                <a:rPr kumimoji="1" lang="zh-CN" altLang="en-US" sz="5700" dirty="0">
                  <a:solidFill>
                    <a:srgbClr val="00AB7F"/>
                  </a:solidFill>
                  <a:latin typeface="华康标题宋W9(P)" panose="02020900000000000000" pitchFamily="18" charset="-122"/>
                  <a:ea typeface="华康标题宋W9(P)" panose="02020900000000000000" pitchFamily="18" charset="-122"/>
                </a:rPr>
                <a:t>加入标题</a:t>
              </a:r>
            </a:p>
          </p:txBody>
        </p:sp>
        <p:sp>
          <p:nvSpPr>
            <p:cNvPr id="19" name="矩形 18"/>
            <p:cNvSpPr/>
            <p:nvPr/>
          </p:nvSpPr>
          <p:spPr>
            <a:xfrm>
              <a:off x="4748965" y="3676503"/>
              <a:ext cx="5455968" cy="1136423"/>
            </a:xfrm>
            <a:prstGeom prst="rect">
              <a:avLst/>
            </a:prstGeom>
          </p:spPr>
          <p:txBody>
            <a:bodyPr wrap="square">
              <a:spAutoFit/>
            </a:bodyPr>
            <a:lstStyle/>
            <a:p>
              <a:pPr>
                <a:lnSpc>
                  <a:spcPct val="130000"/>
                </a:lnSpc>
              </a:pPr>
              <a:r>
                <a:rPr lang="zh-CN" altLang="en-US" sz="1335"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6919498" y="2844664"/>
            <a:ext cx="3972527" cy="3600986"/>
          </a:xfrm>
          <a:prstGeom prst="rect">
            <a:avLst/>
          </a:prstGeom>
          <a:noFill/>
          <a:effectLst/>
        </p:spPr>
        <p:txBody>
          <a:bodyPr wrap="square" rtlCol="0">
            <a:spAutoFit/>
          </a:bodyPr>
          <a:lstStyle/>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2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p:txBody>
      </p:sp>
      <p:sp>
        <p:nvSpPr>
          <p:cNvPr id="6" name="文本框 29"/>
          <p:cNvSpPr txBox="1"/>
          <p:nvPr/>
        </p:nvSpPr>
        <p:spPr>
          <a:xfrm>
            <a:off x="6924553" y="2082826"/>
            <a:ext cx="2954655" cy="646331"/>
          </a:xfrm>
          <a:prstGeom prst="rect">
            <a:avLst/>
          </a:prstGeom>
          <a:noFill/>
          <a:effectLst/>
        </p:spPr>
        <p:txBody>
          <a:bodyPr wrap="none" rtlCol="0">
            <a:spAutoFit/>
          </a:bodyPr>
          <a:lstStyle/>
          <a:p>
            <a:r>
              <a:rPr lang="zh-CN" altLang="en-US" sz="3600" b="1" dirty="0">
                <a:solidFill>
                  <a:schemeClr val="accent1">
                    <a:lumMod val="75000"/>
                  </a:schemeClr>
                </a:solidFill>
                <a:latin typeface="方正姚体" panose="02010601030101010101" pitchFamily="2" charset="-122"/>
              </a:rPr>
              <a:t>点击输入内容</a:t>
            </a:r>
            <a:endParaRPr lang="en-US" altLang="zh-CN" sz="3600" b="1" dirty="0">
              <a:solidFill>
                <a:schemeClr val="accent1">
                  <a:lumMod val="75000"/>
                </a:schemeClr>
              </a:solidFill>
              <a:latin typeface="方正姚体" panose="02010601030101010101" pitchFamily="2" charset="-122"/>
            </a:endParaRPr>
          </a:p>
        </p:txBody>
      </p:sp>
      <p:grpSp>
        <p:nvGrpSpPr>
          <p:cNvPr id="7" name="组合 6"/>
          <p:cNvGrpSpPr/>
          <p:nvPr/>
        </p:nvGrpSpPr>
        <p:grpSpPr>
          <a:xfrm flipH="1">
            <a:off x="1515419" y="2049373"/>
            <a:ext cx="5222562" cy="4409436"/>
            <a:chOff x="418296" y="958053"/>
            <a:chExt cx="4217204" cy="3560607"/>
          </a:xfrm>
        </p:grpSpPr>
        <p:sp>
          <p:nvSpPr>
            <p:cNvPr id="8" name="矩形 7"/>
            <p:cNvSpPr/>
            <p:nvPr/>
          </p:nvSpPr>
          <p:spPr>
            <a:xfrm>
              <a:off x="579570" y="3414352"/>
              <a:ext cx="4055930" cy="1104308"/>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564870" y="958053"/>
              <a:ext cx="4070630" cy="2343947"/>
            </a:xfrm>
            <a:prstGeom prst="rect">
              <a:avLst/>
            </a:prstGeom>
            <a:blipFill dpi="0" rotWithShape="1">
              <a:blip r:embed="rId3" cstate="screen"/>
              <a:srcRect/>
              <a:tile tx="0" ty="0" sx="42000" sy="4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939390" y="3564242"/>
              <a:ext cx="3512357" cy="326818"/>
            </a:xfrm>
            <a:prstGeom prst="rect">
              <a:avLst/>
            </a:prstGeom>
            <a:noFill/>
          </p:spPr>
          <p:txBody>
            <a:bodyPr wrap="square" rtlCol="0">
              <a:spAutoFit/>
            </a:bodyPr>
            <a:lstStyle/>
            <a:p>
              <a:r>
                <a:rPr lang="en-US" altLang="zh-CN" sz="1200" b="1" dirty="0">
                  <a:solidFill>
                    <a:schemeClr val="bg1"/>
                  </a:solidFill>
                </a:rPr>
                <a:t>Many thanks for your awesome work!, we are so happy with your professionalism.</a:t>
              </a:r>
              <a:endParaRPr lang="zh-CN" altLang="en-US" sz="1200" b="1" dirty="0">
                <a:solidFill>
                  <a:schemeClr val="bg1"/>
                </a:solidFill>
              </a:endParaRPr>
            </a:p>
          </p:txBody>
        </p:sp>
        <p:sp>
          <p:nvSpPr>
            <p:cNvPr id="12" name="TextBox 15"/>
            <p:cNvSpPr txBox="1"/>
            <p:nvPr/>
          </p:nvSpPr>
          <p:spPr>
            <a:xfrm>
              <a:off x="418296" y="3491277"/>
              <a:ext cx="633832" cy="588272"/>
            </a:xfrm>
            <a:prstGeom prst="rect">
              <a:avLst/>
            </a:prstGeom>
            <a:noFill/>
          </p:spPr>
          <p:txBody>
            <a:bodyPr wrap="square" rtlCol="0">
              <a:spAutoFit/>
            </a:bodyPr>
            <a:lstStyle/>
            <a:p>
              <a:r>
                <a:rPr lang="en-US" altLang="zh-CN" sz="4800" b="1" dirty="0">
                  <a:solidFill>
                    <a:schemeClr val="bg1"/>
                  </a:solidFill>
                </a:rPr>
                <a:t>”</a:t>
              </a:r>
              <a:endParaRPr lang="zh-CN" altLang="en-US" sz="4800" b="1" dirty="0">
                <a:solidFill>
                  <a:schemeClr val="bg1"/>
                </a:solidFill>
              </a:endParaRPr>
            </a:p>
          </p:txBody>
        </p:sp>
        <p:sp>
          <p:nvSpPr>
            <p:cNvPr id="13" name="TextBox 16"/>
            <p:cNvSpPr txBox="1"/>
            <p:nvPr/>
          </p:nvSpPr>
          <p:spPr>
            <a:xfrm>
              <a:off x="997892" y="4127877"/>
              <a:ext cx="3344460" cy="185197"/>
            </a:xfrm>
            <a:prstGeom prst="rect">
              <a:avLst/>
            </a:prstGeom>
            <a:noFill/>
          </p:spPr>
          <p:txBody>
            <a:bodyPr wrap="square" rtlCol="0">
              <a:spAutoFit/>
            </a:bodyPr>
            <a:lstStyle/>
            <a:p>
              <a:r>
                <a:rPr lang="en-US" altLang="zh-CN" sz="1100" dirty="0">
                  <a:solidFill>
                    <a:schemeClr val="bg1"/>
                  </a:solidFill>
                </a:rPr>
                <a:t>/ </a:t>
              </a:r>
              <a:r>
                <a:rPr lang="en-US" altLang="zh-CN" sz="1100" b="1" dirty="0" err="1">
                  <a:solidFill>
                    <a:schemeClr val="bg1"/>
                  </a:solidFill>
                </a:rPr>
                <a:t>Herpina</a:t>
              </a:r>
              <a:r>
                <a:rPr lang="en-US" altLang="zh-CN" sz="1100" b="1" dirty="0">
                  <a:solidFill>
                    <a:schemeClr val="bg1"/>
                  </a:solidFill>
                </a:rPr>
                <a:t> </a:t>
              </a:r>
              <a:r>
                <a:rPr lang="en-US" altLang="zh-CN" sz="1100" b="1" dirty="0" err="1">
                  <a:solidFill>
                    <a:schemeClr val="bg1"/>
                  </a:solidFill>
                </a:rPr>
                <a:t>Herpson</a:t>
              </a:r>
              <a:r>
                <a:rPr lang="en-US" altLang="zh-CN" sz="1100" b="1" dirty="0">
                  <a:solidFill>
                    <a:schemeClr val="bg1"/>
                  </a:solidFill>
                </a:rPr>
                <a:t> </a:t>
              </a:r>
              <a:r>
                <a:rPr lang="en-US" altLang="zh-CN" sz="1100" dirty="0">
                  <a:solidFill>
                    <a:schemeClr val="bg1"/>
                  </a:solidFill>
                </a:rPr>
                <a:t>-The Happiest Company</a:t>
              </a:r>
              <a:endParaRPr lang="zh-CN" altLang="en-US" sz="1100" dirty="0">
                <a:solidFill>
                  <a:schemeClr val="bg1"/>
                </a:solidFill>
              </a:endParaRPr>
            </a:p>
          </p:txBody>
        </p:sp>
        <p:cxnSp>
          <p:nvCxnSpPr>
            <p:cNvPr id="14" name="直接连接符 13"/>
            <p:cNvCxnSpPr/>
            <p:nvPr/>
          </p:nvCxnSpPr>
          <p:spPr>
            <a:xfrm>
              <a:off x="997892" y="4076700"/>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5" name="51 Rectángulo"/>
          <p:cNvSpPr/>
          <p:nvPr/>
        </p:nvSpPr>
        <p:spPr>
          <a:xfrm>
            <a:off x="3946730" y="2354136"/>
            <a:ext cx="2745545" cy="1261824"/>
          </a:xfrm>
          <a:prstGeom prst="rect">
            <a:avLst/>
          </a:prstGeom>
          <a:solidFill>
            <a:schemeClr val="accent1">
              <a:lumMod val="75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3946730" y="3914809"/>
            <a:ext cx="2921752" cy="2638505"/>
            <a:chOff x="467746" y="2612182"/>
            <a:chExt cx="2191599" cy="1978422"/>
          </a:xfrm>
        </p:grpSpPr>
        <p:sp>
          <p:nvSpPr>
            <p:cNvPr id="7" name="矩形 6"/>
            <p:cNvSpPr/>
            <p:nvPr/>
          </p:nvSpPr>
          <p:spPr>
            <a:xfrm>
              <a:off x="467746" y="2612182"/>
              <a:ext cx="831105" cy="276935"/>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67746" y="2905916"/>
              <a:ext cx="2191599" cy="1684688"/>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点击此处添加文字说明内容，可以通过复制您的文本内容，在此文本框粘贴并选择只保留文字。点击此处添加文字说明内容，可以通过复制您的文本内容，在此文本框粘贴并选择只保留文字。</a:t>
              </a:r>
            </a:p>
            <a:p>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82379" y="2354991"/>
            <a:ext cx="2599891" cy="3903107"/>
            <a:chOff x="1075885" y="1280160"/>
            <a:chExt cx="2599891" cy="3903107"/>
          </a:xfrm>
        </p:grpSpPr>
        <p:cxnSp>
          <p:nvCxnSpPr>
            <p:cNvPr id="10" name="直接连接符 9"/>
            <p:cNvCxnSpPr/>
            <p:nvPr/>
          </p:nvCxnSpPr>
          <p:spPr>
            <a:xfrm>
              <a:off x="3675776" y="1280160"/>
              <a:ext cx="0" cy="38076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8"/>
            <p:cNvSpPr txBox="1"/>
            <p:nvPr/>
          </p:nvSpPr>
          <p:spPr>
            <a:xfrm>
              <a:off x="1185024" y="1280160"/>
              <a:ext cx="1723549" cy="400110"/>
            </a:xfrm>
            <a:prstGeom prst="rect">
              <a:avLst/>
            </a:prstGeom>
            <a:noFill/>
          </p:spPr>
          <p:txBody>
            <a:bodyPr wrap="none" rtlCol="0">
              <a:spAutoFit/>
            </a:bodyPr>
            <a:lstStyle/>
            <a:p>
              <a:r>
                <a:rPr lang="zh-CN" altLang="en-US" sz="2000" b="1" dirty="0">
                  <a:solidFill>
                    <a:schemeClr val="bg1">
                      <a:lumMod val="50000"/>
                    </a:schemeClr>
                  </a:solidFill>
                </a:rPr>
                <a:t>点击输入内容</a:t>
              </a:r>
            </a:p>
          </p:txBody>
        </p:sp>
        <p:sp>
          <p:nvSpPr>
            <p:cNvPr id="13" name="矩形 12"/>
            <p:cNvSpPr/>
            <p:nvPr/>
          </p:nvSpPr>
          <p:spPr>
            <a:xfrm>
              <a:off x="1075885" y="2038819"/>
              <a:ext cx="2302451" cy="1384995"/>
            </a:xfrm>
            <a:prstGeom prst="rect">
              <a:avLst/>
            </a:prstGeom>
          </p:spPr>
          <p:txBody>
            <a:bodyPr wrap="square">
              <a:spAutoFit/>
            </a:bodyPr>
            <a:lstStyle/>
            <a:p>
              <a:pPr algn="just"/>
              <a:r>
                <a:rPr lang="en-US" altLang="zh-CN" sz="1200" dirty="0">
                  <a:solidFill>
                    <a:schemeClr val="bg1">
                      <a:lumMod val="50000"/>
                    </a:schemeClr>
                  </a:solidFill>
                </a:rPr>
                <a:t>Supporters say that the ease of use of presentation software can save a lot of time for people who otherwise would have used other types of visual aid—hand-drawn or mechanically typeset slides, blackboards or whiteboards. </a:t>
              </a:r>
            </a:p>
          </p:txBody>
        </p:sp>
        <p:sp>
          <p:nvSpPr>
            <p:cNvPr id="14" name="圆角矩形 12"/>
            <p:cNvSpPr/>
            <p:nvPr/>
          </p:nvSpPr>
          <p:spPr>
            <a:xfrm>
              <a:off x="1185024" y="3615847"/>
              <a:ext cx="2099970" cy="350520"/>
            </a:xfrm>
            <a:prstGeom prst="round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sp>
          <p:nvSpPr>
            <p:cNvPr id="15" name="矩形 14"/>
            <p:cNvSpPr/>
            <p:nvPr/>
          </p:nvSpPr>
          <p:spPr>
            <a:xfrm>
              <a:off x="1075885" y="4352270"/>
              <a:ext cx="2302451" cy="830997"/>
            </a:xfrm>
            <a:prstGeom prst="rect">
              <a:avLst/>
            </a:prstGeom>
          </p:spPr>
          <p:txBody>
            <a:bodyPr wrap="square">
              <a:spAutoFit/>
            </a:bodyPr>
            <a:lstStyle/>
            <a:p>
              <a:pPr algn="just"/>
              <a:r>
                <a:rPr lang="en-US" altLang="zh-CN" sz="1200" dirty="0">
                  <a:solidFill>
                    <a:schemeClr val="bg1">
                      <a:lumMod val="50000"/>
                    </a:schemeClr>
                  </a:solidFill>
                </a:rPr>
                <a:t>Have used other types of visual aid—hand-drawn or mechanically typeset slides, blackboards or whiteboards. </a:t>
              </a:r>
            </a:p>
          </p:txBody>
        </p:sp>
      </p:grpSp>
      <p:grpSp>
        <p:nvGrpSpPr>
          <p:cNvPr id="3" name="组合 2"/>
          <p:cNvGrpSpPr/>
          <p:nvPr/>
        </p:nvGrpSpPr>
        <p:grpSpPr>
          <a:xfrm>
            <a:off x="6692275" y="2379722"/>
            <a:ext cx="4916312" cy="3878376"/>
            <a:chOff x="6386872" y="1663072"/>
            <a:chExt cx="6240463" cy="4922972"/>
          </a:xfrm>
        </p:grpSpPr>
        <p:sp>
          <p:nvSpPr>
            <p:cNvPr id="29" name="任意多边形 6"/>
            <p:cNvSpPr/>
            <p:nvPr/>
          </p:nvSpPr>
          <p:spPr>
            <a:xfrm>
              <a:off x="8511463" y="2296484"/>
              <a:ext cx="2079662" cy="1634332"/>
            </a:xfrm>
            <a:custGeom>
              <a:avLst/>
              <a:gdLst>
                <a:gd name="connsiteX0" fmla="*/ 1027391 w 2079662"/>
                <a:gd name="connsiteY0" fmla="*/ 0 h 1634332"/>
                <a:gd name="connsiteX1" fmla="*/ 1143691 w 2079662"/>
                <a:gd name="connsiteY1" fmla="*/ 200018 h 1634332"/>
                <a:gd name="connsiteX2" fmla="*/ 1191522 w 2079662"/>
                <a:gd name="connsiteY2" fmla="*/ 203050 h 1634332"/>
                <a:gd name="connsiteX3" fmla="*/ 2079662 w 2079662"/>
                <a:gd name="connsiteY3" fmla="*/ 650350 h 1634332"/>
                <a:gd name="connsiteX4" fmla="*/ 1027391 w 2079662"/>
                <a:gd name="connsiteY4" fmla="*/ 1634332 h 1634332"/>
                <a:gd name="connsiteX5" fmla="*/ 0 w 2079662"/>
                <a:gd name="connsiteY5" fmla="*/ 624401 h 1634332"/>
                <a:gd name="connsiteX6" fmla="*/ 899025 w 2079662"/>
                <a:gd name="connsiteY6" fmla="*/ 199400 h 1634332"/>
                <a:gd name="connsiteX7" fmla="*/ 911734 w 2079662"/>
                <a:gd name="connsiteY7" fmla="*/ 198913 h 16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662" h="1634332">
                  <a:moveTo>
                    <a:pt x="1027391" y="0"/>
                  </a:moveTo>
                  <a:lnTo>
                    <a:pt x="1143691" y="200018"/>
                  </a:lnTo>
                  <a:lnTo>
                    <a:pt x="1191522" y="203050"/>
                  </a:lnTo>
                  <a:cubicBezTo>
                    <a:pt x="1529686" y="241815"/>
                    <a:pt x="1845029" y="399433"/>
                    <a:pt x="2079662" y="650350"/>
                  </a:cubicBezTo>
                  <a:lnTo>
                    <a:pt x="1027391" y="1634332"/>
                  </a:lnTo>
                  <a:lnTo>
                    <a:pt x="0" y="624401"/>
                  </a:lnTo>
                  <a:cubicBezTo>
                    <a:pt x="240821" y="379417"/>
                    <a:pt x="559999" y="229716"/>
                    <a:pt x="899025" y="199400"/>
                  </a:cubicBezTo>
                  <a:lnTo>
                    <a:pt x="911734" y="198913"/>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任意多边形 7"/>
            <p:cNvSpPr/>
            <p:nvPr/>
          </p:nvSpPr>
          <p:spPr>
            <a:xfrm>
              <a:off x="9684904" y="3110132"/>
              <a:ext cx="1615839" cy="1992245"/>
            </a:xfrm>
            <a:custGeom>
              <a:avLst/>
              <a:gdLst>
                <a:gd name="connsiteX0" fmla="*/ 1069334 w 1615839"/>
                <a:gd name="connsiteY0" fmla="*/ 0 h 1992245"/>
                <a:gd name="connsiteX1" fmla="*/ 1437702 w 1615839"/>
                <a:gd name="connsiteY1" fmla="*/ 873145 h 1992245"/>
                <a:gd name="connsiteX2" fmla="*/ 1438422 w 1615839"/>
                <a:gd name="connsiteY2" fmla="*/ 914376 h 1992245"/>
                <a:gd name="connsiteX3" fmla="*/ 1615839 w 1615839"/>
                <a:gd name="connsiteY3" fmla="*/ 1016945 h 1992245"/>
                <a:gd name="connsiteX4" fmla="*/ 1431306 w 1615839"/>
                <a:gd name="connsiteY4" fmla="*/ 1123485 h 1992245"/>
                <a:gd name="connsiteX5" fmla="*/ 1429914 w 1615839"/>
                <a:gd name="connsiteY5" fmla="*/ 1141920 h 1992245"/>
                <a:gd name="connsiteX6" fmla="*/ 1011607 w 1615839"/>
                <a:gd name="connsiteY6" fmla="*/ 1992245 h 1992245"/>
                <a:gd name="connsiteX7" fmla="*/ 0 w 1615839"/>
                <a:gd name="connsiteY7" fmla="*/ 965941 h 199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839" h="1992245">
                  <a:moveTo>
                    <a:pt x="1069334" y="0"/>
                  </a:moveTo>
                  <a:cubicBezTo>
                    <a:pt x="1295360" y="250496"/>
                    <a:pt x="1417630" y="559460"/>
                    <a:pt x="1437702" y="873145"/>
                  </a:cubicBezTo>
                  <a:lnTo>
                    <a:pt x="1438422" y="914376"/>
                  </a:lnTo>
                  <a:lnTo>
                    <a:pt x="1615839" y="1016945"/>
                  </a:lnTo>
                  <a:lnTo>
                    <a:pt x="1431306" y="1123485"/>
                  </a:lnTo>
                  <a:lnTo>
                    <a:pt x="1429914" y="1141920"/>
                  </a:lnTo>
                  <a:cubicBezTo>
                    <a:pt x="1391713" y="1453915"/>
                    <a:pt x="1251758" y="1755272"/>
                    <a:pt x="1011607" y="1992245"/>
                  </a:cubicBezTo>
                  <a:lnTo>
                    <a:pt x="0" y="96594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任意多边形 8"/>
            <p:cNvSpPr/>
            <p:nvPr/>
          </p:nvSpPr>
          <p:spPr>
            <a:xfrm>
              <a:off x="8492260" y="4221329"/>
              <a:ext cx="2061994" cy="1647031"/>
            </a:xfrm>
            <a:custGeom>
              <a:avLst/>
              <a:gdLst>
                <a:gd name="connsiteX0" fmla="*/ 1046594 w 2061994"/>
                <a:gd name="connsiteY0" fmla="*/ 0 h 1647031"/>
                <a:gd name="connsiteX1" fmla="*/ 2061994 w 2061994"/>
                <a:gd name="connsiteY1" fmla="*/ 1021985 h 1647031"/>
                <a:gd name="connsiteX2" fmla="*/ 1311438 w 2061994"/>
                <a:gd name="connsiteY2" fmla="*/ 1416110 h 1647031"/>
                <a:gd name="connsiteX3" fmla="*/ 1169669 w 2061994"/>
                <a:gd name="connsiteY3" fmla="*/ 1435361 h 1647031"/>
                <a:gd name="connsiteX4" fmla="*/ 1046594 w 2061994"/>
                <a:gd name="connsiteY4" fmla="*/ 1647031 h 1647031"/>
                <a:gd name="connsiteX5" fmla="*/ 922605 w 2061994"/>
                <a:gd name="connsiteY5" fmla="*/ 1433789 h 1647031"/>
                <a:gd name="connsiteX6" fmla="*/ 879745 w 2061994"/>
                <a:gd name="connsiteY6" fmla="*/ 1430967 h 1647031"/>
                <a:gd name="connsiteX7" fmla="*/ 0 w 2061994"/>
                <a:gd name="connsiteY7" fmla="*/ 990016 h 16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994" h="1647031">
                  <a:moveTo>
                    <a:pt x="1046594" y="0"/>
                  </a:moveTo>
                  <a:lnTo>
                    <a:pt x="2061994" y="1021985"/>
                  </a:lnTo>
                  <a:cubicBezTo>
                    <a:pt x="1855447" y="1227201"/>
                    <a:pt x="1593340" y="1363383"/>
                    <a:pt x="1311438" y="1416110"/>
                  </a:cubicBezTo>
                  <a:lnTo>
                    <a:pt x="1169669" y="1435361"/>
                  </a:lnTo>
                  <a:lnTo>
                    <a:pt x="1046594" y="1647031"/>
                  </a:lnTo>
                  <a:lnTo>
                    <a:pt x="922605" y="1433789"/>
                  </a:lnTo>
                  <a:lnTo>
                    <a:pt x="879745" y="1430967"/>
                  </a:lnTo>
                  <a:cubicBezTo>
                    <a:pt x="545366" y="1391991"/>
                    <a:pt x="233434" y="1236790"/>
                    <a:pt x="0" y="990016"/>
                  </a:cubicBez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任意多边形 9"/>
            <p:cNvSpPr/>
            <p:nvPr/>
          </p:nvSpPr>
          <p:spPr>
            <a:xfrm>
              <a:off x="7783315" y="3049486"/>
              <a:ext cx="1611077" cy="2036333"/>
            </a:xfrm>
            <a:custGeom>
              <a:avLst/>
              <a:gdLst>
                <a:gd name="connsiteX0" fmla="*/ 599756 w 1611077"/>
                <a:gd name="connsiteY0" fmla="*/ 0 h 2036333"/>
                <a:gd name="connsiteX1" fmla="*/ 1611077 w 1611077"/>
                <a:gd name="connsiteY1" fmla="*/ 1026587 h 2036333"/>
                <a:gd name="connsiteX2" fmla="*/ 582959 w 1611077"/>
                <a:gd name="connsiteY2" fmla="*/ 2036333 h 2036333"/>
                <a:gd name="connsiteX3" fmla="*/ 194508 w 1611077"/>
                <a:gd name="connsiteY3" fmla="*/ 1289862 h 2036333"/>
                <a:gd name="connsiteX4" fmla="*/ 179796 w 1611077"/>
                <a:gd name="connsiteY4" fmla="*/ 1181396 h 2036333"/>
                <a:gd name="connsiteX5" fmla="*/ 0 w 1611077"/>
                <a:gd name="connsiteY5" fmla="*/ 1077591 h 2036333"/>
                <a:gd name="connsiteX6" fmla="*/ 172531 w 1611077"/>
                <a:gd name="connsiteY6" fmla="*/ 977847 h 2036333"/>
                <a:gd name="connsiteX7" fmla="*/ 178185 w 1611077"/>
                <a:gd name="connsiteY7" fmla="*/ 876759 h 2036333"/>
                <a:gd name="connsiteX8" fmla="*/ 599756 w 1611077"/>
                <a:gd name="connsiteY8" fmla="*/ 0 h 20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77" h="2036333">
                  <a:moveTo>
                    <a:pt x="599756" y="0"/>
                  </a:moveTo>
                  <a:lnTo>
                    <a:pt x="1611077" y="1026587"/>
                  </a:lnTo>
                  <a:lnTo>
                    <a:pt x="582959" y="2036333"/>
                  </a:lnTo>
                  <a:cubicBezTo>
                    <a:pt x="374256" y="1823598"/>
                    <a:pt x="244873" y="1562528"/>
                    <a:pt x="194508" y="1289862"/>
                  </a:cubicBezTo>
                  <a:lnTo>
                    <a:pt x="179796" y="1181396"/>
                  </a:lnTo>
                  <a:lnTo>
                    <a:pt x="0" y="1077591"/>
                  </a:lnTo>
                  <a:lnTo>
                    <a:pt x="172531" y="977847"/>
                  </a:lnTo>
                  <a:lnTo>
                    <a:pt x="178185" y="876759"/>
                  </a:lnTo>
                  <a:cubicBezTo>
                    <a:pt x="211523" y="555837"/>
                    <a:pt x="352208" y="244137"/>
                    <a:pt x="59975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sp>
          <p:nvSpPr>
            <p:cNvPr id="33" name="椭圆 32"/>
            <p:cNvSpPr>
              <a:spLocks noChangeAspect="1"/>
            </p:cNvSpPr>
            <p:nvPr/>
          </p:nvSpPr>
          <p:spPr>
            <a:xfrm>
              <a:off x="8509360" y="3047372"/>
              <a:ext cx="2058987" cy="2057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34" name="心形 33"/>
            <p:cNvSpPr>
              <a:spLocks noChangeAspect="1"/>
            </p:cNvSpPr>
            <p:nvPr/>
          </p:nvSpPr>
          <p:spPr>
            <a:xfrm>
              <a:off x="9295172" y="1663072"/>
              <a:ext cx="479425" cy="479425"/>
            </a:xfrm>
            <a:prstGeom prst="hear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Freeform 466"/>
            <p:cNvSpPr/>
            <p:nvPr/>
          </p:nvSpPr>
          <p:spPr bwMode="auto">
            <a:xfrm>
              <a:off x="11597047" y="3744284"/>
              <a:ext cx="274638" cy="762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1214555101 w 6132"/>
                <a:gd name="T37" fmla="*/ 2147483646 h 16980"/>
                <a:gd name="T38" fmla="*/ 496602320 w 6132"/>
                <a:gd name="T39" fmla="*/ 2147483646 h 16980"/>
                <a:gd name="T40" fmla="*/ 93427632 w 6132"/>
                <a:gd name="T41" fmla="*/ 2147483646 h 16980"/>
                <a:gd name="T42" fmla="*/ 4928186 w 6132"/>
                <a:gd name="T43" fmla="*/ 2147483646 h 16980"/>
                <a:gd name="T44" fmla="*/ 280282941 w 6132"/>
                <a:gd name="T45" fmla="*/ 2147483646 h 16980"/>
                <a:gd name="T46" fmla="*/ 102277160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082970721 h 16980"/>
                <a:gd name="T88" fmla="*/ 2147483646 w 6132"/>
                <a:gd name="T89" fmla="*/ 351057414 h 16980"/>
                <a:gd name="T90" fmla="*/ 2147483646 w 6132"/>
                <a:gd name="T91" fmla="*/ 19796122 h 16980"/>
                <a:gd name="T92" fmla="*/ 2147483646 w 6132"/>
                <a:gd name="T93" fmla="*/ 88976237 h 16980"/>
                <a:gd name="T94" fmla="*/ 2147483646 w 6132"/>
                <a:gd name="T95" fmla="*/ 548909187 h 16980"/>
                <a:gd name="T96" fmla="*/ 2147483646 w 6132"/>
                <a:gd name="T97" fmla="*/ 1419180528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nvGrpSpPr>
            <p:cNvPr id="36" name="Group 35"/>
            <p:cNvGrpSpPr/>
            <p:nvPr/>
          </p:nvGrpSpPr>
          <p:grpSpPr bwMode="auto">
            <a:xfrm>
              <a:off x="6898340" y="3781419"/>
              <a:ext cx="762379" cy="654980"/>
              <a:chOff x="380" y="1155"/>
              <a:chExt cx="504" cy="433"/>
            </a:xfrm>
            <a:solidFill>
              <a:schemeClr val="tx2">
                <a:lumMod val="75000"/>
              </a:schemeClr>
            </a:solidFill>
          </p:grpSpPr>
          <p:sp>
            <p:nvSpPr>
              <p:cNvPr id="37" name="Freeform 36"/>
              <p:cNvSpPr/>
              <p:nvPr/>
            </p:nvSpPr>
            <p:spPr bwMode="auto">
              <a:xfrm>
                <a:off x="380" y="1155"/>
                <a:ext cx="504" cy="433"/>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38" name="Rectangle 37"/>
              <p:cNvSpPr>
                <a:spLocks noChangeArrowheads="1"/>
              </p:cNvSpPr>
              <p:nvPr/>
            </p:nvSpPr>
            <p:spPr bwMode="auto">
              <a:xfrm>
                <a:off x="701" y="1193"/>
                <a:ext cx="56" cy="1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39" name="矩形 38"/>
            <p:cNvSpPr/>
            <p:nvPr/>
          </p:nvSpPr>
          <p:spPr>
            <a:xfrm>
              <a:off x="7193322" y="4222122"/>
              <a:ext cx="17303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40" name="文本框 39"/>
            <p:cNvSpPr txBox="1">
              <a:spLocks noChangeArrowheads="1"/>
            </p:cNvSpPr>
            <p:nvPr/>
          </p:nvSpPr>
          <p:spPr bwMode="auto">
            <a:xfrm>
              <a:off x="9704747" y="1734509"/>
              <a:ext cx="1784349" cy="3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点击输入内容</a:t>
              </a:r>
            </a:p>
          </p:txBody>
        </p:sp>
        <p:sp>
          <p:nvSpPr>
            <p:cNvPr id="41" name="文本框 40"/>
            <p:cNvSpPr txBox="1">
              <a:spLocks noChangeArrowheads="1"/>
            </p:cNvSpPr>
            <p:nvPr/>
          </p:nvSpPr>
          <p:spPr bwMode="auto">
            <a:xfrm>
              <a:off x="10842986" y="4544384"/>
              <a:ext cx="1784349" cy="3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点击输入内容</a:t>
              </a:r>
            </a:p>
          </p:txBody>
        </p:sp>
        <p:sp>
          <p:nvSpPr>
            <p:cNvPr id="42" name="文本框 41"/>
            <p:cNvSpPr txBox="1">
              <a:spLocks noChangeArrowheads="1"/>
            </p:cNvSpPr>
            <p:nvPr/>
          </p:nvSpPr>
          <p:spPr bwMode="auto">
            <a:xfrm>
              <a:off x="6386872" y="4544384"/>
              <a:ext cx="1784349" cy="3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点击输入内容</a:t>
              </a:r>
            </a:p>
          </p:txBody>
        </p:sp>
        <p:grpSp>
          <p:nvGrpSpPr>
            <p:cNvPr id="43" name="Group 331"/>
            <p:cNvGrpSpPr/>
            <p:nvPr/>
          </p:nvGrpSpPr>
          <p:grpSpPr bwMode="auto">
            <a:xfrm>
              <a:off x="9212002" y="5990089"/>
              <a:ext cx="646203" cy="595955"/>
              <a:chOff x="2100" y="1440"/>
              <a:chExt cx="1560" cy="1440"/>
            </a:xfrm>
            <a:solidFill>
              <a:srgbClr val="A8CF38"/>
            </a:solidFill>
          </p:grpSpPr>
          <p:sp>
            <p:nvSpPr>
              <p:cNvPr id="44"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5"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6"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47" name="文本框 28"/>
            <p:cNvSpPr txBox="1">
              <a:spLocks noChangeArrowheads="1"/>
            </p:cNvSpPr>
            <p:nvPr/>
          </p:nvSpPr>
          <p:spPr bwMode="auto">
            <a:xfrm>
              <a:off x="9773010" y="6128709"/>
              <a:ext cx="1784349" cy="3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点击输入内容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059788" y="2306920"/>
            <a:ext cx="4282910" cy="3670722"/>
            <a:chOff x="2867593" y="1606550"/>
            <a:chExt cx="3615605" cy="3098800"/>
          </a:xfrm>
        </p:grpSpPr>
        <p:graphicFrame>
          <p:nvGraphicFramePr>
            <p:cNvPr id="6" name="Chart 2"/>
            <p:cNvGraphicFramePr/>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15"/>
            </a:graphicData>
          </a:graphic>
        </p:graphicFrame>
        <p:sp>
          <p:nvSpPr>
            <p:cNvPr id="7"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A8CF38"/>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8" name="Text Box 10"/>
            <p:cNvSpPr txBox="1">
              <a:spLocks noChangeArrowheads="1"/>
            </p:cNvSpPr>
            <p:nvPr/>
          </p:nvSpPr>
          <p:spPr bwMode="auto">
            <a:xfrm>
              <a:off x="4092302" y="3254234"/>
              <a:ext cx="1176214" cy="206193"/>
            </a:xfrm>
            <a:prstGeom prst="rect">
              <a:avLst/>
            </a:prstGeom>
            <a:noFill/>
            <a:ln w="9525">
              <a:noFill/>
              <a:miter lim="800000"/>
            </a:ln>
          </p:spPr>
          <p:txBody>
            <a:bodyPr wrap="square" lIns="45720" tIns="22860" rIns="45720" bIns="22860">
              <a:spAutoFit/>
            </a:bodyPr>
            <a:lstStyle/>
            <a:p>
              <a:pPr algn="ctr" defTabSz="1088390"/>
              <a:r>
                <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Sales Up</a:t>
              </a:r>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Freeform 34"/>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0"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12" name="Group 12"/>
            <p:cNvGrpSpPr/>
            <p:nvPr/>
          </p:nvGrpSpPr>
          <p:grpSpPr>
            <a:xfrm>
              <a:off x="5334000" y="3762110"/>
              <a:ext cx="389342" cy="339426"/>
              <a:chOff x="7540014" y="4306907"/>
              <a:chExt cx="389342" cy="339426"/>
            </a:xfrm>
            <a:solidFill>
              <a:schemeClr val="bg1"/>
            </a:solidFill>
          </p:grpSpPr>
          <p:sp>
            <p:nvSpPr>
              <p:cNvPr id="1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4" name="Rectangle 117"/>
              <p:cNvSpPr>
                <a:spLocks noChangeArrowheads="1"/>
              </p:cNvSpPr>
              <p:nvPr/>
            </p:nvSpPr>
            <p:spPr bwMode="auto">
              <a:xfrm>
                <a:off x="7589930" y="4421713"/>
                <a:ext cx="109814" cy="17471"/>
              </a:xfrm>
              <a:prstGeom prst="rect">
                <a:avLst/>
              </a:prstGeom>
              <a:grpFill/>
              <a:ln w="9525">
                <a:noFill/>
                <a:miter lim="800000"/>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5" name="Rectangle 118"/>
              <p:cNvSpPr>
                <a:spLocks noChangeArrowheads="1"/>
              </p:cNvSpPr>
              <p:nvPr/>
            </p:nvSpPr>
            <p:spPr bwMode="auto">
              <a:xfrm>
                <a:off x="7589930" y="4461645"/>
                <a:ext cx="109814" cy="17471"/>
              </a:xfrm>
              <a:prstGeom prst="rect">
                <a:avLst/>
              </a:prstGeom>
              <a:grpFill/>
              <a:ln w="9525">
                <a:noFill/>
                <a:miter lim="800000"/>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6" name="Rectangle 119"/>
              <p:cNvSpPr>
                <a:spLocks noChangeArrowheads="1"/>
              </p:cNvSpPr>
              <p:nvPr/>
            </p:nvSpPr>
            <p:spPr bwMode="auto">
              <a:xfrm>
                <a:off x="7589930" y="4506569"/>
                <a:ext cx="109814" cy="14975"/>
              </a:xfrm>
              <a:prstGeom prst="rect">
                <a:avLst/>
              </a:prstGeom>
              <a:grpFill/>
              <a:ln w="9525">
                <a:noFill/>
                <a:miter lim="800000"/>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7" name="Rectangle 120"/>
              <p:cNvSpPr>
                <a:spLocks noChangeArrowheads="1"/>
              </p:cNvSpPr>
              <p:nvPr/>
            </p:nvSpPr>
            <p:spPr bwMode="auto">
              <a:xfrm>
                <a:off x="7589930" y="4548998"/>
                <a:ext cx="109814" cy="17471"/>
              </a:xfrm>
              <a:prstGeom prst="rect">
                <a:avLst/>
              </a:prstGeom>
              <a:grpFill/>
              <a:ln w="9525">
                <a:noFill/>
                <a:miter lim="800000"/>
              </a:ln>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13" name="Group 24"/>
            <p:cNvGrpSpPr/>
            <p:nvPr/>
          </p:nvGrpSpPr>
          <p:grpSpPr>
            <a:xfrm>
              <a:off x="5257800" y="2235161"/>
              <a:ext cx="431769" cy="429274"/>
              <a:chOff x="6559551" y="1588"/>
              <a:chExt cx="274637" cy="273050"/>
            </a:xfrm>
            <a:solidFill>
              <a:schemeClr val="bg1"/>
            </a:solidFill>
          </p:grpSpPr>
          <p:sp>
            <p:nvSpPr>
              <p:cNvPr id="14"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5"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6"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w="9525">
                <a:noFill/>
                <a:round/>
              </a:ln>
            </p:spPr>
            <p:txBody>
              <a:bodyPr vert="horz" wrap="square" lIns="91440" tIns="45720" rIns="91440" bIns="45720" numCol="1" anchor="t" anchorCtr="0" compatLnSpc="1"/>
              <a:lstStyle/>
              <a:p>
                <a:endParaRPr lang="en-US" sz="2400">
                  <a:solidFill>
                    <a:schemeClr val="bg1">
                      <a:lumMod val="50000"/>
                    </a:schemeClr>
                  </a:solidFill>
                </a:endParaRPr>
              </a:p>
            </p:txBody>
          </p:sp>
        </p:grpSp>
      </p:grpSp>
      <p:grpSp>
        <p:nvGrpSpPr>
          <p:cNvPr id="3" name="组合 2"/>
          <p:cNvGrpSpPr/>
          <p:nvPr/>
        </p:nvGrpSpPr>
        <p:grpSpPr>
          <a:xfrm>
            <a:off x="5780535" y="2469166"/>
            <a:ext cx="5527187" cy="3375055"/>
            <a:chOff x="5508625" y="2268843"/>
            <a:chExt cx="6392863" cy="3903662"/>
          </a:xfrm>
        </p:grpSpPr>
        <p:grpSp>
          <p:nvGrpSpPr>
            <p:cNvPr id="28" name="PA_淘宝店chenying0907出品 8"/>
            <p:cNvGrpSpPr/>
            <p:nvPr>
              <p:custDataLst>
                <p:tags r:id="rId1"/>
              </p:custDataLst>
            </p:nvPr>
          </p:nvGrpSpPr>
          <p:grpSpPr bwMode="auto">
            <a:xfrm>
              <a:off x="5508625" y="2268843"/>
              <a:ext cx="4435475" cy="969962"/>
              <a:chOff x="0" y="0"/>
              <a:chExt cx="4612942" cy="968991"/>
            </a:xfrm>
            <a:solidFill>
              <a:srgbClr val="A8CF38"/>
            </a:solidFill>
          </p:grpSpPr>
          <p:sp>
            <p:nvSpPr>
              <p:cNvPr id="29" name="淘宝店chenying0907出品 6"/>
              <p:cNvSpPr>
                <a:spLocks noChangeArrowheads="1"/>
              </p:cNvSpPr>
              <p:nvPr/>
            </p:nvSpPr>
            <p:spPr bwMode="auto">
              <a:xfrm>
                <a:off x="0" y="0"/>
                <a:ext cx="3643952" cy="968991"/>
              </a:xfrm>
              <a:prstGeom prst="rect">
                <a:avLst/>
              </a:prstGeom>
              <a:solidFill>
                <a:srgbClr val="00AB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0" name="直角三角形 7"/>
              <p:cNvSpPr>
                <a:spLocks noChangeArrowheads="1"/>
              </p:cNvSpPr>
              <p:nvPr/>
            </p:nvSpPr>
            <p:spPr bwMode="auto">
              <a:xfrm rot="5400000">
                <a:off x="3643950" y="0"/>
                <a:ext cx="968991" cy="968991"/>
              </a:xfrm>
              <a:prstGeom prst="rtTriangle">
                <a:avLst/>
              </a:prstGeom>
              <a:solidFill>
                <a:srgbClr val="00AB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31" name="PA_淘宝店chenying0907出品 9"/>
            <p:cNvGrpSpPr/>
            <p:nvPr>
              <p:custDataLst>
                <p:tags r:id="rId2"/>
              </p:custDataLst>
            </p:nvPr>
          </p:nvGrpSpPr>
          <p:grpSpPr bwMode="auto">
            <a:xfrm>
              <a:off x="5508625" y="3238805"/>
              <a:ext cx="5145088" cy="968375"/>
              <a:chOff x="0" y="0"/>
              <a:chExt cx="5841243" cy="968992"/>
            </a:xfrm>
            <a:solidFill>
              <a:schemeClr val="tx2">
                <a:lumMod val="75000"/>
              </a:schemeClr>
            </a:solidFill>
          </p:grpSpPr>
          <p:sp>
            <p:nvSpPr>
              <p:cNvPr id="32" name="淘宝店chenying0907出品 10"/>
              <p:cNvSpPr>
                <a:spLocks noChangeArrowheads="1"/>
              </p:cNvSpPr>
              <p:nvPr/>
            </p:nvSpPr>
            <p:spPr bwMode="auto">
              <a:xfrm>
                <a:off x="0" y="1"/>
                <a:ext cx="4872252" cy="968991"/>
              </a:xfrm>
              <a:prstGeom prst="rect">
                <a:avLst/>
              </a:prstGeom>
              <a:solidFill>
                <a:schemeClr val="accent1">
                  <a:lumMod val="7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3" name="直角三角形 11"/>
              <p:cNvSpPr>
                <a:spLocks noChangeArrowheads="1"/>
              </p:cNvSpPr>
              <p:nvPr/>
            </p:nvSpPr>
            <p:spPr bwMode="auto">
              <a:xfrm rot="5400000">
                <a:off x="4872251" y="0"/>
                <a:ext cx="968991" cy="968991"/>
              </a:xfrm>
              <a:prstGeom prst="rtTriangle">
                <a:avLst/>
              </a:prstGeom>
              <a:solidFill>
                <a:schemeClr val="accent1">
                  <a:lumMod val="7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34" name="PA_淘宝店chenying0907出品 12"/>
            <p:cNvGrpSpPr/>
            <p:nvPr>
              <p:custDataLst>
                <p:tags r:id="rId3"/>
              </p:custDataLst>
            </p:nvPr>
          </p:nvGrpSpPr>
          <p:grpSpPr bwMode="auto">
            <a:xfrm>
              <a:off x="5508625" y="4204005"/>
              <a:ext cx="5886450" cy="971550"/>
              <a:chOff x="0" y="0"/>
              <a:chExt cx="5765853" cy="972742"/>
            </a:xfrm>
            <a:solidFill>
              <a:srgbClr val="A8CF38"/>
            </a:solidFill>
          </p:grpSpPr>
          <p:sp>
            <p:nvSpPr>
              <p:cNvPr id="35" name="淘宝店chenying0907出品 13"/>
              <p:cNvSpPr>
                <a:spLocks noChangeArrowheads="1"/>
              </p:cNvSpPr>
              <p:nvPr/>
            </p:nvSpPr>
            <p:spPr bwMode="auto">
              <a:xfrm>
                <a:off x="0" y="3751"/>
                <a:ext cx="4872252" cy="968991"/>
              </a:xfrm>
              <a:prstGeom prst="rect">
                <a:avLst/>
              </a:prstGeom>
              <a:solidFill>
                <a:srgbClr val="00AB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36" name="直角三角形 14"/>
              <p:cNvSpPr>
                <a:spLocks noChangeArrowheads="1"/>
              </p:cNvSpPr>
              <p:nvPr/>
            </p:nvSpPr>
            <p:spPr bwMode="auto">
              <a:xfrm rot="5400000">
                <a:off x="4832681" y="39568"/>
                <a:ext cx="972742" cy="893603"/>
              </a:xfrm>
              <a:prstGeom prst="rtTriangle">
                <a:avLst/>
              </a:prstGeom>
              <a:solidFill>
                <a:srgbClr val="00AB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grpSp>
        <p:grpSp>
          <p:nvGrpSpPr>
            <p:cNvPr id="37" name="PA_淘宝店chenying0907出品 16"/>
            <p:cNvGrpSpPr/>
            <p:nvPr>
              <p:custDataLst>
                <p:tags r:id="rId4"/>
              </p:custDataLst>
            </p:nvPr>
          </p:nvGrpSpPr>
          <p:grpSpPr bwMode="auto">
            <a:xfrm>
              <a:off x="5508625" y="5172380"/>
              <a:ext cx="6392863" cy="1000125"/>
              <a:chOff x="0" y="0"/>
              <a:chExt cx="5653864" cy="968991"/>
            </a:xfrm>
            <a:solidFill>
              <a:schemeClr val="tx2">
                <a:lumMod val="75000"/>
              </a:schemeClr>
            </a:solidFill>
          </p:grpSpPr>
          <p:sp>
            <p:nvSpPr>
              <p:cNvPr id="38" name="淘宝店chenying0907出品 17"/>
              <p:cNvSpPr>
                <a:spLocks noChangeArrowheads="1"/>
              </p:cNvSpPr>
              <p:nvPr/>
            </p:nvSpPr>
            <p:spPr bwMode="auto">
              <a:xfrm>
                <a:off x="0" y="0"/>
                <a:ext cx="4872252" cy="968991"/>
              </a:xfrm>
              <a:prstGeom prst="rect">
                <a:avLst/>
              </a:prstGeom>
              <a:solidFill>
                <a:schemeClr val="accent1">
                  <a:lumMod val="7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39" name="直角三角形 18"/>
              <p:cNvSpPr>
                <a:spLocks noChangeArrowheads="1"/>
              </p:cNvSpPr>
              <p:nvPr/>
            </p:nvSpPr>
            <p:spPr bwMode="auto">
              <a:xfrm rot="5400000">
                <a:off x="4778563" y="93692"/>
                <a:ext cx="968989" cy="781610"/>
              </a:xfrm>
              <a:prstGeom prst="rtTriangle">
                <a:avLst/>
              </a:prstGeom>
              <a:solidFill>
                <a:schemeClr val="accent1">
                  <a:lumMod val="7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sp>
          <p:nvSpPr>
            <p:cNvPr id="40" name="PA_淘宝店chenying0907出品 111"/>
            <p:cNvSpPr>
              <a:spLocks noChangeArrowheads="1"/>
            </p:cNvSpPr>
            <p:nvPr>
              <p:custDataLst>
                <p:tags r:id="rId5"/>
              </p:custDataLst>
            </p:nvPr>
          </p:nvSpPr>
          <p:spPr bwMode="auto">
            <a:xfrm>
              <a:off x="8194675" y="2400606"/>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PA_淘宝店chenying0907出品 112"/>
            <p:cNvSpPr>
              <a:spLocks noChangeArrowheads="1"/>
            </p:cNvSpPr>
            <p:nvPr>
              <p:custDataLst>
                <p:tags r:id="rId6"/>
              </p:custDataLst>
            </p:nvPr>
          </p:nvSpPr>
          <p:spPr bwMode="auto">
            <a:xfrm>
              <a:off x="8929688" y="3351518"/>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PA_淘宝店chenying0907出品 113"/>
            <p:cNvSpPr>
              <a:spLocks noChangeArrowheads="1"/>
            </p:cNvSpPr>
            <p:nvPr>
              <p:custDataLst>
                <p:tags r:id="rId7"/>
              </p:custDataLst>
            </p:nvPr>
          </p:nvSpPr>
          <p:spPr bwMode="auto">
            <a:xfrm>
              <a:off x="9640888" y="4353230"/>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PA_淘宝店chenying0907出品 114"/>
            <p:cNvSpPr>
              <a:spLocks noChangeArrowheads="1"/>
            </p:cNvSpPr>
            <p:nvPr>
              <p:custDataLst>
                <p:tags r:id="rId8"/>
              </p:custDataLst>
            </p:nvPr>
          </p:nvSpPr>
          <p:spPr bwMode="auto">
            <a:xfrm>
              <a:off x="10236200" y="5323193"/>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PA_淘宝店chenying0907出品 115"/>
            <p:cNvSpPr>
              <a:spLocks noChangeArrowheads="1"/>
            </p:cNvSpPr>
            <p:nvPr>
              <p:custDataLst>
                <p:tags r:id="rId9"/>
              </p:custDataLst>
            </p:nvPr>
          </p:nvSpPr>
          <p:spPr bwMode="auto">
            <a:xfrm>
              <a:off x="5981701" y="2460930"/>
              <a:ext cx="2068513"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45" name="PA_淘宝店chenying0907出品 116"/>
            <p:cNvSpPr>
              <a:spLocks noChangeArrowheads="1"/>
            </p:cNvSpPr>
            <p:nvPr>
              <p:custDataLst>
                <p:tags r:id="rId10"/>
              </p:custDataLst>
            </p:nvPr>
          </p:nvSpPr>
          <p:spPr bwMode="auto">
            <a:xfrm>
              <a:off x="5924550" y="33626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46" name="PA_淘宝店chenying0907出品 117"/>
            <p:cNvSpPr>
              <a:spLocks noChangeArrowheads="1"/>
            </p:cNvSpPr>
            <p:nvPr>
              <p:custDataLst>
                <p:tags r:id="rId11"/>
              </p:custDataLst>
            </p:nvPr>
          </p:nvSpPr>
          <p:spPr bwMode="auto">
            <a:xfrm>
              <a:off x="5924550" y="43278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47" name="PA_淘宝店chenying0907出品 118"/>
            <p:cNvSpPr>
              <a:spLocks noChangeArrowheads="1"/>
            </p:cNvSpPr>
            <p:nvPr>
              <p:custDataLst>
                <p:tags r:id="rId12"/>
              </p:custDataLst>
            </p:nvPr>
          </p:nvSpPr>
          <p:spPr bwMode="auto">
            <a:xfrm>
              <a:off x="5935663" y="5350180"/>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5" name="直接连接符 24"/>
          <p:cNvSpPr>
            <a:spLocks noChangeShapeType="1"/>
          </p:cNvSpPr>
          <p:nvPr/>
        </p:nvSpPr>
        <p:spPr bwMode="auto">
          <a:xfrm>
            <a:off x="1122363" y="3651790"/>
            <a:ext cx="10117137" cy="1588"/>
          </a:xfrm>
          <a:prstGeom prst="line">
            <a:avLst/>
          </a:prstGeom>
          <a:noFill/>
          <a:ln w="28575">
            <a:solidFill>
              <a:schemeClr val="bg1">
                <a:lumMod val="50000"/>
              </a:schemeClr>
            </a:solidFill>
            <a:prstDash val="sys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6" name="椭圆 2"/>
          <p:cNvSpPr>
            <a:spLocks noChangeArrowheads="1"/>
          </p:cNvSpPr>
          <p:nvPr/>
        </p:nvSpPr>
        <p:spPr bwMode="auto">
          <a:xfrm>
            <a:off x="5059363" y="2581815"/>
            <a:ext cx="2052637" cy="2052638"/>
          </a:xfrm>
          <a:prstGeom prst="ellipse">
            <a:avLst/>
          </a:prstGeom>
          <a:solidFill>
            <a:srgbClr val="00AB7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2905125" y="2943765"/>
            <a:ext cx="1308100" cy="1308100"/>
          </a:xfrm>
          <a:prstGeom prst="ellipse">
            <a:avLst/>
          </a:prstGeom>
          <a:solidFill>
            <a:schemeClr val="accent1">
              <a:lumMod val="75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 name="椭圆 4"/>
          <p:cNvSpPr>
            <a:spLocks noChangeArrowheads="1"/>
          </p:cNvSpPr>
          <p:nvPr/>
        </p:nvSpPr>
        <p:spPr bwMode="auto">
          <a:xfrm>
            <a:off x="757238" y="2954878"/>
            <a:ext cx="1308100" cy="1308100"/>
          </a:xfrm>
          <a:prstGeom prst="ellipse">
            <a:avLst/>
          </a:prstGeom>
          <a:solidFill>
            <a:srgbClr val="00AB7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5"/>
          <p:cNvSpPr>
            <a:spLocks noChangeArrowheads="1"/>
          </p:cNvSpPr>
          <p:nvPr/>
        </p:nvSpPr>
        <p:spPr bwMode="auto">
          <a:xfrm>
            <a:off x="7954963" y="2953290"/>
            <a:ext cx="1308100" cy="1308100"/>
          </a:xfrm>
          <a:prstGeom prst="ellipse">
            <a:avLst/>
          </a:prstGeom>
          <a:solidFill>
            <a:schemeClr val="accent1">
              <a:lumMod val="75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6"/>
          <p:cNvSpPr>
            <a:spLocks noChangeArrowheads="1"/>
          </p:cNvSpPr>
          <p:nvPr/>
        </p:nvSpPr>
        <p:spPr bwMode="auto">
          <a:xfrm>
            <a:off x="10104438" y="2954878"/>
            <a:ext cx="1308100" cy="1308100"/>
          </a:xfrm>
          <a:prstGeom prst="ellipse">
            <a:avLst/>
          </a:prstGeom>
          <a:solidFill>
            <a:srgbClr val="00AB7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文本框 13"/>
          <p:cNvSpPr>
            <a:spLocks noChangeArrowheads="1"/>
          </p:cNvSpPr>
          <p:nvPr/>
        </p:nvSpPr>
        <p:spPr bwMode="auto">
          <a:xfrm>
            <a:off x="757238" y="4755103"/>
            <a:ext cx="16498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a:t>
            </a:r>
            <a:r>
              <a:rPr lang="zh-CN" altLang="en-US"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3" name="文本框 14"/>
          <p:cNvSpPr>
            <a:spLocks noChangeArrowheads="1"/>
          </p:cNvSpPr>
          <p:nvPr/>
        </p:nvSpPr>
        <p:spPr bwMode="auto">
          <a:xfrm>
            <a:off x="2925763" y="4737641"/>
            <a:ext cx="16498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a:t>
            </a:r>
            <a:r>
              <a:rPr lang="zh-CN" altLang="en-US"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4" name="文本框 15"/>
          <p:cNvSpPr>
            <a:spLocks noChangeArrowheads="1"/>
          </p:cNvSpPr>
          <p:nvPr/>
        </p:nvSpPr>
        <p:spPr bwMode="auto">
          <a:xfrm>
            <a:off x="7985126" y="4723353"/>
            <a:ext cx="16498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a:t>
            </a:r>
            <a:r>
              <a:rPr lang="zh-CN" altLang="en-US"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5" name="文本框 16"/>
          <p:cNvSpPr>
            <a:spLocks noChangeArrowheads="1"/>
          </p:cNvSpPr>
          <p:nvPr/>
        </p:nvSpPr>
        <p:spPr bwMode="auto">
          <a:xfrm>
            <a:off x="10109201" y="4737641"/>
            <a:ext cx="16498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a:t>
            </a:r>
            <a:r>
              <a:rPr lang="zh-CN" altLang="en-US"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6" name="文本框 17"/>
          <p:cNvSpPr>
            <a:spLocks noChangeArrowheads="1"/>
          </p:cNvSpPr>
          <p:nvPr/>
        </p:nvSpPr>
        <p:spPr bwMode="auto">
          <a:xfrm>
            <a:off x="5394326" y="4734466"/>
            <a:ext cx="180369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a:t>
            </a:r>
            <a:r>
              <a:rPr lang="zh-CN" altLang="en-US" sz="2000" b="1" dirty="0">
                <a:solidFill>
                  <a:schemeClr val="bg1">
                    <a:lumMod val="50000"/>
                  </a:schemeClr>
                </a:solidFill>
                <a:latin typeface="Calibri" panose="020F0502020204030204" pitchFamily="34" charset="0"/>
                <a:sym typeface="Calibri" panose="020F0502020204030204" pitchFamily="34" charset="0"/>
              </a:rPr>
              <a:t>点击输入内容</a:t>
            </a:r>
            <a:endParaRPr lang="en-US" altLang="zh-CN" sz="160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4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pic>
        <p:nvPicPr>
          <p:cNvPr id="17" name="图片 25"/>
          <p:cNvPicPr>
            <a:picLocks noChangeAspect="1" noChangeArrowheads="1"/>
          </p:cNvPicPr>
          <p:nvPr/>
        </p:nvPicPr>
        <p:blipFill>
          <a:blip r:embed="rId3" cstate="screen"/>
          <a:srcRect/>
          <a:stretch>
            <a:fillRect/>
          </a:stretch>
        </p:blipFill>
        <p:spPr bwMode="auto">
          <a:xfrm>
            <a:off x="8350250" y="3337465"/>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4" cstate="screen"/>
          <a:srcRect/>
          <a:stretch>
            <a:fillRect/>
          </a:stretch>
        </p:blipFill>
        <p:spPr bwMode="auto">
          <a:xfrm>
            <a:off x="3255963" y="3283490"/>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5" cstate="screen"/>
          <a:srcRect/>
          <a:stretch>
            <a:fillRect/>
          </a:stretch>
        </p:blipFill>
        <p:spPr bwMode="auto">
          <a:xfrm>
            <a:off x="10456863" y="3310478"/>
            <a:ext cx="6000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6" cstate="screen"/>
          <a:srcRect/>
          <a:stretch>
            <a:fillRect/>
          </a:stretch>
        </p:blipFill>
        <p:spPr bwMode="auto">
          <a:xfrm>
            <a:off x="5559425" y="3173953"/>
            <a:ext cx="10525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7" cstate="screen"/>
          <a:srcRect/>
          <a:stretch>
            <a:fillRect/>
          </a:stretch>
        </p:blipFill>
        <p:spPr bwMode="auto">
          <a:xfrm>
            <a:off x="1095375" y="331047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anim calcmode="lin" valueType="num">
                                      <p:cBhvr>
                                        <p:cTn id="26" dur="250" fill="hold"/>
                                        <p:tgtEl>
                                          <p:spTgt spid="7"/>
                                        </p:tgtEl>
                                        <p:attrNameLst>
                                          <p:attrName>ppt_x</p:attrName>
                                        </p:attrNameLst>
                                      </p:cBhvr>
                                      <p:tavLst>
                                        <p:tav tm="0">
                                          <p:val>
                                            <p:strVal val="#ppt_x"/>
                                          </p:val>
                                        </p:tav>
                                        <p:tav tm="100000">
                                          <p:val>
                                            <p:strVal val="#ppt_x"/>
                                          </p:val>
                                        </p:tav>
                                      </p:tavLst>
                                    </p:anim>
                                    <p:anim calcmode="lin" valueType="num">
                                      <p:cBhvr>
                                        <p:cTn id="27" dur="2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anim calcmode="lin" valueType="num">
                                      <p:cBhvr>
                                        <p:cTn id="32" dur="250" fill="hold"/>
                                        <p:tgtEl>
                                          <p:spTgt spid="8"/>
                                        </p:tgtEl>
                                        <p:attrNameLst>
                                          <p:attrName>ppt_x</p:attrName>
                                        </p:attrNameLst>
                                      </p:cBhvr>
                                      <p:tavLst>
                                        <p:tav tm="0">
                                          <p:val>
                                            <p:strVal val="#ppt_x"/>
                                          </p:val>
                                        </p:tav>
                                        <p:tav tm="100000">
                                          <p:val>
                                            <p:strVal val="#ppt_x"/>
                                          </p:val>
                                        </p:tav>
                                      </p:tavLst>
                                    </p:anim>
                                    <p:anim calcmode="lin" valueType="num">
                                      <p:cBhvr>
                                        <p:cTn id="33" dur="2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anim calcmode="lin" valueType="num">
                                      <p:cBhvr>
                                        <p:cTn id="38" dur="250" fill="hold"/>
                                        <p:tgtEl>
                                          <p:spTgt spid="9"/>
                                        </p:tgtEl>
                                        <p:attrNameLst>
                                          <p:attrName>ppt_x</p:attrName>
                                        </p:attrNameLst>
                                      </p:cBhvr>
                                      <p:tavLst>
                                        <p:tav tm="0">
                                          <p:val>
                                            <p:strVal val="#ppt_x"/>
                                          </p:val>
                                        </p:tav>
                                        <p:tav tm="100000">
                                          <p:val>
                                            <p:strVal val="#ppt_x"/>
                                          </p:val>
                                        </p:tav>
                                      </p:tavLst>
                                    </p:anim>
                                    <p:anim calcmode="lin" valueType="num">
                                      <p:cBhvr>
                                        <p:cTn id="39" dur="25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anim calcmode="lin" valueType="num">
                                      <p:cBhvr>
                                        <p:cTn id="50" dur="250" fill="hold"/>
                                        <p:tgtEl>
                                          <p:spTgt spid="12"/>
                                        </p:tgtEl>
                                        <p:attrNameLst>
                                          <p:attrName>ppt_x</p:attrName>
                                        </p:attrNameLst>
                                      </p:cBhvr>
                                      <p:tavLst>
                                        <p:tav tm="0">
                                          <p:val>
                                            <p:strVal val="#ppt_x"/>
                                          </p:val>
                                        </p:tav>
                                        <p:tav tm="100000">
                                          <p:val>
                                            <p:strVal val="#ppt_x"/>
                                          </p:val>
                                        </p:tav>
                                      </p:tavLst>
                                    </p:anim>
                                    <p:anim calcmode="lin" valueType="num">
                                      <p:cBhvr>
                                        <p:cTn id="51" dur="25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50"/>
                                        <p:tgtEl>
                                          <p:spTgt spid="13"/>
                                        </p:tgtEl>
                                      </p:cBhvr>
                                    </p:animEffect>
                                    <p:anim calcmode="lin" valueType="num">
                                      <p:cBhvr>
                                        <p:cTn id="56" dur="250" fill="hold"/>
                                        <p:tgtEl>
                                          <p:spTgt spid="13"/>
                                        </p:tgtEl>
                                        <p:attrNameLst>
                                          <p:attrName>ppt_x</p:attrName>
                                        </p:attrNameLst>
                                      </p:cBhvr>
                                      <p:tavLst>
                                        <p:tav tm="0">
                                          <p:val>
                                            <p:strVal val="#ppt_x"/>
                                          </p:val>
                                        </p:tav>
                                        <p:tav tm="100000">
                                          <p:val>
                                            <p:strVal val="#ppt_x"/>
                                          </p:val>
                                        </p:tav>
                                      </p:tavLst>
                                    </p:anim>
                                    <p:anim calcmode="lin" valueType="num">
                                      <p:cBhvr>
                                        <p:cTn id="57" dur="25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50"/>
                                        <p:tgtEl>
                                          <p:spTgt spid="14"/>
                                        </p:tgtEl>
                                      </p:cBhvr>
                                    </p:animEffect>
                                    <p:anim calcmode="lin" valueType="num">
                                      <p:cBhvr>
                                        <p:cTn id="62" dur="250" fill="hold"/>
                                        <p:tgtEl>
                                          <p:spTgt spid="14"/>
                                        </p:tgtEl>
                                        <p:attrNameLst>
                                          <p:attrName>ppt_x</p:attrName>
                                        </p:attrNameLst>
                                      </p:cBhvr>
                                      <p:tavLst>
                                        <p:tav tm="0">
                                          <p:val>
                                            <p:strVal val="#ppt_x"/>
                                          </p:val>
                                        </p:tav>
                                        <p:tav tm="100000">
                                          <p:val>
                                            <p:strVal val="#ppt_x"/>
                                          </p:val>
                                        </p:tav>
                                      </p:tavLst>
                                    </p:anim>
                                    <p:anim calcmode="lin" valueType="num">
                                      <p:cBhvr>
                                        <p:cTn id="63" dur="25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50"/>
                                        <p:tgtEl>
                                          <p:spTgt spid="15"/>
                                        </p:tgtEl>
                                      </p:cBhvr>
                                    </p:animEffec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50"/>
                                        <p:tgtEl>
                                          <p:spTgt spid="16"/>
                                        </p:tgtEl>
                                      </p:cBhvr>
                                    </p:animEffect>
                                    <p:anim calcmode="lin" valueType="num">
                                      <p:cBhvr>
                                        <p:cTn id="74" dur="250" fill="hold"/>
                                        <p:tgtEl>
                                          <p:spTgt spid="16"/>
                                        </p:tgtEl>
                                        <p:attrNameLst>
                                          <p:attrName>ppt_x</p:attrName>
                                        </p:attrNameLst>
                                      </p:cBhvr>
                                      <p:tavLst>
                                        <p:tav tm="0">
                                          <p:val>
                                            <p:strVal val="#ppt_x"/>
                                          </p:val>
                                        </p:tav>
                                        <p:tav tm="100000">
                                          <p:val>
                                            <p:strVal val="#ppt_x"/>
                                          </p:val>
                                        </p:tav>
                                      </p:tavLst>
                                    </p:anim>
                                    <p:anim calcmode="lin" valueType="num">
                                      <p:cBhvr>
                                        <p:cTn id="75" dur="25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50"/>
                                        <p:tgtEl>
                                          <p:spTgt spid="17"/>
                                        </p:tgtEl>
                                      </p:cBhvr>
                                    </p:animEffect>
                                    <p:anim calcmode="lin" valueType="num">
                                      <p:cBhvr>
                                        <p:cTn id="80" dur="250" fill="hold"/>
                                        <p:tgtEl>
                                          <p:spTgt spid="17"/>
                                        </p:tgtEl>
                                        <p:attrNameLst>
                                          <p:attrName>ppt_x</p:attrName>
                                        </p:attrNameLst>
                                      </p:cBhvr>
                                      <p:tavLst>
                                        <p:tav tm="0">
                                          <p:val>
                                            <p:strVal val="#ppt_x"/>
                                          </p:val>
                                        </p:tav>
                                        <p:tav tm="100000">
                                          <p:val>
                                            <p:strVal val="#ppt_x"/>
                                          </p:val>
                                        </p:tav>
                                      </p:tavLst>
                                    </p:anim>
                                    <p:anim calcmode="lin" valueType="num">
                                      <p:cBhvr>
                                        <p:cTn id="81" dur="250" fill="hold"/>
                                        <p:tgtEl>
                                          <p:spTgt spid="17"/>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250"/>
                                        <p:tgtEl>
                                          <p:spTgt spid="18"/>
                                        </p:tgtEl>
                                      </p:cBhvr>
                                    </p:animEffect>
                                    <p:anim calcmode="lin" valueType="num">
                                      <p:cBhvr>
                                        <p:cTn id="86" dur="250" fill="hold"/>
                                        <p:tgtEl>
                                          <p:spTgt spid="18"/>
                                        </p:tgtEl>
                                        <p:attrNameLst>
                                          <p:attrName>ppt_x</p:attrName>
                                        </p:attrNameLst>
                                      </p:cBhvr>
                                      <p:tavLst>
                                        <p:tav tm="0">
                                          <p:val>
                                            <p:strVal val="#ppt_x"/>
                                          </p:val>
                                        </p:tav>
                                        <p:tav tm="100000">
                                          <p:val>
                                            <p:strVal val="#ppt_x"/>
                                          </p:val>
                                        </p:tav>
                                      </p:tavLst>
                                    </p:anim>
                                    <p:anim calcmode="lin" valueType="num">
                                      <p:cBhvr>
                                        <p:cTn id="87" dur="250" fill="hold"/>
                                        <p:tgtEl>
                                          <p:spTgt spid="18"/>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strVal val="#ppt_x"/>
                                          </p:val>
                                        </p:tav>
                                        <p:tav tm="100000">
                                          <p:val>
                                            <p:strVal val="#ppt_x"/>
                                          </p:val>
                                        </p:tav>
                                      </p:tavLst>
                                    </p:anim>
                                    <p:anim calcmode="lin" valueType="num">
                                      <p:cBhvr>
                                        <p:cTn id="93" dur="250" fill="hold"/>
                                        <p:tgtEl>
                                          <p:spTgt spid="19"/>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250"/>
                                        <p:tgtEl>
                                          <p:spTgt spid="20"/>
                                        </p:tgtEl>
                                      </p:cBhvr>
                                    </p:animEffect>
                                    <p:anim calcmode="lin" valueType="num">
                                      <p:cBhvr>
                                        <p:cTn id="98" dur="250" fill="hold"/>
                                        <p:tgtEl>
                                          <p:spTgt spid="20"/>
                                        </p:tgtEl>
                                        <p:attrNameLst>
                                          <p:attrName>ppt_x</p:attrName>
                                        </p:attrNameLst>
                                      </p:cBhvr>
                                      <p:tavLst>
                                        <p:tav tm="0">
                                          <p:val>
                                            <p:strVal val="#ppt_x"/>
                                          </p:val>
                                        </p:tav>
                                        <p:tav tm="100000">
                                          <p:val>
                                            <p:strVal val="#ppt_x"/>
                                          </p:val>
                                        </p:tav>
                                      </p:tavLst>
                                    </p:anim>
                                    <p:anim calcmode="lin" valueType="num">
                                      <p:cBhvr>
                                        <p:cTn id="99" dur="250" fill="hold"/>
                                        <p:tgtEl>
                                          <p:spTgt spid="20"/>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250"/>
                                        <p:tgtEl>
                                          <p:spTgt spid="21"/>
                                        </p:tgtEl>
                                      </p:cBhvr>
                                    </p:animEffect>
                                    <p:anim calcmode="lin" valueType="num">
                                      <p:cBhvr>
                                        <p:cTn id="104" dur="250" fill="hold"/>
                                        <p:tgtEl>
                                          <p:spTgt spid="21"/>
                                        </p:tgtEl>
                                        <p:attrNameLst>
                                          <p:attrName>ppt_x</p:attrName>
                                        </p:attrNameLst>
                                      </p:cBhvr>
                                      <p:tavLst>
                                        <p:tav tm="0">
                                          <p:val>
                                            <p:strVal val="#ppt_x"/>
                                          </p:val>
                                        </p:tav>
                                        <p:tav tm="100000">
                                          <p:val>
                                            <p:strVal val="#ppt_x"/>
                                          </p:val>
                                        </p:tav>
                                      </p:tavLst>
                                    </p:anim>
                                    <p:anim calcmode="lin" valueType="num">
                                      <p:cBhvr>
                                        <p:cTn id="105"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1240"/>
            <a:ext cx="12190413" cy="6857107"/>
          </a:xfrm>
          <a:prstGeom prst="rect">
            <a:avLst/>
          </a:prstGeom>
        </p:spPr>
      </p:pic>
      <p:sp>
        <p:nvSpPr>
          <p:cNvPr id="18" name="TextBox 4"/>
          <p:cNvSpPr txBox="1"/>
          <p:nvPr/>
        </p:nvSpPr>
        <p:spPr>
          <a:xfrm>
            <a:off x="2937807" y="2085682"/>
            <a:ext cx="6340198" cy="1323439"/>
          </a:xfrm>
          <a:prstGeom prst="rect">
            <a:avLst/>
          </a:prstGeom>
          <a:noFill/>
        </p:spPr>
        <p:txBody>
          <a:bodyPr wrap="none" rtlCol="0">
            <a:spAutoFit/>
          </a:bodyPr>
          <a:lstStyle/>
          <a:p>
            <a:pPr algn="ctr"/>
            <a:r>
              <a:rPr lang="zh-CN" altLang="en-US" sz="8000" dirty="0">
                <a:solidFill>
                  <a:srgbClr val="00AB7F"/>
                </a:solidFill>
                <a:latin typeface="华康标题宋W9(P)" panose="02020900000000000000" pitchFamily="18" charset="-122"/>
                <a:ea typeface="华康标题宋W9(P)" panose="02020900000000000000" pitchFamily="18" charset="-122"/>
              </a:rPr>
              <a:t>谢谢</a:t>
            </a:r>
            <a:r>
              <a:rPr lang="zh-CN" altLang="en-US" sz="8000" dirty="0">
                <a:solidFill>
                  <a:schemeClr val="accent1">
                    <a:lumMod val="75000"/>
                  </a:schemeClr>
                </a:solidFill>
                <a:latin typeface="华康标题宋W9(P)" panose="02020900000000000000" pitchFamily="18" charset="-122"/>
                <a:ea typeface="华康标题宋W9(P)" panose="02020900000000000000" pitchFamily="18" charset="-122"/>
              </a:rPr>
              <a:t>您的</a:t>
            </a:r>
            <a:r>
              <a:rPr lang="zh-CN" altLang="en-US" sz="8000" dirty="0">
                <a:solidFill>
                  <a:srgbClr val="00AB7F"/>
                </a:solidFill>
                <a:latin typeface="华康标题宋W9(P)" panose="02020900000000000000" pitchFamily="18" charset="-122"/>
                <a:ea typeface="华康标题宋W9(P)" panose="02020900000000000000" pitchFamily="18" charset="-122"/>
              </a:rPr>
              <a:t>观看</a:t>
            </a:r>
            <a:endParaRPr lang="en-US" altLang="zh-CN" sz="8000" dirty="0">
              <a:solidFill>
                <a:srgbClr val="00AB7F"/>
              </a:solidFill>
              <a:latin typeface="华康标题宋W9(P)" panose="02020900000000000000" pitchFamily="18" charset="-122"/>
              <a:ea typeface="华康标题宋W9(P)" panose="02020900000000000000" pitchFamily="18" charset="-122"/>
            </a:endParaRPr>
          </a:p>
        </p:txBody>
      </p:sp>
      <p:sp>
        <p:nvSpPr>
          <p:cNvPr id="19" name="TextBox 4"/>
          <p:cNvSpPr txBox="1"/>
          <p:nvPr/>
        </p:nvSpPr>
        <p:spPr>
          <a:xfrm>
            <a:off x="3669577" y="1620846"/>
            <a:ext cx="4876656" cy="677108"/>
          </a:xfrm>
          <a:prstGeom prst="rect">
            <a:avLst/>
          </a:prstGeom>
          <a:noFill/>
        </p:spPr>
        <p:txBody>
          <a:bodyPr wrap="none" rtlCol="0">
            <a:spAutoFit/>
          </a:bodyPr>
          <a:lstStyle/>
          <a:p>
            <a:pPr algn="ctr"/>
            <a:r>
              <a:rPr lang="en-US" altLang="zh-CN" sz="3800" dirty="0">
                <a:solidFill>
                  <a:srgbClr val="00AB7F"/>
                </a:solidFill>
                <a:latin typeface="张海山锐线体简" panose="02000000000000000000" pitchFamily="2" charset="-122"/>
                <a:ea typeface="张海山锐线体简" panose="02000000000000000000" pitchFamily="2" charset="-122"/>
              </a:rPr>
              <a:t>THE TEACHING WORK</a:t>
            </a:r>
          </a:p>
        </p:txBody>
      </p:sp>
      <p:sp>
        <p:nvSpPr>
          <p:cNvPr id="20" name="TextBox 4"/>
          <p:cNvSpPr txBox="1"/>
          <p:nvPr/>
        </p:nvSpPr>
        <p:spPr>
          <a:xfrm>
            <a:off x="2960345" y="3377475"/>
            <a:ext cx="6290505" cy="630942"/>
          </a:xfrm>
          <a:prstGeom prst="rect">
            <a:avLst/>
          </a:prstGeom>
          <a:noFill/>
        </p:spPr>
        <p:txBody>
          <a:bodyPr wrap="none" rtlCol="0">
            <a:spAutoFit/>
          </a:bodyPr>
          <a:lstStyle/>
          <a:p>
            <a:pPr algn="ctr"/>
            <a:r>
              <a:rPr lang="zh-CN" altLang="en-US" sz="3500" dirty="0">
                <a:solidFill>
                  <a:srgbClr val="00AB7F"/>
                </a:solidFill>
                <a:latin typeface="张海山锐线体简" panose="02000000000000000000" pitchFamily="2" charset="-122"/>
                <a:ea typeface="张海山锐线体简" panose="02000000000000000000" pitchFamily="2" charset="-122"/>
              </a:rPr>
              <a:t>教育机构学校教师通用</a:t>
            </a:r>
            <a:r>
              <a:rPr lang="en-US" altLang="zh-CN" sz="3500" dirty="0">
                <a:solidFill>
                  <a:srgbClr val="00AB7F"/>
                </a:solidFill>
                <a:latin typeface="张海山锐线体简" panose="02000000000000000000" pitchFamily="2" charset="-122"/>
                <a:ea typeface="张海山锐线体简" panose="02000000000000000000" pitchFamily="2" charset="-122"/>
              </a:rPr>
              <a:t>PPT</a:t>
            </a:r>
            <a:r>
              <a:rPr lang="zh-CN" altLang="en-US" sz="3500" dirty="0">
                <a:solidFill>
                  <a:srgbClr val="00AB7F"/>
                </a:solidFill>
                <a:latin typeface="张海山锐线体简" panose="02000000000000000000" pitchFamily="2" charset="-122"/>
                <a:ea typeface="张海山锐线体简" panose="02000000000000000000" pitchFamily="2" charset="-122"/>
              </a:rPr>
              <a:t>模板</a:t>
            </a:r>
            <a:endParaRPr lang="en-US" altLang="zh-CN" sz="3500" dirty="0">
              <a:solidFill>
                <a:srgbClr val="00AB7F"/>
              </a:solidFill>
              <a:latin typeface="张海山锐线体简" panose="02000000000000000000" pitchFamily="2" charset="-122"/>
              <a:ea typeface="张海山锐线体简" panose="02000000000000000000" pitchFamily="2" charset="-122"/>
            </a:endParaRPr>
          </a:p>
        </p:txBody>
      </p:sp>
      <p:sp>
        <p:nvSpPr>
          <p:cNvPr id="21" name="矩形 20"/>
          <p:cNvSpPr/>
          <p:nvPr/>
        </p:nvSpPr>
        <p:spPr>
          <a:xfrm>
            <a:off x="3088194" y="4067097"/>
            <a:ext cx="6030406" cy="520775"/>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4"/>
          <p:cNvSpPr txBox="1"/>
          <p:nvPr/>
        </p:nvSpPr>
        <p:spPr>
          <a:xfrm>
            <a:off x="3866490" y="4069462"/>
            <a:ext cx="4506362" cy="523220"/>
          </a:xfrm>
          <a:prstGeom prst="rect">
            <a:avLst/>
          </a:prstGeom>
          <a:noFill/>
        </p:spPr>
        <p:txBody>
          <a:bodyPr wrap="none" rtlCol="0">
            <a:spAutoFit/>
          </a:bodyPr>
          <a:lstStyle/>
          <a:p>
            <a:pPr algn="ctr"/>
            <a:r>
              <a:rPr lang="zh-CN" altLang="en-US" sz="2800" spc="600" dirty="0">
                <a:solidFill>
                  <a:schemeClr val="bg1"/>
                </a:solidFill>
                <a:latin typeface="张海山锐线体简" panose="02000000000000000000" pitchFamily="2" charset="-122"/>
                <a:ea typeface="张海山锐线体简" panose="02000000000000000000" pitchFamily="2" charset="-122"/>
              </a:rPr>
              <a:t>夏</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季</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小</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清</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新</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系</a:t>
            </a:r>
            <a:r>
              <a:rPr lang="en-US" altLang="zh-CN" sz="2800" spc="600" dirty="0">
                <a:solidFill>
                  <a:schemeClr val="bg1"/>
                </a:solidFill>
                <a:latin typeface="张海山锐线体简" panose="02000000000000000000" pitchFamily="2" charset="-122"/>
                <a:ea typeface="张海山锐线体简" panose="02000000000000000000" pitchFamily="2" charset="-122"/>
              </a:rPr>
              <a:t>/</a:t>
            </a:r>
            <a:r>
              <a:rPr lang="zh-CN" altLang="en-US" sz="2800" spc="600" dirty="0">
                <a:solidFill>
                  <a:schemeClr val="bg1"/>
                </a:solidFill>
                <a:latin typeface="张海山锐线体简" panose="02000000000000000000" pitchFamily="2" charset="-122"/>
                <a:ea typeface="张海山锐线体简" panose="02000000000000000000" pitchFamily="2" charset="-122"/>
              </a:rPr>
              <a:t>列</a:t>
            </a:r>
            <a:endParaRPr lang="en-US" altLang="zh-CN" sz="2800" spc="600" dirty="0">
              <a:solidFill>
                <a:schemeClr val="bg1"/>
              </a:solidFill>
              <a:latin typeface="张海山锐线体简" panose="02000000000000000000" pitchFamily="2" charset="-122"/>
              <a:ea typeface="张海山锐线体简" panose="02000000000000000000" pitchFamily="2" charset="-122"/>
            </a:endParaRPr>
          </a:p>
        </p:txBody>
      </p:sp>
      <p:sp>
        <p:nvSpPr>
          <p:cNvPr id="23" name="TextBox 23"/>
          <p:cNvSpPr txBox="1"/>
          <p:nvPr/>
        </p:nvSpPr>
        <p:spPr>
          <a:xfrm>
            <a:off x="3063564" y="4761768"/>
            <a:ext cx="6055036" cy="646331"/>
          </a:xfrm>
          <a:prstGeom prst="rect">
            <a:avLst/>
          </a:prstGeom>
          <a:noFill/>
        </p:spPr>
        <p:txBody>
          <a:bodyPr wrap="square" rtlCol="0">
            <a:spAutoFit/>
          </a:bodyPr>
          <a:lstStyle/>
          <a:p>
            <a:pPr algn="ctr"/>
            <a:r>
              <a:rPr lang="en-US" altLang="zh-CN" sz="900" dirty="0">
                <a:solidFill>
                  <a:srgbClr val="5AA77C"/>
                </a:solidFill>
                <a:latin typeface="微软雅黑" panose="020B0503020204020204" pitchFamily="34" charset="-122"/>
                <a:ea typeface="微软雅黑" panose="020B0503020204020204" pitchFamily="34" charset="-122"/>
              </a:rPr>
              <a:t>Your content to play here, or through your copy, </a:t>
            </a:r>
          </a:p>
          <a:p>
            <a:pPr algn="ctr"/>
            <a:r>
              <a:rPr lang="en-US" altLang="zh-CN" sz="900" dirty="0">
                <a:solidFill>
                  <a:srgbClr val="5AA77C"/>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rgbClr val="5AA77C"/>
                </a:solidFill>
                <a:latin typeface="微软雅黑" panose="020B0503020204020204" pitchFamily="34" charset="-122"/>
                <a:ea typeface="微软雅黑" panose="020B0503020204020204" pitchFamily="34" charset="-122"/>
              </a:rPr>
              <a:t>thisbox</a:t>
            </a:r>
            <a:r>
              <a:rPr lang="en-US" altLang="zh-CN" sz="900" dirty="0">
                <a:solidFill>
                  <a:srgbClr val="5AA77C"/>
                </a:solidFill>
                <a:latin typeface="微软雅黑" panose="020B0503020204020204" pitchFamily="34" charset="-122"/>
                <a:ea typeface="微软雅黑" panose="020B0503020204020204" pitchFamily="34" charset="-122"/>
              </a:rPr>
              <a:t>, and select only the text. Your content to play here, or through your copy, paste in this box, and.</a:t>
            </a:r>
            <a:endParaRPr lang="zh-CN" altLang="en-US" sz="900" dirty="0">
              <a:solidFill>
                <a:srgbClr val="5AA77C"/>
              </a:solidFill>
              <a:latin typeface="微软雅黑" panose="020B0503020204020204" pitchFamily="34" charset="-122"/>
              <a:ea typeface="微软雅黑" panose="020B0503020204020204" pitchFamily="34" charset="-122"/>
            </a:endParaRPr>
          </a:p>
          <a:p>
            <a:pPr algn="ctr"/>
            <a:endParaRPr lang="zh-CN" altLang="en-US" sz="900" dirty="0">
              <a:solidFill>
                <a:srgbClr val="5AA77C"/>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 contrast="10000"/>
                    </a14:imgEffect>
                    <a14:imgEffect>
                      <a14:sharpenSoften amount="20000"/>
                    </a14:imgEffect>
                  </a14:imgLayer>
                </a14:imgProps>
              </a:ext>
            </a:extLst>
          </a:blip>
          <a:stretch>
            <a:fillRect/>
          </a:stretch>
        </p:blipFill>
        <p:spPr>
          <a:xfrm rot="20921790" flipH="1">
            <a:off x="219692" y="2446141"/>
            <a:ext cx="2880068" cy="2563356"/>
          </a:xfrm>
          <a:prstGeom prst="rect">
            <a:avLst/>
          </a:prstGeom>
        </p:spPr>
      </p:pic>
      <p:pic>
        <p:nvPicPr>
          <p:cNvPr id="25" name="图片 2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 contrast="10000"/>
                    </a14:imgEffect>
                    <a14:imgEffect>
                      <a14:sharpenSoften amount="20000"/>
                    </a14:imgEffect>
                  </a14:imgLayer>
                </a14:imgProps>
              </a:ext>
            </a:extLst>
          </a:blip>
          <a:stretch>
            <a:fillRect/>
          </a:stretch>
        </p:blipFill>
        <p:spPr>
          <a:xfrm rot="678210">
            <a:off x="9087062" y="2446141"/>
            <a:ext cx="2880068" cy="2563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anim calcmode="lin" valueType="num">
                                          <p:cBhvr>
                                            <p:cTn id="17" dur="750" fill="hold"/>
                                            <p:tgtEl>
                                              <p:spTgt spid="19"/>
                                            </p:tgtEl>
                                            <p:attrNameLst>
                                              <p:attrName>ppt_x</p:attrName>
                                            </p:attrNameLst>
                                          </p:cBhvr>
                                          <p:tavLst>
                                            <p:tav tm="0">
                                              <p:val>
                                                <p:strVal val="#ppt_x"/>
                                              </p:val>
                                            </p:tav>
                                            <p:tav tm="100000">
                                              <p:val>
                                                <p:strVal val="#ppt_x"/>
                                              </p:val>
                                            </p:tav>
                                          </p:tavLst>
                                        </p:anim>
                                        <p:anim calcmode="lin" valueType="num">
                                          <p:cBhvr>
                                            <p:cTn id="18" dur="75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1750"/>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250"/>
                                            <p:tgtEl>
                                              <p:spTgt spid="22"/>
                                            </p:tgtEl>
                                          </p:cBhvr>
                                        </p:animEffect>
                                      </p:childTnLst>
                                    </p:cTn>
                                  </p:par>
                                </p:childTnLst>
                              </p:cTn>
                            </p:par>
                            <p:par>
                              <p:cTn id="30" fill="hold">
                                <p:stCondLst>
                                  <p:cond delay="31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20"/>
                                            <p:tgtEl>
                                              <p:spTgt spid="23"/>
                                            </p:tgtEl>
                                          </p:cBhvr>
                                        </p:animEffect>
                                      </p:childTnLst>
                                    </p:cTn>
                                  </p:par>
                                  <p:par>
                                    <p:cTn id="34" presetID="2" presetClass="entr" presetSubtype="12" fill="hold" nodeType="withEffect" p14:presetBounceEnd="33000">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14:bounceEnd="33000">
                                          <p:cBhvr additive="base">
                                            <p:cTn id="36" dur="1000" fill="hold"/>
                                            <p:tgtEl>
                                              <p:spTgt spid="24"/>
                                            </p:tgtEl>
                                            <p:attrNameLst>
                                              <p:attrName>ppt_x</p:attrName>
                                            </p:attrNameLst>
                                          </p:cBhvr>
                                          <p:tavLst>
                                            <p:tav tm="0">
                                              <p:val>
                                                <p:strVal val="0-#ppt_w/2"/>
                                              </p:val>
                                            </p:tav>
                                            <p:tav tm="100000">
                                              <p:val>
                                                <p:strVal val="#ppt_x"/>
                                              </p:val>
                                            </p:tav>
                                          </p:tavLst>
                                        </p:anim>
                                        <p:anim calcmode="lin" valueType="num" p14:bounceEnd="33000">
                                          <p:cBhvr additive="base">
                                            <p:cTn id="37" dur="10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14:presetBounceEnd="33000">
                                      <p:stCondLst>
                                        <p:cond delay="250"/>
                                      </p:stCondLst>
                                      <p:childTnLst>
                                        <p:set>
                                          <p:cBhvr>
                                            <p:cTn id="39" dur="1" fill="hold">
                                              <p:stCondLst>
                                                <p:cond delay="0"/>
                                              </p:stCondLst>
                                            </p:cTn>
                                            <p:tgtEl>
                                              <p:spTgt spid="25"/>
                                            </p:tgtEl>
                                            <p:attrNameLst>
                                              <p:attrName>style.visibility</p:attrName>
                                            </p:attrNameLst>
                                          </p:cBhvr>
                                          <p:to>
                                            <p:strVal val="visible"/>
                                          </p:to>
                                        </p:set>
                                        <p:anim calcmode="lin" valueType="num" p14:bounceEnd="33000">
                                          <p:cBhvr additive="base">
                                            <p:cTn id="40" dur="1000" fill="hold"/>
                                            <p:tgtEl>
                                              <p:spTgt spid="25"/>
                                            </p:tgtEl>
                                            <p:attrNameLst>
                                              <p:attrName>ppt_x</p:attrName>
                                            </p:attrNameLst>
                                          </p:cBhvr>
                                          <p:tavLst>
                                            <p:tav tm="0">
                                              <p:val>
                                                <p:strVal val="1+#ppt_w/2"/>
                                              </p:val>
                                            </p:tav>
                                            <p:tav tm="100000">
                                              <p:val>
                                                <p:strVal val="#ppt_x"/>
                                              </p:val>
                                            </p:tav>
                                          </p:tavLst>
                                        </p:anim>
                                        <p:anim calcmode="lin" valueType="num" p14:bounceEnd="33000">
                                          <p:cBhvr additive="base">
                                            <p:cTn id="4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anim calcmode="lin" valueType="num">
                                          <p:cBhvr>
                                            <p:cTn id="17" dur="750" fill="hold"/>
                                            <p:tgtEl>
                                              <p:spTgt spid="19"/>
                                            </p:tgtEl>
                                            <p:attrNameLst>
                                              <p:attrName>ppt_x</p:attrName>
                                            </p:attrNameLst>
                                          </p:cBhvr>
                                          <p:tavLst>
                                            <p:tav tm="0">
                                              <p:val>
                                                <p:strVal val="#ppt_x"/>
                                              </p:val>
                                            </p:tav>
                                            <p:tav tm="100000">
                                              <p:val>
                                                <p:strVal val="#ppt_x"/>
                                              </p:val>
                                            </p:tav>
                                          </p:tavLst>
                                        </p:anim>
                                        <p:anim calcmode="lin" valueType="num">
                                          <p:cBhvr>
                                            <p:cTn id="18" dur="75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1750"/>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250"/>
                                            <p:tgtEl>
                                              <p:spTgt spid="22"/>
                                            </p:tgtEl>
                                          </p:cBhvr>
                                        </p:animEffect>
                                      </p:childTnLst>
                                    </p:cTn>
                                  </p:par>
                                </p:childTnLst>
                              </p:cTn>
                            </p:par>
                            <p:par>
                              <p:cTn id="30" fill="hold">
                                <p:stCondLst>
                                  <p:cond delay="31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20"/>
                                            <p:tgtEl>
                                              <p:spTgt spid="23"/>
                                            </p:tgtEl>
                                          </p:cBhvr>
                                        </p:animEffect>
                                      </p:childTnLst>
                                    </p:cTn>
                                  </p:par>
                                  <p:par>
                                    <p:cTn id="34" presetID="2" presetClass="entr" presetSubtype="1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0-#ppt_w/2"/>
                                              </p:val>
                                            </p:tav>
                                            <p:tav tm="100000">
                                              <p:val>
                                                <p:strVal val="#ppt_x"/>
                                              </p:val>
                                            </p:tav>
                                          </p:tavLst>
                                        </p:anim>
                                        <p:anim calcmode="lin" valueType="num">
                                          <p:cBhvr additive="base">
                                            <p:cTn id="37" dur="10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5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1+#ppt_w/2"/>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p:bldP spid="2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1240"/>
            <a:ext cx="12190413" cy="6857107"/>
          </a:xfrm>
          <a:prstGeom prst="rect">
            <a:avLst/>
          </a:prstGeom>
        </p:spPr>
      </p:pic>
      <p:sp>
        <p:nvSpPr>
          <p:cNvPr id="10" name="梯形 9"/>
          <p:cNvSpPr/>
          <p:nvPr/>
        </p:nvSpPr>
        <p:spPr>
          <a:xfrm rot="10800000">
            <a:off x="3106161" y="2000250"/>
            <a:ext cx="2065914" cy="2710228"/>
          </a:xfrm>
          <a:prstGeom prst="trapezoid">
            <a:avLst>
              <a:gd name="adj" fmla="val 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600" dirty="0">
                <a:solidFill>
                  <a:schemeClr val="bg1"/>
                </a:solidFill>
                <a:latin typeface="微软雅黑" panose="020B0503020204020204" pitchFamily="34" charset="-122"/>
                <a:ea typeface="微软雅黑" panose="020B0503020204020204" pitchFamily="34" charset="-122"/>
              </a:rPr>
              <a:t>ONE</a:t>
            </a:r>
            <a:endParaRPr lang="zh-CN" altLang="en-US" sz="4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92778" y="2876243"/>
            <a:ext cx="4311622" cy="1834235"/>
            <a:chOff x="4714071" y="2477024"/>
            <a:chExt cx="5490862" cy="2335902"/>
          </a:xfrm>
        </p:grpSpPr>
        <p:sp>
          <p:nvSpPr>
            <p:cNvPr id="18" name="矩形 17"/>
            <p:cNvSpPr/>
            <p:nvPr/>
          </p:nvSpPr>
          <p:spPr>
            <a:xfrm>
              <a:off x="4714071" y="2477024"/>
              <a:ext cx="4024063" cy="1254253"/>
            </a:xfrm>
            <a:prstGeom prst="rect">
              <a:avLst/>
            </a:prstGeom>
          </p:spPr>
          <p:txBody>
            <a:bodyPr wrap="none">
              <a:spAutoFit/>
            </a:bodyPr>
            <a:lstStyle/>
            <a:p>
              <a:r>
                <a:rPr kumimoji="1" lang="zh-CN" altLang="en-US" sz="5700" dirty="0">
                  <a:solidFill>
                    <a:srgbClr val="00AB7F"/>
                  </a:solidFill>
                  <a:latin typeface="华康标题宋W9(P)" panose="02020900000000000000" pitchFamily="18" charset="-122"/>
                  <a:ea typeface="华康标题宋W9(P)" panose="02020900000000000000" pitchFamily="18" charset="-122"/>
                </a:rPr>
                <a:t>加入标题</a:t>
              </a:r>
            </a:p>
          </p:txBody>
        </p:sp>
        <p:sp>
          <p:nvSpPr>
            <p:cNvPr id="19" name="矩形 18"/>
            <p:cNvSpPr/>
            <p:nvPr/>
          </p:nvSpPr>
          <p:spPr>
            <a:xfrm>
              <a:off x="4748965" y="3676503"/>
              <a:ext cx="5455968" cy="1136423"/>
            </a:xfrm>
            <a:prstGeom prst="rect">
              <a:avLst/>
            </a:prstGeom>
          </p:spPr>
          <p:txBody>
            <a:bodyPr wrap="square">
              <a:spAutoFit/>
            </a:bodyPr>
            <a:lstStyle/>
            <a:p>
              <a:pPr>
                <a:lnSpc>
                  <a:spcPct val="130000"/>
                </a:lnSpc>
              </a:pPr>
              <a:r>
                <a:rPr lang="zh-CN" altLang="en-US" sz="1335"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373084" y="2354958"/>
            <a:ext cx="4387844" cy="3713569"/>
            <a:chOff x="1570622" y="-1584827"/>
            <a:chExt cx="5134095" cy="4345145"/>
          </a:xfrm>
        </p:grpSpPr>
        <p:sp>
          <p:nvSpPr>
            <p:cNvPr id="6" name="TextBox 23"/>
            <p:cNvSpPr txBox="1"/>
            <p:nvPr/>
          </p:nvSpPr>
          <p:spPr>
            <a:xfrm>
              <a:off x="1570624" y="1391266"/>
              <a:ext cx="4057362" cy="684229"/>
            </a:xfrm>
            <a:prstGeom prst="rect">
              <a:avLst/>
            </a:prstGeom>
            <a:noFill/>
          </p:spPr>
          <p:txBody>
            <a:bodyPr wrap="none" rtlCol="0">
              <a:spAutoFit/>
            </a:bodyPr>
            <a:lstStyle/>
            <a:p>
              <a:r>
                <a:rPr lang="zh-CN" altLang="en-US" sz="3200" b="1" dirty="0">
                  <a:solidFill>
                    <a:schemeClr val="bg1">
                      <a:lumMod val="50000"/>
                    </a:schemeClr>
                  </a:solidFill>
                  <a:latin typeface="Raleway" panose="020B0003030101060003" pitchFamily="34" charset="0"/>
                </a:rPr>
                <a:t>点击输入文本内容</a:t>
              </a:r>
              <a:endParaRPr lang="id-ID" sz="3200" b="1" dirty="0">
                <a:solidFill>
                  <a:schemeClr val="bg1">
                    <a:lumMod val="50000"/>
                  </a:schemeClr>
                </a:solidFill>
                <a:latin typeface="Raleway" panose="020B0003030101060003" pitchFamily="34" charset="0"/>
              </a:endParaRPr>
            </a:p>
          </p:txBody>
        </p:sp>
        <p:sp>
          <p:nvSpPr>
            <p:cNvPr id="7" name="Rectangle 56"/>
            <p:cNvSpPr/>
            <p:nvPr/>
          </p:nvSpPr>
          <p:spPr>
            <a:xfrm>
              <a:off x="1570622" y="2004064"/>
              <a:ext cx="5134095" cy="756254"/>
            </a:xfrm>
            <a:prstGeom prst="rect">
              <a:avLst/>
            </a:prstGeom>
          </p:spPr>
          <p:txBody>
            <a:bodyPr wrap="square">
              <a:spAutoFit/>
            </a:bodyPr>
            <a:lstStyle/>
            <a:p>
              <a:pPr algn="just"/>
              <a:r>
                <a:rPr lang="id-ID" sz="900" b="1" dirty="0">
                  <a:solidFill>
                    <a:schemeClr val="bg1">
                      <a:lumMod val="50000"/>
                    </a:schemeClr>
                  </a:solidFill>
                  <a:latin typeface="PT Sans" panose="020B0503020203020204" pitchFamily="34" charset="0"/>
                </a:rPr>
                <a:t>Suitable for all categories </a:t>
              </a:r>
              <a:r>
                <a:rPr lang="id-ID" sz="9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eaqueveritatis et quasi architecto beatae business and personal presentation, eaque ipsa quae ab illo inventore veritatis et quasi architecto beatae</a:t>
              </a:r>
            </a:p>
          </p:txBody>
        </p:sp>
        <p:sp>
          <p:nvSpPr>
            <p:cNvPr id="8" name="矩形 7"/>
            <p:cNvSpPr/>
            <p:nvPr/>
          </p:nvSpPr>
          <p:spPr>
            <a:xfrm>
              <a:off x="1664007" y="-1584827"/>
              <a:ext cx="5040710" cy="2933700"/>
            </a:xfrm>
            <a:prstGeom prst="rect">
              <a:avLst/>
            </a:prstGeom>
            <a:blipFill dpi="0" rotWithShape="1">
              <a:blip r:embed="rId3" cstate="screen"/>
              <a:srcRect/>
              <a:tile tx="0" ty="0" sx="18000" sy="1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9" name="矩形 13"/>
          <p:cNvSpPr>
            <a:spLocks noChangeArrowheads="1"/>
          </p:cNvSpPr>
          <p:nvPr/>
        </p:nvSpPr>
        <p:spPr bwMode="auto">
          <a:xfrm>
            <a:off x="1858698" y="3008433"/>
            <a:ext cx="411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200" dirty="0">
                <a:solidFill>
                  <a:schemeClr val="bg1">
                    <a:lumMod val="50000"/>
                  </a:schemeClr>
                </a:solidFill>
              </a:rPr>
              <a:t>Vestibulum ante ipsum primis in faucibus orci luctus et ultrices posuere cubilia Curae</a:t>
            </a:r>
          </a:p>
          <a:p>
            <a:pPr eaLnBrk="1" hangingPunct="1"/>
            <a:endParaRPr lang="zh-CN" altLang="en-US" sz="1200" dirty="0">
              <a:solidFill>
                <a:schemeClr val="bg1">
                  <a:lumMod val="50000"/>
                </a:schemeClr>
              </a:solidFill>
            </a:endParaRPr>
          </a:p>
        </p:txBody>
      </p:sp>
      <p:sp>
        <p:nvSpPr>
          <p:cNvPr id="10" name="矩形 14"/>
          <p:cNvSpPr>
            <a:spLocks noChangeArrowheads="1"/>
          </p:cNvSpPr>
          <p:nvPr/>
        </p:nvSpPr>
        <p:spPr bwMode="auto">
          <a:xfrm>
            <a:off x="1871396" y="2684583"/>
            <a:ext cx="2527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dirty="0">
                <a:solidFill>
                  <a:schemeClr val="bg1">
                    <a:lumMod val="50000"/>
                  </a:schemeClr>
                </a:solidFill>
              </a:rPr>
              <a:t>点击输入文本内容</a:t>
            </a:r>
          </a:p>
        </p:txBody>
      </p:sp>
      <p:sp>
        <p:nvSpPr>
          <p:cNvPr id="12" name="矩形 15"/>
          <p:cNvSpPr>
            <a:spLocks noChangeArrowheads="1"/>
          </p:cNvSpPr>
          <p:nvPr/>
        </p:nvSpPr>
        <p:spPr bwMode="auto">
          <a:xfrm>
            <a:off x="1858698" y="4976933"/>
            <a:ext cx="411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200">
                <a:solidFill>
                  <a:schemeClr val="bg1">
                    <a:lumMod val="50000"/>
                  </a:schemeClr>
                </a:solidFill>
              </a:rPr>
              <a:t>Vestibulum ante ipsum primis in faucibus orci luctus et ultrices posuere cubilia Curae</a:t>
            </a:r>
          </a:p>
          <a:p>
            <a:pPr eaLnBrk="1" hangingPunct="1"/>
            <a:endParaRPr lang="zh-CN" altLang="en-US" sz="1200">
              <a:solidFill>
                <a:schemeClr val="bg1">
                  <a:lumMod val="50000"/>
                </a:schemeClr>
              </a:solidFill>
            </a:endParaRPr>
          </a:p>
        </p:txBody>
      </p:sp>
      <p:sp>
        <p:nvSpPr>
          <p:cNvPr id="13" name="矩形 16"/>
          <p:cNvSpPr>
            <a:spLocks noChangeArrowheads="1"/>
          </p:cNvSpPr>
          <p:nvPr/>
        </p:nvSpPr>
        <p:spPr bwMode="auto">
          <a:xfrm>
            <a:off x="1871396" y="4653083"/>
            <a:ext cx="2598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dirty="0">
                <a:solidFill>
                  <a:schemeClr val="bg1">
                    <a:lumMod val="50000"/>
                  </a:schemeClr>
                </a:solidFill>
              </a:rPr>
              <a:t>点击输入文本内容</a:t>
            </a:r>
          </a:p>
        </p:txBody>
      </p:sp>
      <p:sp>
        <p:nvSpPr>
          <p:cNvPr id="14" name="椭圆 13"/>
          <p:cNvSpPr/>
          <p:nvPr/>
        </p:nvSpPr>
        <p:spPr>
          <a:xfrm>
            <a:off x="1484047" y="2736970"/>
            <a:ext cx="398463" cy="398463"/>
          </a:xfrm>
          <a:prstGeom prst="ellips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5" name="椭圆 14"/>
          <p:cNvSpPr/>
          <p:nvPr/>
        </p:nvSpPr>
        <p:spPr>
          <a:xfrm>
            <a:off x="1484047" y="4729283"/>
            <a:ext cx="398463" cy="4000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anim calcmode="lin" valueType="num">
                                      <p:cBhvr>
                                        <p:cTn id="26" dur="250" fill="hold"/>
                                        <p:tgtEl>
                                          <p:spTgt spid="10"/>
                                        </p:tgtEl>
                                        <p:attrNameLst>
                                          <p:attrName>ppt_x</p:attrName>
                                        </p:attrNameLst>
                                      </p:cBhvr>
                                      <p:tavLst>
                                        <p:tav tm="0">
                                          <p:val>
                                            <p:strVal val="#ppt_x"/>
                                          </p:val>
                                        </p:tav>
                                        <p:tav tm="100000">
                                          <p:val>
                                            <p:strVal val="#ppt_x"/>
                                          </p:val>
                                        </p:tav>
                                      </p:tavLst>
                                    </p:anim>
                                    <p:anim calcmode="lin" valueType="num">
                                      <p:cBhvr>
                                        <p:cTn id="27" dur="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anim calcmode="lin" valueType="num">
                                      <p:cBhvr>
                                        <p:cTn id="32" dur="250" fill="hold"/>
                                        <p:tgtEl>
                                          <p:spTgt spid="12"/>
                                        </p:tgtEl>
                                        <p:attrNameLst>
                                          <p:attrName>ppt_x</p:attrName>
                                        </p:attrNameLst>
                                      </p:cBhvr>
                                      <p:tavLst>
                                        <p:tav tm="0">
                                          <p:val>
                                            <p:strVal val="#ppt_x"/>
                                          </p:val>
                                        </p:tav>
                                        <p:tav tm="100000">
                                          <p:val>
                                            <p:strVal val="#ppt_x"/>
                                          </p:val>
                                        </p:tav>
                                      </p:tavLst>
                                    </p:anim>
                                    <p:anim calcmode="lin" valueType="num">
                                      <p:cBhvr>
                                        <p:cTn id="33" dur="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78570" y="4680799"/>
            <a:ext cx="4867691" cy="1622888"/>
            <a:chOff x="1443004" y="4793368"/>
            <a:chExt cx="4662631" cy="1554521"/>
          </a:xfrm>
        </p:grpSpPr>
        <p:sp>
          <p:nvSpPr>
            <p:cNvPr id="6" name="Rounded Rectangle 8"/>
            <p:cNvSpPr/>
            <p:nvPr/>
          </p:nvSpPr>
          <p:spPr>
            <a:xfrm>
              <a:off x="1530090" y="5056099"/>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7" name="TextBox 7"/>
            <p:cNvSpPr txBox="1"/>
            <p:nvPr/>
          </p:nvSpPr>
          <p:spPr>
            <a:xfrm>
              <a:off x="1448573" y="4793368"/>
              <a:ext cx="1258678"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Adobe Photoshop</a:t>
              </a:r>
            </a:p>
          </p:txBody>
        </p:sp>
        <p:sp>
          <p:nvSpPr>
            <p:cNvPr id="8" name="Rounded Rectangle 22"/>
            <p:cNvSpPr/>
            <p:nvPr/>
          </p:nvSpPr>
          <p:spPr>
            <a:xfrm>
              <a:off x="1530089" y="5056099"/>
              <a:ext cx="1554480" cy="127592"/>
            </a:xfrm>
            <a:prstGeom prst="round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9" name="TextBox 9"/>
            <p:cNvSpPr txBox="1"/>
            <p:nvPr/>
          </p:nvSpPr>
          <p:spPr>
            <a:xfrm>
              <a:off x="2967202" y="479336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10" name="Rounded Rectangle 24"/>
            <p:cNvSpPr/>
            <p:nvPr/>
          </p:nvSpPr>
          <p:spPr>
            <a:xfrm>
              <a:off x="4212949" y="5056099"/>
              <a:ext cx="1828801" cy="12759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2" name="TextBox 11"/>
            <p:cNvSpPr txBox="1"/>
            <p:nvPr/>
          </p:nvSpPr>
          <p:spPr>
            <a:xfrm>
              <a:off x="4131432" y="4793368"/>
              <a:ext cx="1138453"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Web</a:t>
              </a:r>
            </a:p>
          </p:txBody>
        </p:sp>
        <p:sp>
          <p:nvSpPr>
            <p:cNvPr id="13" name="Rounded Rectangle 26"/>
            <p:cNvSpPr/>
            <p:nvPr/>
          </p:nvSpPr>
          <p:spPr>
            <a:xfrm>
              <a:off x="4212948" y="5056099"/>
              <a:ext cx="118872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4" name="TextBox 13"/>
            <p:cNvSpPr txBox="1"/>
            <p:nvPr/>
          </p:nvSpPr>
          <p:spPr>
            <a:xfrm>
              <a:off x="5650061" y="479336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5" name="Rounded Rectangle 28"/>
            <p:cNvSpPr/>
            <p:nvPr/>
          </p:nvSpPr>
          <p:spPr>
            <a:xfrm>
              <a:off x="1530090" y="5669379"/>
              <a:ext cx="1828801" cy="12759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6" name="TextBox 15"/>
            <p:cNvSpPr txBox="1"/>
            <p:nvPr/>
          </p:nvSpPr>
          <p:spPr>
            <a:xfrm>
              <a:off x="1448573" y="5406648"/>
              <a:ext cx="837089"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Wordpress</a:t>
              </a:r>
            </a:p>
          </p:txBody>
        </p:sp>
        <p:sp>
          <p:nvSpPr>
            <p:cNvPr id="17" name="Rounded Rectangle 30"/>
            <p:cNvSpPr/>
            <p:nvPr/>
          </p:nvSpPr>
          <p:spPr>
            <a:xfrm>
              <a:off x="1530089" y="5669379"/>
              <a:ext cx="100584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8" name="TextBox 17"/>
            <p:cNvSpPr txBox="1"/>
            <p:nvPr/>
          </p:nvSpPr>
          <p:spPr>
            <a:xfrm>
              <a:off x="2967202" y="540664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19" name="Rounded Rectangle 32"/>
            <p:cNvSpPr/>
            <p:nvPr/>
          </p:nvSpPr>
          <p:spPr>
            <a:xfrm>
              <a:off x="4212949" y="5669379"/>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0" name="TextBox 19"/>
            <p:cNvSpPr txBox="1"/>
            <p:nvPr/>
          </p:nvSpPr>
          <p:spPr>
            <a:xfrm>
              <a:off x="4131432" y="5406648"/>
              <a:ext cx="1040670"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Plan</a:t>
              </a:r>
            </a:p>
          </p:txBody>
        </p:sp>
        <p:sp>
          <p:nvSpPr>
            <p:cNvPr id="21" name="Rounded Rectangle 34"/>
            <p:cNvSpPr/>
            <p:nvPr/>
          </p:nvSpPr>
          <p:spPr>
            <a:xfrm>
              <a:off x="4212948" y="5669379"/>
              <a:ext cx="822960" cy="127592"/>
            </a:xfrm>
            <a:prstGeom prst="round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2" name="TextBox 21"/>
            <p:cNvSpPr txBox="1"/>
            <p:nvPr/>
          </p:nvSpPr>
          <p:spPr>
            <a:xfrm>
              <a:off x="5650061" y="540664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23" name="TextBox 22"/>
            <p:cNvSpPr txBox="1"/>
            <p:nvPr/>
          </p:nvSpPr>
          <p:spPr>
            <a:xfrm>
              <a:off x="1443004" y="6093973"/>
              <a:ext cx="1244251" cy="253916"/>
            </a:xfrm>
            <a:prstGeom prst="rect">
              <a:avLst/>
            </a:prstGeom>
            <a:noFill/>
            <a:ln>
              <a:noFill/>
            </a:ln>
          </p:spPr>
          <p:txBody>
            <a:bodyPr wrap="none" rtlCol="0">
              <a:spAutoFit/>
            </a:bodyPr>
            <a:lstStyle/>
            <a:p>
              <a:r>
                <a:rPr lang="en-US" sz="1050">
                  <a:solidFill>
                    <a:schemeClr val="bg1">
                      <a:lumMod val="50000"/>
                    </a:schemeClr>
                  </a:solidFill>
                </a:rPr>
                <a:t>BUSINESS PROCESS</a:t>
              </a:r>
            </a:p>
          </p:txBody>
        </p:sp>
        <p:sp>
          <p:nvSpPr>
            <p:cNvPr id="24" name="TextBox 23"/>
            <p:cNvSpPr txBox="1"/>
            <p:nvPr/>
          </p:nvSpPr>
          <p:spPr>
            <a:xfrm>
              <a:off x="2528558" y="6087923"/>
              <a:ext cx="2052165" cy="253916"/>
            </a:xfrm>
            <a:prstGeom prst="rect">
              <a:avLst/>
            </a:prstGeom>
            <a:noFill/>
          </p:spPr>
          <p:txBody>
            <a:bodyPr wrap="none" rtlCol="0">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Social Department</a:t>
              </a:r>
            </a:p>
          </p:txBody>
        </p:sp>
      </p:grpSp>
      <p:grpSp>
        <p:nvGrpSpPr>
          <p:cNvPr id="25" name="组合 24"/>
          <p:cNvGrpSpPr/>
          <p:nvPr/>
        </p:nvGrpSpPr>
        <p:grpSpPr>
          <a:xfrm>
            <a:off x="6124614" y="2866282"/>
            <a:ext cx="4907740" cy="1972421"/>
            <a:chOff x="1890814" y="4564210"/>
            <a:chExt cx="3711146" cy="1604951"/>
          </a:xfrm>
        </p:grpSpPr>
        <p:sp>
          <p:nvSpPr>
            <p:cNvPr id="26" name="TextBox 12"/>
            <p:cNvSpPr txBox="1"/>
            <p:nvPr/>
          </p:nvSpPr>
          <p:spPr>
            <a:xfrm>
              <a:off x="1908646" y="4564210"/>
              <a:ext cx="2717004" cy="523220"/>
            </a:xfrm>
            <a:prstGeom prst="rect">
              <a:avLst/>
            </a:prstGeom>
            <a:noFill/>
          </p:spPr>
          <p:txBody>
            <a:bodyPr wrap="square" rtlCol="0">
              <a:spAutoFit/>
            </a:bodyPr>
            <a:lstStyle/>
            <a:p>
              <a:r>
                <a:rPr lang="zh-CN" altLang="en-US" sz="2800" spc="-20" dirty="0">
                  <a:solidFill>
                    <a:schemeClr val="bg1">
                      <a:lumMod val="50000"/>
                    </a:schemeClr>
                  </a:solidFill>
                  <a:effectLst/>
                  <a:latin typeface="微软雅黑" panose="020B0503020204020204" pitchFamily="34" charset="-122"/>
                  <a:ea typeface="微软雅黑" panose="020B0503020204020204" pitchFamily="34" charset="-122"/>
                </a:rPr>
                <a:t>加入你的标题</a:t>
              </a:r>
            </a:p>
          </p:txBody>
        </p:sp>
        <p:cxnSp>
          <p:nvCxnSpPr>
            <p:cNvPr id="27" name="直接连接符 26"/>
            <p:cNvCxnSpPr/>
            <p:nvPr/>
          </p:nvCxnSpPr>
          <p:spPr>
            <a:xfrm>
              <a:off x="2005048" y="5146812"/>
              <a:ext cx="3535362" cy="0"/>
            </a:xfrm>
            <a:prstGeom prst="line">
              <a:avLst/>
            </a:prstGeom>
            <a:ln w="38100">
              <a:solidFill>
                <a:srgbClr val="00AB7F"/>
              </a:solidFill>
            </a:ln>
          </p:spPr>
          <p:style>
            <a:lnRef idx="1">
              <a:schemeClr val="accent1"/>
            </a:lnRef>
            <a:fillRef idx="0">
              <a:schemeClr val="accent1"/>
            </a:fillRef>
            <a:effectRef idx="0">
              <a:schemeClr val="accent1"/>
            </a:effectRef>
            <a:fontRef idx="minor">
              <a:schemeClr val="tx1"/>
            </a:fontRef>
          </p:style>
        </p:cxnSp>
        <p:sp>
          <p:nvSpPr>
            <p:cNvPr id="28" name="TextBox 14"/>
            <p:cNvSpPr txBox="1"/>
            <p:nvPr/>
          </p:nvSpPr>
          <p:spPr>
            <a:xfrm>
              <a:off x="1890814" y="5227236"/>
              <a:ext cx="3711146" cy="941925"/>
            </a:xfrm>
            <a:prstGeom prst="rect">
              <a:avLst/>
            </a:prstGeom>
            <a:noFill/>
          </p:spPr>
          <p:txBody>
            <a:bodyPr wrap="square" rtlCol="0">
              <a:spAutoFit/>
            </a:bodyPr>
            <a:lstStyle/>
            <a:p>
              <a:pPr>
                <a:lnSpc>
                  <a:spcPct val="92000"/>
                </a:lnSpc>
              </a:pPr>
              <a:r>
                <a:rPr lang="en-US" altLang="zh-CN" sz="1200" kern="1600" spc="-40" dirty="0" err="1">
                  <a:solidFill>
                    <a:schemeClr val="bg1">
                      <a:lumMod val="50000"/>
                    </a:schemeClr>
                  </a:solidFill>
                </a:rPr>
                <a:t>Donec</a:t>
              </a:r>
              <a:r>
                <a:rPr lang="en-US" altLang="zh-CN" sz="1200" kern="1600" spc="-40" dirty="0">
                  <a:solidFill>
                    <a:schemeClr val="bg1">
                      <a:lumMod val="50000"/>
                    </a:schemeClr>
                  </a:solidFill>
                </a:rPr>
                <a:t> id </a:t>
              </a:r>
              <a:r>
                <a:rPr lang="en-US" altLang="zh-CN" sz="1200" kern="1600" spc="-40" dirty="0" err="1">
                  <a:solidFill>
                    <a:schemeClr val="bg1">
                      <a:lumMod val="50000"/>
                    </a:schemeClr>
                  </a:solidFill>
                </a:rPr>
                <a:t>elit</a:t>
              </a:r>
              <a:r>
                <a:rPr lang="en-US" altLang="zh-CN" sz="1200" kern="1600" spc="-40" dirty="0">
                  <a:solidFill>
                    <a:schemeClr val="bg1">
                      <a:lumMod val="50000"/>
                    </a:schemeClr>
                  </a:solidFill>
                </a:rPr>
                <a:t> non mi </a:t>
              </a:r>
              <a:r>
                <a:rPr lang="en-US" altLang="zh-CN" sz="1200" kern="1600" spc="-40" dirty="0" err="1">
                  <a:solidFill>
                    <a:schemeClr val="bg1">
                      <a:lumMod val="50000"/>
                    </a:schemeClr>
                  </a:solidFill>
                </a:rPr>
                <a:t>porta</a:t>
              </a:r>
              <a:r>
                <a:rPr lang="en-US" altLang="zh-CN" sz="1200" kern="1600" spc="-40" dirty="0">
                  <a:solidFill>
                    <a:schemeClr val="bg1">
                      <a:lumMod val="50000"/>
                    </a:schemeClr>
                  </a:solidFill>
                </a:rPr>
                <a:t> </a:t>
              </a:r>
              <a:r>
                <a:rPr lang="en-US" altLang="zh-CN" sz="1200" kern="1600" spc="-40" dirty="0" err="1">
                  <a:solidFill>
                    <a:schemeClr val="bg1">
                      <a:lumMod val="50000"/>
                    </a:schemeClr>
                  </a:solidFill>
                </a:rPr>
                <a:t>gravida</a:t>
              </a:r>
              <a:r>
                <a:rPr lang="en-US" altLang="zh-CN" sz="1200" kern="1600" spc="-40" dirty="0">
                  <a:solidFill>
                    <a:schemeClr val="bg1">
                      <a:lumMod val="50000"/>
                    </a:schemeClr>
                  </a:solidFill>
                </a:rPr>
                <a:t> at </a:t>
              </a:r>
              <a:r>
                <a:rPr lang="en-US" altLang="zh-CN" sz="1200" kern="1600" spc="-40" dirty="0" err="1">
                  <a:solidFill>
                    <a:schemeClr val="bg1">
                      <a:lumMod val="50000"/>
                    </a:schemeClr>
                  </a:solidFill>
                </a:rPr>
                <a:t>eget</a:t>
              </a:r>
              <a:r>
                <a:rPr lang="en-US" altLang="zh-CN" sz="1200" kern="1600" spc="-40" dirty="0">
                  <a:solidFill>
                    <a:schemeClr val="bg1">
                      <a:lumMod val="50000"/>
                    </a:schemeClr>
                  </a:solidFill>
                </a:rPr>
                <a:t> </a:t>
              </a:r>
              <a:r>
                <a:rPr lang="en-US" altLang="zh-CN" sz="1200" spc="-40" dirty="0" err="1">
                  <a:solidFill>
                    <a:schemeClr val="bg1">
                      <a:lumMod val="50000"/>
                    </a:schemeClr>
                  </a:solidFill>
                </a:rPr>
                <a:t>metus</a:t>
              </a:r>
              <a:r>
                <a:rPr lang="en-US" altLang="zh-CN" sz="1200" spc="-40" dirty="0">
                  <a:solidFill>
                    <a:schemeClr val="bg1">
                      <a:lumMod val="50000"/>
                    </a:schemeClr>
                  </a:solidFill>
                </a:rPr>
                <a:t>. </a:t>
              </a:r>
              <a:r>
                <a:rPr lang="en-US" altLang="zh-CN" sz="1200" spc="-40" dirty="0" err="1">
                  <a:solidFill>
                    <a:schemeClr val="bg1">
                      <a:lumMod val="50000"/>
                    </a:schemeClr>
                  </a:solidFill>
                </a:rPr>
                <a:t>Fusce</a:t>
              </a:r>
              <a:r>
                <a:rPr lang="en-US" altLang="zh-CN" sz="1200" spc="-40" dirty="0">
                  <a:solidFill>
                    <a:schemeClr val="bg1">
                      <a:lumMod val="50000"/>
                    </a:schemeClr>
                  </a:solidFill>
                </a:rPr>
                <a:t> </a:t>
              </a:r>
              <a:r>
                <a:rPr lang="en-US" altLang="zh-CN" sz="1200" spc="-40" dirty="0" err="1">
                  <a:solidFill>
                    <a:schemeClr val="bg1">
                      <a:lumMod val="50000"/>
                    </a:schemeClr>
                  </a:solidFill>
                </a:rPr>
                <a:t>dapibus</a:t>
              </a:r>
              <a:r>
                <a:rPr lang="en-US" altLang="zh-CN" sz="1200" spc="-40" dirty="0">
                  <a:solidFill>
                    <a:schemeClr val="bg1">
                      <a:lumMod val="50000"/>
                    </a:schemeClr>
                  </a:solidFill>
                </a:rPr>
                <a:t>, </a:t>
              </a:r>
              <a:r>
                <a:rPr lang="en-US" altLang="zh-CN" sz="1200" spc="-40" dirty="0" err="1">
                  <a:solidFill>
                    <a:schemeClr val="bg1">
                      <a:lumMod val="50000"/>
                    </a:schemeClr>
                  </a:solidFill>
                </a:rPr>
                <a:t>tellus</a:t>
              </a:r>
              <a:r>
                <a:rPr lang="en-US" altLang="zh-CN" sz="1200" spc="-40" dirty="0">
                  <a:solidFill>
                    <a:schemeClr val="bg1">
                      <a:lumMod val="50000"/>
                    </a:schemeClr>
                  </a:solidFill>
                </a:rPr>
                <a:t> ac </a:t>
              </a:r>
              <a:r>
                <a:rPr lang="en-US" altLang="zh-CN" sz="1200" spc="-40" dirty="0" err="1">
                  <a:solidFill>
                    <a:schemeClr val="bg1">
                      <a:lumMod val="50000"/>
                    </a:schemeClr>
                  </a:solidFill>
                </a:rPr>
                <a:t>cursus</a:t>
              </a:r>
              <a:r>
                <a:rPr lang="en-US" altLang="zh-CN" sz="1200" spc="-40" dirty="0">
                  <a:solidFill>
                    <a:schemeClr val="bg1">
                      <a:lumMod val="50000"/>
                    </a:schemeClr>
                  </a:solidFill>
                </a:rPr>
                <a:t>. </a:t>
              </a:r>
              <a:r>
                <a:rPr lang="en-US" altLang="zh-CN" sz="1200" kern="1600" spc="-40" dirty="0" err="1">
                  <a:solidFill>
                    <a:schemeClr val="bg1">
                      <a:lumMod val="50000"/>
                    </a:schemeClr>
                  </a:solidFill>
                </a:rPr>
                <a:t>Donec</a:t>
              </a:r>
              <a:r>
                <a:rPr lang="en-US" altLang="zh-CN" sz="1200" kern="1600" spc="-40" dirty="0">
                  <a:solidFill>
                    <a:schemeClr val="bg1">
                      <a:lumMod val="50000"/>
                    </a:schemeClr>
                  </a:solidFill>
                </a:rPr>
                <a:t> id </a:t>
              </a:r>
              <a:r>
                <a:rPr lang="en-US" altLang="zh-CN" sz="1200" kern="1600" spc="-40" dirty="0" err="1">
                  <a:solidFill>
                    <a:schemeClr val="bg1">
                      <a:lumMod val="50000"/>
                    </a:schemeClr>
                  </a:solidFill>
                </a:rPr>
                <a:t>elit</a:t>
              </a:r>
              <a:r>
                <a:rPr lang="en-US" altLang="zh-CN" sz="1200" kern="1600" spc="-40" dirty="0">
                  <a:solidFill>
                    <a:schemeClr val="bg1">
                      <a:lumMod val="50000"/>
                    </a:schemeClr>
                  </a:solidFill>
                </a:rPr>
                <a:t> non mi </a:t>
              </a:r>
              <a:r>
                <a:rPr lang="en-US" altLang="zh-CN" sz="1200" kern="1600" spc="-40" dirty="0" err="1">
                  <a:solidFill>
                    <a:schemeClr val="bg1">
                      <a:lumMod val="50000"/>
                    </a:schemeClr>
                  </a:solidFill>
                </a:rPr>
                <a:t>porta</a:t>
              </a:r>
              <a:r>
                <a:rPr lang="en-US" altLang="zh-CN" sz="1200" kern="1600" spc="-40" dirty="0">
                  <a:solidFill>
                    <a:schemeClr val="bg1">
                      <a:lumMod val="50000"/>
                    </a:schemeClr>
                  </a:solidFill>
                </a:rPr>
                <a:t> </a:t>
              </a:r>
              <a:r>
                <a:rPr lang="en-US" altLang="zh-CN" sz="1200" kern="1600" spc="-40" dirty="0" err="1">
                  <a:solidFill>
                    <a:schemeClr val="bg1">
                      <a:lumMod val="50000"/>
                    </a:schemeClr>
                  </a:solidFill>
                </a:rPr>
                <a:t>gravida</a:t>
              </a:r>
              <a:r>
                <a:rPr lang="en-US" altLang="zh-CN" sz="1200" kern="1600" spc="-40" dirty="0">
                  <a:solidFill>
                    <a:schemeClr val="bg1">
                      <a:lumMod val="50000"/>
                    </a:schemeClr>
                  </a:solidFill>
                </a:rPr>
                <a:t> at </a:t>
              </a:r>
              <a:r>
                <a:rPr lang="en-US" altLang="zh-CN" sz="1200" kern="1600" spc="-40" dirty="0" err="1">
                  <a:solidFill>
                    <a:schemeClr val="bg1">
                      <a:lumMod val="50000"/>
                    </a:schemeClr>
                  </a:solidFill>
                </a:rPr>
                <a:t>eget</a:t>
              </a:r>
              <a:r>
                <a:rPr lang="en-US" altLang="zh-CN" sz="1200" kern="1600" spc="-40" dirty="0">
                  <a:solidFill>
                    <a:schemeClr val="bg1">
                      <a:lumMod val="50000"/>
                    </a:schemeClr>
                  </a:solidFill>
                </a:rPr>
                <a:t> </a:t>
              </a:r>
              <a:r>
                <a:rPr lang="en-US" altLang="zh-CN" sz="1200" spc="-40" dirty="0" err="1">
                  <a:solidFill>
                    <a:schemeClr val="bg1">
                      <a:lumMod val="50000"/>
                    </a:schemeClr>
                  </a:solidFill>
                </a:rPr>
                <a:t>metus</a:t>
              </a:r>
              <a:r>
                <a:rPr lang="en-US" altLang="zh-CN" sz="1200" spc="-40" dirty="0">
                  <a:solidFill>
                    <a:schemeClr val="bg1">
                      <a:lumMod val="50000"/>
                    </a:schemeClr>
                  </a:solidFill>
                </a:rPr>
                <a:t>. </a:t>
              </a:r>
              <a:r>
                <a:rPr lang="en-US" altLang="zh-CN" sz="1200" spc="-40" dirty="0" err="1">
                  <a:solidFill>
                    <a:schemeClr val="bg1">
                      <a:lumMod val="50000"/>
                    </a:schemeClr>
                  </a:solidFill>
                </a:rPr>
                <a:t>Fusce</a:t>
              </a:r>
              <a:r>
                <a:rPr lang="en-US" altLang="zh-CN" sz="1200" spc="-40" dirty="0">
                  <a:solidFill>
                    <a:schemeClr val="bg1">
                      <a:lumMod val="50000"/>
                    </a:schemeClr>
                  </a:solidFill>
                </a:rPr>
                <a:t> </a:t>
              </a:r>
              <a:r>
                <a:rPr lang="en-US" altLang="zh-CN" sz="1200" spc="-40" dirty="0" err="1">
                  <a:solidFill>
                    <a:schemeClr val="bg1">
                      <a:lumMod val="50000"/>
                    </a:schemeClr>
                  </a:solidFill>
                </a:rPr>
                <a:t>dapibus</a:t>
              </a:r>
              <a:r>
                <a:rPr lang="en-US" altLang="zh-CN" sz="1200" spc="-40" dirty="0">
                  <a:solidFill>
                    <a:schemeClr val="bg1">
                      <a:lumMod val="50000"/>
                    </a:schemeClr>
                  </a:solidFill>
                </a:rPr>
                <a:t>, </a:t>
              </a:r>
              <a:r>
                <a:rPr lang="en-US" altLang="zh-CN" sz="1200" spc="-40" dirty="0" err="1">
                  <a:solidFill>
                    <a:schemeClr val="bg1">
                      <a:lumMod val="50000"/>
                    </a:schemeClr>
                  </a:solidFill>
                </a:rPr>
                <a:t>tellus</a:t>
              </a:r>
              <a:r>
                <a:rPr lang="en-US" altLang="zh-CN" sz="1200" spc="-40" dirty="0">
                  <a:solidFill>
                    <a:schemeClr val="bg1">
                      <a:lumMod val="50000"/>
                    </a:schemeClr>
                  </a:solidFill>
                </a:rPr>
                <a:t> ac </a:t>
              </a:r>
              <a:r>
                <a:rPr lang="en-US" altLang="zh-CN" sz="1200" spc="-40" dirty="0" err="1">
                  <a:solidFill>
                    <a:schemeClr val="bg1">
                      <a:lumMod val="50000"/>
                    </a:schemeClr>
                  </a:solidFill>
                </a:rPr>
                <a:t>cursus</a:t>
              </a:r>
              <a:r>
                <a:rPr lang="en-US" altLang="zh-CN" sz="1200" spc="-40" dirty="0">
                  <a:solidFill>
                    <a:schemeClr val="bg1">
                      <a:lumMod val="50000"/>
                    </a:schemeClr>
                  </a:solidFill>
                </a:rPr>
                <a:t>. </a:t>
              </a:r>
              <a:r>
                <a:rPr lang="en-US" altLang="zh-CN" sz="1200" kern="1600" spc="-40" dirty="0" err="1">
                  <a:solidFill>
                    <a:schemeClr val="bg1">
                      <a:lumMod val="50000"/>
                    </a:schemeClr>
                  </a:solidFill>
                </a:rPr>
                <a:t>Donec</a:t>
              </a:r>
              <a:r>
                <a:rPr lang="en-US" altLang="zh-CN" sz="1200" kern="1600" spc="-40" dirty="0">
                  <a:solidFill>
                    <a:schemeClr val="bg1">
                      <a:lumMod val="50000"/>
                    </a:schemeClr>
                  </a:solidFill>
                </a:rPr>
                <a:t> id </a:t>
              </a:r>
              <a:r>
                <a:rPr lang="en-US" altLang="zh-CN" sz="1200" kern="1600" spc="-40" dirty="0" err="1">
                  <a:solidFill>
                    <a:schemeClr val="bg1">
                      <a:lumMod val="50000"/>
                    </a:schemeClr>
                  </a:solidFill>
                </a:rPr>
                <a:t>elit</a:t>
              </a:r>
              <a:r>
                <a:rPr lang="en-US" altLang="zh-CN" sz="1200" kern="1600" spc="-40" dirty="0">
                  <a:solidFill>
                    <a:schemeClr val="bg1">
                      <a:lumMod val="50000"/>
                    </a:schemeClr>
                  </a:solidFill>
                </a:rPr>
                <a:t> non mi </a:t>
              </a:r>
              <a:r>
                <a:rPr lang="en-US" altLang="zh-CN" sz="1200" kern="1600" spc="-40" dirty="0" err="1">
                  <a:solidFill>
                    <a:schemeClr val="bg1">
                      <a:lumMod val="50000"/>
                    </a:schemeClr>
                  </a:solidFill>
                </a:rPr>
                <a:t>porta</a:t>
              </a:r>
              <a:r>
                <a:rPr lang="en-US" altLang="zh-CN" sz="1200" kern="1600" spc="-40" dirty="0">
                  <a:solidFill>
                    <a:schemeClr val="bg1">
                      <a:lumMod val="50000"/>
                    </a:schemeClr>
                  </a:solidFill>
                </a:rPr>
                <a:t> </a:t>
              </a:r>
              <a:r>
                <a:rPr lang="en-US" altLang="zh-CN" sz="1200" kern="1600" spc="-40" dirty="0" err="1">
                  <a:solidFill>
                    <a:schemeClr val="bg1">
                      <a:lumMod val="50000"/>
                    </a:schemeClr>
                  </a:solidFill>
                </a:rPr>
                <a:t>gravida</a:t>
              </a:r>
              <a:r>
                <a:rPr lang="en-US" altLang="zh-CN" sz="1200" kern="1600" spc="-40" dirty="0">
                  <a:solidFill>
                    <a:schemeClr val="bg1">
                      <a:lumMod val="50000"/>
                    </a:schemeClr>
                  </a:solidFill>
                </a:rPr>
                <a:t> at </a:t>
              </a:r>
              <a:r>
                <a:rPr lang="en-US" altLang="zh-CN" sz="1200" kern="1600" spc="-40" dirty="0" err="1">
                  <a:solidFill>
                    <a:schemeClr val="bg1">
                      <a:lumMod val="50000"/>
                    </a:schemeClr>
                  </a:solidFill>
                </a:rPr>
                <a:t>eget</a:t>
              </a:r>
              <a:r>
                <a:rPr lang="en-US" altLang="zh-CN" sz="1200" kern="1600" spc="-40" dirty="0">
                  <a:solidFill>
                    <a:schemeClr val="bg1">
                      <a:lumMod val="50000"/>
                    </a:schemeClr>
                  </a:solidFill>
                </a:rPr>
                <a:t> </a:t>
              </a:r>
              <a:r>
                <a:rPr lang="en-US" altLang="zh-CN" sz="1200" spc="-40" dirty="0" err="1">
                  <a:solidFill>
                    <a:schemeClr val="bg1">
                      <a:lumMod val="50000"/>
                    </a:schemeClr>
                  </a:solidFill>
                </a:rPr>
                <a:t>metus</a:t>
              </a:r>
              <a:r>
                <a:rPr lang="en-US" altLang="zh-CN" sz="1200" spc="-40" dirty="0">
                  <a:solidFill>
                    <a:schemeClr val="bg1">
                      <a:lumMod val="50000"/>
                    </a:schemeClr>
                  </a:solidFill>
                </a:rPr>
                <a:t>. </a:t>
              </a:r>
              <a:r>
                <a:rPr lang="en-US" altLang="zh-CN" sz="1200" spc="-40" dirty="0" err="1">
                  <a:solidFill>
                    <a:schemeClr val="bg1">
                      <a:lumMod val="50000"/>
                    </a:schemeClr>
                  </a:solidFill>
                </a:rPr>
                <a:t>Fusce</a:t>
              </a:r>
              <a:r>
                <a:rPr lang="en-US" altLang="zh-CN" sz="1200" spc="-40" dirty="0">
                  <a:solidFill>
                    <a:schemeClr val="bg1">
                      <a:lumMod val="50000"/>
                    </a:schemeClr>
                  </a:solidFill>
                </a:rPr>
                <a:t> </a:t>
              </a:r>
              <a:r>
                <a:rPr lang="en-US" altLang="zh-CN" sz="1200" spc="-40" dirty="0" err="1">
                  <a:solidFill>
                    <a:schemeClr val="bg1">
                      <a:lumMod val="50000"/>
                    </a:schemeClr>
                  </a:solidFill>
                </a:rPr>
                <a:t>dapibus</a:t>
              </a:r>
              <a:r>
                <a:rPr lang="en-US" altLang="zh-CN" sz="1200" spc="-40" dirty="0">
                  <a:solidFill>
                    <a:schemeClr val="bg1">
                      <a:lumMod val="50000"/>
                    </a:schemeClr>
                  </a:solidFill>
                </a:rPr>
                <a:t>, </a:t>
              </a:r>
              <a:r>
                <a:rPr lang="en-US" altLang="zh-CN" sz="1200" spc="-40" dirty="0" err="1">
                  <a:solidFill>
                    <a:schemeClr val="bg1">
                      <a:lumMod val="50000"/>
                    </a:schemeClr>
                  </a:solidFill>
                </a:rPr>
                <a:t>tellus</a:t>
              </a:r>
              <a:r>
                <a:rPr lang="en-US" altLang="zh-CN" sz="1200" spc="-40" dirty="0">
                  <a:solidFill>
                    <a:schemeClr val="bg1">
                      <a:lumMod val="50000"/>
                    </a:schemeClr>
                  </a:solidFill>
                </a:rPr>
                <a:t> ac </a:t>
              </a:r>
              <a:r>
                <a:rPr lang="en-US" altLang="zh-CN" sz="1200" spc="-40" dirty="0" err="1">
                  <a:solidFill>
                    <a:schemeClr val="bg1">
                      <a:lumMod val="50000"/>
                    </a:schemeClr>
                  </a:solidFill>
                </a:rPr>
                <a:t>cursus</a:t>
              </a:r>
              <a:endParaRPr lang="en-US" altLang="zh-CN" sz="1200" spc="-40" dirty="0">
                <a:solidFill>
                  <a:schemeClr val="bg1">
                    <a:lumMod val="50000"/>
                  </a:schemeClr>
                </a:solidFill>
              </a:endParaRPr>
            </a:p>
          </p:txBody>
        </p:sp>
      </p:grpSp>
      <p:sp>
        <p:nvSpPr>
          <p:cNvPr id="29" name="Freeform 6"/>
          <p:cNvSpPr>
            <a:spLocks noChangeArrowheads="1"/>
          </p:cNvSpPr>
          <p:nvPr/>
        </p:nvSpPr>
        <p:spPr bwMode="auto">
          <a:xfrm>
            <a:off x="1812713" y="4838703"/>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0" name="Freeform 14"/>
          <p:cNvSpPr>
            <a:spLocks noChangeArrowheads="1"/>
          </p:cNvSpPr>
          <p:nvPr/>
        </p:nvSpPr>
        <p:spPr bwMode="auto">
          <a:xfrm>
            <a:off x="2412788" y="3935415"/>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1" name="Freeform 16"/>
          <p:cNvSpPr>
            <a:spLocks noChangeArrowheads="1"/>
          </p:cNvSpPr>
          <p:nvPr/>
        </p:nvSpPr>
        <p:spPr bwMode="auto">
          <a:xfrm>
            <a:off x="2938250" y="3025778"/>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2" name="Freeform 7"/>
          <p:cNvSpPr>
            <a:spLocks noChangeArrowheads="1"/>
          </p:cNvSpPr>
          <p:nvPr/>
        </p:nvSpPr>
        <p:spPr bwMode="auto">
          <a:xfrm>
            <a:off x="1168188" y="5118103"/>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chemeClr val="accent1">
              <a:lumMod val="75000"/>
            </a:schemeClr>
          </a:solidFill>
          <a:ln>
            <a:noFill/>
          </a:ln>
        </p:spPr>
        <p:txBody>
          <a:bodyPr/>
          <a:lstStyle/>
          <a:p>
            <a:endParaRPr lang="zh-CN" altLang="en-US">
              <a:solidFill>
                <a:srgbClr val="000000"/>
              </a:solidFill>
            </a:endParaRPr>
          </a:p>
        </p:txBody>
      </p:sp>
      <p:sp>
        <p:nvSpPr>
          <p:cNvPr id="33" name="Freeform 8"/>
          <p:cNvSpPr>
            <a:spLocks noChangeArrowheads="1"/>
          </p:cNvSpPr>
          <p:nvPr/>
        </p:nvSpPr>
        <p:spPr bwMode="auto">
          <a:xfrm>
            <a:off x="3047788" y="2301878"/>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00AB7F"/>
          </a:solidFill>
          <a:ln>
            <a:noFill/>
          </a:ln>
        </p:spPr>
        <p:txBody>
          <a:bodyPr/>
          <a:lstStyle/>
          <a:p>
            <a:endParaRPr lang="zh-CN" altLang="en-US">
              <a:solidFill>
                <a:srgbClr val="000000"/>
              </a:solidFill>
            </a:endParaRPr>
          </a:p>
        </p:txBody>
      </p:sp>
      <p:sp>
        <p:nvSpPr>
          <p:cNvPr id="34" name="Freeform 10"/>
          <p:cNvSpPr>
            <a:spLocks noChangeArrowheads="1"/>
          </p:cNvSpPr>
          <p:nvPr/>
        </p:nvSpPr>
        <p:spPr bwMode="auto">
          <a:xfrm>
            <a:off x="2522325" y="3206753"/>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chemeClr val="accent1">
              <a:lumMod val="75000"/>
            </a:schemeClr>
          </a:solidFill>
          <a:ln>
            <a:noFill/>
          </a:ln>
        </p:spPr>
        <p:txBody>
          <a:bodyPr/>
          <a:lstStyle/>
          <a:p>
            <a:endParaRPr lang="zh-CN" altLang="en-US">
              <a:solidFill>
                <a:srgbClr val="000000"/>
              </a:solidFill>
            </a:endParaRPr>
          </a:p>
        </p:txBody>
      </p:sp>
      <p:sp>
        <p:nvSpPr>
          <p:cNvPr id="35" name="Freeform 12"/>
          <p:cNvSpPr>
            <a:spLocks noChangeArrowheads="1"/>
          </p:cNvSpPr>
          <p:nvPr/>
        </p:nvSpPr>
        <p:spPr bwMode="auto">
          <a:xfrm>
            <a:off x="2000038" y="4110040"/>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00AB7F"/>
          </a:solidFill>
          <a:ln>
            <a:noFill/>
          </a:ln>
        </p:spPr>
        <p:txBody>
          <a:bodyPr/>
          <a:lstStyle/>
          <a:p>
            <a:endParaRPr lang="zh-CN" altLang="en-US">
              <a:solidFill>
                <a:srgbClr val="000000"/>
              </a:solidFill>
            </a:endParaRPr>
          </a:p>
        </p:txBody>
      </p:sp>
      <p:grpSp>
        <p:nvGrpSpPr>
          <p:cNvPr id="36" name="组合 35"/>
          <p:cNvGrpSpPr/>
          <p:nvPr/>
        </p:nvGrpSpPr>
        <p:grpSpPr>
          <a:xfrm>
            <a:off x="3318845" y="2543379"/>
            <a:ext cx="251371" cy="372476"/>
            <a:chOff x="1788810" y="2276744"/>
            <a:chExt cx="392113" cy="581026"/>
          </a:xfrm>
          <a:solidFill>
            <a:srgbClr val="FEFEFE"/>
          </a:solidFill>
        </p:grpSpPr>
        <p:sp>
          <p:nvSpPr>
            <p:cNvPr id="37"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38"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39"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40" name="Freeform 13"/>
          <p:cNvSpPr>
            <a:spLocks noEditPoints="1"/>
          </p:cNvSpPr>
          <p:nvPr/>
        </p:nvSpPr>
        <p:spPr bwMode="auto">
          <a:xfrm>
            <a:off x="3351000" y="3378203"/>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1" name="Freeform 19"/>
          <p:cNvSpPr>
            <a:spLocks noEditPoints="1"/>
          </p:cNvSpPr>
          <p:nvPr/>
        </p:nvSpPr>
        <p:spPr bwMode="auto">
          <a:xfrm>
            <a:off x="3293850" y="4322765"/>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42" name="组合 41"/>
          <p:cNvGrpSpPr/>
          <p:nvPr/>
        </p:nvGrpSpPr>
        <p:grpSpPr>
          <a:xfrm>
            <a:off x="3146201" y="5385046"/>
            <a:ext cx="628205" cy="604138"/>
            <a:chOff x="2607983" y="4241292"/>
            <a:chExt cx="490600" cy="471805"/>
          </a:xfrm>
          <a:solidFill>
            <a:srgbClr val="FEFEFE"/>
          </a:solidFill>
        </p:grpSpPr>
        <p:sp>
          <p:nvSpPr>
            <p:cNvPr id="4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44"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50"/>
                                        <p:tgtEl>
                                          <p:spTgt spid="29"/>
                                        </p:tgtEl>
                                      </p:cBhvr>
                                    </p:animEffect>
                                    <p:anim calcmode="lin" valueType="num">
                                      <p:cBhvr>
                                        <p:cTn id="26" dur="250" fill="hold"/>
                                        <p:tgtEl>
                                          <p:spTgt spid="29"/>
                                        </p:tgtEl>
                                        <p:attrNameLst>
                                          <p:attrName>ppt_x</p:attrName>
                                        </p:attrNameLst>
                                      </p:cBhvr>
                                      <p:tavLst>
                                        <p:tav tm="0">
                                          <p:val>
                                            <p:strVal val="#ppt_x"/>
                                          </p:val>
                                        </p:tav>
                                        <p:tav tm="100000">
                                          <p:val>
                                            <p:strVal val="#ppt_x"/>
                                          </p:val>
                                        </p:tav>
                                      </p:tavLst>
                                    </p:anim>
                                    <p:anim calcmode="lin" valueType="num">
                                      <p:cBhvr>
                                        <p:cTn id="27" dur="25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50"/>
                                        <p:tgtEl>
                                          <p:spTgt spid="30"/>
                                        </p:tgtEl>
                                      </p:cBhvr>
                                    </p:animEffect>
                                    <p:anim calcmode="lin" valueType="num">
                                      <p:cBhvr>
                                        <p:cTn id="32" dur="250" fill="hold"/>
                                        <p:tgtEl>
                                          <p:spTgt spid="30"/>
                                        </p:tgtEl>
                                        <p:attrNameLst>
                                          <p:attrName>ppt_x</p:attrName>
                                        </p:attrNameLst>
                                      </p:cBhvr>
                                      <p:tavLst>
                                        <p:tav tm="0">
                                          <p:val>
                                            <p:strVal val="#ppt_x"/>
                                          </p:val>
                                        </p:tav>
                                        <p:tav tm="100000">
                                          <p:val>
                                            <p:strVal val="#ppt_x"/>
                                          </p:val>
                                        </p:tav>
                                      </p:tavLst>
                                    </p:anim>
                                    <p:anim calcmode="lin" valueType="num">
                                      <p:cBhvr>
                                        <p:cTn id="33" dur="25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50"/>
                                        <p:tgtEl>
                                          <p:spTgt spid="31"/>
                                        </p:tgtEl>
                                      </p:cBhvr>
                                    </p:animEffect>
                                    <p:anim calcmode="lin" valueType="num">
                                      <p:cBhvr>
                                        <p:cTn id="38" dur="250" fill="hold"/>
                                        <p:tgtEl>
                                          <p:spTgt spid="31"/>
                                        </p:tgtEl>
                                        <p:attrNameLst>
                                          <p:attrName>ppt_x</p:attrName>
                                        </p:attrNameLst>
                                      </p:cBhvr>
                                      <p:tavLst>
                                        <p:tav tm="0">
                                          <p:val>
                                            <p:strVal val="#ppt_x"/>
                                          </p:val>
                                        </p:tav>
                                        <p:tav tm="100000">
                                          <p:val>
                                            <p:strVal val="#ppt_x"/>
                                          </p:val>
                                        </p:tav>
                                      </p:tavLst>
                                    </p:anim>
                                    <p:anim calcmode="lin" valueType="num">
                                      <p:cBhvr>
                                        <p:cTn id="39" dur="25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50"/>
                                        <p:tgtEl>
                                          <p:spTgt spid="32"/>
                                        </p:tgtEl>
                                      </p:cBhvr>
                                    </p:animEffect>
                                    <p:anim calcmode="lin" valueType="num">
                                      <p:cBhvr>
                                        <p:cTn id="44" dur="250" fill="hold"/>
                                        <p:tgtEl>
                                          <p:spTgt spid="32"/>
                                        </p:tgtEl>
                                        <p:attrNameLst>
                                          <p:attrName>ppt_x</p:attrName>
                                        </p:attrNameLst>
                                      </p:cBhvr>
                                      <p:tavLst>
                                        <p:tav tm="0">
                                          <p:val>
                                            <p:strVal val="#ppt_x"/>
                                          </p:val>
                                        </p:tav>
                                        <p:tav tm="100000">
                                          <p:val>
                                            <p:strVal val="#ppt_x"/>
                                          </p:val>
                                        </p:tav>
                                      </p:tavLst>
                                    </p:anim>
                                    <p:anim calcmode="lin" valueType="num">
                                      <p:cBhvr>
                                        <p:cTn id="45" dur="25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anim calcmode="lin" valueType="num">
                                      <p:cBhvr>
                                        <p:cTn id="50" dur="250" fill="hold"/>
                                        <p:tgtEl>
                                          <p:spTgt spid="33"/>
                                        </p:tgtEl>
                                        <p:attrNameLst>
                                          <p:attrName>ppt_x</p:attrName>
                                        </p:attrNameLst>
                                      </p:cBhvr>
                                      <p:tavLst>
                                        <p:tav tm="0">
                                          <p:val>
                                            <p:strVal val="#ppt_x"/>
                                          </p:val>
                                        </p:tav>
                                        <p:tav tm="100000">
                                          <p:val>
                                            <p:strVal val="#ppt_x"/>
                                          </p:val>
                                        </p:tav>
                                      </p:tavLst>
                                    </p:anim>
                                    <p:anim calcmode="lin" valueType="num">
                                      <p:cBhvr>
                                        <p:cTn id="51" dur="250" fill="hold"/>
                                        <p:tgtEl>
                                          <p:spTgt spid="3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50"/>
                                        <p:tgtEl>
                                          <p:spTgt spid="34"/>
                                        </p:tgtEl>
                                      </p:cBhvr>
                                    </p:animEffect>
                                    <p:anim calcmode="lin" valueType="num">
                                      <p:cBhvr>
                                        <p:cTn id="56" dur="250" fill="hold"/>
                                        <p:tgtEl>
                                          <p:spTgt spid="34"/>
                                        </p:tgtEl>
                                        <p:attrNameLst>
                                          <p:attrName>ppt_x</p:attrName>
                                        </p:attrNameLst>
                                      </p:cBhvr>
                                      <p:tavLst>
                                        <p:tav tm="0">
                                          <p:val>
                                            <p:strVal val="#ppt_x"/>
                                          </p:val>
                                        </p:tav>
                                        <p:tav tm="100000">
                                          <p:val>
                                            <p:strVal val="#ppt_x"/>
                                          </p:val>
                                        </p:tav>
                                      </p:tavLst>
                                    </p:anim>
                                    <p:anim calcmode="lin" valueType="num">
                                      <p:cBhvr>
                                        <p:cTn id="57" dur="250" fill="hold"/>
                                        <p:tgtEl>
                                          <p:spTgt spid="34"/>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50"/>
                                        <p:tgtEl>
                                          <p:spTgt spid="35"/>
                                        </p:tgtEl>
                                      </p:cBhvr>
                                    </p:animEffect>
                                    <p:anim calcmode="lin" valueType="num">
                                      <p:cBhvr>
                                        <p:cTn id="62" dur="250" fill="hold"/>
                                        <p:tgtEl>
                                          <p:spTgt spid="35"/>
                                        </p:tgtEl>
                                        <p:attrNameLst>
                                          <p:attrName>ppt_x</p:attrName>
                                        </p:attrNameLst>
                                      </p:cBhvr>
                                      <p:tavLst>
                                        <p:tav tm="0">
                                          <p:val>
                                            <p:strVal val="#ppt_x"/>
                                          </p:val>
                                        </p:tav>
                                        <p:tav tm="100000">
                                          <p:val>
                                            <p:strVal val="#ppt_x"/>
                                          </p:val>
                                        </p:tav>
                                      </p:tavLst>
                                    </p:anim>
                                    <p:anim calcmode="lin" valueType="num">
                                      <p:cBhvr>
                                        <p:cTn id="63" dur="25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250"/>
                                        <p:tgtEl>
                                          <p:spTgt spid="36"/>
                                        </p:tgtEl>
                                      </p:cBhvr>
                                    </p:animEffect>
                                    <p:anim calcmode="lin" valueType="num">
                                      <p:cBhvr>
                                        <p:cTn id="68" dur="250" fill="hold"/>
                                        <p:tgtEl>
                                          <p:spTgt spid="36"/>
                                        </p:tgtEl>
                                        <p:attrNameLst>
                                          <p:attrName>ppt_x</p:attrName>
                                        </p:attrNameLst>
                                      </p:cBhvr>
                                      <p:tavLst>
                                        <p:tav tm="0">
                                          <p:val>
                                            <p:strVal val="#ppt_x"/>
                                          </p:val>
                                        </p:tav>
                                        <p:tav tm="100000">
                                          <p:val>
                                            <p:strVal val="#ppt_x"/>
                                          </p:val>
                                        </p:tav>
                                      </p:tavLst>
                                    </p:anim>
                                    <p:anim calcmode="lin" valueType="num">
                                      <p:cBhvr>
                                        <p:cTn id="69" dur="25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50"/>
                                        <p:tgtEl>
                                          <p:spTgt spid="40"/>
                                        </p:tgtEl>
                                      </p:cBhvr>
                                    </p:animEffect>
                                    <p:anim calcmode="lin" valueType="num">
                                      <p:cBhvr>
                                        <p:cTn id="74" dur="250" fill="hold"/>
                                        <p:tgtEl>
                                          <p:spTgt spid="40"/>
                                        </p:tgtEl>
                                        <p:attrNameLst>
                                          <p:attrName>ppt_x</p:attrName>
                                        </p:attrNameLst>
                                      </p:cBhvr>
                                      <p:tavLst>
                                        <p:tav tm="0">
                                          <p:val>
                                            <p:strVal val="#ppt_x"/>
                                          </p:val>
                                        </p:tav>
                                        <p:tav tm="100000">
                                          <p:val>
                                            <p:strVal val="#ppt_x"/>
                                          </p:val>
                                        </p:tav>
                                      </p:tavLst>
                                    </p:anim>
                                    <p:anim calcmode="lin" valueType="num">
                                      <p:cBhvr>
                                        <p:cTn id="75" dur="250" fill="hold"/>
                                        <p:tgtEl>
                                          <p:spTgt spid="40"/>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250"/>
                                        <p:tgtEl>
                                          <p:spTgt spid="41"/>
                                        </p:tgtEl>
                                      </p:cBhvr>
                                    </p:animEffect>
                                    <p:anim calcmode="lin" valueType="num">
                                      <p:cBhvr>
                                        <p:cTn id="80" dur="250" fill="hold"/>
                                        <p:tgtEl>
                                          <p:spTgt spid="41"/>
                                        </p:tgtEl>
                                        <p:attrNameLst>
                                          <p:attrName>ppt_x</p:attrName>
                                        </p:attrNameLst>
                                      </p:cBhvr>
                                      <p:tavLst>
                                        <p:tav tm="0">
                                          <p:val>
                                            <p:strVal val="#ppt_x"/>
                                          </p:val>
                                        </p:tav>
                                        <p:tav tm="100000">
                                          <p:val>
                                            <p:strVal val="#ppt_x"/>
                                          </p:val>
                                        </p:tav>
                                      </p:tavLst>
                                    </p:anim>
                                    <p:anim calcmode="lin" valueType="num">
                                      <p:cBhvr>
                                        <p:cTn id="81" dur="25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42" presetClass="entr" presetSubtype="0"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250"/>
                                        <p:tgtEl>
                                          <p:spTgt spid="42"/>
                                        </p:tgtEl>
                                      </p:cBhvr>
                                    </p:animEffect>
                                    <p:anim calcmode="lin" valueType="num">
                                      <p:cBhvr>
                                        <p:cTn id="86" dur="250" fill="hold"/>
                                        <p:tgtEl>
                                          <p:spTgt spid="42"/>
                                        </p:tgtEl>
                                        <p:attrNameLst>
                                          <p:attrName>ppt_x</p:attrName>
                                        </p:attrNameLst>
                                      </p:cBhvr>
                                      <p:tavLst>
                                        <p:tav tm="0">
                                          <p:val>
                                            <p:strVal val="#ppt_x"/>
                                          </p:val>
                                        </p:tav>
                                        <p:tav tm="100000">
                                          <p:val>
                                            <p:strVal val="#ppt_x"/>
                                          </p:val>
                                        </p:tav>
                                      </p:tavLst>
                                    </p:anim>
                                    <p:anim calcmode="lin" valueType="num">
                                      <p:cBhvr>
                                        <p:cTn id="87" dur="2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249204" y="2592869"/>
            <a:ext cx="3262124" cy="3252230"/>
            <a:chOff x="4540963" y="2433342"/>
            <a:chExt cx="3080696" cy="3071352"/>
          </a:xfrm>
        </p:grpSpPr>
        <p:grpSp>
          <p:nvGrpSpPr>
            <p:cNvPr id="73" name="组合 72"/>
            <p:cNvGrpSpPr/>
            <p:nvPr/>
          </p:nvGrpSpPr>
          <p:grpSpPr>
            <a:xfrm>
              <a:off x="4540963" y="2433342"/>
              <a:ext cx="3080696" cy="3071352"/>
              <a:chOff x="4002442" y="1341792"/>
              <a:chExt cx="4187117" cy="4174417"/>
            </a:xfrm>
          </p:grpSpPr>
          <p:grpSp>
            <p:nvGrpSpPr>
              <p:cNvPr id="110" name="组合 109"/>
              <p:cNvGrpSpPr/>
              <p:nvPr/>
            </p:nvGrpSpPr>
            <p:grpSpPr>
              <a:xfrm>
                <a:off x="4002442" y="1341793"/>
                <a:ext cx="1990016" cy="1990018"/>
                <a:chOff x="3845536" y="1830659"/>
                <a:chExt cx="1990016" cy="1990018"/>
              </a:xfrm>
            </p:grpSpPr>
            <p:sp>
              <p:nvSpPr>
                <p:cNvPr id="120" name="圆角矩形 20"/>
                <p:cNvSpPr/>
                <p:nvPr/>
              </p:nvSpPr>
              <p:spPr>
                <a:xfrm>
                  <a:off x="3845536" y="1830659"/>
                  <a:ext cx="1990016" cy="1990018"/>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圆角矩形 21"/>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6199542" y="1341792"/>
                <a:ext cx="1990017" cy="1990017"/>
                <a:chOff x="3845536" y="1830658"/>
                <a:chExt cx="1990017" cy="1990017"/>
              </a:xfrm>
            </p:grpSpPr>
            <p:sp>
              <p:nvSpPr>
                <p:cNvPr id="118" name="圆角矩形 18"/>
                <p:cNvSpPr/>
                <p:nvPr/>
              </p:nvSpPr>
              <p:spPr>
                <a:xfrm>
                  <a:off x="3845536" y="1830658"/>
                  <a:ext cx="1990017" cy="1990017"/>
                </a:xfrm>
                <a:prstGeom prst="roundRect">
                  <a:avLst/>
                </a:pr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19" name="圆角矩形 19"/>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4002442" y="3526192"/>
                <a:ext cx="1990017" cy="1990017"/>
                <a:chOff x="3845536" y="1830658"/>
                <a:chExt cx="1990017" cy="1990017"/>
              </a:xfrm>
            </p:grpSpPr>
            <p:sp>
              <p:nvSpPr>
                <p:cNvPr id="116" name="圆角矩形 16"/>
                <p:cNvSpPr/>
                <p:nvPr/>
              </p:nvSpPr>
              <p:spPr>
                <a:xfrm>
                  <a:off x="3845536" y="1830658"/>
                  <a:ext cx="1990017" cy="1990017"/>
                </a:xfrm>
                <a:prstGeom prst="roundRect">
                  <a:avLst/>
                </a:prstGeom>
                <a:solidFill>
                  <a:srgbClr val="00AB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17" name="圆角矩形 17"/>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6199542" y="3526192"/>
                <a:ext cx="1990017" cy="1990017"/>
                <a:chOff x="3845536" y="1830658"/>
                <a:chExt cx="1990017" cy="1990017"/>
              </a:xfrm>
            </p:grpSpPr>
            <p:sp>
              <p:nvSpPr>
                <p:cNvPr id="114" name="圆角矩形 14"/>
                <p:cNvSpPr/>
                <p:nvPr/>
              </p:nvSpPr>
              <p:spPr>
                <a:xfrm>
                  <a:off x="3845536" y="1830658"/>
                  <a:ext cx="1990017" cy="1990017"/>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15" name="圆角矩形 15"/>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4" name="组合 73"/>
            <p:cNvGrpSpPr/>
            <p:nvPr/>
          </p:nvGrpSpPr>
          <p:grpSpPr>
            <a:xfrm>
              <a:off x="5076469" y="3021390"/>
              <a:ext cx="416699" cy="345929"/>
              <a:chOff x="3132963" y="3140191"/>
              <a:chExt cx="645573" cy="535933"/>
            </a:xfrm>
            <a:solidFill>
              <a:srgbClr val="018D73"/>
            </a:solidFill>
          </p:grpSpPr>
          <p:sp>
            <p:nvSpPr>
              <p:cNvPr id="104"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9"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6701883" y="2992633"/>
              <a:ext cx="395504" cy="403430"/>
              <a:chOff x="5700126" y="3099646"/>
              <a:chExt cx="612739" cy="625016"/>
            </a:xfrm>
            <a:solidFill>
              <a:srgbClr val="018D73"/>
            </a:solidFill>
          </p:grpSpPr>
          <p:sp>
            <p:nvSpPr>
              <p:cNvPr id="95"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077587" y="4591793"/>
              <a:ext cx="414487" cy="391081"/>
              <a:chOff x="3098700" y="5569159"/>
              <a:chExt cx="642147" cy="605886"/>
            </a:xfrm>
            <a:solidFill>
              <a:srgbClr val="018D73"/>
            </a:solidFill>
          </p:grpSpPr>
          <p:sp>
            <p:nvSpPr>
              <p:cNvPr id="9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Oval 353"/>
              <p:cNvSpPr>
                <a:spLocks noChangeArrowheads="1"/>
              </p:cNvSpPr>
              <p:nvPr/>
            </p:nvSpPr>
            <p:spPr bwMode="auto">
              <a:xfrm>
                <a:off x="3375945" y="5844406"/>
                <a:ext cx="62530" cy="60817"/>
              </a:xfrm>
              <a:prstGeom prst="ellipse">
                <a:avLst/>
              </a:prstGeom>
              <a:solidFill>
                <a:srgbClr val="00AB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701237" y="4589677"/>
              <a:ext cx="396796" cy="395321"/>
              <a:chOff x="6932170" y="3118777"/>
              <a:chExt cx="614738" cy="612452"/>
            </a:xfrm>
            <a:solidFill>
              <a:srgbClr val="018D73"/>
            </a:solidFill>
          </p:grpSpPr>
          <p:sp>
            <p:nvSpPr>
              <p:cNvPr id="78"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7"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89"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22" name="Group 22"/>
          <p:cNvGrpSpPr/>
          <p:nvPr/>
        </p:nvGrpSpPr>
        <p:grpSpPr bwMode="auto">
          <a:xfrm>
            <a:off x="1840979" y="2554776"/>
            <a:ext cx="1213448" cy="538745"/>
            <a:chOff x="0" y="0"/>
            <a:chExt cx="1131895" cy="504056"/>
          </a:xfrm>
          <a:solidFill>
            <a:srgbClr val="018D73"/>
          </a:solidFill>
        </p:grpSpPr>
        <p:sp>
          <p:nvSpPr>
            <p:cNvPr id="123"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anose="02010600030101010101" pitchFamily="2" charset="-122"/>
              </a:endParaRPr>
            </a:p>
          </p:txBody>
        </p:sp>
        <p:sp>
          <p:nvSpPr>
            <p:cNvPr id="124"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125" name="矩形 60"/>
          <p:cNvSpPr>
            <a:spLocks noChangeArrowheads="1"/>
          </p:cNvSpPr>
          <p:nvPr/>
        </p:nvSpPr>
        <p:spPr bwMode="auto">
          <a:xfrm>
            <a:off x="3257163" y="2495082"/>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126" name="Group 22"/>
          <p:cNvGrpSpPr/>
          <p:nvPr/>
        </p:nvGrpSpPr>
        <p:grpSpPr bwMode="auto">
          <a:xfrm>
            <a:off x="1840979" y="3499614"/>
            <a:ext cx="1213448" cy="538745"/>
            <a:chOff x="0" y="0"/>
            <a:chExt cx="1131895" cy="504056"/>
          </a:xfrm>
          <a:solidFill>
            <a:srgbClr val="018D73"/>
          </a:solidFill>
        </p:grpSpPr>
        <p:sp>
          <p:nvSpPr>
            <p:cNvPr id="127" name="矩形 46"/>
            <p:cNvSpPr>
              <a:spLocks noChangeArrowheads="1"/>
            </p:cNvSpPr>
            <p:nvPr/>
          </p:nvSpPr>
          <p:spPr bwMode="auto">
            <a:xfrm>
              <a:off x="0" y="0"/>
              <a:ext cx="1080120" cy="50405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128"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129" name="矩形 60"/>
          <p:cNvSpPr>
            <a:spLocks noChangeArrowheads="1"/>
          </p:cNvSpPr>
          <p:nvPr/>
        </p:nvSpPr>
        <p:spPr bwMode="auto">
          <a:xfrm>
            <a:off x="3257163" y="3439920"/>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130" name="Group 22"/>
          <p:cNvGrpSpPr/>
          <p:nvPr/>
        </p:nvGrpSpPr>
        <p:grpSpPr bwMode="auto">
          <a:xfrm>
            <a:off x="1840979" y="4458160"/>
            <a:ext cx="1213448" cy="538745"/>
            <a:chOff x="0" y="0"/>
            <a:chExt cx="1131895" cy="504056"/>
          </a:xfrm>
          <a:solidFill>
            <a:srgbClr val="018D73"/>
          </a:solidFill>
        </p:grpSpPr>
        <p:sp>
          <p:nvSpPr>
            <p:cNvPr id="131"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132"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133" name="矩形 60"/>
          <p:cNvSpPr>
            <a:spLocks noChangeArrowheads="1"/>
          </p:cNvSpPr>
          <p:nvPr/>
        </p:nvSpPr>
        <p:spPr bwMode="auto">
          <a:xfrm>
            <a:off x="3257163" y="4398465"/>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134" name="Group 22"/>
          <p:cNvGrpSpPr/>
          <p:nvPr/>
        </p:nvGrpSpPr>
        <p:grpSpPr bwMode="auto">
          <a:xfrm>
            <a:off x="1840979" y="5383222"/>
            <a:ext cx="1213448" cy="538745"/>
            <a:chOff x="0" y="0"/>
            <a:chExt cx="1131895" cy="504056"/>
          </a:xfrm>
          <a:solidFill>
            <a:srgbClr val="018D73"/>
          </a:solidFill>
        </p:grpSpPr>
        <p:sp>
          <p:nvSpPr>
            <p:cNvPr id="135" name="矩形 134"/>
            <p:cNvSpPr>
              <a:spLocks noChangeArrowheads="1"/>
            </p:cNvSpPr>
            <p:nvPr/>
          </p:nvSpPr>
          <p:spPr bwMode="auto">
            <a:xfrm>
              <a:off x="0" y="0"/>
              <a:ext cx="1080120" cy="50405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136"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137" name="矩形 60"/>
          <p:cNvSpPr>
            <a:spLocks noChangeArrowheads="1"/>
          </p:cNvSpPr>
          <p:nvPr/>
        </p:nvSpPr>
        <p:spPr bwMode="auto">
          <a:xfrm>
            <a:off x="3257163" y="5323528"/>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0"/>
                                        <p:tgtEl>
                                          <p:spTgt spid="72"/>
                                        </p:tgtEl>
                                      </p:cBhvr>
                                    </p:animEffect>
                                    <p:anim calcmode="lin" valueType="num">
                                      <p:cBhvr>
                                        <p:cTn id="14" dur="1000" fill="hold"/>
                                        <p:tgtEl>
                                          <p:spTgt spid="72"/>
                                        </p:tgtEl>
                                        <p:attrNameLst>
                                          <p:attrName>ppt_x</p:attrName>
                                        </p:attrNameLst>
                                      </p:cBhvr>
                                      <p:tavLst>
                                        <p:tav tm="0">
                                          <p:val>
                                            <p:strVal val="#ppt_x"/>
                                          </p:val>
                                        </p:tav>
                                        <p:tav tm="100000">
                                          <p:val>
                                            <p:strVal val="#ppt_x"/>
                                          </p:val>
                                        </p:tav>
                                      </p:tavLst>
                                    </p:anim>
                                    <p:anim calcmode="lin" valueType="num">
                                      <p:cBhvr>
                                        <p:cTn id="15" dur="1000" fill="hold"/>
                                        <p:tgtEl>
                                          <p:spTgt spid="7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1000"/>
                                        <p:tgtEl>
                                          <p:spTgt spid="122"/>
                                        </p:tgtEl>
                                      </p:cBhvr>
                                    </p:animEffect>
                                    <p:anim calcmode="lin" valueType="num">
                                      <p:cBhvr>
                                        <p:cTn id="20" dur="1000" fill="hold"/>
                                        <p:tgtEl>
                                          <p:spTgt spid="122"/>
                                        </p:tgtEl>
                                        <p:attrNameLst>
                                          <p:attrName>ppt_x</p:attrName>
                                        </p:attrNameLst>
                                      </p:cBhvr>
                                      <p:tavLst>
                                        <p:tav tm="0">
                                          <p:val>
                                            <p:strVal val="#ppt_x"/>
                                          </p:val>
                                        </p:tav>
                                        <p:tav tm="100000">
                                          <p:val>
                                            <p:strVal val="#ppt_x"/>
                                          </p:val>
                                        </p:tav>
                                      </p:tavLst>
                                    </p:anim>
                                    <p:anim calcmode="lin" valueType="num">
                                      <p:cBhvr>
                                        <p:cTn id="21" dur="1000" fill="hold"/>
                                        <p:tgtEl>
                                          <p:spTgt spid="1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fade">
                                      <p:cBhvr>
                                        <p:cTn id="24" dur="1000"/>
                                        <p:tgtEl>
                                          <p:spTgt spid="125"/>
                                        </p:tgtEl>
                                      </p:cBhvr>
                                    </p:animEffect>
                                    <p:anim calcmode="lin" valueType="num">
                                      <p:cBhvr>
                                        <p:cTn id="25" dur="1000" fill="hold"/>
                                        <p:tgtEl>
                                          <p:spTgt spid="125"/>
                                        </p:tgtEl>
                                        <p:attrNameLst>
                                          <p:attrName>ppt_x</p:attrName>
                                        </p:attrNameLst>
                                      </p:cBhvr>
                                      <p:tavLst>
                                        <p:tav tm="0">
                                          <p:val>
                                            <p:strVal val="#ppt_x"/>
                                          </p:val>
                                        </p:tav>
                                        <p:tav tm="100000">
                                          <p:val>
                                            <p:strVal val="#ppt_x"/>
                                          </p:val>
                                        </p:tav>
                                      </p:tavLst>
                                    </p:anim>
                                    <p:anim calcmode="lin" valueType="num">
                                      <p:cBhvr>
                                        <p:cTn id="26" dur="1000" fill="hold"/>
                                        <p:tgtEl>
                                          <p:spTgt spid="12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fade">
                                      <p:cBhvr>
                                        <p:cTn id="29" dur="1000"/>
                                        <p:tgtEl>
                                          <p:spTgt spid="126"/>
                                        </p:tgtEl>
                                      </p:cBhvr>
                                    </p:animEffect>
                                    <p:anim calcmode="lin" valueType="num">
                                      <p:cBhvr>
                                        <p:cTn id="30" dur="1000" fill="hold"/>
                                        <p:tgtEl>
                                          <p:spTgt spid="126"/>
                                        </p:tgtEl>
                                        <p:attrNameLst>
                                          <p:attrName>ppt_x</p:attrName>
                                        </p:attrNameLst>
                                      </p:cBhvr>
                                      <p:tavLst>
                                        <p:tav tm="0">
                                          <p:val>
                                            <p:strVal val="#ppt_x"/>
                                          </p:val>
                                        </p:tav>
                                        <p:tav tm="100000">
                                          <p:val>
                                            <p:strVal val="#ppt_x"/>
                                          </p:val>
                                        </p:tav>
                                      </p:tavLst>
                                    </p:anim>
                                    <p:anim calcmode="lin" valueType="num">
                                      <p:cBhvr>
                                        <p:cTn id="31" dur="1000" fill="hold"/>
                                        <p:tgtEl>
                                          <p:spTgt spid="1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fade">
                                      <p:cBhvr>
                                        <p:cTn id="39" dur="1000"/>
                                        <p:tgtEl>
                                          <p:spTgt spid="130"/>
                                        </p:tgtEl>
                                      </p:cBhvr>
                                    </p:animEffect>
                                    <p:anim calcmode="lin" valueType="num">
                                      <p:cBhvr>
                                        <p:cTn id="40" dur="1000" fill="hold"/>
                                        <p:tgtEl>
                                          <p:spTgt spid="130"/>
                                        </p:tgtEl>
                                        <p:attrNameLst>
                                          <p:attrName>ppt_x</p:attrName>
                                        </p:attrNameLst>
                                      </p:cBhvr>
                                      <p:tavLst>
                                        <p:tav tm="0">
                                          <p:val>
                                            <p:strVal val="#ppt_x"/>
                                          </p:val>
                                        </p:tav>
                                        <p:tav tm="100000">
                                          <p:val>
                                            <p:strVal val="#ppt_x"/>
                                          </p:val>
                                        </p:tav>
                                      </p:tavLst>
                                    </p:anim>
                                    <p:anim calcmode="lin" valueType="num">
                                      <p:cBhvr>
                                        <p:cTn id="41" dur="1000" fill="hold"/>
                                        <p:tgtEl>
                                          <p:spTgt spid="1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fade">
                                      <p:cBhvr>
                                        <p:cTn id="44" dur="1000"/>
                                        <p:tgtEl>
                                          <p:spTgt spid="133"/>
                                        </p:tgtEl>
                                      </p:cBhvr>
                                    </p:animEffect>
                                    <p:anim calcmode="lin" valueType="num">
                                      <p:cBhvr>
                                        <p:cTn id="45" dur="1000" fill="hold"/>
                                        <p:tgtEl>
                                          <p:spTgt spid="133"/>
                                        </p:tgtEl>
                                        <p:attrNameLst>
                                          <p:attrName>ppt_x</p:attrName>
                                        </p:attrNameLst>
                                      </p:cBhvr>
                                      <p:tavLst>
                                        <p:tav tm="0">
                                          <p:val>
                                            <p:strVal val="#ppt_x"/>
                                          </p:val>
                                        </p:tav>
                                        <p:tav tm="100000">
                                          <p:val>
                                            <p:strVal val="#ppt_x"/>
                                          </p:val>
                                        </p:tav>
                                      </p:tavLst>
                                    </p:anim>
                                    <p:anim calcmode="lin" valueType="num">
                                      <p:cBhvr>
                                        <p:cTn id="46" dur="1000" fill="hold"/>
                                        <p:tgtEl>
                                          <p:spTgt spid="1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1000"/>
                                        <p:tgtEl>
                                          <p:spTgt spid="134"/>
                                        </p:tgtEl>
                                      </p:cBhvr>
                                    </p:animEffect>
                                    <p:anim calcmode="lin" valueType="num">
                                      <p:cBhvr>
                                        <p:cTn id="50" dur="1000" fill="hold"/>
                                        <p:tgtEl>
                                          <p:spTgt spid="134"/>
                                        </p:tgtEl>
                                        <p:attrNameLst>
                                          <p:attrName>ppt_x</p:attrName>
                                        </p:attrNameLst>
                                      </p:cBhvr>
                                      <p:tavLst>
                                        <p:tav tm="0">
                                          <p:val>
                                            <p:strVal val="#ppt_x"/>
                                          </p:val>
                                        </p:tav>
                                        <p:tav tm="100000">
                                          <p:val>
                                            <p:strVal val="#ppt_x"/>
                                          </p:val>
                                        </p:tav>
                                      </p:tavLst>
                                    </p:anim>
                                    <p:anim calcmode="lin" valueType="num">
                                      <p:cBhvr>
                                        <p:cTn id="51" dur="1000" fill="hold"/>
                                        <p:tgtEl>
                                          <p:spTgt spid="1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1000"/>
                                        <p:tgtEl>
                                          <p:spTgt spid="137"/>
                                        </p:tgtEl>
                                      </p:cBhvr>
                                    </p:animEffect>
                                    <p:anim calcmode="lin" valueType="num">
                                      <p:cBhvr>
                                        <p:cTn id="55" dur="1000" fill="hold"/>
                                        <p:tgtEl>
                                          <p:spTgt spid="137"/>
                                        </p:tgtEl>
                                        <p:attrNameLst>
                                          <p:attrName>ppt_x</p:attrName>
                                        </p:attrNameLst>
                                      </p:cBhvr>
                                      <p:tavLst>
                                        <p:tav tm="0">
                                          <p:val>
                                            <p:strVal val="#ppt_x"/>
                                          </p:val>
                                        </p:tav>
                                        <p:tav tm="100000">
                                          <p:val>
                                            <p:strVal val="#ppt_x"/>
                                          </p:val>
                                        </p:tav>
                                      </p:tavLst>
                                    </p:anim>
                                    <p:anim calcmode="lin" valueType="num">
                                      <p:cBhvr>
                                        <p:cTn id="56"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9" grpId="0"/>
      <p:bldP spid="133"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889412" y="2303380"/>
            <a:ext cx="3804562" cy="3724954"/>
            <a:chOff x="4040440" y="1856932"/>
            <a:chExt cx="4283736" cy="4194102"/>
          </a:xfrm>
        </p:grpSpPr>
        <p:sp>
          <p:nvSpPr>
            <p:cNvPr id="6" name="椭圆 5"/>
            <p:cNvSpPr/>
            <p:nvPr/>
          </p:nvSpPr>
          <p:spPr>
            <a:xfrm>
              <a:off x="4664140" y="3005361"/>
              <a:ext cx="3045672" cy="3045673"/>
            </a:xfrm>
            <a:prstGeom prst="ellipse">
              <a:avLst/>
            </a:prstGeom>
            <a:noFill/>
            <a:ln w="76200">
              <a:solidFill>
                <a:srgbClr val="00AB7F"/>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文字内容</a:t>
              </a:r>
            </a:p>
          </p:txBody>
        </p:sp>
        <p:sp>
          <p:nvSpPr>
            <p:cNvPr id="7" name="任意多边形 10"/>
            <p:cNvSpPr/>
            <p:nvPr/>
          </p:nvSpPr>
          <p:spPr>
            <a:xfrm>
              <a:off x="4044175" y="1856932"/>
              <a:ext cx="2016754" cy="2321134"/>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8" name="任意多边形 11"/>
            <p:cNvSpPr/>
            <p:nvPr/>
          </p:nvSpPr>
          <p:spPr>
            <a:xfrm>
              <a:off x="6301820" y="3326548"/>
              <a:ext cx="2014887" cy="2319267"/>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9" name="任意多边形 12"/>
            <p:cNvSpPr/>
            <p:nvPr/>
          </p:nvSpPr>
          <p:spPr>
            <a:xfrm>
              <a:off x="4040440" y="3326548"/>
              <a:ext cx="2016754" cy="2319267"/>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10" name="任意多边形 13"/>
            <p:cNvSpPr/>
            <p:nvPr/>
          </p:nvSpPr>
          <p:spPr>
            <a:xfrm>
              <a:off x="6309289" y="1856932"/>
              <a:ext cx="2014887" cy="2321134"/>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grpSp>
      <p:sp>
        <p:nvSpPr>
          <p:cNvPr id="12" name="Oval 1"/>
          <p:cNvSpPr/>
          <p:nvPr/>
        </p:nvSpPr>
        <p:spPr>
          <a:xfrm>
            <a:off x="1601793" y="2469956"/>
            <a:ext cx="769734" cy="769732"/>
          </a:xfrm>
          <a:prstGeom prst="ellipse">
            <a:avLst/>
          </a:prstGeom>
          <a:solidFill>
            <a:srgbClr val="00AB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3" name="Oval 2"/>
          <p:cNvSpPr/>
          <p:nvPr/>
        </p:nvSpPr>
        <p:spPr>
          <a:xfrm>
            <a:off x="1601793" y="3430898"/>
            <a:ext cx="769734" cy="769732"/>
          </a:xfrm>
          <a:prstGeom prst="ellipse">
            <a:avLst/>
          </a:prstGeom>
          <a:solidFill>
            <a:schemeClr val="accent1">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4" name="Oval 3"/>
          <p:cNvSpPr/>
          <p:nvPr/>
        </p:nvSpPr>
        <p:spPr>
          <a:xfrm>
            <a:off x="1601793" y="4357948"/>
            <a:ext cx="769734" cy="769732"/>
          </a:xfrm>
          <a:prstGeom prst="ellipse">
            <a:avLst/>
          </a:prstGeom>
          <a:solidFill>
            <a:srgbClr val="00AB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5" name="Oval 4"/>
          <p:cNvSpPr/>
          <p:nvPr/>
        </p:nvSpPr>
        <p:spPr>
          <a:xfrm>
            <a:off x="1601793" y="5365348"/>
            <a:ext cx="769734" cy="769732"/>
          </a:xfrm>
          <a:prstGeom prst="ellipse">
            <a:avLst/>
          </a:prstGeom>
          <a:solidFill>
            <a:schemeClr val="accent1">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6" name="Subtitle 2"/>
          <p:cNvSpPr txBox="1"/>
          <p:nvPr/>
        </p:nvSpPr>
        <p:spPr>
          <a:xfrm>
            <a:off x="2613922" y="2303380"/>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7" name="Subtitle 2"/>
          <p:cNvSpPr txBox="1"/>
          <p:nvPr/>
        </p:nvSpPr>
        <p:spPr>
          <a:xfrm>
            <a:off x="2613922" y="3318689"/>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8" name="Subtitle 2"/>
          <p:cNvSpPr txBox="1"/>
          <p:nvPr/>
        </p:nvSpPr>
        <p:spPr>
          <a:xfrm>
            <a:off x="2613922" y="4249266"/>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9" name="Subtitle 2"/>
          <p:cNvSpPr txBox="1"/>
          <p:nvPr/>
        </p:nvSpPr>
        <p:spPr>
          <a:xfrm>
            <a:off x="2613922" y="5235661"/>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20" name="Subtitle 2"/>
          <p:cNvSpPr txBox="1"/>
          <p:nvPr/>
        </p:nvSpPr>
        <p:spPr>
          <a:xfrm>
            <a:off x="1622346" y="2627228"/>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a:solidFill>
                  <a:schemeClr val="bg1"/>
                </a:solidFill>
                <a:latin typeface="Agency FB" panose="020B0503020202020204" pitchFamily="34" charset="0"/>
                <a:cs typeface="Helvetica Neue"/>
              </a:rPr>
              <a:t>25%</a:t>
            </a:r>
            <a:endParaRPr lang="en-US" sz="1400" dirty="0">
              <a:solidFill>
                <a:schemeClr val="bg1"/>
              </a:solidFill>
              <a:latin typeface="Agency FB" panose="020B0503020202020204" pitchFamily="34" charset="0"/>
              <a:cs typeface="Helvetica Neue"/>
            </a:endParaRPr>
          </a:p>
        </p:txBody>
      </p:sp>
      <p:sp>
        <p:nvSpPr>
          <p:cNvPr id="21" name="Subtitle 2"/>
          <p:cNvSpPr txBox="1"/>
          <p:nvPr/>
        </p:nvSpPr>
        <p:spPr>
          <a:xfrm>
            <a:off x="1612939" y="3591882"/>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a:solidFill>
                  <a:schemeClr val="bg1"/>
                </a:solidFill>
                <a:latin typeface="Agency FB" panose="020B0503020202020204" pitchFamily="34" charset="0"/>
                <a:cs typeface="Helvetica Neue"/>
              </a:rPr>
              <a:t>55%</a:t>
            </a:r>
            <a:endParaRPr lang="en-US" sz="1400" dirty="0">
              <a:solidFill>
                <a:schemeClr val="bg1"/>
              </a:solidFill>
              <a:latin typeface="Agency FB" panose="020B0503020202020204" pitchFamily="34" charset="0"/>
              <a:cs typeface="Helvetica Neue"/>
            </a:endParaRPr>
          </a:p>
        </p:txBody>
      </p:sp>
      <p:sp>
        <p:nvSpPr>
          <p:cNvPr id="22" name="Subtitle 2"/>
          <p:cNvSpPr txBox="1"/>
          <p:nvPr/>
        </p:nvSpPr>
        <p:spPr>
          <a:xfrm>
            <a:off x="1622346" y="4527852"/>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a:solidFill>
                  <a:schemeClr val="bg1"/>
                </a:solidFill>
                <a:latin typeface="Agency FB" panose="020B0503020202020204" pitchFamily="34" charset="0"/>
                <a:cs typeface="Helvetica Neue"/>
              </a:rPr>
              <a:t>20%</a:t>
            </a:r>
            <a:endParaRPr lang="en-US" sz="1400" dirty="0">
              <a:solidFill>
                <a:schemeClr val="bg1"/>
              </a:solidFill>
              <a:latin typeface="Agency FB" panose="020B0503020202020204" pitchFamily="34" charset="0"/>
              <a:cs typeface="Helvetica Neue"/>
            </a:endParaRPr>
          </a:p>
        </p:txBody>
      </p:sp>
      <p:sp>
        <p:nvSpPr>
          <p:cNvPr id="23" name="Subtitle 2"/>
          <p:cNvSpPr txBox="1"/>
          <p:nvPr/>
        </p:nvSpPr>
        <p:spPr>
          <a:xfrm>
            <a:off x="1622346" y="5525312"/>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a:solidFill>
                  <a:schemeClr val="bg1"/>
                </a:solidFill>
                <a:latin typeface="Agency FB" panose="020B0503020202020204" pitchFamily="34" charset="0"/>
                <a:cs typeface="Helvetica Neue"/>
              </a:rPr>
              <a:t>80%</a:t>
            </a:r>
            <a:endParaRPr lang="en-US" sz="1400" dirty="0">
              <a:solidFill>
                <a:schemeClr val="bg1"/>
              </a:solidFill>
              <a:latin typeface="Agency FB" panose="020B0503020202020204" pitchFamily="34" charset="0"/>
              <a:cs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68600" y="498204"/>
            <a:ext cx="6667500" cy="813540"/>
            <a:chOff x="2768600" y="556260"/>
            <a:chExt cx="6667500" cy="813540"/>
          </a:xfrm>
        </p:grpSpPr>
        <p:sp>
          <p:nvSpPr>
            <p:cNvPr id="2" name="矩形 1"/>
            <p:cNvSpPr/>
            <p:nvPr/>
          </p:nvSpPr>
          <p:spPr>
            <a:xfrm>
              <a:off x="2768600" y="556260"/>
              <a:ext cx="6667500" cy="813540"/>
            </a:xfrm>
            <a:prstGeom prst="rect">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chemeClr val="bg1"/>
                  </a:solidFill>
                  <a:latin typeface="微软雅黑" panose="020B0503020204020204" pitchFamily="34" charset="-122"/>
                  <a:ea typeface="微软雅黑" panose="020B0503020204020204" pitchFamily="34" charset="-122"/>
                </a:rPr>
                <a:t>点击加入标题文字</a:t>
              </a:r>
              <a:endParaRPr lang="en-US" sz="2400" cap="small" dirty="0">
                <a:solidFill>
                  <a:schemeClr val="bg1"/>
                </a:solidFill>
                <a:latin typeface="微软雅黑" panose="020B0503020204020204" pitchFamily="34" charset="-122"/>
                <a:ea typeface="微软雅黑" panose="020B0503020204020204" pitchFamily="34" charset="-122"/>
              </a:endParaRPr>
            </a:p>
          </p:txBody>
        </p:sp>
      </p:grpSp>
      <p:sp>
        <p:nvSpPr>
          <p:cNvPr id="32" name="Chord 23"/>
          <p:cNvSpPr/>
          <p:nvPr/>
        </p:nvSpPr>
        <p:spPr>
          <a:xfrm rot="6745650">
            <a:off x="1400400" y="3447961"/>
            <a:ext cx="2326020" cy="2326020"/>
          </a:xfrm>
          <a:prstGeom prst="chord">
            <a:avLst>
              <a:gd name="adj1" fmla="val 4058279"/>
              <a:gd name="adj2" fmla="val 14846112"/>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4"/>
          <p:cNvSpPr/>
          <p:nvPr/>
        </p:nvSpPr>
        <p:spPr>
          <a:xfrm>
            <a:off x="1384460" y="4664615"/>
            <a:ext cx="9676244" cy="55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4" name="Isosceles Triangle 25"/>
          <p:cNvSpPr/>
          <p:nvPr/>
        </p:nvSpPr>
        <p:spPr>
          <a:xfrm rot="10800000">
            <a:off x="2362866" y="4762023"/>
            <a:ext cx="372163" cy="320830"/>
          </a:xfrm>
          <a:prstGeom prst="triangl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3"/>
          <p:cNvSpPr txBox="1"/>
          <p:nvPr/>
        </p:nvSpPr>
        <p:spPr>
          <a:xfrm>
            <a:off x="1499745" y="5329620"/>
            <a:ext cx="2098406" cy="483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nvGrpSpPr>
          <p:cNvPr id="36" name="Group 279"/>
          <p:cNvGrpSpPr/>
          <p:nvPr/>
        </p:nvGrpSpPr>
        <p:grpSpPr>
          <a:xfrm>
            <a:off x="2209642" y="2594182"/>
            <a:ext cx="678615" cy="678610"/>
            <a:chOff x="846989" y="1401020"/>
            <a:chExt cx="877416" cy="877416"/>
          </a:xfrm>
          <a:solidFill>
            <a:srgbClr val="00AB7F"/>
          </a:solidFill>
          <a:effectLst/>
        </p:grpSpPr>
        <p:sp>
          <p:nvSpPr>
            <p:cNvPr id="37" name="Teardrop 29"/>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0"/>
            <p:cNvSpPr/>
            <p:nvPr/>
          </p:nvSpPr>
          <p:spPr>
            <a:xfrm>
              <a:off x="981458" y="1537516"/>
              <a:ext cx="608478" cy="608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39" name="Group 279"/>
          <p:cNvGrpSpPr/>
          <p:nvPr/>
        </p:nvGrpSpPr>
        <p:grpSpPr>
          <a:xfrm>
            <a:off x="4645928" y="2619881"/>
            <a:ext cx="678615" cy="678610"/>
            <a:chOff x="846989" y="1401020"/>
            <a:chExt cx="877416" cy="877416"/>
          </a:xfrm>
          <a:solidFill>
            <a:schemeClr val="accent1">
              <a:lumMod val="75000"/>
            </a:schemeClr>
          </a:solidFill>
          <a:effectLst/>
        </p:grpSpPr>
        <p:sp>
          <p:nvSpPr>
            <p:cNvPr id="40" name="Teardrop 32"/>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33"/>
            <p:cNvSpPr/>
            <p:nvPr/>
          </p:nvSpPr>
          <p:spPr>
            <a:xfrm>
              <a:off x="981458" y="1537516"/>
              <a:ext cx="608478" cy="608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80%</a:t>
              </a:r>
            </a:p>
          </p:txBody>
        </p:sp>
      </p:grpSp>
      <p:grpSp>
        <p:nvGrpSpPr>
          <p:cNvPr id="42" name="Group 279"/>
          <p:cNvGrpSpPr/>
          <p:nvPr/>
        </p:nvGrpSpPr>
        <p:grpSpPr>
          <a:xfrm>
            <a:off x="7072551" y="2612826"/>
            <a:ext cx="678615" cy="678610"/>
            <a:chOff x="846989" y="1401020"/>
            <a:chExt cx="877416" cy="877416"/>
          </a:xfrm>
          <a:solidFill>
            <a:srgbClr val="00AB7F"/>
          </a:solidFill>
          <a:effectLst/>
        </p:grpSpPr>
        <p:sp>
          <p:nvSpPr>
            <p:cNvPr id="43" name="Teardrop 35"/>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Oval 37"/>
            <p:cNvSpPr/>
            <p:nvPr/>
          </p:nvSpPr>
          <p:spPr>
            <a:xfrm>
              <a:off x="981458" y="1537516"/>
              <a:ext cx="608478" cy="608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45" name="Group 279"/>
          <p:cNvGrpSpPr/>
          <p:nvPr/>
        </p:nvGrpSpPr>
        <p:grpSpPr>
          <a:xfrm>
            <a:off x="9530180" y="2619881"/>
            <a:ext cx="678615" cy="678610"/>
            <a:chOff x="846989" y="1401020"/>
            <a:chExt cx="877416" cy="877416"/>
          </a:xfrm>
          <a:solidFill>
            <a:schemeClr val="accent1">
              <a:lumMod val="75000"/>
            </a:schemeClr>
          </a:solidFill>
          <a:effectLst/>
        </p:grpSpPr>
        <p:sp>
          <p:nvSpPr>
            <p:cNvPr id="46" name="Teardrop 39"/>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981458" y="1537516"/>
              <a:ext cx="608478" cy="608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48" name="Freeform 182"/>
          <p:cNvSpPr>
            <a:spLocks noEditPoints="1"/>
          </p:cNvSpPr>
          <p:nvPr/>
        </p:nvSpPr>
        <p:spPr bwMode="auto">
          <a:xfrm>
            <a:off x="2245801" y="3774919"/>
            <a:ext cx="606294" cy="566463"/>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9" name="Chord 46"/>
          <p:cNvSpPr/>
          <p:nvPr/>
        </p:nvSpPr>
        <p:spPr>
          <a:xfrm rot="6745650">
            <a:off x="3824553" y="3447961"/>
            <a:ext cx="2326020" cy="2326020"/>
          </a:xfrm>
          <a:prstGeom prst="chord">
            <a:avLst>
              <a:gd name="adj1" fmla="val 4058279"/>
              <a:gd name="adj2" fmla="val 1484611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0" name="Isosceles Triangle 47"/>
          <p:cNvSpPr/>
          <p:nvPr/>
        </p:nvSpPr>
        <p:spPr>
          <a:xfrm rot="10800000">
            <a:off x="4799154" y="4762023"/>
            <a:ext cx="372163" cy="3208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3"/>
          <p:cNvSpPr txBox="1"/>
          <p:nvPr/>
        </p:nvSpPr>
        <p:spPr>
          <a:xfrm>
            <a:off x="3939925" y="5329620"/>
            <a:ext cx="2098406" cy="483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Chord 49"/>
          <p:cNvSpPr/>
          <p:nvPr/>
        </p:nvSpPr>
        <p:spPr>
          <a:xfrm rot="6745650">
            <a:off x="6251174" y="3447961"/>
            <a:ext cx="2326020" cy="2326020"/>
          </a:xfrm>
          <a:prstGeom prst="chord">
            <a:avLst>
              <a:gd name="adj1" fmla="val 4058279"/>
              <a:gd name="adj2" fmla="val 14846112"/>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3" name="Isosceles Triangle 50"/>
          <p:cNvSpPr/>
          <p:nvPr/>
        </p:nvSpPr>
        <p:spPr>
          <a:xfrm rot="10800000">
            <a:off x="7225776" y="4762023"/>
            <a:ext cx="372163" cy="320830"/>
          </a:xfrm>
          <a:prstGeom prst="triangle">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6380105" y="5329620"/>
            <a:ext cx="2098406" cy="483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5" name="Chord 52"/>
          <p:cNvSpPr/>
          <p:nvPr/>
        </p:nvSpPr>
        <p:spPr>
          <a:xfrm rot="6745650">
            <a:off x="8708804" y="3447961"/>
            <a:ext cx="2326020" cy="2326020"/>
          </a:xfrm>
          <a:prstGeom prst="chord">
            <a:avLst>
              <a:gd name="adj1" fmla="val 4058279"/>
              <a:gd name="adj2" fmla="val 1484611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6" name="Isosceles Triangle 53"/>
          <p:cNvSpPr/>
          <p:nvPr/>
        </p:nvSpPr>
        <p:spPr>
          <a:xfrm rot="10800000">
            <a:off x="9683403" y="4762023"/>
            <a:ext cx="372163" cy="3208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3"/>
          <p:cNvSpPr txBox="1"/>
          <p:nvPr/>
        </p:nvSpPr>
        <p:spPr>
          <a:xfrm>
            <a:off x="8820284" y="5329620"/>
            <a:ext cx="2098406" cy="483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8" name="Freeform 172"/>
          <p:cNvSpPr>
            <a:spLocks noEditPoints="1"/>
          </p:cNvSpPr>
          <p:nvPr/>
        </p:nvSpPr>
        <p:spPr bwMode="auto">
          <a:xfrm>
            <a:off x="4683498" y="3902139"/>
            <a:ext cx="603478" cy="43924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22"/>
          <p:cNvSpPr>
            <a:spLocks noEditPoints="1"/>
          </p:cNvSpPr>
          <p:nvPr/>
        </p:nvSpPr>
        <p:spPr bwMode="auto">
          <a:xfrm>
            <a:off x="7223797" y="3829330"/>
            <a:ext cx="376122" cy="540938"/>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66"/>
          <p:cNvSpPr>
            <a:spLocks noEditPoints="1"/>
          </p:cNvSpPr>
          <p:nvPr/>
        </p:nvSpPr>
        <p:spPr bwMode="auto">
          <a:xfrm>
            <a:off x="9558575" y="3865537"/>
            <a:ext cx="621828" cy="48231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outVertical)">
                                      <p:cBhvr>
                                        <p:cTn id="13" dur="500"/>
                                        <p:tgtEl>
                                          <p:spTgt spid="33"/>
                                        </p:tgtEl>
                                      </p:cBhvr>
                                    </p:animEffect>
                                  </p:childTnLst>
                                </p:cTn>
                              </p:par>
                            </p:childTnLst>
                          </p:cTn>
                        </p:par>
                        <p:par>
                          <p:cTn id="14" fill="hold">
                            <p:stCondLst>
                              <p:cond delay="15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500"/>
                            </p:stCondLst>
                            <p:childTnLst>
                              <p:par>
                                <p:cTn id="26" presetID="2" presetClass="entr" presetSubtype="1" accel="50000" decel="5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lide(fromTop)">
                                      <p:cBhvr>
                                        <p:cTn id="33" dur="500"/>
                                        <p:tgtEl>
                                          <p:spTgt spid="34"/>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 presetClass="entr" presetSubtype="1" accel="50000" de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1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slide(fromTop)">
                                      <p:cBhvr>
                                        <p:cTn id="57" dur="500"/>
                                        <p:tgtEl>
                                          <p:spTgt spid="50"/>
                                        </p:tgtEl>
                                      </p:cBhvr>
                                    </p:animEffect>
                                  </p:childTnLst>
                                </p:cTn>
                              </p:par>
                              <p:par>
                                <p:cTn id="58" presetID="2" presetClass="entr" presetSubtype="4" accel="50000" decel="5000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1" accel="50000" decel="5000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0-#ppt_h/2"/>
                                          </p:val>
                                        </p:tav>
                                        <p:tav tm="100000">
                                          <p:val>
                                            <p:strVal val="#ppt_y"/>
                                          </p:val>
                                        </p:tav>
                                      </p:tavLst>
                                    </p:anim>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p:stCondLst>
                              <p:cond delay="6500"/>
                            </p:stCondLst>
                            <p:childTnLst>
                              <p:par>
                                <p:cTn id="74" presetID="2" presetClass="entr" presetSubtype="1" accel="50000" decel="5000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0-#ppt_h/2"/>
                                          </p:val>
                                        </p:tav>
                                        <p:tav tm="100000">
                                          <p:val>
                                            <p:strVal val="#ppt_y"/>
                                          </p:val>
                                        </p:tav>
                                      </p:tavLst>
                                    </p:anim>
                                  </p:childTnLst>
                                </p:cTn>
                              </p:par>
                            </p:childTnLst>
                          </p:cTn>
                        </p:par>
                        <p:par>
                          <p:cTn id="78" fill="hold">
                            <p:stCondLst>
                              <p:cond delay="7000"/>
                            </p:stCondLst>
                            <p:childTnLst>
                              <p:par>
                                <p:cTn id="79" presetID="12" presetClass="entr" presetSubtype="1"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slide(fromTop)">
                                      <p:cBhvr>
                                        <p:cTn id="81" dur="500"/>
                                        <p:tgtEl>
                                          <p:spTgt spid="53"/>
                                        </p:tgtEl>
                                      </p:cBhvr>
                                    </p:animEffect>
                                  </p:childTnLst>
                                </p:cTn>
                              </p:par>
                              <p:par>
                                <p:cTn id="82" presetID="2" presetClass="entr" presetSubtype="4" accel="50000" decel="5000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ppt_x"/>
                                          </p:val>
                                        </p:tav>
                                        <p:tav tm="100000">
                                          <p:val>
                                            <p:strVal val="#ppt_x"/>
                                          </p:val>
                                        </p:tav>
                                      </p:tavLst>
                                    </p:anim>
                                    <p:anim calcmode="lin" valueType="num">
                                      <p:cBhvr additive="base">
                                        <p:cTn id="85" dur="500" fill="hold"/>
                                        <p:tgtEl>
                                          <p:spTgt spid="54"/>
                                        </p:tgtEl>
                                        <p:attrNameLst>
                                          <p:attrName>ppt_y</p:attrName>
                                        </p:attrNameLst>
                                      </p:cBhvr>
                                      <p:tavLst>
                                        <p:tav tm="0">
                                          <p:val>
                                            <p:strVal val="1+#ppt_h/2"/>
                                          </p:val>
                                        </p:tav>
                                        <p:tav tm="100000">
                                          <p:val>
                                            <p:strVal val="#ppt_y"/>
                                          </p:val>
                                        </p:tav>
                                      </p:tavLst>
                                    </p:anim>
                                  </p:childTnLst>
                                </p:cTn>
                              </p:par>
                            </p:childTnLst>
                          </p:cTn>
                        </p:par>
                        <p:par>
                          <p:cTn id="86" fill="hold">
                            <p:stCondLst>
                              <p:cond delay="7500"/>
                            </p:stCondLst>
                            <p:childTnLst>
                              <p:par>
                                <p:cTn id="87" presetID="2" presetClass="entr" presetSubtype="1" accel="50000" decel="5000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additive="base">
                                        <p:cTn id="89" dur="500" fill="hold"/>
                                        <p:tgtEl>
                                          <p:spTgt spid="55"/>
                                        </p:tgtEl>
                                        <p:attrNameLst>
                                          <p:attrName>ppt_x</p:attrName>
                                        </p:attrNameLst>
                                      </p:cBhvr>
                                      <p:tavLst>
                                        <p:tav tm="0">
                                          <p:val>
                                            <p:strVal val="#ppt_x"/>
                                          </p:val>
                                        </p:tav>
                                        <p:tav tm="100000">
                                          <p:val>
                                            <p:strVal val="#ppt_x"/>
                                          </p:val>
                                        </p:tav>
                                      </p:tavLst>
                                    </p:anim>
                                    <p:anim calcmode="lin" valueType="num">
                                      <p:cBhvr additive="base">
                                        <p:cTn id="90" dur="500" fill="hold"/>
                                        <p:tgtEl>
                                          <p:spTgt spid="55"/>
                                        </p:tgtEl>
                                        <p:attrNameLst>
                                          <p:attrName>ppt_y</p:attrName>
                                        </p:attrNameLst>
                                      </p:cBhvr>
                                      <p:tavLst>
                                        <p:tav tm="0">
                                          <p:val>
                                            <p:strVal val="0-#ppt_h/2"/>
                                          </p:val>
                                        </p:tav>
                                        <p:tav tm="100000">
                                          <p:val>
                                            <p:strVal val="#ppt_y"/>
                                          </p:val>
                                        </p:tav>
                                      </p:tavLst>
                                    </p:anim>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p:cTn id="94" dur="500" fill="hold"/>
                                        <p:tgtEl>
                                          <p:spTgt spid="60"/>
                                        </p:tgtEl>
                                        <p:attrNameLst>
                                          <p:attrName>ppt_w</p:attrName>
                                        </p:attrNameLst>
                                      </p:cBhvr>
                                      <p:tavLst>
                                        <p:tav tm="0">
                                          <p:val>
                                            <p:fltVal val="0"/>
                                          </p:val>
                                        </p:tav>
                                        <p:tav tm="100000">
                                          <p:val>
                                            <p:strVal val="#ppt_w"/>
                                          </p:val>
                                        </p:tav>
                                      </p:tavLst>
                                    </p:anim>
                                    <p:anim calcmode="lin" valueType="num">
                                      <p:cBhvr>
                                        <p:cTn id="95" dur="500" fill="hold"/>
                                        <p:tgtEl>
                                          <p:spTgt spid="60"/>
                                        </p:tgtEl>
                                        <p:attrNameLst>
                                          <p:attrName>ppt_h</p:attrName>
                                        </p:attrNameLst>
                                      </p:cBhvr>
                                      <p:tavLst>
                                        <p:tav tm="0">
                                          <p:val>
                                            <p:fltVal val="0"/>
                                          </p:val>
                                        </p:tav>
                                        <p:tav tm="100000">
                                          <p:val>
                                            <p:strVal val="#ppt_h"/>
                                          </p:val>
                                        </p:tav>
                                      </p:tavLst>
                                    </p:anim>
                                    <p:animEffect transition="in" filter="fade">
                                      <p:cBhvr>
                                        <p:cTn id="96" dur="500"/>
                                        <p:tgtEl>
                                          <p:spTgt spid="60"/>
                                        </p:tgtEl>
                                      </p:cBhvr>
                                    </p:animEffect>
                                  </p:childTnLst>
                                </p:cTn>
                              </p:par>
                            </p:childTnLst>
                          </p:cTn>
                        </p:par>
                        <p:par>
                          <p:cTn id="97" fill="hold">
                            <p:stCondLst>
                              <p:cond delay="8500"/>
                            </p:stCondLst>
                            <p:childTnLst>
                              <p:par>
                                <p:cTn id="98" presetID="2" presetClass="entr" presetSubtype="1" accel="50000" decel="50000" fill="hold" nodeType="after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0-#ppt_h/2"/>
                                          </p:val>
                                        </p:tav>
                                        <p:tav tm="100000">
                                          <p:val>
                                            <p:strVal val="#ppt_y"/>
                                          </p:val>
                                        </p:tav>
                                      </p:tavLst>
                                    </p:anim>
                                  </p:childTnLst>
                                </p:cTn>
                              </p:par>
                            </p:childTnLst>
                          </p:cTn>
                        </p:par>
                        <p:par>
                          <p:cTn id="102" fill="hold">
                            <p:stCondLst>
                              <p:cond delay="9000"/>
                            </p:stCondLst>
                            <p:childTnLst>
                              <p:par>
                                <p:cTn id="103" presetID="12" presetClass="entr" presetSubtype="1" fill="hold" grpId="0"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slide(fromTop)">
                                      <p:cBhvr>
                                        <p:cTn id="105" dur="500"/>
                                        <p:tgtEl>
                                          <p:spTgt spid="56"/>
                                        </p:tgtEl>
                                      </p:cBhvr>
                                    </p:animEffect>
                                  </p:childTnLst>
                                </p:cTn>
                              </p:par>
                              <p:par>
                                <p:cTn id="106" presetID="2" presetClass="entr" presetSubtype="4" accel="50000" decel="5000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ppt_x"/>
                                          </p:val>
                                        </p:tav>
                                        <p:tav tm="100000">
                                          <p:val>
                                            <p:strVal val="#ppt_x"/>
                                          </p:val>
                                        </p:tav>
                                      </p:tavLst>
                                    </p:anim>
                                    <p:anim calcmode="lin" valueType="num">
                                      <p:cBhvr additive="base">
                                        <p:cTn id="10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48" grpId="0" animBg="1"/>
      <p:bldP spid="49" grpId="0" animBg="1"/>
      <p:bldP spid="50" grpId="0" animBg="1"/>
      <p:bldP spid="51" grpId="0"/>
      <p:bldP spid="52" grpId="0" animBg="1"/>
      <p:bldP spid="53" grpId="0" animBg="1"/>
      <p:bldP spid="54" grpId="0"/>
      <p:bldP spid="55" grpId="0" animBg="1"/>
      <p:bldP spid="56" grpId="0" animBg="1"/>
      <p:bldP spid="57" grpId="0"/>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1240"/>
            <a:ext cx="12190413" cy="6857107"/>
          </a:xfrm>
          <a:prstGeom prst="rect">
            <a:avLst/>
          </a:prstGeom>
        </p:spPr>
      </p:pic>
      <p:sp>
        <p:nvSpPr>
          <p:cNvPr id="10" name="梯形 9"/>
          <p:cNvSpPr/>
          <p:nvPr/>
        </p:nvSpPr>
        <p:spPr>
          <a:xfrm rot="10800000">
            <a:off x="3106161" y="2000250"/>
            <a:ext cx="2065914" cy="2710228"/>
          </a:xfrm>
          <a:prstGeom prst="trapezoid">
            <a:avLst>
              <a:gd name="adj" fmla="val 0"/>
            </a:avLst>
          </a:prstGeom>
          <a:solidFill>
            <a:srgbClr val="00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600" dirty="0">
                <a:solidFill>
                  <a:schemeClr val="bg1"/>
                </a:solidFill>
                <a:latin typeface="微软雅黑" panose="020B0503020204020204" pitchFamily="34" charset="-122"/>
                <a:ea typeface="微软雅黑" panose="020B0503020204020204" pitchFamily="34" charset="-122"/>
              </a:rPr>
              <a:t>TWO</a:t>
            </a:r>
            <a:endParaRPr lang="zh-CN" altLang="en-US" sz="4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92778" y="2876243"/>
            <a:ext cx="4311622" cy="1834235"/>
            <a:chOff x="4714071" y="2477024"/>
            <a:chExt cx="5490862" cy="2335902"/>
          </a:xfrm>
        </p:grpSpPr>
        <p:sp>
          <p:nvSpPr>
            <p:cNvPr id="18" name="矩形 17"/>
            <p:cNvSpPr/>
            <p:nvPr/>
          </p:nvSpPr>
          <p:spPr>
            <a:xfrm>
              <a:off x="4714071" y="2477024"/>
              <a:ext cx="4024063" cy="1254253"/>
            </a:xfrm>
            <a:prstGeom prst="rect">
              <a:avLst/>
            </a:prstGeom>
          </p:spPr>
          <p:txBody>
            <a:bodyPr wrap="none">
              <a:spAutoFit/>
            </a:bodyPr>
            <a:lstStyle/>
            <a:p>
              <a:r>
                <a:rPr kumimoji="1" lang="zh-CN" altLang="en-US" sz="5700" dirty="0">
                  <a:solidFill>
                    <a:srgbClr val="00AB7F"/>
                  </a:solidFill>
                  <a:latin typeface="华康标题宋W9(P)" panose="02020900000000000000" pitchFamily="18" charset="-122"/>
                  <a:ea typeface="华康标题宋W9(P)" panose="02020900000000000000" pitchFamily="18" charset="-122"/>
                </a:rPr>
                <a:t>加入标题</a:t>
              </a:r>
            </a:p>
          </p:txBody>
        </p:sp>
        <p:sp>
          <p:nvSpPr>
            <p:cNvPr id="19" name="矩形 18"/>
            <p:cNvSpPr/>
            <p:nvPr/>
          </p:nvSpPr>
          <p:spPr>
            <a:xfrm>
              <a:off x="4748965" y="3676503"/>
              <a:ext cx="5455968" cy="1136423"/>
            </a:xfrm>
            <a:prstGeom prst="rect">
              <a:avLst/>
            </a:prstGeom>
          </p:spPr>
          <p:txBody>
            <a:bodyPr wrap="square">
              <a:spAutoFit/>
            </a:bodyPr>
            <a:lstStyle/>
            <a:p>
              <a:pPr>
                <a:lnSpc>
                  <a:spcPct val="130000"/>
                </a:lnSpc>
              </a:pPr>
              <a:r>
                <a:rPr lang="zh-CN" altLang="en-US" sz="1335"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ags/tag10.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2"/>
</p:tagLst>
</file>

<file path=ppt/tags/tag5.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1"/>
</p:tagLst>
</file>

<file path=ppt/tags/tag8.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8"/>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2330</Words>
  <Application>Microsoft Office PowerPoint</Application>
  <PresentationFormat>自定义</PresentationFormat>
  <Paragraphs>306</Paragraphs>
  <Slides>25</Slides>
  <Notes>25</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25</vt:i4>
      </vt:variant>
    </vt:vector>
  </HeadingPairs>
  <TitlesOfParts>
    <vt:vector size="52" baseType="lpstr">
      <vt:lpstr>Gill Sans</vt:lpstr>
      <vt:lpstr>Helvetica Neue</vt:lpstr>
      <vt:lpstr>Hiragino Sans GB W3</vt:lpstr>
      <vt:lpstr>Impact MT Std</vt:lpstr>
      <vt:lpstr>Lato Light</vt:lpstr>
      <vt:lpstr>Lato Regular</vt:lpstr>
      <vt:lpstr>Montserrat</vt:lpstr>
      <vt:lpstr>Open Sans</vt:lpstr>
      <vt:lpstr>Open Sans Light</vt:lpstr>
      <vt:lpstr>PT Sans</vt:lpstr>
      <vt:lpstr>Raleway</vt:lpstr>
      <vt:lpstr>Source Sans Pro</vt:lpstr>
      <vt:lpstr>等线</vt:lpstr>
      <vt:lpstr>等线 Light</vt:lpstr>
      <vt:lpstr>方正兰亭细黑_GBK</vt:lpstr>
      <vt:lpstr>方正姚体</vt:lpstr>
      <vt:lpstr>华康标题宋W9(P)</vt:lpstr>
      <vt:lpstr>华文细黑</vt:lpstr>
      <vt:lpstr>宋体</vt:lpstr>
      <vt:lpstr>微软雅黑</vt:lpstr>
      <vt:lpstr>张海山锐线体简</vt:lpstr>
      <vt:lpstr>Agency FB</vt:lpstr>
      <vt:lpstr>Arial</vt:lpstr>
      <vt:lpstr>Calibri</vt:lpstr>
      <vt:lpstr>Century Gothic</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2022-03-16T03:03:32Z</dcterms:created>
  <dcterms:modified xsi:type="dcterms:W3CDTF">2023-01-10T07:05:22Z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B94995D35E5840D2997BB14C4CECC8C1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