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handoutMasterIdLst>
    <p:handoutMasterId r:id="rId30"/>
  </p:handoutMasterIdLst>
  <p:sldIdLst>
    <p:sldId id="256" r:id="rId2"/>
    <p:sldId id="260" r:id="rId3"/>
    <p:sldId id="332" r:id="rId4"/>
    <p:sldId id="267" r:id="rId5"/>
    <p:sldId id="345" r:id="rId6"/>
    <p:sldId id="346" r:id="rId7"/>
    <p:sldId id="271" r:id="rId8"/>
    <p:sldId id="347" r:id="rId9"/>
    <p:sldId id="289" r:id="rId10"/>
    <p:sldId id="348" r:id="rId11"/>
    <p:sldId id="368" r:id="rId12"/>
    <p:sldId id="370" r:id="rId13"/>
    <p:sldId id="372" r:id="rId14"/>
    <p:sldId id="373" r:id="rId15"/>
    <p:sldId id="360" r:id="rId16"/>
    <p:sldId id="361" r:id="rId17"/>
    <p:sldId id="362" r:id="rId18"/>
    <p:sldId id="363" r:id="rId19"/>
    <p:sldId id="365" r:id="rId20"/>
    <p:sldId id="349" r:id="rId21"/>
    <p:sldId id="353" r:id="rId22"/>
    <p:sldId id="374" r:id="rId23"/>
    <p:sldId id="376" r:id="rId24"/>
    <p:sldId id="292" r:id="rId25"/>
    <p:sldId id="359" r:id="rId26"/>
    <p:sldId id="377" r:id="rId27"/>
    <p:sldId id="278" r:id="rId28"/>
  </p:sldIdLst>
  <p:sldSz cx="9144000" cy="6858000" type="screen4x3"/>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94660"/>
  </p:normalViewPr>
  <p:slideViewPr>
    <p:cSldViewPr>
      <p:cViewPr varScale="1">
        <p:scale>
          <a:sx n="109" d="100"/>
          <a:sy n="109" d="100"/>
        </p:scale>
        <p:origin x="-774" y="-9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4010B-E55A-459D-997C-DDBC88328021}"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84D30-45D8-4AAD-9FB7-5A5850F422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FF9A68B-4236-4AD7-B788-AEA4CC537CED}" type="slidenum">
              <a:rPr lang="zh-CN" altLang="en-US" smtClean="0">
                <a:latin typeface="Arial" panose="020B0604020202020204"/>
              </a:rPr>
              <a:t>20</a:t>
            </a:fld>
            <a:endParaRPr lang="en-US" altLang="zh-CN" smtClean="0">
              <a:latin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D684D30-45D8-4AAD-9FB7-5A5850F4228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936104"/>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927373"/>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B5FF163-0A74-472D-8CFB-E3064EEF6BAF}"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E053058-8B23-46A2-9FA4-FAD2D258A5B1}"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1_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lgn="ctr">
              <a:buFontTx/>
              <a:buNone/>
              <a:defRPr>
                <a:solidFill>
                  <a:srgbClr val="000000"/>
                </a:solidFill>
                <a:latin typeface="Arial" panose="020B0604020202020204"/>
              </a:defRPr>
            </a:lvl1pPr>
          </a:lstStyle>
          <a:p>
            <a:pPr>
              <a:defRPr/>
            </a:pPr>
            <a:fld id="{EBE4C222-93FA-4530-A47D-FFDFDEB00565}" type="datetimeFigureOut">
              <a:rPr lang="zh-CN" altLang="en-US"/>
              <a:t>2023-01-17</a:t>
            </a:fld>
            <a:endParaRPr lang="zh-CN" alt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buFontTx/>
              <a:buNone/>
              <a:defRPr>
                <a:solidFill>
                  <a:srgbClr val="000000"/>
                </a:solidFill>
                <a:latin typeface="Arial" panose="020B0604020202020204"/>
              </a:defRPr>
            </a:lvl1pPr>
          </a:lstStyle>
          <a:p>
            <a:pPr>
              <a:defRPr/>
            </a:pPr>
            <a:endParaRPr lang="en-US" altLang="zh-CN"/>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lgn="r">
              <a:defRPr sz="1400">
                <a:solidFill>
                  <a:srgbClr val="000000"/>
                </a:solidFill>
              </a:defRPr>
            </a:lvl1pPr>
          </a:lstStyle>
          <a:p>
            <a:fld id="{8EE9028C-2892-463C-B114-E82EDB1A1116}" type="slidenum">
              <a:rPr lang="zh-CN" altLang="en-US"/>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0FA6AB6D-2D85-4DCF-BD68-B2E232B4B762}" type="slidenum">
              <a:rPr lang="zh-CN" altLang="zh-CN"/>
              <a:t>‹#›</a:t>
            </a:fld>
            <a:endParaRPr lang="zh-CN"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313"/>
            <a:ext cx="9144000" cy="3139321"/>
          </a:xfrm>
          <a:prstGeom prst="rect">
            <a:avLst/>
          </a:prstGeom>
          <a:noFill/>
        </p:spPr>
        <p:txBody>
          <a:bodyPr wrap="square" rtlCol="0">
            <a:spAutoFit/>
          </a:bodyPr>
          <a:lstStyle/>
          <a:p>
            <a:pPr algn="ctr">
              <a:lnSpc>
                <a:spcPct val="150000"/>
              </a:lnSpc>
            </a:pPr>
            <a:r>
              <a:rPr lang="en-US" altLang="zh-CN" sz="4400" b="1" dirty="0" smtClean="0">
                <a:latin typeface="Times New Roman" panose="02020603050405020304" pitchFamily="18" charset="0"/>
                <a:cs typeface="Times New Roman" panose="02020603050405020304" pitchFamily="18" charset="0"/>
              </a:rPr>
              <a:t>Module  5 </a:t>
            </a:r>
          </a:p>
          <a:p>
            <a:pPr algn="ctr">
              <a:lnSpc>
                <a:spcPct val="150000"/>
              </a:lnSpc>
            </a:pPr>
            <a:r>
              <a:rPr lang="en-US" altLang="zh-CN" sz="4400" b="1" dirty="0" smtClean="0">
                <a:solidFill>
                  <a:srgbClr val="F60A75"/>
                </a:solidFill>
                <a:latin typeface="Times New Roman" panose="02020603050405020304" pitchFamily="18" charset="0"/>
                <a:cs typeface="Times New Roman" panose="02020603050405020304" pitchFamily="18" charset="0"/>
              </a:rPr>
              <a:t>Unit 1 He is playing the </a:t>
            </a:r>
            <a:r>
              <a:rPr lang="en-US" altLang="zh-CN" sz="4400" b="1" dirty="0" err="1" smtClean="0">
                <a:solidFill>
                  <a:srgbClr val="F60A75"/>
                </a:solidFill>
                <a:latin typeface="Times New Roman" panose="02020603050405020304" pitchFamily="18" charset="0"/>
                <a:cs typeface="Times New Roman" panose="02020603050405020304" pitchFamily="18" charset="0"/>
              </a:rPr>
              <a:t>suona</a:t>
            </a:r>
            <a:r>
              <a:rPr lang="en-US" altLang="zh-CN" sz="4400" b="1" dirty="0" smtClean="0">
                <a:solidFill>
                  <a:srgbClr val="F60A75"/>
                </a:solidFill>
                <a:latin typeface="Times New Roman" panose="02020603050405020304" pitchFamily="18" charset="0"/>
                <a:cs typeface="Times New Roman" panose="02020603050405020304" pitchFamily="18" charset="0"/>
              </a:rPr>
              <a:t>, but the phone rings.</a:t>
            </a:r>
            <a:endParaRPr lang="zh-CN" altLang="en-US" sz="4400" b="1" dirty="0">
              <a:solidFill>
                <a:srgbClr val="F60A75"/>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cstate="email"/>
          <a:stretch>
            <a:fillRect/>
          </a:stretch>
        </p:blipFill>
        <p:spPr>
          <a:xfrm>
            <a:off x="7458057" y="1604157"/>
            <a:ext cx="954026" cy="804674"/>
          </a:xfrm>
          <a:prstGeom prst="rect">
            <a:avLst/>
          </a:prstGeom>
        </p:spPr>
      </p:pic>
      <p:pic>
        <p:nvPicPr>
          <p:cNvPr id="6" name="图片 5"/>
          <p:cNvPicPr>
            <a:picLocks noChangeAspect="1"/>
          </p:cNvPicPr>
          <p:nvPr/>
        </p:nvPicPr>
        <p:blipFill>
          <a:blip r:embed="rId3" cstate="email"/>
          <a:stretch>
            <a:fillRect/>
          </a:stretch>
        </p:blipFill>
        <p:spPr>
          <a:xfrm>
            <a:off x="6084168" y="692696"/>
            <a:ext cx="954026" cy="804674"/>
          </a:xfrm>
          <a:prstGeom prst="rect">
            <a:avLst/>
          </a:prstGeom>
        </p:spPr>
      </p:pic>
      <p:sp>
        <p:nvSpPr>
          <p:cNvPr id="7" name="矩形 6"/>
          <p:cNvSpPr/>
          <p:nvPr/>
        </p:nvSpPr>
        <p:spPr>
          <a:xfrm>
            <a:off x="0" y="5589240"/>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67544" y="2708920"/>
            <a:ext cx="8424936" cy="3312368"/>
          </a:xfrm>
        </p:spPr>
        <p:txBody>
          <a:bodyPr/>
          <a:lstStyle/>
          <a:p>
            <a:r>
              <a:rPr lang="zh-CN" altLang="en-US" sz="2400" dirty="0">
                <a:ea typeface="楷体_GB2312" pitchFamily="49" charset="-122"/>
              </a:rPr>
              <a:t>唢呐是中国历史悠久、流行广泛、技巧丰富、表现力较强的民间吹管乐器。它发音开朗豪放，高亢嘹亮，轻快活泼，刚中有柔，柔中有刚，深受广大人民喜爱和欢迎的民族乐器之一，广泛应用于民间的婚、丧、嫁、娶、礼、乐、典祭等仪式伴奏，是中国各地广泛流传的民间乐器。</a:t>
            </a:r>
          </a:p>
          <a:p>
            <a:r>
              <a:rPr lang="zh-CN" altLang="en-US" sz="2400" dirty="0">
                <a:ea typeface="楷体_GB2312" pitchFamily="49" charset="-122"/>
              </a:rPr>
              <a:t>代表曲目</a:t>
            </a:r>
            <a:r>
              <a:rPr lang="en-US" altLang="zh-CN" sz="2400" dirty="0">
                <a:ea typeface="楷体_GB2312" pitchFamily="49" charset="-122"/>
              </a:rPr>
              <a:t>《</a:t>
            </a:r>
            <a:r>
              <a:rPr lang="zh-CN" altLang="en-US" sz="2400" dirty="0">
                <a:ea typeface="楷体_GB2312" pitchFamily="49" charset="-122"/>
              </a:rPr>
              <a:t>百鸟朝凤</a:t>
            </a:r>
            <a:r>
              <a:rPr lang="en-US" altLang="zh-CN" sz="2400" dirty="0">
                <a:ea typeface="楷体_GB2312" pitchFamily="49" charset="-122"/>
              </a:rPr>
              <a:t>》</a:t>
            </a:r>
            <a:r>
              <a:rPr lang="zh-CN" altLang="en-US" sz="2400" dirty="0">
                <a:ea typeface="楷体_GB2312" pitchFamily="49" charset="-122"/>
              </a:rPr>
              <a:t>：乐曲以热情欢快的旋律与百鸟和鸣之声，表现了生机勃勃的大自然景象。</a:t>
            </a:r>
          </a:p>
        </p:txBody>
      </p:sp>
      <p:pic>
        <p:nvPicPr>
          <p:cNvPr id="8196" name="Picture 4" descr="328771-14010Q5445928"/>
          <p:cNvPicPr>
            <a:picLocks noChangeAspect="1" noChangeArrowheads="1"/>
          </p:cNvPicPr>
          <p:nvPr/>
        </p:nvPicPr>
        <p:blipFill>
          <a:blip r:embed="rId3" cstate="email"/>
          <a:srcRect/>
          <a:stretch>
            <a:fillRect/>
          </a:stretch>
        </p:blipFill>
        <p:spPr bwMode="auto">
          <a:xfrm>
            <a:off x="0" y="0"/>
            <a:ext cx="4648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328771-14010Q5445928"/>
          <p:cNvPicPr>
            <a:picLocks noChangeAspect="1" noChangeArrowheads="1"/>
          </p:cNvPicPr>
          <p:nvPr/>
        </p:nvPicPr>
        <p:blipFill>
          <a:blip r:embed="rId4" cstate="email"/>
          <a:srcRect/>
          <a:stretch>
            <a:fillRect/>
          </a:stretch>
        </p:blipFill>
        <p:spPr bwMode="auto">
          <a:xfrm>
            <a:off x="4038600" y="0"/>
            <a:ext cx="5105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T1MAZ4XgJeXXXXXXXX_!!0-item_pic"/>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3059832" y="465138"/>
            <a:ext cx="2952328" cy="24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4290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800"/>
              <a:t>He is playing</a:t>
            </a:r>
            <a:r>
              <a:rPr lang="en-US" altLang="zh-CN" sz="2800">
                <a:solidFill>
                  <a:srgbClr val="FF3300"/>
                </a:solidFill>
              </a:rPr>
              <a:t> </a:t>
            </a:r>
            <a:r>
              <a:rPr lang="en-US" altLang="zh-CN" sz="2800"/>
              <a:t>the suona for </a:t>
            </a:r>
            <a:r>
              <a:rPr lang="en-US" altLang="zh-CN" sz="2800" u="sng">
                <a:solidFill>
                  <a:srgbClr val="FF0000"/>
                </a:solidFill>
              </a:rPr>
              <a:t>the third time</a:t>
            </a:r>
            <a:r>
              <a:rPr lang="en-US" altLang="zh-CN" sz="2800" b="1">
                <a:solidFill>
                  <a:srgbClr val="FF0000"/>
                </a:solidFill>
              </a:rPr>
              <a:t>(</a:t>
            </a:r>
            <a:r>
              <a:rPr lang="zh-CN" altLang="en-US" sz="2400" b="1">
                <a:solidFill>
                  <a:srgbClr val="FF0000"/>
                </a:solidFill>
              </a:rPr>
              <a:t>第三次</a:t>
            </a:r>
            <a:r>
              <a:rPr lang="en-US" altLang="zh-CN" sz="2400" b="1" smtClean="0">
                <a:solidFill>
                  <a:srgbClr val="FF0000"/>
                </a:solidFill>
              </a:rPr>
              <a:t>)</a:t>
            </a:r>
            <a:r>
              <a:rPr lang="en-US" altLang="zh-CN" sz="2400" b="1">
                <a:solidFill>
                  <a:srgbClr val="FF0000"/>
                </a:solidFill>
              </a:rPr>
              <a:t>.</a:t>
            </a:r>
            <a:endParaRPr lang="zh-CN" altLang="en-US" sz="2400"/>
          </a:p>
        </p:txBody>
      </p:sp>
      <p:sp>
        <p:nvSpPr>
          <p:cNvPr id="11270" name="AutoShape 6"/>
          <p:cNvSpPr>
            <a:spLocks noChangeArrowheads="1"/>
          </p:cNvSpPr>
          <p:nvPr/>
        </p:nvSpPr>
        <p:spPr bwMode="auto">
          <a:xfrm flipV="1">
            <a:off x="5791200" y="4191000"/>
            <a:ext cx="228600" cy="533400"/>
          </a:xfrm>
          <a:prstGeom prst="downArrow">
            <a:avLst>
              <a:gd name="adj1" fmla="val 50000"/>
              <a:gd name="adj2" fmla="val 58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277" name="Group 13"/>
          <p:cNvGrpSpPr/>
          <p:nvPr/>
        </p:nvGrpSpPr>
        <p:grpSpPr>
          <a:xfrm>
            <a:off x="1676400" y="4648200"/>
            <a:ext cx="5616575" cy="1204913"/>
            <a:chOff x="1056" y="2928"/>
            <a:chExt cx="3538" cy="759"/>
          </a:xfrm>
        </p:grpSpPr>
        <p:sp>
          <p:nvSpPr>
            <p:cNvPr id="11271" name="Text Box 7"/>
            <p:cNvSpPr txBox="1">
              <a:spLocks noChangeArrowheads="1"/>
            </p:cNvSpPr>
            <p:nvPr/>
          </p:nvSpPr>
          <p:spPr bwMode="auto">
            <a:xfrm>
              <a:off x="3442" y="3024"/>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t>th</a:t>
              </a:r>
              <a:r>
                <a:rPr lang="en-US" altLang="zh-CN" sz="3200" u="sng">
                  <a:solidFill>
                    <a:srgbClr val="FF0000"/>
                  </a:solidFill>
                </a:rPr>
                <a:t>ir</a:t>
              </a:r>
              <a:r>
                <a:rPr lang="en-US" altLang="zh-CN" sz="3200"/>
                <a:t>d</a:t>
              </a:r>
            </a:p>
          </p:txBody>
        </p:sp>
        <p:sp>
          <p:nvSpPr>
            <p:cNvPr id="11272" name="Text Box 8"/>
            <p:cNvSpPr txBox="1">
              <a:spLocks noChangeArrowheads="1"/>
            </p:cNvSpPr>
            <p:nvPr/>
          </p:nvSpPr>
          <p:spPr bwMode="auto">
            <a:xfrm>
              <a:off x="3456" y="3456"/>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t>第三（个）</a:t>
              </a:r>
            </a:p>
          </p:txBody>
        </p:sp>
        <p:sp>
          <p:nvSpPr>
            <p:cNvPr id="11273" name="Text Box 9"/>
            <p:cNvSpPr txBox="1">
              <a:spLocks noChangeArrowheads="1"/>
            </p:cNvSpPr>
            <p:nvPr/>
          </p:nvSpPr>
          <p:spPr bwMode="auto">
            <a:xfrm>
              <a:off x="1056" y="2928"/>
              <a:ext cx="720" cy="73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a:solidFill>
                    <a:srgbClr val="FF0000"/>
                  </a:solidFill>
                </a:rPr>
                <a:t> </a:t>
              </a:r>
              <a:r>
                <a:rPr lang="en-US" altLang="zh-CN" sz="2800"/>
                <a:t>g</a:t>
              </a:r>
              <a:r>
                <a:rPr lang="en-US" altLang="zh-CN" sz="2800" u="sng">
                  <a:solidFill>
                    <a:srgbClr val="FF0000"/>
                  </a:solidFill>
                </a:rPr>
                <a:t>ir</a:t>
              </a:r>
              <a:r>
                <a:rPr lang="en-US" altLang="zh-CN" sz="2800"/>
                <a:t>l</a:t>
              </a:r>
            </a:p>
            <a:p>
              <a:pPr algn="l">
                <a:spcBef>
                  <a:spcPct val="50000"/>
                </a:spcBef>
              </a:pPr>
              <a:r>
                <a:rPr lang="en-US" altLang="zh-CN" sz="2800">
                  <a:solidFill>
                    <a:srgbClr val="FF0000"/>
                  </a:solidFill>
                </a:rPr>
                <a:t> </a:t>
              </a:r>
              <a:r>
                <a:rPr lang="en-US" altLang="zh-CN" sz="2800"/>
                <a:t>b</a:t>
              </a:r>
              <a:r>
                <a:rPr lang="en-US" altLang="zh-CN" sz="2800" u="sng">
                  <a:solidFill>
                    <a:srgbClr val="FF0000"/>
                  </a:solidFill>
                </a:rPr>
                <a:t>ir</a:t>
              </a:r>
              <a:r>
                <a:rPr lang="en-US" altLang="zh-CN" sz="2800"/>
                <a:t>d</a:t>
              </a:r>
            </a:p>
          </p:txBody>
        </p:sp>
        <p:sp>
          <p:nvSpPr>
            <p:cNvPr id="11274" name="Text Box 10"/>
            <p:cNvSpPr txBox="1">
              <a:spLocks noChangeArrowheads="1"/>
            </p:cNvSpPr>
            <p:nvPr/>
          </p:nvSpPr>
          <p:spPr bwMode="auto">
            <a:xfrm>
              <a:off x="2304" y="3072"/>
              <a:ext cx="528" cy="33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rgbClr val="FF0000"/>
                  </a:solidFill>
                </a:rPr>
                <a:t>ir</a:t>
              </a:r>
            </a:p>
          </p:txBody>
        </p:sp>
        <p:sp>
          <p:nvSpPr>
            <p:cNvPr id="11275" name="AutoShape 11"/>
            <p:cNvSpPr>
              <a:spLocks noChangeArrowheads="1"/>
            </p:cNvSpPr>
            <p:nvPr/>
          </p:nvSpPr>
          <p:spPr bwMode="auto">
            <a:xfrm>
              <a:off x="1824" y="3168"/>
              <a:ext cx="384" cy="144"/>
            </a:xfrm>
            <a:prstGeom prst="rightArrow">
              <a:avLst>
                <a:gd name="adj1" fmla="val 50000"/>
                <a:gd name="adj2" fmla="val 6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6" name="AutoShape 12"/>
            <p:cNvSpPr>
              <a:spLocks noChangeArrowheads="1"/>
            </p:cNvSpPr>
            <p:nvPr/>
          </p:nvSpPr>
          <p:spPr bwMode="auto">
            <a:xfrm>
              <a:off x="2976" y="3168"/>
              <a:ext cx="384" cy="144"/>
            </a:xfrm>
            <a:prstGeom prst="rightArrow">
              <a:avLst>
                <a:gd name="adj1" fmla="val 50000"/>
                <a:gd name="adj2" fmla="val 66667"/>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4" name="图片 13" descr="QQ截图20160327000440"/>
          <p:cNvPicPr>
            <a:picLocks noChangeAspect="1" noChangeArrowheads="1"/>
          </p:cNvPicPr>
          <p:nvPr/>
        </p:nvPicPr>
        <p:blipFill>
          <a:blip r:embed="rId4" cstate="email"/>
          <a:stretch>
            <a:fillRect/>
          </a:stretch>
        </p:blipFill>
        <p:spPr bwMode="auto">
          <a:xfrm>
            <a:off x="3297664" y="764704"/>
            <a:ext cx="1964060" cy="247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additive="base">
                                        <p:cTn id="7" dur="1000" fill="hold"/>
                                        <p:tgtEl>
                                          <p:spTgt spid="11277"/>
                                        </p:tgtEl>
                                        <p:attrNameLst>
                                          <p:attrName>ppt_x</p:attrName>
                                        </p:attrNameLst>
                                      </p:cBhvr>
                                      <p:tavLst>
                                        <p:tav tm="0">
                                          <p:val>
                                            <p:strVal val="#ppt_x"/>
                                          </p:val>
                                        </p:tav>
                                        <p:tav tm="100000">
                                          <p:val>
                                            <p:strVal val="#ppt_x"/>
                                          </p:val>
                                        </p:tav>
                                      </p:tavLst>
                                    </p:anim>
                                    <p:anim calcmode="lin" valueType="num">
                                      <p:cBhvr additive="base">
                                        <p:cTn id="8" dur="1000" fill="hold"/>
                                        <p:tgtEl>
                                          <p:spTgt spid="112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28771-14010Q5445928"/>
          <p:cNvPicPr>
            <a:picLocks noChangeAspect="1" noChangeArrowheads="1"/>
          </p:cNvPicPr>
          <p:nvPr/>
        </p:nvPicPr>
        <p:blipFill>
          <a:blip r:embed="rId3" cstate="email"/>
          <a:srcRect/>
          <a:stretch>
            <a:fillRect/>
          </a:stretch>
        </p:blipFill>
        <p:spPr bwMode="auto">
          <a:xfrm>
            <a:off x="0" y="0"/>
            <a:ext cx="4648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328771-14010Q5445928"/>
          <p:cNvPicPr>
            <a:picLocks noChangeAspect="1" noChangeArrowheads="1"/>
          </p:cNvPicPr>
          <p:nvPr/>
        </p:nvPicPr>
        <p:blipFill>
          <a:blip r:embed="rId4" cstate="email"/>
          <a:srcRect/>
          <a:stretch>
            <a:fillRect/>
          </a:stretch>
        </p:blipFill>
        <p:spPr bwMode="auto">
          <a:xfrm>
            <a:off x="4038600" y="0"/>
            <a:ext cx="5105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1" name="Group 9"/>
          <p:cNvGrpSpPr/>
          <p:nvPr/>
        </p:nvGrpSpPr>
        <p:grpSpPr>
          <a:xfrm>
            <a:off x="5562600" y="914400"/>
            <a:ext cx="3276600" cy="1752600"/>
            <a:chOff x="0" y="0"/>
            <a:chExt cx="2559" cy="1680"/>
          </a:xfrm>
        </p:grpSpPr>
        <p:pic>
          <p:nvPicPr>
            <p:cNvPr id="13322" name="Picture 10" descr="QQ截图20160423132622"/>
            <p:cNvPicPr>
              <a:picLocks noChangeAspect="1" noChangeArrowheads="1"/>
            </p:cNvPicPr>
            <p:nvPr/>
          </p:nvPicPr>
          <p:blipFill>
            <a:blip r:embed="rId5" cstate="email"/>
            <a:srcRect/>
            <a:stretch>
              <a:fillRect/>
            </a:stretch>
          </p:blipFill>
          <p:spPr bwMode="auto">
            <a:xfrm>
              <a:off x="1248" y="0"/>
              <a:ext cx="1311"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AutoShape 11"/>
            <p:cNvSpPr>
              <a:spLocks noChangeArrowheads="1"/>
            </p:cNvSpPr>
            <p:nvPr/>
          </p:nvSpPr>
          <p:spPr bwMode="auto">
            <a:xfrm>
              <a:off x="0" y="48"/>
              <a:ext cx="1008" cy="480"/>
            </a:xfrm>
            <a:prstGeom prst="wedgeEllipseCallout">
              <a:avLst>
                <a:gd name="adj1" fmla="val 66667"/>
                <a:gd name="adj2" fmla="val 55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Wow</a:t>
              </a:r>
              <a:r>
                <a:rPr lang="zh-CN" altLang="en-US"/>
                <a:t>！</a:t>
              </a:r>
              <a:endParaRPr lang="zh-CN" altLang="en-US" sz="2000"/>
            </a:p>
          </p:txBody>
        </p:sp>
      </p:grpSp>
      <p:sp>
        <p:nvSpPr>
          <p:cNvPr id="13329" name="Text Box 17"/>
          <p:cNvSpPr txBox="1">
            <a:spLocks noChangeArrowheads="1"/>
          </p:cNvSpPr>
          <p:nvPr/>
        </p:nvSpPr>
        <p:spPr bwMode="auto">
          <a:xfrm>
            <a:off x="990600" y="5653088"/>
            <a:ext cx="655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800"/>
              <a:t>The dog starts to </a:t>
            </a:r>
            <a:r>
              <a:rPr lang="en-US" altLang="zh-CN" sz="2800">
                <a:solidFill>
                  <a:srgbClr val="FF0000"/>
                </a:solidFill>
              </a:rPr>
              <a:t>bark</a:t>
            </a:r>
            <a:r>
              <a:rPr lang="en-US" altLang="zh-CN" sz="2800"/>
              <a:t> very </a:t>
            </a:r>
            <a:r>
              <a:rPr lang="en-US" altLang="zh-CN" sz="2800">
                <a:solidFill>
                  <a:srgbClr val="FF0000"/>
                </a:solidFill>
              </a:rPr>
              <a:t>loudly</a:t>
            </a:r>
            <a:r>
              <a:rPr lang="en-US" altLang="zh-CN" sz="2800"/>
              <a:t>.</a:t>
            </a:r>
            <a:r>
              <a:rPr lang="en-US" altLang="zh-CN" sz="2400"/>
              <a:t> </a:t>
            </a:r>
            <a:endParaRPr lang="en-US" altLang="zh-CN"/>
          </a:p>
        </p:txBody>
      </p:sp>
      <p:grpSp>
        <p:nvGrpSpPr>
          <p:cNvPr id="13339" name="Group 27"/>
          <p:cNvGrpSpPr/>
          <p:nvPr/>
        </p:nvGrpSpPr>
        <p:grpSpPr>
          <a:xfrm>
            <a:off x="453752" y="990600"/>
            <a:ext cx="5486400" cy="1169988"/>
            <a:chOff x="96" y="624"/>
            <a:chExt cx="3456" cy="737"/>
          </a:xfrm>
        </p:grpSpPr>
        <p:sp>
          <p:nvSpPr>
            <p:cNvPr id="13317" name="Text Box 5"/>
            <p:cNvSpPr txBox="1">
              <a:spLocks noChangeArrowheads="1"/>
            </p:cNvSpPr>
            <p:nvPr/>
          </p:nvSpPr>
          <p:spPr bwMode="auto">
            <a:xfrm>
              <a:off x="2544" y="624"/>
              <a:ext cx="10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a:t>b</a:t>
              </a:r>
              <a:r>
                <a:rPr lang="en-US" altLang="zh-CN" sz="3200" u="sng">
                  <a:solidFill>
                    <a:srgbClr val="FF0000"/>
                  </a:solidFill>
                </a:rPr>
                <a:t>ar</a:t>
              </a:r>
              <a:r>
                <a:rPr lang="en-US" altLang="zh-CN" sz="3200"/>
                <a:t>k</a:t>
              </a:r>
            </a:p>
          </p:txBody>
        </p:sp>
        <p:sp>
          <p:nvSpPr>
            <p:cNvPr id="13318" name="Text Box 6"/>
            <p:cNvSpPr txBox="1">
              <a:spLocks noChangeArrowheads="1"/>
            </p:cNvSpPr>
            <p:nvPr/>
          </p:nvSpPr>
          <p:spPr bwMode="auto">
            <a:xfrm>
              <a:off x="2400" y="1056"/>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b="1"/>
                <a:t>（狗）吠叫</a:t>
              </a:r>
            </a:p>
          </p:txBody>
        </p:sp>
        <p:sp>
          <p:nvSpPr>
            <p:cNvPr id="13319" name="Text Box 7"/>
            <p:cNvSpPr txBox="1">
              <a:spLocks noChangeArrowheads="1"/>
            </p:cNvSpPr>
            <p:nvPr/>
          </p:nvSpPr>
          <p:spPr bwMode="auto">
            <a:xfrm>
              <a:off x="96" y="624"/>
              <a:ext cx="768" cy="73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t>c</a:t>
              </a:r>
              <a:r>
                <a:rPr lang="en-US" altLang="zh-CN" sz="2800" u="sng">
                  <a:solidFill>
                    <a:srgbClr val="FF0000"/>
                  </a:solidFill>
                </a:rPr>
                <a:t>ar</a:t>
              </a:r>
            </a:p>
            <a:p>
              <a:pPr>
                <a:spcBef>
                  <a:spcPct val="50000"/>
                </a:spcBef>
              </a:pPr>
              <a:r>
                <a:rPr lang="en-US" altLang="zh-CN" sz="2800" smtClean="0"/>
                <a:t>f</a:t>
              </a:r>
              <a:r>
                <a:rPr lang="en-US" altLang="zh-CN" sz="2800" u="sng" smtClean="0">
                  <a:solidFill>
                    <a:srgbClr val="FF0000"/>
                  </a:solidFill>
                </a:rPr>
                <a:t>ar</a:t>
              </a:r>
              <a:r>
                <a:rPr lang="en-US" altLang="zh-CN" sz="2800" smtClean="0"/>
                <a:t>m</a:t>
              </a:r>
              <a:endParaRPr lang="en-US" altLang="zh-CN" sz="2800" u="sng">
                <a:solidFill>
                  <a:srgbClr val="FF0000"/>
                </a:solidFill>
              </a:endParaRPr>
            </a:p>
          </p:txBody>
        </p:sp>
        <p:sp>
          <p:nvSpPr>
            <p:cNvPr id="13320" name="AutoShape 8"/>
            <p:cNvSpPr>
              <a:spLocks noChangeArrowheads="1"/>
            </p:cNvSpPr>
            <p:nvPr/>
          </p:nvSpPr>
          <p:spPr bwMode="auto">
            <a:xfrm flipH="1">
              <a:off x="912" y="864"/>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0" name="Text Box 18"/>
            <p:cNvSpPr txBox="1">
              <a:spLocks noChangeArrowheads="1"/>
            </p:cNvSpPr>
            <p:nvPr/>
          </p:nvSpPr>
          <p:spPr bwMode="auto">
            <a:xfrm>
              <a:off x="1392" y="816"/>
              <a:ext cx="576" cy="33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rgbClr val="FF0000"/>
                  </a:solidFill>
                </a:rPr>
                <a:t>ar</a:t>
              </a:r>
            </a:p>
          </p:txBody>
        </p:sp>
        <p:sp>
          <p:nvSpPr>
            <p:cNvPr id="13331" name="AutoShape 19"/>
            <p:cNvSpPr>
              <a:spLocks noChangeArrowheads="1"/>
            </p:cNvSpPr>
            <p:nvPr/>
          </p:nvSpPr>
          <p:spPr bwMode="auto">
            <a:xfrm flipH="1">
              <a:off x="2064" y="864"/>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340" name="Group 28"/>
          <p:cNvGrpSpPr/>
          <p:nvPr/>
        </p:nvGrpSpPr>
        <p:grpSpPr>
          <a:xfrm>
            <a:off x="470371" y="3657600"/>
            <a:ext cx="6384925" cy="1503363"/>
            <a:chOff x="144" y="2304"/>
            <a:chExt cx="4022" cy="947"/>
          </a:xfrm>
        </p:grpSpPr>
        <p:sp>
          <p:nvSpPr>
            <p:cNvPr id="13325" name="Text Box 13"/>
            <p:cNvSpPr txBox="1">
              <a:spLocks noChangeArrowheads="1"/>
            </p:cNvSpPr>
            <p:nvPr/>
          </p:nvSpPr>
          <p:spPr bwMode="auto">
            <a:xfrm>
              <a:off x="3043" y="2419"/>
              <a:ext cx="109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a:t>l</a:t>
              </a:r>
              <a:r>
                <a:rPr lang="en-US" altLang="zh-CN" sz="3200" u="sng">
                  <a:solidFill>
                    <a:srgbClr val="FF0000"/>
                  </a:solidFill>
                </a:rPr>
                <a:t>ou</a:t>
              </a:r>
              <a:r>
                <a:rPr lang="en-US" altLang="zh-CN" sz="3200"/>
                <a:t>d</a:t>
              </a:r>
              <a:r>
                <a:rPr lang="en-US" altLang="zh-CN" sz="3200">
                  <a:solidFill>
                    <a:srgbClr val="0000FF"/>
                  </a:solidFill>
                </a:rPr>
                <a:t>ly</a:t>
              </a:r>
            </a:p>
          </p:txBody>
        </p:sp>
        <p:sp>
          <p:nvSpPr>
            <p:cNvPr id="13326" name="Text Box 14"/>
            <p:cNvSpPr txBox="1">
              <a:spLocks noChangeArrowheads="1"/>
            </p:cNvSpPr>
            <p:nvPr/>
          </p:nvSpPr>
          <p:spPr bwMode="auto">
            <a:xfrm>
              <a:off x="3072" y="2784"/>
              <a:ext cx="10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t>大声地</a:t>
              </a:r>
            </a:p>
          </p:txBody>
        </p:sp>
        <p:sp>
          <p:nvSpPr>
            <p:cNvPr id="13327" name="Text Box 15"/>
            <p:cNvSpPr txBox="1">
              <a:spLocks noChangeArrowheads="1"/>
            </p:cNvSpPr>
            <p:nvPr/>
          </p:nvSpPr>
          <p:spPr bwMode="auto">
            <a:xfrm>
              <a:off x="192" y="2304"/>
              <a:ext cx="833" cy="33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u="sng">
                  <a:solidFill>
                    <a:srgbClr val="FF0000"/>
                  </a:solidFill>
                </a:rPr>
                <a:t>ou</a:t>
              </a:r>
              <a:r>
                <a:rPr lang="en-US" altLang="zh-CN" sz="2800" u="sng"/>
                <a:t>t</a:t>
              </a:r>
            </a:p>
          </p:txBody>
        </p:sp>
        <p:sp>
          <p:nvSpPr>
            <p:cNvPr id="13332" name="AutoShape 20"/>
            <p:cNvSpPr>
              <a:spLocks noChangeArrowheads="1"/>
            </p:cNvSpPr>
            <p:nvPr/>
          </p:nvSpPr>
          <p:spPr bwMode="auto">
            <a:xfrm flipH="1">
              <a:off x="1152" y="2352"/>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3" name="AutoShape 21"/>
            <p:cNvSpPr>
              <a:spLocks noChangeArrowheads="1"/>
            </p:cNvSpPr>
            <p:nvPr/>
          </p:nvSpPr>
          <p:spPr bwMode="auto">
            <a:xfrm flipH="1">
              <a:off x="2544" y="2352"/>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4" name="Text Box 22"/>
            <p:cNvSpPr txBox="1">
              <a:spLocks noChangeArrowheads="1"/>
            </p:cNvSpPr>
            <p:nvPr/>
          </p:nvSpPr>
          <p:spPr bwMode="auto">
            <a:xfrm>
              <a:off x="1632" y="2304"/>
              <a:ext cx="576" cy="33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rgbClr val="FF0000"/>
                  </a:solidFill>
                </a:rPr>
                <a:t>ou</a:t>
              </a:r>
            </a:p>
          </p:txBody>
        </p:sp>
        <p:sp>
          <p:nvSpPr>
            <p:cNvPr id="13335" name="Text Box 23"/>
            <p:cNvSpPr txBox="1">
              <a:spLocks noChangeArrowheads="1"/>
            </p:cNvSpPr>
            <p:nvPr/>
          </p:nvSpPr>
          <p:spPr bwMode="auto">
            <a:xfrm>
              <a:off x="144" y="2880"/>
              <a:ext cx="833" cy="33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u="sng"/>
                <a:t>quick</a:t>
              </a:r>
              <a:r>
                <a:rPr lang="en-US" altLang="zh-CN" sz="2800" u="sng">
                  <a:solidFill>
                    <a:srgbClr val="0000FF"/>
                  </a:solidFill>
                </a:rPr>
                <a:t>ly</a:t>
              </a:r>
            </a:p>
          </p:txBody>
        </p:sp>
        <p:sp>
          <p:nvSpPr>
            <p:cNvPr id="13336" name="Text Box 24"/>
            <p:cNvSpPr txBox="1">
              <a:spLocks noChangeArrowheads="1"/>
            </p:cNvSpPr>
            <p:nvPr/>
          </p:nvSpPr>
          <p:spPr bwMode="auto">
            <a:xfrm>
              <a:off x="1680" y="2880"/>
              <a:ext cx="576" cy="371"/>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0000FF"/>
                  </a:solidFill>
                </a:rPr>
                <a:t>ly</a:t>
              </a:r>
            </a:p>
          </p:txBody>
        </p:sp>
        <p:sp>
          <p:nvSpPr>
            <p:cNvPr id="13337" name="AutoShape 25"/>
            <p:cNvSpPr>
              <a:spLocks noChangeArrowheads="1"/>
            </p:cNvSpPr>
            <p:nvPr/>
          </p:nvSpPr>
          <p:spPr bwMode="auto">
            <a:xfrm flipH="1">
              <a:off x="1152" y="2928"/>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8" name="AutoShape 26"/>
            <p:cNvSpPr>
              <a:spLocks noChangeArrowheads="1"/>
            </p:cNvSpPr>
            <p:nvPr/>
          </p:nvSpPr>
          <p:spPr bwMode="auto">
            <a:xfrm flipH="1">
              <a:off x="2592" y="2880"/>
              <a:ext cx="336" cy="240"/>
            </a:xfrm>
            <a:prstGeom prst="leftArrow">
              <a:avLst>
                <a:gd name="adj1" fmla="val 50000"/>
                <a:gd name="adj2" fmla="val 3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340"/>
                                        </p:tgtEl>
                                        <p:attrNameLst>
                                          <p:attrName>style.visibility</p:attrName>
                                        </p:attrNameLst>
                                      </p:cBhvr>
                                      <p:to>
                                        <p:strVal val="visible"/>
                                      </p:to>
                                    </p:set>
                                    <p:anim calcmode="lin" valueType="num">
                                      <p:cBhvr additive="base">
                                        <p:cTn id="11" dur="500" fill="hold"/>
                                        <p:tgtEl>
                                          <p:spTgt spid="13340"/>
                                        </p:tgtEl>
                                        <p:attrNameLst>
                                          <p:attrName>ppt_x</p:attrName>
                                        </p:attrNameLst>
                                      </p:cBhvr>
                                      <p:tavLst>
                                        <p:tav tm="0">
                                          <p:val>
                                            <p:strVal val="0-#ppt_w/2"/>
                                          </p:val>
                                        </p:tav>
                                        <p:tav tm="100000">
                                          <p:val>
                                            <p:strVal val="#ppt_x"/>
                                          </p:val>
                                        </p:tav>
                                      </p:tavLst>
                                    </p:anim>
                                    <p:anim calcmode="lin" valueType="num">
                                      <p:cBhvr additive="base">
                                        <p:cTn id="12" dur="500" fill="hold"/>
                                        <p:tgtEl>
                                          <p:spTgt spid="1334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29"/>
                                        </p:tgtEl>
                                        <p:attrNameLst>
                                          <p:attrName>style.visibility</p:attrName>
                                        </p:attrNameLst>
                                      </p:cBhvr>
                                      <p:to>
                                        <p:strVal val="visible"/>
                                      </p:to>
                                    </p:set>
                                    <p:anim calcmode="lin" valueType="num">
                                      <p:cBhvr additive="base">
                                        <p:cTn id="17" dur="500" fill="hold"/>
                                        <p:tgtEl>
                                          <p:spTgt spid="13329"/>
                                        </p:tgtEl>
                                        <p:attrNameLst>
                                          <p:attrName>ppt_x</p:attrName>
                                        </p:attrNameLst>
                                      </p:cBhvr>
                                      <p:tavLst>
                                        <p:tav tm="0">
                                          <p:val>
                                            <p:strVal val="#ppt_x"/>
                                          </p:val>
                                        </p:tav>
                                        <p:tav tm="100000">
                                          <p:val>
                                            <p:strVal val="#ppt_x"/>
                                          </p:val>
                                        </p:tav>
                                      </p:tavLst>
                                    </p:anim>
                                    <p:anim calcmode="lin" valueType="num">
                                      <p:cBhvr additive="base">
                                        <p:cTn id="18"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90800" y="26670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600">
                <a:solidFill>
                  <a:srgbClr val="FF0000"/>
                </a:solidFill>
                <a:latin typeface="Arial Black" panose="020B0A04020102020204" pitchFamily="34" charset="0"/>
              </a:rPr>
              <a:t>Daming’s party </a:t>
            </a:r>
          </a:p>
        </p:txBody>
      </p:sp>
      <p:pic>
        <p:nvPicPr>
          <p:cNvPr id="9219" name="Picture 3" descr="QQ截图20160423131442"/>
          <p:cNvPicPr>
            <a:picLocks noChangeAspect="1" noChangeArrowheads="1"/>
          </p:cNvPicPr>
          <p:nvPr/>
        </p:nvPicPr>
        <p:blipFill>
          <a:blip r:embed="rId3" cstate="email"/>
          <a:srcRect/>
          <a:stretch>
            <a:fillRect/>
          </a:stretch>
        </p:blipFill>
        <p:spPr bwMode="auto">
          <a:xfrm>
            <a:off x="1908262" y="1189538"/>
            <a:ext cx="4860776" cy="295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721636" y="4595936"/>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800100" indent="-342900" algn="l">
              <a:defRPr>
                <a:solidFill>
                  <a:schemeClr val="tx1"/>
                </a:solidFill>
                <a:latin typeface="Arial" panose="020B0604020202020204" pitchFamily="34" charset="0"/>
                <a:ea typeface="宋体" panose="02010600030101010101" pitchFamily="2" charset="-122"/>
              </a:defRPr>
            </a:lvl2pPr>
            <a:lvl3pPr marL="1257300" indent="-342900" algn="l">
              <a:defRPr>
                <a:solidFill>
                  <a:schemeClr val="tx1"/>
                </a:solidFill>
                <a:latin typeface="Arial" panose="020B0604020202020204" pitchFamily="34" charset="0"/>
                <a:ea typeface="宋体" panose="02010600030101010101" pitchFamily="2" charset="-122"/>
              </a:defRPr>
            </a:lvl3pPr>
            <a:lvl4pPr marL="1714500" indent="-342900" algn="l">
              <a:defRPr>
                <a:solidFill>
                  <a:schemeClr val="tx1"/>
                </a:solidFill>
                <a:latin typeface="Arial" panose="020B0604020202020204" pitchFamily="34" charset="0"/>
                <a:ea typeface="宋体" panose="02010600030101010101" pitchFamily="2" charset="-122"/>
              </a:defRPr>
            </a:lvl4pPr>
            <a:lvl5pPr marL="2171700" indent="-342900" algn="l">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AutoNum type="arabicPeriod"/>
            </a:pPr>
            <a:r>
              <a:rPr lang="en-US" altLang="zh-CN" sz="2400" dirty="0">
                <a:latin typeface="微软雅黑" panose="020B0503020204020204" pitchFamily="34" charset="-122"/>
                <a:ea typeface="微软雅黑" panose="020B0503020204020204" pitchFamily="34" charset="-122"/>
              </a:rPr>
              <a:t>How many </a:t>
            </a:r>
            <a:r>
              <a:rPr lang="en-US" altLang="zh-CN" sz="2400" dirty="0" smtClean="0">
                <a:latin typeface="微软雅黑" panose="020B0503020204020204" pitchFamily="34" charset="-122"/>
                <a:ea typeface="微软雅黑" panose="020B0503020204020204" pitchFamily="34" charset="-122"/>
              </a:rPr>
              <a:t>times does </a:t>
            </a:r>
            <a:r>
              <a:rPr lang="en-US" altLang="zh-CN" sz="2400" dirty="0" err="1">
                <a:latin typeface="微软雅黑" panose="020B0503020204020204" pitchFamily="34" charset="-122"/>
                <a:ea typeface="微软雅黑" panose="020B0503020204020204" pitchFamily="34" charset="-122"/>
              </a:rPr>
              <a:t>Daming</a:t>
            </a:r>
            <a:r>
              <a:rPr lang="en-US" altLang="zh-CN" sz="2400" dirty="0">
                <a:latin typeface="微软雅黑" panose="020B0503020204020204" pitchFamily="34" charset="-122"/>
                <a:ea typeface="微软雅黑" panose="020B0503020204020204" pitchFamily="34" charset="-122"/>
              </a:rPr>
              <a:t> play the </a:t>
            </a:r>
            <a:r>
              <a:rPr lang="en-US" altLang="zh-CN" sz="2400" dirty="0" err="1">
                <a:latin typeface="微软雅黑" panose="020B0503020204020204" pitchFamily="34" charset="-122"/>
                <a:ea typeface="微软雅黑" panose="020B0503020204020204" pitchFamily="34" charset="-122"/>
              </a:rPr>
              <a:t>suona</a:t>
            </a:r>
            <a:r>
              <a:rPr lang="en-US" altLang="zh-CN" sz="2400" dirty="0">
                <a:latin typeface="微软雅黑" panose="020B0503020204020204" pitchFamily="34" charset="-122"/>
                <a:ea typeface="微软雅黑" panose="020B0503020204020204" pitchFamily="34" charset="-122"/>
              </a:rPr>
              <a:t>?         </a:t>
            </a:r>
          </a:p>
        </p:txBody>
      </p:sp>
      <p:sp>
        <p:nvSpPr>
          <p:cNvPr id="9223" name="Text Box 7"/>
          <p:cNvSpPr txBox="1">
            <a:spLocks noChangeArrowheads="1"/>
          </p:cNvSpPr>
          <p:nvPr/>
        </p:nvSpPr>
        <p:spPr bwMode="auto">
          <a:xfrm>
            <a:off x="1190219" y="5229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dirty="0">
                <a:solidFill>
                  <a:srgbClr val="FF0000"/>
                </a:solidFill>
              </a:rPr>
              <a:t>Three times</a:t>
            </a:r>
            <a:r>
              <a:rPr lang="en-US" altLang="zh-CN" sz="2400" dirty="0"/>
              <a:t>.</a:t>
            </a:r>
          </a:p>
        </p:txBody>
      </p:sp>
      <p:pic>
        <p:nvPicPr>
          <p:cNvPr id="9" name="图片 8"/>
          <p:cNvPicPr>
            <a:picLocks noChangeAspect="1"/>
          </p:cNvPicPr>
          <p:nvPr/>
        </p:nvPicPr>
        <p:blipFill>
          <a:blip r:embed="rId4" cstate="email"/>
          <a:stretch>
            <a:fillRect/>
          </a:stretch>
        </p:blipFill>
        <p:spPr>
          <a:xfrm>
            <a:off x="2915816" y="44097"/>
            <a:ext cx="3765040" cy="936631"/>
          </a:xfrm>
          <a:prstGeom prst="rect">
            <a:avLst/>
          </a:prstGeom>
        </p:spPr>
      </p:pic>
      <p:sp>
        <p:nvSpPr>
          <p:cNvPr id="10" name="矩形 9"/>
          <p:cNvSpPr/>
          <p:nvPr/>
        </p:nvSpPr>
        <p:spPr>
          <a:xfrm>
            <a:off x="3564839" y="158469"/>
            <a:ext cx="2242922" cy="707886"/>
          </a:xfrm>
          <a:prstGeom prst="rect">
            <a:avLst/>
          </a:prstGeom>
        </p:spPr>
        <p:txBody>
          <a:bodyPr wrap="none">
            <a:spAutoFit/>
          </a:bodyPr>
          <a:lstStyle/>
          <a:p>
            <a:r>
              <a:rPr lang="zh-CN" altLang="en-US" sz="4000" b="1" dirty="0" smtClean="0">
                <a:latin typeface="Times New Roman" panose="02020603050405020304" pitchFamily="18" charset="0"/>
                <a:cs typeface="Times New Roman" panose="02020603050405020304" pitchFamily="18" charset="0"/>
              </a:rPr>
              <a:t>课文理解</a:t>
            </a:r>
            <a:endParaRPr lang="zh-CN" altLang="en-US" sz="40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1000" fill="hold"/>
                                        <p:tgtEl>
                                          <p:spTgt spid="9222"/>
                                        </p:tgtEl>
                                        <p:attrNameLst>
                                          <p:attrName>ppt_x</p:attrName>
                                        </p:attrNameLst>
                                      </p:cBhvr>
                                      <p:tavLst>
                                        <p:tav tm="0">
                                          <p:val>
                                            <p:strVal val="#ppt_x"/>
                                          </p:val>
                                        </p:tav>
                                        <p:tav tm="100000">
                                          <p:val>
                                            <p:strVal val="#ppt_x"/>
                                          </p:val>
                                        </p:tav>
                                      </p:tavLst>
                                    </p:anim>
                                    <p:anim calcmode="lin" valueType="num">
                                      <p:cBhvr additive="base">
                                        <p:cTn id="8" dur="10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ppt_x"/>
                                          </p:val>
                                        </p:tav>
                                        <p:tav tm="100000">
                                          <p:val>
                                            <p:strVal val="#ppt_x"/>
                                          </p:val>
                                        </p:tav>
                                      </p:tavLst>
                                    </p:anim>
                                    <p:anim calcmode="lin" valueType="num">
                                      <p:cBhvr additive="base">
                                        <p:cTn id="1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23528" y="4509911"/>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t>2. He is play</a:t>
            </a:r>
            <a:r>
              <a:rPr lang="en-US" altLang="zh-CN" sz="2400">
                <a:solidFill>
                  <a:srgbClr val="FF0000"/>
                </a:solidFill>
              </a:rPr>
              <a:t>ing</a:t>
            </a:r>
            <a:r>
              <a:rPr lang="en-US" altLang="zh-CN" sz="2400"/>
              <a:t> the suona, but</a:t>
            </a:r>
            <a:r>
              <a:rPr lang="en-US" altLang="zh-CN" sz="2000" u="sng"/>
              <a:t>                                               </a:t>
            </a:r>
            <a:r>
              <a:rPr lang="en-US" altLang="zh-CN" sz="2000"/>
              <a:t> .</a:t>
            </a:r>
          </a:p>
        </p:txBody>
      </p:sp>
      <p:sp>
        <p:nvSpPr>
          <p:cNvPr id="21507" name="Text Box 3"/>
          <p:cNvSpPr txBox="1">
            <a:spLocks noChangeArrowheads="1"/>
          </p:cNvSpPr>
          <p:nvPr/>
        </p:nvSpPr>
        <p:spPr bwMode="auto">
          <a:xfrm>
            <a:off x="323528" y="3719689"/>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t>1. He is play</a:t>
            </a:r>
            <a:r>
              <a:rPr lang="en-US" altLang="zh-CN" sz="2400">
                <a:solidFill>
                  <a:srgbClr val="FF0000"/>
                </a:solidFill>
              </a:rPr>
              <a:t>ing</a:t>
            </a:r>
            <a:r>
              <a:rPr lang="en-US" altLang="zh-CN" sz="2400"/>
              <a:t> the suona, but</a:t>
            </a:r>
            <a:r>
              <a:rPr lang="en-US" altLang="zh-CN" sz="2000" u="sng"/>
              <a:t>                                              </a:t>
            </a:r>
            <a:r>
              <a:rPr lang="en-US" altLang="zh-CN" sz="2000"/>
              <a:t> .</a:t>
            </a:r>
          </a:p>
        </p:txBody>
      </p:sp>
      <p:sp>
        <p:nvSpPr>
          <p:cNvPr id="21508" name="Text Box 4"/>
          <p:cNvSpPr txBox="1">
            <a:spLocks noChangeArrowheads="1"/>
          </p:cNvSpPr>
          <p:nvPr/>
        </p:nvSpPr>
        <p:spPr bwMode="auto">
          <a:xfrm>
            <a:off x="323528" y="525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t>3. He is play</a:t>
            </a:r>
            <a:r>
              <a:rPr lang="en-US" altLang="zh-CN" sz="2400">
                <a:solidFill>
                  <a:srgbClr val="FF0000"/>
                </a:solidFill>
              </a:rPr>
              <a:t>ing</a:t>
            </a:r>
            <a:r>
              <a:rPr lang="en-US" altLang="zh-CN" sz="2400"/>
              <a:t> the suona, but</a:t>
            </a:r>
            <a:r>
              <a:rPr lang="en-US" altLang="zh-CN" sz="2000" u="sng"/>
              <a:t>                             </a:t>
            </a:r>
            <a:r>
              <a:rPr lang="en-US" altLang="zh-CN" sz="2000" u="sng" smtClean="0"/>
              <a:t>                                      </a:t>
            </a:r>
            <a:r>
              <a:rPr lang="en-US" altLang="zh-CN" sz="2000" smtClean="0"/>
              <a:t> </a:t>
            </a:r>
            <a:r>
              <a:rPr lang="en-US" altLang="zh-CN" sz="2000"/>
              <a:t>.</a:t>
            </a:r>
          </a:p>
        </p:txBody>
      </p:sp>
      <p:pic>
        <p:nvPicPr>
          <p:cNvPr id="21510" name="Picture 6" descr="QQ截图20160423131902"/>
          <p:cNvPicPr>
            <a:picLocks noChangeAspect="1" noChangeArrowheads="1"/>
          </p:cNvPicPr>
          <p:nvPr/>
        </p:nvPicPr>
        <p:blipFill>
          <a:blip r:embed="rId3" cstate="email"/>
          <a:srcRect/>
          <a:stretch>
            <a:fillRect/>
          </a:stretch>
        </p:blipFill>
        <p:spPr bwMode="auto">
          <a:xfrm>
            <a:off x="2667000" y="1313765"/>
            <a:ext cx="127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4247828" y="3619872"/>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rgbClr val="FF0000"/>
                </a:solidFill>
              </a:rPr>
              <a:t>the phone rings</a:t>
            </a:r>
          </a:p>
        </p:txBody>
      </p:sp>
      <p:pic>
        <p:nvPicPr>
          <p:cNvPr id="21514" name="Picture 10" descr="QQ截图20160423131942"/>
          <p:cNvPicPr>
            <a:picLocks noChangeAspect="1" noChangeArrowheads="1"/>
          </p:cNvPicPr>
          <p:nvPr/>
        </p:nvPicPr>
        <p:blipFill>
          <a:blip r:embed="rId4" cstate="email"/>
          <a:srcRect/>
          <a:stretch>
            <a:fillRect/>
          </a:stretch>
        </p:blipFill>
        <p:spPr bwMode="auto">
          <a:xfrm>
            <a:off x="4726075" y="1313765"/>
            <a:ext cx="1160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1"/>
          <p:cNvSpPr txBox="1">
            <a:spLocks noChangeArrowheads="1"/>
          </p:cNvSpPr>
          <p:nvPr/>
        </p:nvSpPr>
        <p:spPr bwMode="auto">
          <a:xfrm>
            <a:off x="4247828" y="4491587"/>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solidFill>
                  <a:srgbClr val="FF0000"/>
                </a:solidFill>
              </a:rPr>
              <a:t>the bell rings   </a:t>
            </a:r>
          </a:p>
        </p:txBody>
      </p:sp>
      <p:pic>
        <p:nvPicPr>
          <p:cNvPr id="21516" name="Picture 12" descr="QQ截图20160423132622"/>
          <p:cNvPicPr>
            <a:picLocks noChangeAspect="1" noChangeArrowheads="1"/>
          </p:cNvPicPr>
          <p:nvPr/>
        </p:nvPicPr>
        <p:blipFill>
          <a:blip r:embed="rId5" cstate="email"/>
          <a:srcRect/>
          <a:stretch>
            <a:fillRect/>
          </a:stretch>
        </p:blipFill>
        <p:spPr bwMode="auto">
          <a:xfrm>
            <a:off x="6632988" y="1272863"/>
            <a:ext cx="101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3"/>
          <p:cNvSpPr txBox="1">
            <a:spLocks noChangeArrowheads="1"/>
          </p:cNvSpPr>
          <p:nvPr/>
        </p:nvSpPr>
        <p:spPr bwMode="auto">
          <a:xfrm>
            <a:off x="4247828" y="5257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solidFill>
                  <a:srgbClr val="FF0000"/>
                </a:solidFill>
              </a:rPr>
              <a:t>the dog starts to bark very loudly </a:t>
            </a:r>
          </a:p>
        </p:txBody>
      </p:sp>
      <p:pic>
        <p:nvPicPr>
          <p:cNvPr id="21" name="图片 20" descr="QQ截图20160327000440"/>
          <p:cNvPicPr>
            <a:picLocks noChangeAspect="1" noChangeArrowheads="1"/>
          </p:cNvPicPr>
          <p:nvPr/>
        </p:nvPicPr>
        <p:blipFill>
          <a:blip r:embed="rId6" cstate="email"/>
          <a:stretch>
            <a:fillRect/>
          </a:stretch>
        </p:blipFill>
        <p:spPr bwMode="auto">
          <a:xfrm>
            <a:off x="409845" y="1380390"/>
            <a:ext cx="1686581" cy="212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309594" y="667434"/>
            <a:ext cx="2640466" cy="581057"/>
          </a:xfrm>
          <a:prstGeom prst="rect">
            <a:avLst/>
          </a:prstGeom>
          <a:noFill/>
        </p:spPr>
        <p:txBody>
          <a:bodyPr wrap="none" rtlCol="0">
            <a:spAutoFit/>
          </a:bodyPr>
          <a:lstStyle/>
          <a:p>
            <a:pPr>
              <a:lnSpc>
                <a:spcPct val="150000"/>
              </a:lnSpc>
            </a:pPr>
            <a:r>
              <a:rPr lang="en-US" altLang="zh-CN" sz="2400" smtClean="0">
                <a:latin typeface="微软雅黑" panose="020B0503020204020204" pitchFamily="34" charset="-122"/>
                <a:ea typeface="微软雅黑" panose="020B0503020204020204" pitchFamily="34" charset="-122"/>
              </a:rPr>
              <a:t>Fill in the blanks.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descr="u=1251150806,1256248070&amp;fm=0&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p>
        </p:txBody>
      </p:sp>
      <p:pic>
        <p:nvPicPr>
          <p:cNvPr id="43014" name="Picture 6" descr="eps5707"/>
          <p:cNvPicPr>
            <a:picLocks noChangeAspect="1" noChangeArrowheads="1"/>
          </p:cNvPicPr>
          <p:nvPr/>
        </p:nvPicPr>
        <p:blipFill>
          <a:blip r:embed="rId3" cstate="email"/>
          <a:stretch>
            <a:fillRect/>
          </a:stretch>
        </p:blipFill>
        <p:spPr bwMode="auto">
          <a:xfrm>
            <a:off x="4800600" y="1295400"/>
            <a:ext cx="32766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p:nvPr/>
        </p:nvGrpSpPr>
        <p:grpSpPr>
          <a:xfrm>
            <a:off x="436701" y="1182958"/>
            <a:ext cx="3200400" cy="2971800"/>
            <a:chOff x="240" y="864"/>
            <a:chExt cx="1824" cy="1968"/>
          </a:xfrm>
        </p:grpSpPr>
        <p:pic>
          <p:nvPicPr>
            <p:cNvPr id="20487" name="Picture 8"/>
            <p:cNvPicPr>
              <a:picLocks noChangeAspect="1" noChangeArrowheads="1"/>
            </p:cNvPicPr>
            <p:nvPr/>
          </p:nvPicPr>
          <p:blipFill>
            <a:blip r:embed="rId4"/>
            <a:stretch>
              <a:fillRect/>
            </a:stretch>
          </p:blipFill>
          <p:spPr bwMode="auto">
            <a:xfrm>
              <a:off x="528" y="1200"/>
              <a:ext cx="135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9"/>
            <p:cNvSpPr>
              <a:spLocks noChangeArrowheads="1"/>
            </p:cNvSpPr>
            <p:nvPr/>
          </p:nvSpPr>
          <p:spPr bwMode="auto">
            <a:xfrm>
              <a:off x="240" y="960"/>
              <a:ext cx="48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0489" name="Rectangle 10"/>
            <p:cNvSpPr>
              <a:spLocks noChangeArrowheads="1"/>
            </p:cNvSpPr>
            <p:nvPr/>
          </p:nvSpPr>
          <p:spPr bwMode="auto">
            <a:xfrm>
              <a:off x="1584" y="864"/>
              <a:ext cx="48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sp>
          <p:nvSpPr>
            <p:cNvPr id="20490" name="Rectangle 11"/>
            <p:cNvSpPr>
              <a:spLocks noChangeArrowheads="1"/>
            </p:cNvSpPr>
            <p:nvPr/>
          </p:nvSpPr>
          <p:spPr bwMode="auto">
            <a:xfrm>
              <a:off x="384" y="2208"/>
              <a:ext cx="48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a:p>
          </p:txBody>
        </p:sp>
      </p:grpSp>
      <p:sp>
        <p:nvSpPr>
          <p:cNvPr id="43020" name="Text Box 12"/>
          <p:cNvSpPr txBox="1">
            <a:spLocks noChangeArrowheads="1"/>
          </p:cNvSpPr>
          <p:nvPr/>
        </p:nvSpPr>
        <p:spPr bwMode="auto">
          <a:xfrm>
            <a:off x="609600" y="3810000"/>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Daming’s birthday</a:t>
            </a:r>
          </a:p>
        </p:txBody>
      </p:sp>
      <p:sp>
        <p:nvSpPr>
          <p:cNvPr id="43021" name="Text Box 13"/>
          <p:cNvSpPr txBox="1">
            <a:spLocks noChangeArrowheads="1"/>
          </p:cNvSpPr>
          <p:nvPr/>
        </p:nvSpPr>
        <p:spPr bwMode="auto">
          <a:xfrm>
            <a:off x="3810000" y="5029200"/>
            <a:ext cx="533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Daming is </a:t>
            </a:r>
            <a:r>
              <a:rPr lang="en-US" altLang="zh-CN" sz="2800" b="1">
                <a:solidFill>
                  <a:srgbClr val="FF0000"/>
                </a:solidFill>
                <a:latin typeface="Comic Sans MS" panose="030F0702030302020204" pitchFamily="66" charset="0"/>
              </a:rPr>
              <a:t>having </a:t>
            </a:r>
            <a:r>
              <a:rPr lang="en-US" altLang="zh-CN" sz="2800" b="1">
                <a:latin typeface="Comic Sans MS" panose="030F0702030302020204" pitchFamily="66" charset="0"/>
              </a:rPr>
              <a:t>a birthday party.</a:t>
            </a:r>
          </a:p>
        </p:txBody>
      </p:sp>
      <p:sp>
        <p:nvSpPr>
          <p:cNvPr id="43022" name="Line 14"/>
          <p:cNvSpPr>
            <a:spLocks noChangeShapeType="1"/>
          </p:cNvSpPr>
          <p:nvPr/>
        </p:nvSpPr>
        <p:spPr bwMode="auto">
          <a:xfrm>
            <a:off x="3352800" y="2819400"/>
            <a:ext cx="1295400" cy="0"/>
          </a:xfrm>
          <a:prstGeom prst="line">
            <a:avLst/>
          </a:prstGeom>
          <a:noFill/>
          <a:ln w="76200">
            <a:solidFill>
              <a:srgbClr val="FF0000"/>
            </a:solidFill>
            <a:round/>
            <a:tailEnd type="triangle" w="med" len="lg"/>
          </a:ln>
          <a:extLst>
            <a:ext uri="{909E8E84-426E-40DD-AFC4-6F175D3DCCD1}">
              <a14:hiddenFill xmlns:a14="http://schemas.microsoft.com/office/drawing/2010/main">
                <a:noFill/>
              </a14:hiddenFill>
            </a:ext>
          </a:extLst>
        </p:spPr>
        <p:txBody>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020"/>
                                        </p:tgtEl>
                                        <p:attrNameLst>
                                          <p:attrName>style.visibility</p:attrName>
                                        </p:attrNameLst>
                                      </p:cBhvr>
                                      <p:to>
                                        <p:strVal val="visible"/>
                                      </p:to>
                                    </p:set>
                                    <p:anim calcmode="lin" valueType="num">
                                      <p:cBhvr additive="base">
                                        <p:cTn id="11" dur="500" fill="hold"/>
                                        <p:tgtEl>
                                          <p:spTgt spid="43020"/>
                                        </p:tgtEl>
                                        <p:attrNameLst>
                                          <p:attrName>ppt_x</p:attrName>
                                        </p:attrNameLst>
                                      </p:cBhvr>
                                      <p:tavLst>
                                        <p:tav tm="0">
                                          <p:val>
                                            <p:strVal val="0-#ppt_w/2"/>
                                          </p:val>
                                        </p:tav>
                                        <p:tav tm="100000">
                                          <p:val>
                                            <p:strVal val="#ppt_x"/>
                                          </p:val>
                                        </p:tav>
                                      </p:tavLst>
                                    </p:anim>
                                    <p:anim calcmode="lin" valueType="num">
                                      <p:cBhvr additive="base">
                                        <p:cTn id="12"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3022"/>
                                        </p:tgtEl>
                                        <p:attrNameLst>
                                          <p:attrName>style.visibility</p:attrName>
                                        </p:attrNameLst>
                                      </p:cBhvr>
                                      <p:to>
                                        <p:strVal val="visible"/>
                                      </p:to>
                                    </p:set>
                                    <p:anim calcmode="lin" valueType="num">
                                      <p:cBhvr additive="base">
                                        <p:cTn id="17" dur="500" fill="hold"/>
                                        <p:tgtEl>
                                          <p:spTgt spid="43022"/>
                                        </p:tgtEl>
                                        <p:attrNameLst>
                                          <p:attrName>ppt_x</p:attrName>
                                        </p:attrNameLst>
                                      </p:cBhvr>
                                      <p:tavLst>
                                        <p:tav tm="0">
                                          <p:val>
                                            <p:strVal val="0-#ppt_w/2"/>
                                          </p:val>
                                        </p:tav>
                                        <p:tav tm="100000">
                                          <p:val>
                                            <p:strVal val="#ppt_x"/>
                                          </p:val>
                                        </p:tav>
                                      </p:tavLst>
                                    </p:anim>
                                    <p:anim calcmode="lin" valueType="num">
                                      <p:cBhvr additive="base">
                                        <p:cTn id="18" dur="500" fill="hold"/>
                                        <p:tgtEl>
                                          <p:spTgt spid="430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014"/>
                                        </p:tgtEl>
                                        <p:attrNameLst>
                                          <p:attrName>style.visibility</p:attrName>
                                        </p:attrNameLst>
                                      </p:cBhvr>
                                      <p:to>
                                        <p:strVal val="visible"/>
                                      </p:to>
                                    </p:set>
                                    <p:animEffect transition="in" filter="fade">
                                      <p:cBhvr>
                                        <p:cTn id="23" dur="2000"/>
                                        <p:tgtEl>
                                          <p:spTgt spid="430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3021"/>
                                        </p:tgtEl>
                                        <p:attrNameLst>
                                          <p:attrName>style.visibility</p:attrName>
                                        </p:attrNameLst>
                                      </p:cBhvr>
                                      <p:to>
                                        <p:strVal val="visible"/>
                                      </p:to>
                                    </p:set>
                                    <p:anim calcmode="lin" valueType="num">
                                      <p:cBhvr additive="base">
                                        <p:cTn id="28" dur="500" fill="hold"/>
                                        <p:tgtEl>
                                          <p:spTgt spid="43021"/>
                                        </p:tgtEl>
                                        <p:attrNameLst>
                                          <p:attrName>ppt_x</p:attrName>
                                        </p:attrNameLst>
                                      </p:cBhvr>
                                      <p:tavLst>
                                        <p:tav tm="0">
                                          <p:val>
                                            <p:strVal val="#ppt_x"/>
                                          </p:val>
                                        </p:tav>
                                        <p:tav tm="100000">
                                          <p:val>
                                            <p:strVal val="#ppt_x"/>
                                          </p:val>
                                        </p:tav>
                                      </p:tavLst>
                                    </p:anim>
                                    <p:anim calcmode="lin" valueType="num">
                                      <p:cBhvr additive="base">
                                        <p:cTn id="29"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430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04800" y="4648200"/>
            <a:ext cx="464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Daming </a:t>
            </a:r>
            <a:r>
              <a:rPr lang="en-US" altLang="zh-CN" sz="2800" b="1">
                <a:solidFill>
                  <a:srgbClr val="FF0000"/>
                </a:solidFill>
                <a:latin typeface="Comic Sans MS" panose="030F0702030302020204" pitchFamily="66" charset="0"/>
              </a:rPr>
              <a:t>is</a:t>
            </a:r>
            <a:r>
              <a:rPr lang="en-US" altLang="zh-CN" sz="2800" b="1">
                <a:latin typeface="Comic Sans MS" panose="030F0702030302020204" pitchFamily="66" charset="0"/>
              </a:rPr>
              <a:t> </a:t>
            </a:r>
            <a:r>
              <a:rPr lang="en-US" altLang="zh-CN" sz="2800" b="1">
                <a:solidFill>
                  <a:srgbClr val="FF0000"/>
                </a:solidFill>
                <a:latin typeface="Comic Sans MS" panose="030F0702030302020204" pitchFamily="66" charset="0"/>
              </a:rPr>
              <a:t>playing </a:t>
            </a:r>
            <a:r>
              <a:rPr lang="en-US" altLang="zh-CN" sz="2800" b="1">
                <a:latin typeface="Comic Sans MS" panose="030F0702030302020204" pitchFamily="66" charset="0"/>
              </a:rPr>
              <a:t>the suona,</a:t>
            </a:r>
          </a:p>
        </p:txBody>
      </p:sp>
      <p:pic>
        <p:nvPicPr>
          <p:cNvPr id="44037" name="Picture 5" descr="194994_170106282128_2"/>
          <p:cNvPicPr>
            <a:picLocks noChangeAspect="1" noChangeArrowheads="1"/>
          </p:cNvPicPr>
          <p:nvPr/>
        </p:nvPicPr>
        <p:blipFill>
          <a:blip r:embed="rId3" cstate="email"/>
          <a:stretch>
            <a:fillRect/>
          </a:stretch>
        </p:blipFill>
        <p:spPr bwMode="auto">
          <a:xfrm>
            <a:off x="6019800" y="3657600"/>
            <a:ext cx="1828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Line 6"/>
          <p:cNvSpPr>
            <a:spLocks noChangeShapeType="1"/>
          </p:cNvSpPr>
          <p:nvPr/>
        </p:nvSpPr>
        <p:spPr bwMode="auto">
          <a:xfrm>
            <a:off x="3581400" y="3886200"/>
            <a:ext cx="2438400" cy="609600"/>
          </a:xfrm>
          <a:prstGeom prst="line">
            <a:avLst/>
          </a:prstGeom>
          <a:noFill/>
          <a:ln w="76200">
            <a:solidFill>
              <a:srgbClr val="FF0000"/>
            </a:solidFill>
            <a:round/>
            <a:tailEnd type="triangle" w="med" len="lg"/>
          </a:ln>
          <a:extLst>
            <a:ext uri="{909E8E84-426E-40DD-AFC4-6F175D3DCCD1}">
              <a14:hiddenFill xmlns:a14="http://schemas.microsoft.com/office/drawing/2010/main">
                <a:noFill/>
              </a14:hiddenFill>
            </a:ext>
          </a:extLst>
        </p:spPr>
        <p:txBody>
          <a:bodyPr/>
          <a:lstStyle/>
          <a:p>
            <a:pPr algn="ctr"/>
            <a:endParaRPr lang="zh-CN" altLang="en-US"/>
          </a:p>
        </p:txBody>
      </p:sp>
      <p:sp>
        <p:nvSpPr>
          <p:cNvPr id="44039" name="Text Box 7"/>
          <p:cNvSpPr txBox="1">
            <a:spLocks noChangeArrowheads="1"/>
          </p:cNvSpPr>
          <p:nvPr/>
        </p:nvSpPr>
        <p:spPr bwMode="auto">
          <a:xfrm>
            <a:off x="3505200" y="55626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but the phone </a:t>
            </a:r>
            <a:r>
              <a:rPr lang="en-US" altLang="zh-CN" sz="2800" b="1">
                <a:solidFill>
                  <a:srgbClr val="FF0000"/>
                </a:solidFill>
                <a:latin typeface="Comic Sans MS" panose="030F0702030302020204" pitchFamily="66" charset="0"/>
              </a:rPr>
              <a:t>rings</a:t>
            </a:r>
            <a:r>
              <a:rPr lang="en-US" altLang="zh-CN" sz="2800" b="1">
                <a:latin typeface="Comic Sans MS" panose="030F0702030302020204" pitchFamily="66" charset="0"/>
              </a:rPr>
              <a:t>.</a:t>
            </a:r>
          </a:p>
        </p:txBody>
      </p:sp>
      <p:pic>
        <p:nvPicPr>
          <p:cNvPr id="34828" name="图片 34827" descr="QQ截图20160327000440"/>
          <p:cNvPicPr>
            <a:picLocks noChangeAspect="1" noChangeArrowheads="1"/>
          </p:cNvPicPr>
          <p:nvPr/>
        </p:nvPicPr>
        <p:blipFill>
          <a:blip r:embed="rId4" cstate="email"/>
          <a:stretch>
            <a:fillRect/>
          </a:stretch>
        </p:blipFill>
        <p:spPr bwMode="auto">
          <a:xfrm>
            <a:off x="609600" y="1447800"/>
            <a:ext cx="2417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片 34828" descr="QQ截图20160327001027"/>
          <p:cNvPicPr>
            <a:picLocks noChangeAspect="1" noChangeArrowheads="1"/>
          </p:cNvPicPr>
          <p:nvPr/>
        </p:nvPicPr>
        <p:blipFill>
          <a:blip r:embed="rId5"/>
          <a:stretch>
            <a:fillRect/>
          </a:stretch>
        </p:blipFill>
        <p:spPr bwMode="auto">
          <a:xfrm>
            <a:off x="3505200" y="990600"/>
            <a:ext cx="35814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additive="base">
                                        <p:cTn id="7" dur="500" fill="hold"/>
                                        <p:tgtEl>
                                          <p:spTgt spid="34828"/>
                                        </p:tgtEl>
                                        <p:attrNameLst>
                                          <p:attrName>ppt_x</p:attrName>
                                        </p:attrNameLst>
                                      </p:cBhvr>
                                      <p:tavLst>
                                        <p:tav tm="0">
                                          <p:val>
                                            <p:strVal val="#ppt_x"/>
                                          </p:val>
                                        </p:tav>
                                        <p:tav tm="100000">
                                          <p:val>
                                            <p:strVal val="#ppt_x"/>
                                          </p:val>
                                        </p:tav>
                                      </p:tavLst>
                                    </p:anim>
                                    <p:anim calcmode="lin" valueType="num">
                                      <p:cBhvr additive="base">
                                        <p:cTn id="8"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additive="base">
                                        <p:cTn id="13" dur="500" fill="hold"/>
                                        <p:tgtEl>
                                          <p:spTgt spid="34829"/>
                                        </p:tgtEl>
                                        <p:attrNameLst>
                                          <p:attrName>ppt_x</p:attrName>
                                        </p:attrNameLst>
                                      </p:cBhvr>
                                      <p:tavLst>
                                        <p:tav tm="0">
                                          <p:val>
                                            <p:strVal val="#ppt_x"/>
                                          </p:val>
                                        </p:tav>
                                        <p:tav tm="100000">
                                          <p:val>
                                            <p:strVal val="#ppt_x"/>
                                          </p:val>
                                        </p:tav>
                                      </p:tavLst>
                                    </p:anim>
                                    <p:anim calcmode="lin" valueType="num">
                                      <p:cBhvr additive="base">
                                        <p:cTn id="14"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4038"/>
                                        </p:tgtEl>
                                        <p:attrNameLst>
                                          <p:attrName>style.visibility</p:attrName>
                                        </p:attrNameLst>
                                      </p:cBhvr>
                                      <p:to>
                                        <p:strVal val="visible"/>
                                      </p:to>
                                    </p:set>
                                    <p:animEffect transition="in" filter="slide(fromBottom)">
                                      <p:cBhvr>
                                        <p:cTn id="19" dur="500"/>
                                        <p:tgtEl>
                                          <p:spTgt spid="4403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4037"/>
                                        </p:tgtEl>
                                        <p:attrNameLst>
                                          <p:attrName>style.visibility</p:attrName>
                                        </p:attrNameLst>
                                      </p:cBhvr>
                                      <p:to>
                                        <p:strVal val="visible"/>
                                      </p:to>
                                    </p:set>
                                    <p:animEffect transition="in" filter="slide(fromBottom)">
                                      <p:cBhvr>
                                        <p:cTn id="24" dur="500"/>
                                        <p:tgtEl>
                                          <p:spTgt spid="4403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4036"/>
                                        </p:tgtEl>
                                        <p:attrNameLst>
                                          <p:attrName>style.visibility</p:attrName>
                                        </p:attrNameLst>
                                      </p:cBhvr>
                                      <p:to>
                                        <p:strVal val="visible"/>
                                      </p:to>
                                    </p:set>
                                    <p:animEffect transition="in" filter="slide(fromBottom)">
                                      <p:cBhvr>
                                        <p:cTn id="29" dur="500"/>
                                        <p:tgtEl>
                                          <p:spTgt spid="4403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44039"/>
                                        </p:tgtEl>
                                        <p:attrNameLst>
                                          <p:attrName>style.visibility</p:attrName>
                                        </p:attrNameLst>
                                      </p:cBhvr>
                                      <p:to>
                                        <p:strVal val="visible"/>
                                      </p:to>
                                    </p:set>
                                    <p:animEffect transition="in" filter="slide(fromBottom)">
                                      <p:cBhvr>
                                        <p:cTn id="34"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228600" y="4006850"/>
            <a:ext cx="586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Daming </a:t>
            </a:r>
            <a:r>
              <a:rPr lang="en-US" altLang="zh-CN" sz="2800" b="1">
                <a:solidFill>
                  <a:srgbClr val="FF0000"/>
                </a:solidFill>
                <a:latin typeface="Comic Sans MS" panose="030F0702030302020204" pitchFamily="66" charset="0"/>
              </a:rPr>
              <a:t>is</a:t>
            </a:r>
            <a:r>
              <a:rPr lang="en-US" altLang="zh-CN" sz="2800" b="1">
                <a:latin typeface="Comic Sans MS" panose="030F0702030302020204" pitchFamily="66" charset="0"/>
              </a:rPr>
              <a:t> </a:t>
            </a:r>
            <a:r>
              <a:rPr lang="en-US" altLang="zh-CN" sz="2800" b="1">
                <a:solidFill>
                  <a:srgbClr val="FF0000"/>
                </a:solidFill>
                <a:latin typeface="Comic Sans MS" panose="030F0702030302020204" pitchFamily="66" charset="0"/>
              </a:rPr>
              <a:t>playing</a:t>
            </a:r>
            <a:r>
              <a:rPr lang="en-US" altLang="zh-CN" sz="2800" b="1">
                <a:latin typeface="Comic Sans MS" panose="030F0702030302020204" pitchFamily="66" charset="0"/>
              </a:rPr>
              <a:t> the suona again,</a:t>
            </a:r>
          </a:p>
        </p:txBody>
      </p:sp>
      <p:sp>
        <p:nvSpPr>
          <p:cNvPr id="45066" name="Line 10"/>
          <p:cNvSpPr>
            <a:spLocks noChangeShapeType="1"/>
          </p:cNvSpPr>
          <p:nvPr/>
        </p:nvSpPr>
        <p:spPr bwMode="auto">
          <a:xfrm>
            <a:off x="4191000" y="2667000"/>
            <a:ext cx="1981200" cy="609600"/>
          </a:xfrm>
          <a:prstGeom prst="line">
            <a:avLst/>
          </a:prstGeom>
          <a:noFill/>
          <a:ln w="76200">
            <a:solidFill>
              <a:srgbClr val="FF0000"/>
            </a:solidFill>
            <a:round/>
            <a:tailEnd type="triangle" w="med" len="lg"/>
          </a:ln>
          <a:extLst>
            <a:ext uri="{909E8E84-426E-40DD-AFC4-6F175D3DCCD1}">
              <a14:hiddenFill xmlns:a14="http://schemas.microsoft.com/office/drawing/2010/main">
                <a:noFill/>
              </a14:hiddenFill>
            </a:ext>
          </a:extLst>
        </p:spPr>
        <p:txBody>
          <a:bodyPr/>
          <a:lstStyle/>
          <a:p>
            <a:pPr algn="ctr"/>
            <a:endParaRPr lang="zh-CN" altLang="en-US"/>
          </a:p>
        </p:txBody>
      </p:sp>
      <p:sp>
        <p:nvSpPr>
          <p:cNvPr id="45068" name="Text Box 12"/>
          <p:cNvSpPr txBox="1">
            <a:spLocks noChangeArrowheads="1"/>
          </p:cNvSpPr>
          <p:nvPr/>
        </p:nvSpPr>
        <p:spPr bwMode="auto">
          <a:xfrm>
            <a:off x="5257800" y="5257800"/>
            <a:ext cx="365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but the bell </a:t>
            </a:r>
            <a:r>
              <a:rPr lang="en-US" altLang="zh-CN" sz="2800" b="1">
                <a:solidFill>
                  <a:srgbClr val="FF0000"/>
                </a:solidFill>
                <a:latin typeface="Comic Sans MS" panose="030F0702030302020204" pitchFamily="66" charset="0"/>
              </a:rPr>
              <a:t>rings</a:t>
            </a:r>
            <a:r>
              <a:rPr lang="en-US" altLang="zh-CN" sz="2800" b="1">
                <a:latin typeface="Comic Sans MS" panose="030F0702030302020204" pitchFamily="66" charset="0"/>
              </a:rPr>
              <a:t>.</a:t>
            </a:r>
          </a:p>
        </p:txBody>
      </p:sp>
      <p:pic>
        <p:nvPicPr>
          <p:cNvPr id="85006" name="图片 85005" descr="门铃"/>
          <p:cNvPicPr>
            <a:picLocks noChangeAspect="1" noChangeArrowheads="1"/>
          </p:cNvPicPr>
          <p:nvPr/>
        </p:nvPicPr>
        <p:blipFill>
          <a:blip r:embed="rId3" cstate="email"/>
          <a:stretch>
            <a:fillRect/>
          </a:stretch>
        </p:blipFill>
        <p:spPr bwMode="auto">
          <a:xfrm>
            <a:off x="6172200" y="1828800"/>
            <a:ext cx="2409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图片 35850" descr="QQ截图20160327000440"/>
          <p:cNvPicPr>
            <a:picLocks noChangeAspect="1" noChangeArrowheads="1"/>
          </p:cNvPicPr>
          <p:nvPr/>
        </p:nvPicPr>
        <p:blipFill>
          <a:blip r:embed="rId4" cstate="email"/>
          <a:stretch>
            <a:fillRect/>
          </a:stretch>
        </p:blipFill>
        <p:spPr bwMode="auto">
          <a:xfrm>
            <a:off x="1371600" y="914400"/>
            <a:ext cx="2500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additive="base">
                                        <p:cTn id="7" dur="500" fill="hold"/>
                                        <p:tgtEl>
                                          <p:spTgt spid="35851"/>
                                        </p:tgtEl>
                                        <p:attrNameLst>
                                          <p:attrName>ppt_x</p:attrName>
                                        </p:attrNameLst>
                                      </p:cBhvr>
                                      <p:tavLst>
                                        <p:tav tm="0">
                                          <p:val>
                                            <p:strVal val="#ppt_x"/>
                                          </p:val>
                                        </p:tav>
                                        <p:tav tm="100000">
                                          <p:val>
                                            <p:strVal val="#ppt_x"/>
                                          </p:val>
                                        </p:tav>
                                      </p:tavLst>
                                    </p:anim>
                                    <p:anim calcmode="lin" valueType="num">
                                      <p:cBhvr additive="base">
                                        <p:cTn id="8"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006"/>
                                        </p:tgtEl>
                                        <p:attrNameLst>
                                          <p:attrName>style.visibility</p:attrName>
                                        </p:attrNameLst>
                                      </p:cBhvr>
                                      <p:to>
                                        <p:strVal val="visible"/>
                                      </p:to>
                                    </p:set>
                                    <p:anim calcmode="lin" valueType="num">
                                      <p:cBhvr additive="base">
                                        <p:cTn id="13" dur="500" fill="hold"/>
                                        <p:tgtEl>
                                          <p:spTgt spid="85006"/>
                                        </p:tgtEl>
                                        <p:attrNameLst>
                                          <p:attrName>ppt_x</p:attrName>
                                        </p:attrNameLst>
                                      </p:cBhvr>
                                      <p:tavLst>
                                        <p:tav tm="0">
                                          <p:val>
                                            <p:strVal val="#ppt_x"/>
                                          </p:val>
                                        </p:tav>
                                        <p:tav tm="100000">
                                          <p:val>
                                            <p:strVal val="#ppt_x"/>
                                          </p:val>
                                        </p:tav>
                                      </p:tavLst>
                                    </p:anim>
                                    <p:anim calcmode="lin" valueType="num">
                                      <p:cBhvr additive="base">
                                        <p:cTn id="14" dur="500" fill="hold"/>
                                        <p:tgtEl>
                                          <p:spTgt spid="850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5066"/>
                                        </p:tgtEl>
                                        <p:attrNameLst>
                                          <p:attrName>style.visibility</p:attrName>
                                        </p:attrNameLst>
                                      </p:cBhvr>
                                      <p:to>
                                        <p:strVal val="visible"/>
                                      </p:to>
                                    </p:set>
                                    <p:animEffect transition="in" filter="slide(fromBottom)">
                                      <p:cBhvr>
                                        <p:cTn id="19" dur="500"/>
                                        <p:tgtEl>
                                          <p:spTgt spid="4506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5065"/>
                                        </p:tgtEl>
                                        <p:attrNameLst>
                                          <p:attrName>style.visibility</p:attrName>
                                        </p:attrNameLst>
                                      </p:cBhvr>
                                      <p:to>
                                        <p:strVal val="visible"/>
                                      </p:to>
                                    </p:set>
                                    <p:animEffect transition="in" filter="slide(fromBottom)">
                                      <p:cBhvr>
                                        <p:cTn id="24" dur="500"/>
                                        <p:tgtEl>
                                          <p:spTgt spid="4506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5068"/>
                                        </p:tgtEl>
                                        <p:attrNameLst>
                                          <p:attrName>style.visibility</p:attrName>
                                        </p:attrNameLst>
                                      </p:cBhvr>
                                      <p:to>
                                        <p:strVal val="visible"/>
                                      </p:to>
                                    </p:set>
                                    <p:animEffect transition="in" filter="slide(fromBottom)">
                                      <p:cBhvr>
                                        <p:cTn id="29"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7"/>
          <p:cNvSpPr txBox="1">
            <a:spLocks noChangeArrowheads="1"/>
          </p:cNvSpPr>
          <p:nvPr/>
        </p:nvSpPr>
        <p:spPr bwMode="auto">
          <a:xfrm>
            <a:off x="228600" y="3854450"/>
            <a:ext cx="464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Daming </a:t>
            </a:r>
            <a:r>
              <a:rPr lang="en-US" altLang="zh-CN" sz="2800" b="1">
                <a:solidFill>
                  <a:srgbClr val="FF0000"/>
                </a:solidFill>
                <a:latin typeface="Comic Sans MS" panose="030F0702030302020204" pitchFamily="66" charset="0"/>
              </a:rPr>
              <a:t>is</a:t>
            </a:r>
            <a:r>
              <a:rPr lang="en-US" altLang="zh-CN" sz="2800" b="1">
                <a:latin typeface="Comic Sans MS" panose="030F0702030302020204" pitchFamily="66" charset="0"/>
              </a:rPr>
              <a:t> </a:t>
            </a:r>
            <a:r>
              <a:rPr lang="en-US" altLang="zh-CN" sz="2800" b="1">
                <a:solidFill>
                  <a:srgbClr val="FF0000"/>
                </a:solidFill>
                <a:latin typeface="Comic Sans MS" panose="030F0702030302020204" pitchFamily="66" charset="0"/>
              </a:rPr>
              <a:t>playing </a:t>
            </a:r>
            <a:r>
              <a:rPr lang="en-US" altLang="zh-CN" sz="2800" b="1">
                <a:latin typeface="Comic Sans MS" panose="030F0702030302020204" pitchFamily="66" charset="0"/>
              </a:rPr>
              <a:t>the suona for the third time,</a:t>
            </a:r>
          </a:p>
        </p:txBody>
      </p:sp>
      <p:sp>
        <p:nvSpPr>
          <p:cNvPr id="46090" name="Line 10"/>
          <p:cNvSpPr>
            <a:spLocks noChangeShapeType="1"/>
          </p:cNvSpPr>
          <p:nvPr/>
        </p:nvSpPr>
        <p:spPr bwMode="auto">
          <a:xfrm>
            <a:off x="2743200" y="3048000"/>
            <a:ext cx="1981200" cy="0"/>
          </a:xfrm>
          <a:prstGeom prst="line">
            <a:avLst/>
          </a:prstGeom>
          <a:noFill/>
          <a:ln w="76200">
            <a:solidFill>
              <a:srgbClr val="FF0000"/>
            </a:solidFill>
            <a:round/>
            <a:tailEnd type="triangle" w="med" len="lg"/>
          </a:ln>
          <a:extLst>
            <a:ext uri="{909E8E84-426E-40DD-AFC4-6F175D3DCCD1}">
              <a14:hiddenFill xmlns:a14="http://schemas.microsoft.com/office/drawing/2010/main">
                <a:noFill/>
              </a14:hiddenFill>
            </a:ext>
          </a:extLst>
        </p:spPr>
        <p:txBody>
          <a:bodyPr/>
          <a:lstStyle/>
          <a:p>
            <a:pPr algn="ctr"/>
            <a:endParaRPr lang="zh-CN" altLang="en-US"/>
          </a:p>
        </p:txBody>
      </p:sp>
      <p:sp>
        <p:nvSpPr>
          <p:cNvPr id="46091" name="Text Box 11"/>
          <p:cNvSpPr txBox="1">
            <a:spLocks noChangeArrowheads="1"/>
          </p:cNvSpPr>
          <p:nvPr/>
        </p:nvSpPr>
        <p:spPr bwMode="auto">
          <a:xfrm>
            <a:off x="4267200" y="480060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latin typeface="Comic Sans MS" panose="030F0702030302020204" pitchFamily="66" charset="0"/>
              </a:rPr>
              <a:t>but the dog </a:t>
            </a:r>
            <a:r>
              <a:rPr lang="en-US" altLang="zh-CN" sz="2800" b="1">
                <a:solidFill>
                  <a:srgbClr val="FF0000"/>
                </a:solidFill>
                <a:latin typeface="Comic Sans MS" panose="030F0702030302020204" pitchFamily="66" charset="0"/>
              </a:rPr>
              <a:t>starts</a:t>
            </a:r>
            <a:r>
              <a:rPr lang="en-US" altLang="zh-CN" sz="2800" b="1">
                <a:latin typeface="Comic Sans MS" panose="030F0702030302020204" pitchFamily="66" charset="0"/>
              </a:rPr>
              <a:t> to bark very loudly.</a:t>
            </a:r>
          </a:p>
        </p:txBody>
      </p:sp>
      <p:pic>
        <p:nvPicPr>
          <p:cNvPr id="86029" name="图片 86028" descr="叫"/>
          <p:cNvPicPr>
            <a:picLocks noChangeAspect="1" noChangeArrowheads="1"/>
          </p:cNvPicPr>
          <p:nvPr/>
        </p:nvPicPr>
        <p:blipFill>
          <a:blip r:embed="rId3" cstate="email"/>
          <a:stretch>
            <a:fillRect/>
          </a:stretch>
        </p:blipFill>
        <p:spPr bwMode="auto">
          <a:xfrm>
            <a:off x="5181600" y="1752600"/>
            <a:ext cx="2447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图片 36874" descr="QQ截图20160327000440"/>
          <p:cNvPicPr>
            <a:picLocks noChangeAspect="1" noChangeArrowheads="1"/>
          </p:cNvPicPr>
          <p:nvPr/>
        </p:nvPicPr>
        <p:blipFill>
          <a:blip r:embed="rId4" cstate="email"/>
          <a:stretch>
            <a:fillRect/>
          </a:stretch>
        </p:blipFill>
        <p:spPr bwMode="auto">
          <a:xfrm>
            <a:off x="304800" y="1066800"/>
            <a:ext cx="23574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additive="base">
                                        <p:cTn id="7" dur="500" fill="hold"/>
                                        <p:tgtEl>
                                          <p:spTgt spid="36875"/>
                                        </p:tgtEl>
                                        <p:attrNameLst>
                                          <p:attrName>ppt_x</p:attrName>
                                        </p:attrNameLst>
                                      </p:cBhvr>
                                      <p:tavLst>
                                        <p:tav tm="0">
                                          <p:val>
                                            <p:strVal val="#ppt_x"/>
                                          </p:val>
                                        </p:tav>
                                        <p:tav tm="100000">
                                          <p:val>
                                            <p:strVal val="#ppt_x"/>
                                          </p:val>
                                        </p:tav>
                                      </p:tavLst>
                                    </p:anim>
                                    <p:anim calcmode="lin" valueType="num">
                                      <p:cBhvr additive="base">
                                        <p:cTn id="8"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29"/>
                                        </p:tgtEl>
                                        <p:attrNameLst>
                                          <p:attrName>style.visibility</p:attrName>
                                        </p:attrNameLst>
                                      </p:cBhvr>
                                      <p:to>
                                        <p:strVal val="visible"/>
                                      </p:to>
                                    </p:set>
                                    <p:anim calcmode="lin" valueType="num">
                                      <p:cBhvr additive="base">
                                        <p:cTn id="13" dur="500" fill="hold"/>
                                        <p:tgtEl>
                                          <p:spTgt spid="86029"/>
                                        </p:tgtEl>
                                        <p:attrNameLst>
                                          <p:attrName>ppt_x</p:attrName>
                                        </p:attrNameLst>
                                      </p:cBhvr>
                                      <p:tavLst>
                                        <p:tav tm="0">
                                          <p:val>
                                            <p:strVal val="#ppt_x"/>
                                          </p:val>
                                        </p:tav>
                                        <p:tav tm="100000">
                                          <p:val>
                                            <p:strVal val="#ppt_x"/>
                                          </p:val>
                                        </p:tav>
                                      </p:tavLst>
                                    </p:anim>
                                    <p:anim calcmode="lin" valueType="num">
                                      <p:cBhvr additive="base">
                                        <p:cTn id="14"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animEffect transition="in" filter="slide(fromBottom)">
                                      <p:cBhvr>
                                        <p:cTn id="19" dur="500"/>
                                        <p:tgtEl>
                                          <p:spTgt spid="4609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6087"/>
                                        </p:tgtEl>
                                        <p:attrNameLst>
                                          <p:attrName>style.visibility</p:attrName>
                                        </p:attrNameLst>
                                      </p:cBhvr>
                                      <p:to>
                                        <p:strVal val="visible"/>
                                      </p:to>
                                    </p:set>
                                    <p:animEffect transition="in" filter="slide(fromBottom)">
                                      <p:cBhvr>
                                        <p:cTn id="24" dur="500"/>
                                        <p:tgtEl>
                                          <p:spTgt spid="4608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6091"/>
                                        </p:tgtEl>
                                        <p:attrNameLst>
                                          <p:attrName>style.visibility</p:attrName>
                                        </p:attrNameLst>
                                      </p:cBhvr>
                                      <p:to>
                                        <p:strVal val="visible"/>
                                      </p:to>
                                    </p:set>
                                    <p:animEffect transition="in" filter="slide(fromBottom)">
                                      <p:cBhvr>
                                        <p:cTn id="29"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文本框 38934"/>
          <p:cNvSpPr txBox="1">
            <a:spLocks noChangeArrowheads="1"/>
          </p:cNvSpPr>
          <p:nvPr/>
        </p:nvSpPr>
        <p:spPr bwMode="auto">
          <a:xfrm>
            <a:off x="574104" y="838200"/>
            <a:ext cx="85344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err="1">
                <a:latin typeface="Comic Sans MS" panose="030F0702030302020204" pitchFamily="66" charset="0"/>
              </a:rPr>
              <a:t>Daming is           a birthday party. He is playing      suona, but the phone                             He          and everyone          .</a:t>
            </a:r>
          </a:p>
          <a:p>
            <a:pPr>
              <a:spcBef>
                <a:spcPct val="50000"/>
              </a:spcBef>
            </a:pPr>
            <a:r>
              <a:rPr lang="en-US" altLang="zh-CN" sz="3600" err="1">
                <a:latin typeface="Comic Sans MS" panose="030F0702030302020204" pitchFamily="66" charset="0"/>
              </a:rPr>
              <a:t>Daming                    the suona again, but the bell rings. More friends            in. Simon’s dog            in too.</a:t>
            </a:r>
          </a:p>
          <a:p>
            <a:pPr>
              <a:spcBef>
                <a:spcPct val="50000"/>
              </a:spcBef>
            </a:pPr>
            <a:r>
              <a:rPr lang="en-US" altLang="zh-CN" sz="3600" err="1">
                <a:latin typeface="Comic Sans MS" panose="030F0702030302020204" pitchFamily="66" charset="0"/>
              </a:rPr>
              <a:t>Daming is playing the suona for the third          , but the dog starts         bark very             .</a:t>
            </a:r>
          </a:p>
        </p:txBody>
      </p:sp>
      <p:sp>
        <p:nvSpPr>
          <p:cNvPr id="25605" name="直接连接符 38937"/>
          <p:cNvSpPr>
            <a:spLocks noChangeShapeType="1"/>
          </p:cNvSpPr>
          <p:nvPr/>
        </p:nvSpPr>
        <p:spPr bwMode="auto">
          <a:xfrm flipV="1">
            <a:off x="2667000" y="1905000"/>
            <a:ext cx="6096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rot="10800000"/>
          <a:lstStyle/>
          <a:p>
            <a:endParaRPr lang="zh-CN" altLang="en-US"/>
          </a:p>
        </p:txBody>
      </p:sp>
      <p:sp>
        <p:nvSpPr>
          <p:cNvPr id="38939" name="文本框 38938"/>
          <p:cNvSpPr txBox="1">
            <a:spLocks noChangeArrowheads="1"/>
          </p:cNvSpPr>
          <p:nvPr/>
        </p:nvSpPr>
        <p:spPr bwMode="auto">
          <a:xfrm>
            <a:off x="2667000" y="838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having</a:t>
            </a:r>
          </a:p>
        </p:txBody>
      </p:sp>
      <p:sp>
        <p:nvSpPr>
          <p:cNvPr id="25607" name="直接连接符 38939"/>
          <p:cNvSpPr>
            <a:spLocks noChangeShapeType="1"/>
          </p:cNvSpPr>
          <p:nvPr/>
        </p:nvSpPr>
        <p:spPr bwMode="auto">
          <a:xfrm>
            <a:off x="1447800" y="2438400"/>
            <a:ext cx="914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1" name="文本框 38940"/>
          <p:cNvSpPr txBox="1">
            <a:spLocks noChangeArrowheads="1"/>
          </p:cNvSpPr>
          <p:nvPr/>
        </p:nvSpPr>
        <p:spPr bwMode="auto">
          <a:xfrm>
            <a:off x="2514600" y="141605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the</a:t>
            </a:r>
          </a:p>
        </p:txBody>
      </p:sp>
      <p:sp>
        <p:nvSpPr>
          <p:cNvPr id="25609" name="直接连接符 38941"/>
          <p:cNvSpPr>
            <a:spLocks noChangeShapeType="1"/>
          </p:cNvSpPr>
          <p:nvPr/>
        </p:nvSpPr>
        <p:spPr bwMode="auto">
          <a:xfrm>
            <a:off x="7924800" y="1905000"/>
            <a:ext cx="10668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3" name="文本框 38942"/>
          <p:cNvSpPr txBox="1">
            <a:spLocks noChangeArrowheads="1"/>
          </p:cNvSpPr>
          <p:nvPr/>
        </p:nvSpPr>
        <p:spPr bwMode="auto">
          <a:xfrm>
            <a:off x="7772400" y="14160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rings</a:t>
            </a:r>
          </a:p>
        </p:txBody>
      </p:sp>
      <p:sp>
        <p:nvSpPr>
          <p:cNvPr id="25611" name="直接连接符 38943"/>
          <p:cNvSpPr>
            <a:spLocks noChangeShapeType="1"/>
          </p:cNvSpPr>
          <p:nvPr/>
        </p:nvSpPr>
        <p:spPr bwMode="auto">
          <a:xfrm>
            <a:off x="3581400" y="3276600"/>
            <a:ext cx="1143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2" name="直接连接符 38944"/>
          <p:cNvSpPr>
            <a:spLocks noChangeShapeType="1"/>
          </p:cNvSpPr>
          <p:nvPr/>
        </p:nvSpPr>
        <p:spPr bwMode="auto">
          <a:xfrm>
            <a:off x="5638800" y="2438400"/>
            <a:ext cx="1143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46" name="文本框 38945"/>
          <p:cNvSpPr txBox="1">
            <a:spLocks noChangeArrowheads="1"/>
          </p:cNvSpPr>
          <p:nvPr/>
        </p:nvSpPr>
        <p:spPr bwMode="auto">
          <a:xfrm>
            <a:off x="1295400" y="1949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stops</a:t>
            </a:r>
          </a:p>
        </p:txBody>
      </p:sp>
      <p:sp>
        <p:nvSpPr>
          <p:cNvPr id="38947" name="文本框 38946"/>
          <p:cNvSpPr txBox="1">
            <a:spLocks noChangeArrowheads="1"/>
          </p:cNvSpPr>
          <p:nvPr/>
        </p:nvSpPr>
        <p:spPr bwMode="auto">
          <a:xfrm>
            <a:off x="5486400" y="194945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waits</a:t>
            </a:r>
          </a:p>
        </p:txBody>
      </p:sp>
      <p:sp>
        <p:nvSpPr>
          <p:cNvPr id="25615" name="直接连接符 38947"/>
          <p:cNvSpPr>
            <a:spLocks noChangeShapeType="1"/>
          </p:cNvSpPr>
          <p:nvPr/>
        </p:nvSpPr>
        <p:spPr bwMode="auto">
          <a:xfrm>
            <a:off x="2438400" y="3276600"/>
            <a:ext cx="6858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50" name="文本框 38949"/>
          <p:cNvSpPr txBox="1">
            <a:spLocks noChangeArrowheads="1"/>
          </p:cNvSpPr>
          <p:nvPr/>
        </p:nvSpPr>
        <p:spPr bwMode="auto">
          <a:xfrm>
            <a:off x="2514600" y="27876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is</a:t>
            </a:r>
          </a:p>
        </p:txBody>
      </p:sp>
      <p:sp>
        <p:nvSpPr>
          <p:cNvPr id="38951" name="文本框 38950"/>
          <p:cNvSpPr txBox="1">
            <a:spLocks noChangeArrowheads="1"/>
          </p:cNvSpPr>
          <p:nvPr/>
        </p:nvSpPr>
        <p:spPr bwMode="auto">
          <a:xfrm>
            <a:off x="3352800" y="2743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playing</a:t>
            </a:r>
          </a:p>
        </p:txBody>
      </p:sp>
      <p:sp>
        <p:nvSpPr>
          <p:cNvPr id="25618" name="直接连接符 38951"/>
          <p:cNvSpPr>
            <a:spLocks noChangeShapeType="1"/>
          </p:cNvSpPr>
          <p:nvPr/>
        </p:nvSpPr>
        <p:spPr bwMode="auto">
          <a:xfrm>
            <a:off x="7543800" y="3810000"/>
            <a:ext cx="14478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53" name="文本框 38952"/>
          <p:cNvSpPr txBox="1">
            <a:spLocks noChangeArrowheads="1"/>
          </p:cNvSpPr>
          <p:nvPr/>
        </p:nvSpPr>
        <p:spPr bwMode="auto">
          <a:xfrm>
            <a:off x="7467600" y="32766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come</a:t>
            </a:r>
          </a:p>
        </p:txBody>
      </p:sp>
      <p:sp>
        <p:nvSpPr>
          <p:cNvPr id="25620" name="直接连接符 38953"/>
          <p:cNvSpPr>
            <a:spLocks noChangeShapeType="1"/>
          </p:cNvSpPr>
          <p:nvPr/>
        </p:nvSpPr>
        <p:spPr bwMode="auto">
          <a:xfrm>
            <a:off x="3962400" y="4419600"/>
            <a:ext cx="12192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55" name="文本框 38954"/>
          <p:cNvSpPr txBox="1">
            <a:spLocks noChangeArrowheads="1"/>
          </p:cNvSpPr>
          <p:nvPr/>
        </p:nvSpPr>
        <p:spPr bwMode="auto">
          <a:xfrm>
            <a:off x="3810000" y="3886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comes</a:t>
            </a:r>
          </a:p>
        </p:txBody>
      </p:sp>
      <p:sp>
        <p:nvSpPr>
          <p:cNvPr id="25622" name="直接连接符 38955"/>
          <p:cNvSpPr>
            <a:spLocks noChangeShapeType="1"/>
          </p:cNvSpPr>
          <p:nvPr/>
        </p:nvSpPr>
        <p:spPr bwMode="auto">
          <a:xfrm>
            <a:off x="1981200" y="5791200"/>
            <a:ext cx="10668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57" name="文本框 38956"/>
          <p:cNvSpPr txBox="1">
            <a:spLocks noChangeArrowheads="1"/>
          </p:cNvSpPr>
          <p:nvPr/>
        </p:nvSpPr>
        <p:spPr bwMode="auto">
          <a:xfrm>
            <a:off x="1905000" y="52260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time</a:t>
            </a:r>
          </a:p>
        </p:txBody>
      </p:sp>
      <p:sp>
        <p:nvSpPr>
          <p:cNvPr id="25624" name="直接连接符 38957"/>
          <p:cNvSpPr>
            <a:spLocks noChangeShapeType="1"/>
          </p:cNvSpPr>
          <p:nvPr/>
        </p:nvSpPr>
        <p:spPr bwMode="auto">
          <a:xfrm>
            <a:off x="7620000" y="5715000"/>
            <a:ext cx="762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59" name="文本框 38958"/>
          <p:cNvSpPr txBox="1">
            <a:spLocks noChangeArrowheads="1"/>
          </p:cNvSpPr>
          <p:nvPr/>
        </p:nvSpPr>
        <p:spPr bwMode="auto">
          <a:xfrm>
            <a:off x="7620000" y="522605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to</a:t>
            </a:r>
          </a:p>
        </p:txBody>
      </p:sp>
      <p:sp>
        <p:nvSpPr>
          <p:cNvPr id="25626" name="直接连接符 38959"/>
          <p:cNvSpPr>
            <a:spLocks noChangeShapeType="1"/>
          </p:cNvSpPr>
          <p:nvPr/>
        </p:nvSpPr>
        <p:spPr bwMode="auto">
          <a:xfrm>
            <a:off x="2971800" y="6400800"/>
            <a:ext cx="1295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61" name="文本框 38960"/>
          <p:cNvSpPr txBox="1">
            <a:spLocks noChangeArrowheads="1"/>
          </p:cNvSpPr>
          <p:nvPr/>
        </p:nvSpPr>
        <p:spPr bwMode="auto">
          <a:xfrm>
            <a:off x="2895600" y="58674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i="1">
                <a:solidFill>
                  <a:srgbClr val="FF0000"/>
                </a:solidFill>
                <a:latin typeface="Comic Sans MS" panose="030F0702030302020204" pitchFamily="66" charset="0"/>
              </a:rPr>
              <a:t>loudly</a:t>
            </a:r>
          </a:p>
        </p:txBody>
      </p:sp>
      <p:sp>
        <p:nvSpPr>
          <p:cNvPr id="25628" name="直接连接符 38961"/>
          <p:cNvSpPr>
            <a:spLocks noChangeShapeType="1"/>
          </p:cNvSpPr>
          <p:nvPr/>
        </p:nvSpPr>
        <p:spPr bwMode="auto">
          <a:xfrm>
            <a:off x="2819400" y="1371600"/>
            <a:ext cx="1295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39"/>
                                        </p:tgtEl>
                                        <p:attrNameLst>
                                          <p:attrName>style.visibility</p:attrName>
                                        </p:attrNameLst>
                                      </p:cBhvr>
                                      <p:to>
                                        <p:strVal val="visible"/>
                                      </p:to>
                                    </p:set>
                                    <p:anim calcmode="lin" valueType="num">
                                      <p:cBhvr additive="base">
                                        <p:cTn id="7" dur="500" fill="hold"/>
                                        <p:tgtEl>
                                          <p:spTgt spid="38939"/>
                                        </p:tgtEl>
                                        <p:attrNameLst>
                                          <p:attrName>ppt_x</p:attrName>
                                        </p:attrNameLst>
                                      </p:cBhvr>
                                      <p:tavLst>
                                        <p:tav tm="0">
                                          <p:val>
                                            <p:strVal val="#ppt_x"/>
                                          </p:val>
                                        </p:tav>
                                        <p:tav tm="100000">
                                          <p:val>
                                            <p:strVal val="#ppt_x"/>
                                          </p:val>
                                        </p:tav>
                                      </p:tavLst>
                                    </p:anim>
                                    <p:anim calcmode="lin" valueType="num">
                                      <p:cBhvr additive="base">
                                        <p:cTn id="8" dur="500" fill="hold"/>
                                        <p:tgtEl>
                                          <p:spTgt spid="38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41"/>
                                        </p:tgtEl>
                                        <p:attrNameLst>
                                          <p:attrName>style.visibility</p:attrName>
                                        </p:attrNameLst>
                                      </p:cBhvr>
                                      <p:to>
                                        <p:strVal val="visible"/>
                                      </p:to>
                                    </p:set>
                                    <p:anim calcmode="lin" valueType="num">
                                      <p:cBhvr additive="base">
                                        <p:cTn id="13" dur="500" fill="hold"/>
                                        <p:tgtEl>
                                          <p:spTgt spid="38941"/>
                                        </p:tgtEl>
                                        <p:attrNameLst>
                                          <p:attrName>ppt_x</p:attrName>
                                        </p:attrNameLst>
                                      </p:cBhvr>
                                      <p:tavLst>
                                        <p:tav tm="0">
                                          <p:val>
                                            <p:strVal val="#ppt_x"/>
                                          </p:val>
                                        </p:tav>
                                        <p:tav tm="100000">
                                          <p:val>
                                            <p:strVal val="#ppt_x"/>
                                          </p:val>
                                        </p:tav>
                                      </p:tavLst>
                                    </p:anim>
                                    <p:anim calcmode="lin" valueType="num">
                                      <p:cBhvr additive="base">
                                        <p:cTn id="14" dur="500" fill="hold"/>
                                        <p:tgtEl>
                                          <p:spTgt spid="389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43"/>
                                        </p:tgtEl>
                                        <p:attrNameLst>
                                          <p:attrName>style.visibility</p:attrName>
                                        </p:attrNameLst>
                                      </p:cBhvr>
                                      <p:to>
                                        <p:strVal val="visible"/>
                                      </p:to>
                                    </p:set>
                                    <p:anim calcmode="lin" valueType="num">
                                      <p:cBhvr additive="base">
                                        <p:cTn id="19" dur="500" fill="hold"/>
                                        <p:tgtEl>
                                          <p:spTgt spid="38943"/>
                                        </p:tgtEl>
                                        <p:attrNameLst>
                                          <p:attrName>ppt_x</p:attrName>
                                        </p:attrNameLst>
                                      </p:cBhvr>
                                      <p:tavLst>
                                        <p:tav tm="0">
                                          <p:val>
                                            <p:strVal val="#ppt_x"/>
                                          </p:val>
                                        </p:tav>
                                        <p:tav tm="100000">
                                          <p:val>
                                            <p:strVal val="#ppt_x"/>
                                          </p:val>
                                        </p:tav>
                                      </p:tavLst>
                                    </p:anim>
                                    <p:anim calcmode="lin" valueType="num">
                                      <p:cBhvr additive="base">
                                        <p:cTn id="20" dur="500" fill="hold"/>
                                        <p:tgtEl>
                                          <p:spTgt spid="389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46"/>
                                        </p:tgtEl>
                                        <p:attrNameLst>
                                          <p:attrName>style.visibility</p:attrName>
                                        </p:attrNameLst>
                                      </p:cBhvr>
                                      <p:to>
                                        <p:strVal val="visible"/>
                                      </p:to>
                                    </p:set>
                                    <p:anim calcmode="lin" valueType="num">
                                      <p:cBhvr additive="base">
                                        <p:cTn id="25" dur="500" fill="hold"/>
                                        <p:tgtEl>
                                          <p:spTgt spid="38946"/>
                                        </p:tgtEl>
                                        <p:attrNameLst>
                                          <p:attrName>ppt_x</p:attrName>
                                        </p:attrNameLst>
                                      </p:cBhvr>
                                      <p:tavLst>
                                        <p:tav tm="0">
                                          <p:val>
                                            <p:strVal val="#ppt_x"/>
                                          </p:val>
                                        </p:tav>
                                        <p:tav tm="100000">
                                          <p:val>
                                            <p:strVal val="#ppt_x"/>
                                          </p:val>
                                        </p:tav>
                                      </p:tavLst>
                                    </p:anim>
                                    <p:anim calcmode="lin" valueType="num">
                                      <p:cBhvr additive="base">
                                        <p:cTn id="26" dur="500" fill="hold"/>
                                        <p:tgtEl>
                                          <p:spTgt spid="389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47"/>
                                        </p:tgtEl>
                                        <p:attrNameLst>
                                          <p:attrName>style.visibility</p:attrName>
                                        </p:attrNameLst>
                                      </p:cBhvr>
                                      <p:to>
                                        <p:strVal val="visible"/>
                                      </p:to>
                                    </p:set>
                                    <p:anim calcmode="lin" valueType="num">
                                      <p:cBhvr additive="base">
                                        <p:cTn id="31" dur="500" fill="hold"/>
                                        <p:tgtEl>
                                          <p:spTgt spid="38947"/>
                                        </p:tgtEl>
                                        <p:attrNameLst>
                                          <p:attrName>ppt_x</p:attrName>
                                        </p:attrNameLst>
                                      </p:cBhvr>
                                      <p:tavLst>
                                        <p:tav tm="0">
                                          <p:val>
                                            <p:strVal val="#ppt_x"/>
                                          </p:val>
                                        </p:tav>
                                        <p:tav tm="100000">
                                          <p:val>
                                            <p:strVal val="#ppt_x"/>
                                          </p:val>
                                        </p:tav>
                                      </p:tavLst>
                                    </p:anim>
                                    <p:anim calcmode="lin" valueType="num">
                                      <p:cBhvr additive="base">
                                        <p:cTn id="32" dur="500" fill="hold"/>
                                        <p:tgtEl>
                                          <p:spTgt spid="389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50"/>
                                        </p:tgtEl>
                                        <p:attrNameLst>
                                          <p:attrName>style.visibility</p:attrName>
                                        </p:attrNameLst>
                                      </p:cBhvr>
                                      <p:to>
                                        <p:strVal val="visible"/>
                                      </p:to>
                                    </p:set>
                                    <p:anim calcmode="lin" valueType="num">
                                      <p:cBhvr additive="base">
                                        <p:cTn id="37" dur="500" fill="hold"/>
                                        <p:tgtEl>
                                          <p:spTgt spid="38950"/>
                                        </p:tgtEl>
                                        <p:attrNameLst>
                                          <p:attrName>ppt_x</p:attrName>
                                        </p:attrNameLst>
                                      </p:cBhvr>
                                      <p:tavLst>
                                        <p:tav tm="0">
                                          <p:val>
                                            <p:strVal val="#ppt_x"/>
                                          </p:val>
                                        </p:tav>
                                        <p:tav tm="100000">
                                          <p:val>
                                            <p:strVal val="#ppt_x"/>
                                          </p:val>
                                        </p:tav>
                                      </p:tavLst>
                                    </p:anim>
                                    <p:anim calcmode="lin" valueType="num">
                                      <p:cBhvr additive="base">
                                        <p:cTn id="38" dur="500" fill="hold"/>
                                        <p:tgtEl>
                                          <p:spTgt spid="389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51"/>
                                        </p:tgtEl>
                                        <p:attrNameLst>
                                          <p:attrName>style.visibility</p:attrName>
                                        </p:attrNameLst>
                                      </p:cBhvr>
                                      <p:to>
                                        <p:strVal val="visible"/>
                                      </p:to>
                                    </p:set>
                                    <p:anim calcmode="lin" valueType="num">
                                      <p:cBhvr additive="base">
                                        <p:cTn id="43" dur="500" fill="hold"/>
                                        <p:tgtEl>
                                          <p:spTgt spid="38951"/>
                                        </p:tgtEl>
                                        <p:attrNameLst>
                                          <p:attrName>ppt_x</p:attrName>
                                        </p:attrNameLst>
                                      </p:cBhvr>
                                      <p:tavLst>
                                        <p:tav tm="0">
                                          <p:val>
                                            <p:strVal val="#ppt_x"/>
                                          </p:val>
                                        </p:tav>
                                        <p:tav tm="100000">
                                          <p:val>
                                            <p:strVal val="#ppt_x"/>
                                          </p:val>
                                        </p:tav>
                                      </p:tavLst>
                                    </p:anim>
                                    <p:anim calcmode="lin" valueType="num">
                                      <p:cBhvr additive="base">
                                        <p:cTn id="44" dur="500" fill="hold"/>
                                        <p:tgtEl>
                                          <p:spTgt spid="389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953"/>
                                        </p:tgtEl>
                                        <p:attrNameLst>
                                          <p:attrName>style.visibility</p:attrName>
                                        </p:attrNameLst>
                                      </p:cBhvr>
                                      <p:to>
                                        <p:strVal val="visible"/>
                                      </p:to>
                                    </p:set>
                                    <p:anim calcmode="lin" valueType="num">
                                      <p:cBhvr additive="base">
                                        <p:cTn id="49" dur="500" fill="hold"/>
                                        <p:tgtEl>
                                          <p:spTgt spid="38953"/>
                                        </p:tgtEl>
                                        <p:attrNameLst>
                                          <p:attrName>ppt_x</p:attrName>
                                        </p:attrNameLst>
                                      </p:cBhvr>
                                      <p:tavLst>
                                        <p:tav tm="0">
                                          <p:val>
                                            <p:strVal val="#ppt_x"/>
                                          </p:val>
                                        </p:tav>
                                        <p:tav tm="100000">
                                          <p:val>
                                            <p:strVal val="#ppt_x"/>
                                          </p:val>
                                        </p:tav>
                                      </p:tavLst>
                                    </p:anim>
                                    <p:anim calcmode="lin" valueType="num">
                                      <p:cBhvr additive="base">
                                        <p:cTn id="50" dur="500" fill="hold"/>
                                        <p:tgtEl>
                                          <p:spTgt spid="389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955"/>
                                        </p:tgtEl>
                                        <p:attrNameLst>
                                          <p:attrName>style.visibility</p:attrName>
                                        </p:attrNameLst>
                                      </p:cBhvr>
                                      <p:to>
                                        <p:strVal val="visible"/>
                                      </p:to>
                                    </p:set>
                                    <p:anim calcmode="lin" valueType="num">
                                      <p:cBhvr additive="base">
                                        <p:cTn id="55" dur="500" fill="hold"/>
                                        <p:tgtEl>
                                          <p:spTgt spid="38955"/>
                                        </p:tgtEl>
                                        <p:attrNameLst>
                                          <p:attrName>ppt_x</p:attrName>
                                        </p:attrNameLst>
                                      </p:cBhvr>
                                      <p:tavLst>
                                        <p:tav tm="0">
                                          <p:val>
                                            <p:strVal val="#ppt_x"/>
                                          </p:val>
                                        </p:tav>
                                        <p:tav tm="100000">
                                          <p:val>
                                            <p:strVal val="#ppt_x"/>
                                          </p:val>
                                        </p:tav>
                                      </p:tavLst>
                                    </p:anim>
                                    <p:anim calcmode="lin" valueType="num">
                                      <p:cBhvr additive="base">
                                        <p:cTn id="56" dur="500" fill="hold"/>
                                        <p:tgtEl>
                                          <p:spTgt spid="3895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957"/>
                                        </p:tgtEl>
                                        <p:attrNameLst>
                                          <p:attrName>style.visibility</p:attrName>
                                        </p:attrNameLst>
                                      </p:cBhvr>
                                      <p:to>
                                        <p:strVal val="visible"/>
                                      </p:to>
                                    </p:set>
                                    <p:anim calcmode="lin" valueType="num">
                                      <p:cBhvr additive="base">
                                        <p:cTn id="61" dur="500" fill="hold"/>
                                        <p:tgtEl>
                                          <p:spTgt spid="38957"/>
                                        </p:tgtEl>
                                        <p:attrNameLst>
                                          <p:attrName>ppt_x</p:attrName>
                                        </p:attrNameLst>
                                      </p:cBhvr>
                                      <p:tavLst>
                                        <p:tav tm="0">
                                          <p:val>
                                            <p:strVal val="#ppt_x"/>
                                          </p:val>
                                        </p:tav>
                                        <p:tav tm="100000">
                                          <p:val>
                                            <p:strVal val="#ppt_x"/>
                                          </p:val>
                                        </p:tav>
                                      </p:tavLst>
                                    </p:anim>
                                    <p:anim calcmode="lin" valueType="num">
                                      <p:cBhvr additive="base">
                                        <p:cTn id="62" dur="500" fill="hold"/>
                                        <p:tgtEl>
                                          <p:spTgt spid="389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959"/>
                                        </p:tgtEl>
                                        <p:attrNameLst>
                                          <p:attrName>style.visibility</p:attrName>
                                        </p:attrNameLst>
                                      </p:cBhvr>
                                      <p:to>
                                        <p:strVal val="visible"/>
                                      </p:to>
                                    </p:set>
                                    <p:anim calcmode="lin" valueType="num">
                                      <p:cBhvr additive="base">
                                        <p:cTn id="67" dur="500" fill="hold"/>
                                        <p:tgtEl>
                                          <p:spTgt spid="38959"/>
                                        </p:tgtEl>
                                        <p:attrNameLst>
                                          <p:attrName>ppt_x</p:attrName>
                                        </p:attrNameLst>
                                      </p:cBhvr>
                                      <p:tavLst>
                                        <p:tav tm="0">
                                          <p:val>
                                            <p:strVal val="#ppt_x"/>
                                          </p:val>
                                        </p:tav>
                                        <p:tav tm="100000">
                                          <p:val>
                                            <p:strVal val="#ppt_x"/>
                                          </p:val>
                                        </p:tav>
                                      </p:tavLst>
                                    </p:anim>
                                    <p:anim calcmode="lin" valueType="num">
                                      <p:cBhvr additive="base">
                                        <p:cTn id="68" dur="500" fill="hold"/>
                                        <p:tgtEl>
                                          <p:spTgt spid="389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961"/>
                                        </p:tgtEl>
                                        <p:attrNameLst>
                                          <p:attrName>style.visibility</p:attrName>
                                        </p:attrNameLst>
                                      </p:cBhvr>
                                      <p:to>
                                        <p:strVal val="visible"/>
                                      </p:to>
                                    </p:set>
                                    <p:anim calcmode="lin" valueType="num">
                                      <p:cBhvr additive="base">
                                        <p:cTn id="73" dur="500" fill="hold"/>
                                        <p:tgtEl>
                                          <p:spTgt spid="38961"/>
                                        </p:tgtEl>
                                        <p:attrNameLst>
                                          <p:attrName>ppt_x</p:attrName>
                                        </p:attrNameLst>
                                      </p:cBhvr>
                                      <p:tavLst>
                                        <p:tav tm="0">
                                          <p:val>
                                            <p:strVal val="#ppt_x"/>
                                          </p:val>
                                        </p:tav>
                                        <p:tav tm="100000">
                                          <p:val>
                                            <p:strVal val="#ppt_x"/>
                                          </p:val>
                                        </p:tav>
                                      </p:tavLst>
                                    </p:anim>
                                    <p:anim calcmode="lin" valueType="num">
                                      <p:cBhvr additive="base">
                                        <p:cTn id="74" dur="500" fill="hold"/>
                                        <p:tgtEl>
                                          <p:spTgt spid="38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9" grpId="0"/>
      <p:bldP spid="38941" grpId="0"/>
      <p:bldP spid="38943" grpId="0"/>
      <p:bldP spid="38946" grpId="0"/>
      <p:bldP spid="38947" grpId="0"/>
      <p:bldP spid="38950" grpId="0"/>
      <p:bldP spid="38951" grpId="0"/>
      <p:bldP spid="38953" grpId="0"/>
      <p:bldP spid="38955" grpId="0"/>
      <p:bldP spid="38957" grpId="0"/>
      <p:bldP spid="38959" grpId="0"/>
      <p:bldP spid="389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5148" y="1196752"/>
            <a:ext cx="3198740" cy="646331"/>
          </a:xfrm>
          <a:prstGeom prst="rect">
            <a:avLst/>
          </a:prstGeom>
          <a:noFill/>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3600" b="1" dirty="0" smtClean="0">
                <a:solidFill>
                  <a:srgbClr val="FF0000"/>
                </a:solidFill>
                <a:latin typeface="Times New Roman" panose="02020603050405020304" pitchFamily="18" charset="0"/>
                <a:ea typeface="+mn-ea"/>
                <a:cs typeface="Times New Roman" panose="02020603050405020304" pitchFamily="18" charset="0"/>
              </a:rPr>
              <a:t>Learning goals</a:t>
            </a:r>
            <a:endParaRPr lang="zh-CN" alt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9" name="矩形 8"/>
          <p:cNvSpPr/>
          <p:nvPr/>
        </p:nvSpPr>
        <p:spPr>
          <a:xfrm>
            <a:off x="482776" y="1843083"/>
            <a:ext cx="8317739" cy="3231654"/>
          </a:xfrm>
          <a:prstGeom prst="rect">
            <a:avLst/>
          </a:prstGeom>
        </p:spPr>
        <p:txBody>
          <a:bodyPr wrap="square">
            <a:spAutoFit/>
          </a:bodyPr>
          <a:lstStyle/>
          <a:p>
            <a:pPr indent="200025" eaLnBrk="0" hangingPunct="0"/>
            <a:endParaRPr lang="en-US" altLang="zh-CN" sz="2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能</a:t>
            </a:r>
            <a:r>
              <a:rPr lang="zh-CN" altLang="en-US" sz="2400" dirty="0" smtClean="0">
                <a:latin typeface="微软雅黑" panose="020B0503020204020204" pitchFamily="34" charset="-122"/>
                <a:ea typeface="微软雅黑" panose="020B0503020204020204" pitchFamily="34" charset="-122"/>
              </a:rPr>
              <a:t>识别、认</a:t>
            </a:r>
            <a:r>
              <a:rPr lang="zh-CN" altLang="en-US" sz="2400" dirty="0">
                <a:latin typeface="微软雅黑" panose="020B0503020204020204" pitchFamily="34" charset="-122"/>
                <a:ea typeface="微软雅黑" panose="020B0503020204020204" pitchFamily="34" charset="-122"/>
              </a:rPr>
              <a:t>读新</a:t>
            </a:r>
            <a:r>
              <a:rPr lang="zh-CN" altLang="en-US" sz="2400" dirty="0" smtClean="0">
                <a:latin typeface="微软雅黑" panose="020B0503020204020204" pitchFamily="34" charset="-122"/>
                <a:ea typeface="微软雅黑" panose="020B0503020204020204" pitchFamily="34" charset="-122"/>
              </a:rPr>
              <a:t>单词：</a:t>
            </a:r>
            <a:r>
              <a:rPr lang="en-US" altLang="zh-CN" sz="2400" dirty="0" smtClean="0">
                <a:latin typeface="微软雅黑" panose="020B0503020204020204" pitchFamily="34" charset="-122"/>
                <a:ea typeface="微软雅黑" panose="020B0503020204020204" pitchFamily="34" charset="-122"/>
              </a:rPr>
              <a:t>play</a:t>
            </a:r>
            <a:r>
              <a:rPr lang="en-US" altLang="zh-CN" sz="2400" dirty="0">
                <a:latin typeface="微软雅黑" panose="020B0503020204020204" pitchFamily="34" charset="-122"/>
                <a:ea typeface="微软雅黑" panose="020B0503020204020204" pitchFamily="34" charset="-122"/>
              </a:rPr>
              <a:t>, third, time, bark, </a:t>
            </a:r>
            <a:r>
              <a:rPr lang="en-US" altLang="zh-CN" sz="2400" dirty="0" smtClean="0">
                <a:latin typeface="微软雅黑" panose="020B0503020204020204" pitchFamily="34" charset="-122"/>
                <a:ea typeface="微软雅黑" panose="020B0503020204020204" pitchFamily="34" charset="-122"/>
              </a:rPr>
              <a:t>loudly</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dirty="0" smtClean="0">
                <a:latin typeface="微软雅黑" panose="020B0503020204020204" pitchFamily="34" charset="-122"/>
                <a:ea typeface="微软雅黑" panose="020B0503020204020204" pitchFamily="34" charset="-122"/>
              </a:rPr>
              <a:t>能</a:t>
            </a:r>
            <a:r>
              <a:rPr lang="zh-CN" altLang="en-US" sz="2400" dirty="0">
                <a:latin typeface="微软雅黑" panose="020B0503020204020204" pitchFamily="34" charset="-122"/>
                <a:ea typeface="微软雅黑" panose="020B0503020204020204" pitchFamily="34" charset="-122"/>
              </a:rPr>
              <a:t>听懂会说目标</a:t>
            </a:r>
            <a:r>
              <a:rPr lang="zh-CN" altLang="en-US" sz="2400" dirty="0" smtClean="0">
                <a:latin typeface="微软雅黑" panose="020B0503020204020204" pitchFamily="34" charset="-122"/>
                <a:ea typeface="微软雅黑" panose="020B0503020204020204" pitchFamily="34" charset="-122"/>
              </a:rPr>
              <a:t>语句：</a:t>
            </a:r>
            <a:r>
              <a:rPr lang="en-US" altLang="zh-CN" sz="2400" dirty="0" smtClean="0">
                <a:latin typeface="微软雅黑" panose="020B0503020204020204" pitchFamily="34" charset="-122"/>
                <a:ea typeface="微软雅黑" panose="020B0503020204020204" pitchFamily="34" charset="-122"/>
              </a:rPr>
              <a:t>He </a:t>
            </a:r>
            <a:r>
              <a:rPr lang="en-US" altLang="zh-CN" sz="2400" dirty="0">
                <a:latin typeface="微软雅黑" panose="020B0503020204020204" pitchFamily="34" charset="-122"/>
                <a:ea typeface="微软雅黑" panose="020B0503020204020204" pitchFamily="34" charset="-122"/>
              </a:rPr>
              <a:t>is playing the </a:t>
            </a:r>
            <a:r>
              <a:rPr lang="en-US" altLang="zh-CN" sz="2400" dirty="0" err="1" smtClean="0">
                <a:latin typeface="微软雅黑" panose="020B0503020204020204" pitchFamily="34" charset="-122"/>
                <a:ea typeface="微软雅黑" panose="020B0503020204020204" pitchFamily="34" charset="-122"/>
              </a:rPr>
              <a:t>suona</a:t>
            </a:r>
            <a:r>
              <a:rPr lang="en-US" altLang="zh-CN" sz="2400" dirty="0">
                <a:latin typeface="微软雅黑" panose="020B0503020204020204" pitchFamily="34" charset="-122"/>
                <a:ea typeface="微软雅黑" panose="020B0503020204020204" pitchFamily="34" charset="-122"/>
              </a:rPr>
              <a:t>, but the phone rings</a:t>
            </a:r>
            <a:r>
              <a:rPr lang="en-US" altLang="zh-CN" sz="2400" dirty="0" smtClean="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ü"/>
            </a:pPr>
            <a:r>
              <a:rPr lang="zh-CN" altLang="en-US" sz="2400" dirty="0" smtClean="0">
                <a:latin typeface="微软雅黑" panose="020B0503020204020204" pitchFamily="34" charset="-122"/>
                <a:ea typeface="微软雅黑" panose="020B0503020204020204" pitchFamily="34" charset="-122"/>
              </a:rPr>
              <a:t>运用</a:t>
            </a:r>
            <a:r>
              <a:rPr lang="zh-CN" altLang="en-US" sz="2400" dirty="0">
                <a:latin typeface="微软雅黑" panose="020B0503020204020204" pitchFamily="34" charset="-122"/>
                <a:ea typeface="微软雅黑" panose="020B0503020204020204" pitchFamily="34" charset="-122"/>
              </a:rPr>
              <a:t>已学语言描述正在做一件事情时另一件事情同时发生的</a:t>
            </a:r>
            <a:r>
              <a:rPr lang="zh-CN" altLang="en-US" sz="2400" dirty="0" smtClean="0">
                <a:latin typeface="微软雅黑" panose="020B0503020204020204" pitchFamily="34" charset="-122"/>
                <a:ea typeface="微软雅黑" panose="020B0503020204020204" pitchFamily="34" charset="-122"/>
              </a:rPr>
              <a:t>场景。</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915816" y="44097"/>
            <a:ext cx="3765040" cy="936631"/>
            <a:chOff x="2915816" y="44097"/>
            <a:chExt cx="3765040" cy="936631"/>
          </a:xfrm>
        </p:grpSpPr>
        <p:pic>
          <p:nvPicPr>
            <p:cNvPr id="10" name="图片 9"/>
            <p:cNvPicPr>
              <a:picLocks noChangeAspect="1"/>
            </p:cNvPicPr>
            <p:nvPr/>
          </p:nvPicPr>
          <p:blipFill>
            <a:blip r:embed="rId3" cstate="email"/>
            <a:stretch>
              <a:fillRect/>
            </a:stretch>
          </p:blipFill>
          <p:spPr>
            <a:xfrm>
              <a:off x="2915816" y="44097"/>
              <a:ext cx="3765040" cy="936631"/>
            </a:xfrm>
            <a:prstGeom prst="rect">
              <a:avLst/>
            </a:prstGeom>
          </p:spPr>
        </p:pic>
        <p:sp>
          <p:nvSpPr>
            <p:cNvPr id="11" name="矩形 10"/>
            <p:cNvSpPr/>
            <p:nvPr/>
          </p:nvSpPr>
          <p:spPr>
            <a:xfrm>
              <a:off x="3779912" y="166663"/>
              <a:ext cx="2242922" cy="707886"/>
            </a:xfrm>
            <a:prstGeom prst="rect">
              <a:avLst/>
            </a:prstGeom>
          </p:spPr>
          <p:txBody>
            <a:bodyPr wrap="none">
              <a:spAutoFit/>
            </a:bodyPr>
            <a:lstStyle/>
            <a:p>
              <a:r>
                <a:rPr lang="zh-CN" altLang="en-US" sz="4000" b="1" dirty="0" smtClean="0">
                  <a:latin typeface="Times New Roman" panose="02020603050405020304" pitchFamily="18" charset="0"/>
                  <a:cs typeface="Times New Roman" panose="02020603050405020304" pitchFamily="18" charset="0"/>
                </a:rPr>
                <a:t>重点句型</a:t>
              </a:r>
              <a:endParaRPr lang="zh-CN" altLang="en-US" sz="4000" b="1" dirty="0">
                <a:latin typeface="Times New Roman" panose="02020603050405020304" pitchFamily="18" charset="0"/>
                <a:cs typeface="Times New Roman" panose="02020603050405020304" pitchFamily="18" charset="0"/>
              </a:endParaRPr>
            </a:p>
          </p:txBody>
        </p:sp>
      </p:grpSp>
      <p:sp>
        <p:nvSpPr>
          <p:cNvPr id="2" name="矩形 1"/>
          <p:cNvSpPr/>
          <p:nvPr/>
        </p:nvSpPr>
        <p:spPr>
          <a:xfrm>
            <a:off x="323528" y="1196752"/>
            <a:ext cx="8208912"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如何表达“当某人正在做某事的时候，另一件事情突然发生”</a:t>
            </a:r>
            <a:endParaRPr lang="zh-CN" altLang="en-US" sz="2400" dirty="0">
              <a:latin typeface="微软雅黑" panose="020B0503020204020204" pitchFamily="34" charset="-122"/>
              <a:ea typeface="微软雅黑" panose="020B0503020204020204" pitchFamily="34" charset="-122"/>
            </a:endParaRPr>
          </a:p>
        </p:txBody>
      </p:sp>
      <p:sp>
        <p:nvSpPr>
          <p:cNvPr id="12" name="Text Box 8"/>
          <p:cNvSpPr txBox="1">
            <a:spLocks noChangeArrowheads="1"/>
          </p:cNvSpPr>
          <p:nvPr/>
        </p:nvSpPr>
        <p:spPr bwMode="auto">
          <a:xfrm>
            <a:off x="531440" y="2306489"/>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dirty="0">
                <a:latin typeface="微软雅黑" panose="020B0503020204020204" pitchFamily="34" charset="-122"/>
                <a:ea typeface="微软雅黑" panose="020B0503020204020204" pitchFamily="34" charset="-122"/>
              </a:rPr>
              <a:t>他正在吹唢呐，这时突然电话响了。</a:t>
            </a:r>
            <a:endParaRPr lang="en-US" altLang="zh-CN" sz="2400" dirty="0">
              <a:latin typeface="微软雅黑" panose="020B0503020204020204" pitchFamily="34" charset="-122"/>
              <a:ea typeface="微软雅黑" panose="020B0503020204020204" pitchFamily="34" charset="-122"/>
            </a:endParaRPr>
          </a:p>
        </p:txBody>
      </p:sp>
      <p:sp>
        <p:nvSpPr>
          <p:cNvPr id="13" name="Text Box 5"/>
          <p:cNvSpPr txBox="1">
            <a:spLocks noChangeArrowheads="1"/>
          </p:cNvSpPr>
          <p:nvPr/>
        </p:nvSpPr>
        <p:spPr bwMode="auto">
          <a:xfrm>
            <a:off x="611560" y="2903906"/>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微软雅黑" panose="020B0503020204020204" pitchFamily="34" charset="-122"/>
                <a:ea typeface="微软雅黑" panose="020B0503020204020204" pitchFamily="34" charset="-122"/>
              </a:rPr>
              <a:t>He is </a:t>
            </a:r>
            <a:r>
              <a:rPr lang="en-US" altLang="zh-CN" sz="2400" b="1" dirty="0">
                <a:solidFill>
                  <a:srgbClr val="FF0000"/>
                </a:solidFill>
                <a:latin typeface="微软雅黑" panose="020B0503020204020204" pitchFamily="34" charset="-122"/>
                <a:ea typeface="微软雅黑" panose="020B0503020204020204" pitchFamily="34" charset="-122"/>
              </a:rPr>
              <a:t>playing </a:t>
            </a:r>
            <a:r>
              <a:rPr lang="en-US" altLang="zh-CN" sz="2400" b="1" dirty="0">
                <a:latin typeface="微软雅黑" panose="020B0503020204020204" pitchFamily="34" charset="-122"/>
                <a:ea typeface="微软雅黑" panose="020B0503020204020204" pitchFamily="34" charset="-122"/>
              </a:rPr>
              <a:t>the </a:t>
            </a:r>
            <a:r>
              <a:rPr lang="en-US" altLang="zh-CN" sz="2400" b="1" dirty="0" err="1">
                <a:latin typeface="微软雅黑" panose="020B0503020204020204" pitchFamily="34" charset="-122"/>
                <a:ea typeface="微软雅黑" panose="020B0503020204020204" pitchFamily="34" charset="-122"/>
              </a:rPr>
              <a:t>suona</a:t>
            </a:r>
            <a:r>
              <a:rPr lang="en-US" altLang="zh-CN" sz="2400" b="1" dirty="0">
                <a:latin typeface="微软雅黑" panose="020B0503020204020204" pitchFamily="34" charset="-122"/>
                <a:ea typeface="微软雅黑" panose="020B0503020204020204" pitchFamily="34" charset="-122"/>
              </a:rPr>
              <a:t>, </a:t>
            </a:r>
          </a:p>
          <a:p>
            <a:r>
              <a:rPr lang="en-US" altLang="zh-CN" sz="2400" b="1" dirty="0">
                <a:latin typeface="微软雅黑" panose="020B0503020204020204" pitchFamily="34" charset="-122"/>
                <a:ea typeface="微软雅黑" panose="020B0503020204020204" pitchFamily="34" charset="-122"/>
              </a:rPr>
              <a:t>but  the telephone </a:t>
            </a:r>
            <a:r>
              <a:rPr lang="en-US" altLang="zh-CN" sz="2400" b="1" dirty="0">
                <a:solidFill>
                  <a:srgbClr val="FF0000"/>
                </a:solidFill>
                <a:latin typeface="微软雅黑" panose="020B0503020204020204" pitchFamily="34" charset="-122"/>
                <a:ea typeface="微软雅黑" panose="020B0503020204020204" pitchFamily="34" charset="-122"/>
              </a:rPr>
              <a:t>rings</a:t>
            </a:r>
            <a:r>
              <a:rPr lang="en-US" altLang="zh-CN" sz="2400" b="1" dirty="0">
                <a:latin typeface="微软雅黑" panose="020B0503020204020204" pitchFamily="34" charset="-122"/>
                <a:ea typeface="微软雅黑" panose="020B0503020204020204" pitchFamily="34" charset="-122"/>
              </a:rPr>
              <a:t>.</a:t>
            </a:r>
          </a:p>
        </p:txBody>
      </p:sp>
      <p:sp>
        <p:nvSpPr>
          <p:cNvPr id="14" name="Text Box 8"/>
          <p:cNvSpPr txBox="1">
            <a:spLocks noChangeArrowheads="1"/>
          </p:cNvSpPr>
          <p:nvPr/>
        </p:nvSpPr>
        <p:spPr bwMode="auto">
          <a:xfrm>
            <a:off x="4565848" y="2813949"/>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a:solidFill>
                  <a:srgbClr val="660066"/>
                </a:solidFill>
                <a:latin typeface="Comic Sans MS" panose="030F0702030302020204" pitchFamily="66" charset="0"/>
                <a:ea typeface="华文楷体" panose="02010600040101010101" pitchFamily="2" charset="-122"/>
              </a:rPr>
              <a:t>（现在进行时）</a:t>
            </a:r>
            <a:endParaRPr lang="en-US" altLang="zh-CN" sz="2400" b="1">
              <a:solidFill>
                <a:srgbClr val="660066"/>
              </a:solidFill>
              <a:latin typeface="Comic Sans MS" panose="030F0702030302020204" pitchFamily="66" charset="0"/>
              <a:ea typeface="华文楷体" panose="02010600040101010101" pitchFamily="2" charset="-122"/>
            </a:endParaRPr>
          </a:p>
        </p:txBody>
      </p:sp>
      <p:sp>
        <p:nvSpPr>
          <p:cNvPr id="20" name="Text Box 8"/>
          <p:cNvSpPr txBox="1">
            <a:spLocks noChangeArrowheads="1"/>
          </p:cNvSpPr>
          <p:nvPr/>
        </p:nvSpPr>
        <p:spPr bwMode="auto">
          <a:xfrm>
            <a:off x="4535860" y="3273238"/>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a:solidFill>
                  <a:srgbClr val="660066"/>
                </a:solidFill>
                <a:latin typeface="Comic Sans MS" panose="030F0702030302020204" pitchFamily="66" charset="0"/>
                <a:ea typeface="华文楷体" panose="02010600040101010101" pitchFamily="2" charset="-122"/>
              </a:rPr>
              <a:t>（一般现在时）</a:t>
            </a:r>
            <a:endParaRPr lang="en-US" altLang="zh-CN" sz="2400" b="1">
              <a:solidFill>
                <a:srgbClr val="660066"/>
              </a:solidFill>
              <a:latin typeface="Comic Sans MS" panose="030F0702030302020204" pitchFamily="66" charset="0"/>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23528" y="963743"/>
            <a:ext cx="899160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eaLnBrk="0" hangingPunct="0">
              <a:lnSpc>
                <a:spcPct val="150000"/>
              </a:lnSpc>
            </a:pPr>
            <a:r>
              <a:rPr lang="zh-CN" altLang="en-US" sz="2400" b="1" dirty="0" smtClean="0">
                <a:solidFill>
                  <a:srgbClr val="FF0000"/>
                </a:solidFill>
                <a:latin typeface="微软雅黑" panose="020B0503020204020204" pitchFamily="34" charset="-122"/>
                <a:ea typeface="微软雅黑" panose="020B0503020204020204" pitchFamily="34" charset="-122"/>
              </a:rPr>
              <a:t>句型结构：</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642120" y="2852936"/>
            <a:ext cx="7924800" cy="2585323"/>
          </a:xfrm>
          <a:prstGeom prst="rect">
            <a:avLst/>
          </a:prstGeom>
          <a:noFill/>
        </p:spPr>
        <p:txBody>
          <a:bodyPr>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这个句型主要用于表达正在做一件事时发生了另一件事情。这个句型的前半句使用现在进行时，后半句使用一般现在时，强调第一件事发生的过程中，第二件事也发生了。</a:t>
            </a:r>
            <a:r>
              <a:rPr lang="en-US" altLang="zh-CN" sz="2400" dirty="0">
                <a:latin typeface="微软雅黑" panose="020B0503020204020204" pitchFamily="34" charset="-122"/>
                <a:ea typeface="微软雅黑" panose="020B0503020204020204" pitchFamily="34" charset="-122"/>
              </a:rPr>
              <a:t>but</a:t>
            </a:r>
            <a:r>
              <a:rPr lang="zh-CN" altLang="en-US" sz="2400" dirty="0">
                <a:latin typeface="微软雅黑" panose="020B0503020204020204" pitchFamily="34" charset="-122"/>
                <a:ea typeface="微软雅黑" panose="020B0503020204020204" pitchFamily="34" charset="-122"/>
              </a:rPr>
              <a:t>意为“但是”，表示转折。</a:t>
            </a:r>
          </a:p>
          <a:p>
            <a:pPr>
              <a:defRPr/>
            </a:pPr>
            <a:endParaRPr lang="zh-CN" altLang="en-US" dirty="0"/>
          </a:p>
        </p:txBody>
      </p:sp>
      <p:sp>
        <p:nvSpPr>
          <p:cNvPr id="6" name="TextBox 5"/>
          <p:cNvSpPr txBox="1">
            <a:spLocks noChangeArrowheads="1"/>
          </p:cNvSpPr>
          <p:nvPr/>
        </p:nvSpPr>
        <p:spPr bwMode="auto">
          <a:xfrm>
            <a:off x="633358" y="1841212"/>
            <a:ext cx="8115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主语</a:t>
            </a:r>
            <a:r>
              <a:rPr lang="en-US" altLang="zh-CN" sz="2400" b="1" dirty="0">
                <a:latin typeface="微软雅黑" panose="020B0503020204020204" pitchFamily="34" charset="-122"/>
                <a:ea typeface="微软雅黑" panose="020B0503020204020204" pitchFamily="34" charset="-122"/>
              </a:rPr>
              <a:t>+be+</a:t>
            </a:r>
            <a:r>
              <a:rPr lang="zh-CN" altLang="en-US" sz="2400" b="1" dirty="0">
                <a:latin typeface="微软雅黑" panose="020B0503020204020204" pitchFamily="34" charset="-122"/>
                <a:ea typeface="微软雅黑" panose="020B0503020204020204" pitchFamily="34" charset="-122"/>
              </a:rPr>
              <a:t>动词</a:t>
            </a:r>
            <a:r>
              <a:rPr lang="en-US" altLang="zh-CN"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ing</a:t>
            </a:r>
            <a:r>
              <a:rPr lang="zh-CN" altLang="en-US" sz="2400" b="1" dirty="0">
                <a:latin typeface="微软雅黑" panose="020B0503020204020204" pitchFamily="34" charset="-122"/>
                <a:ea typeface="微软雅黑" panose="020B0503020204020204" pitchFamily="34" charset="-122"/>
              </a:rPr>
              <a:t>形式（</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其他），</a:t>
            </a:r>
          </a:p>
          <a:p>
            <a:pP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but+</a:t>
            </a:r>
            <a:r>
              <a:rPr lang="zh-CN" altLang="en-US" sz="2400" b="1" dirty="0">
                <a:latin typeface="微软雅黑" panose="020B0503020204020204" pitchFamily="34" charset="-122"/>
                <a:ea typeface="微软雅黑" panose="020B0503020204020204" pitchFamily="34" charset="-122"/>
              </a:rPr>
              <a:t>主语</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动词原形</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动词单三形式（</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其他）</a:t>
            </a:r>
            <a:r>
              <a:rPr lang="en-US" altLang="zh-CN" sz="2400" b="1" dirty="0">
                <a:latin typeface="微软雅黑" panose="020B0503020204020204" pitchFamily="34" charset="-122"/>
                <a:ea typeface="微软雅黑" panose="020B0503020204020204" pitchFamily="3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grpId="0" nodeType="clickEffect">
                                  <p:stCondLst>
                                    <p:cond delay="0"/>
                                  </p:stCondLst>
                                  <p:childTnLst>
                                    <p:anim to="1.5" calcmode="lin" valueType="num">
                                      <p:cBhvr override="childStyle">
                                        <p:cTn id="11"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524933" y="9873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He is playing football, but he feels thirsty.</a:t>
            </a:r>
            <a:endParaRPr lang="zh-CN" altLang="en-US" sz="24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299" name="Text Box 11"/>
          <p:cNvSpPr txBox="1">
            <a:spLocks noChangeArrowheads="1"/>
          </p:cNvSpPr>
          <p:nvPr/>
        </p:nvSpPr>
        <p:spPr bwMode="auto">
          <a:xfrm>
            <a:off x="5334000" y="58674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solidFill>
                  <a:srgbClr val="333399"/>
                </a:solidFill>
              </a:rPr>
              <a:t>(feel thirsty)</a:t>
            </a:r>
          </a:p>
        </p:txBody>
      </p:sp>
      <p:pic>
        <p:nvPicPr>
          <p:cNvPr id="29704" name="图片 27660" descr="饮料"/>
          <p:cNvPicPr>
            <a:picLocks noChangeAspect="1" noChangeArrowheads="1"/>
          </p:cNvPicPr>
          <p:nvPr/>
        </p:nvPicPr>
        <p:blipFill>
          <a:blip r:embed="rId3"/>
          <a:stretch>
            <a:fillRect/>
          </a:stretch>
        </p:blipFill>
        <p:spPr bwMode="auto">
          <a:xfrm>
            <a:off x="5257800" y="31242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154392-12050615114646"/>
          <p:cNvPicPr>
            <a:picLocks noChangeAspect="1" noChangeArrowheads="1"/>
          </p:cNvPicPr>
          <p:nvPr/>
        </p:nvPicPr>
        <p:blipFill>
          <a:blip r:embed="rId4" cstate="email"/>
          <a:stretch>
            <a:fillRect/>
          </a:stretch>
        </p:blipFill>
        <p:spPr bwMode="auto">
          <a:xfrm>
            <a:off x="457200" y="2209800"/>
            <a:ext cx="3619500" cy="4062413"/>
          </a:xfrm>
          <a:prstGeom prst="rect">
            <a:avLst/>
          </a:prstGeom>
          <a:noFill/>
          <a:extLst>
            <a:ext uri="{909E8E84-426E-40DD-AFC4-6F175D3DCCD1}">
              <a14:hiddenFill xmlns:a14="http://schemas.microsoft.com/office/drawing/2010/main">
                <a:solidFill>
                  <a:srgbClr val="FFFFFF"/>
                </a:solidFill>
              </a14:hiddenFill>
            </a:ext>
          </a:extLst>
        </p:spPr>
      </p:pic>
      <p:sp>
        <p:nvSpPr>
          <p:cNvPr id="29705" name="AutoShape 10"/>
          <p:cNvSpPr>
            <a:spLocks noChangeArrowheads="1"/>
          </p:cNvSpPr>
          <p:nvPr/>
        </p:nvSpPr>
        <p:spPr bwMode="auto">
          <a:xfrm>
            <a:off x="4953000" y="2667000"/>
            <a:ext cx="3810000" cy="3276600"/>
          </a:xfrm>
          <a:prstGeom prst="cloudCallout">
            <a:avLst>
              <a:gd name="adj1" fmla="val -103167"/>
              <a:gd name="adj2" fmla="val -6056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 descr="http://tbn0.google.cn/images?q=tbn:8sTVCGh5uzf1gM:"/>
          <p:cNvPicPr>
            <a:picLocks noChangeAspect="1" noChangeArrowheads="1"/>
          </p:cNvPicPr>
          <p:nvPr/>
        </p:nvPicPr>
        <p:blipFill>
          <a:blip r:embed="rId3"/>
          <a:stretch>
            <a:fillRect/>
          </a:stretch>
        </p:blipFill>
        <p:spPr bwMode="auto">
          <a:xfrm>
            <a:off x="6324600" y="3200400"/>
            <a:ext cx="1604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6"/>
          <p:cNvSpPr>
            <a:spLocks noChangeArrowheads="1"/>
          </p:cNvSpPr>
          <p:nvPr/>
        </p:nvSpPr>
        <p:spPr bwMode="auto">
          <a:xfrm>
            <a:off x="5486400" y="2743200"/>
            <a:ext cx="3429000" cy="2819400"/>
          </a:xfrm>
          <a:prstGeom prst="cloudCallout">
            <a:avLst>
              <a:gd name="adj1" fmla="val -81574"/>
              <a:gd name="adj2" fmla="val -58222"/>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pic>
        <p:nvPicPr>
          <p:cNvPr id="31752" name="图片 29706" descr="读书"/>
          <p:cNvPicPr>
            <a:picLocks noChangeAspect="1" noChangeArrowheads="1"/>
          </p:cNvPicPr>
          <p:nvPr/>
        </p:nvPicPr>
        <p:blipFill>
          <a:blip r:embed="rId4"/>
          <a:stretch>
            <a:fillRect/>
          </a:stretch>
        </p:blipFill>
        <p:spPr bwMode="auto">
          <a:xfrm>
            <a:off x="685800" y="30480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524933" y="9873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She is reading books, but the phone rings.</a:t>
            </a:r>
            <a:endParaRPr lang="zh-CN" altLang="en-US" sz="24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915816" y="44097"/>
            <a:ext cx="3765040" cy="936631"/>
            <a:chOff x="2915816" y="44097"/>
            <a:chExt cx="3765040" cy="936631"/>
          </a:xfrm>
        </p:grpSpPr>
        <p:pic>
          <p:nvPicPr>
            <p:cNvPr id="6" name="图片 5"/>
            <p:cNvPicPr>
              <a:picLocks noChangeAspect="1"/>
            </p:cNvPicPr>
            <p:nvPr/>
          </p:nvPicPr>
          <p:blipFill>
            <a:blip r:embed="rId3" cstate="email"/>
            <a:stretch>
              <a:fillRect/>
            </a:stretch>
          </p:blipFill>
          <p:spPr>
            <a:xfrm>
              <a:off x="2915816" y="44097"/>
              <a:ext cx="3765040" cy="936631"/>
            </a:xfrm>
            <a:prstGeom prst="rect">
              <a:avLst/>
            </a:prstGeom>
          </p:spPr>
        </p:pic>
        <p:sp>
          <p:nvSpPr>
            <p:cNvPr id="7" name="矩形 6"/>
            <p:cNvSpPr/>
            <p:nvPr/>
          </p:nvSpPr>
          <p:spPr>
            <a:xfrm>
              <a:off x="3779912" y="166663"/>
              <a:ext cx="2242922" cy="707886"/>
            </a:xfrm>
            <a:prstGeom prst="rect">
              <a:avLst/>
            </a:prstGeom>
          </p:spPr>
          <p:txBody>
            <a:bodyPr wrap="none">
              <a:spAutoFit/>
            </a:bodyPr>
            <a:lstStyle/>
            <a:p>
              <a:r>
                <a:rPr lang="zh-CN" altLang="en-US" sz="4000" b="1" smtClean="0">
                  <a:latin typeface="Times New Roman" panose="02020603050405020304" pitchFamily="18" charset="0"/>
                  <a:cs typeface="Times New Roman" panose="02020603050405020304" pitchFamily="18" charset="0"/>
                </a:rPr>
                <a:t>课文学习</a:t>
              </a:r>
              <a:endParaRPr lang="zh-CN" altLang="en-US" sz="4000" b="1">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23593" y="1268760"/>
            <a:ext cx="2902461" cy="461665"/>
          </a:xfrm>
          <a:prstGeom prst="rect">
            <a:avLst/>
          </a:prstGeom>
          <a:noFill/>
        </p:spPr>
        <p:txBody>
          <a:bodyPr wrap="none" rtlCol="0">
            <a:spAutoFit/>
          </a:bodyPr>
          <a:lstStyle/>
          <a:p>
            <a:r>
              <a:rPr lang="en-US" altLang="zh-CN" sz="2400" b="1" smtClean="0">
                <a:latin typeface="微软雅黑" panose="020B0503020204020204" pitchFamily="34" charset="-122"/>
                <a:ea typeface="微软雅黑" panose="020B0503020204020204" pitchFamily="34" charset="-122"/>
              </a:rPr>
              <a:t>3.  Listen and say.</a:t>
            </a:r>
            <a:endParaRPr lang="zh-CN" altLang="en-US" sz="2400" b="1">
              <a:latin typeface="微软雅黑" panose="020B0503020204020204" pitchFamily="34" charset="-122"/>
              <a:ea typeface="微软雅黑" panose="020B0503020204020204" pitchFamily="34" charset="-122"/>
            </a:endParaRPr>
          </a:p>
        </p:txBody>
      </p:sp>
      <p:pic>
        <p:nvPicPr>
          <p:cNvPr id="9" name="图片 8" descr="QQ截图20160327001027"/>
          <p:cNvPicPr>
            <a:picLocks noChangeAspect="1" noChangeArrowheads="1"/>
          </p:cNvPicPr>
          <p:nvPr/>
        </p:nvPicPr>
        <p:blipFill>
          <a:blip r:embed="rId4"/>
          <a:stretch>
            <a:fillRect/>
          </a:stretch>
        </p:blipFill>
        <p:spPr bwMode="auto">
          <a:xfrm>
            <a:off x="611560" y="1988840"/>
            <a:ext cx="35814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QQ截图20160423132605"/>
          <p:cNvPicPr>
            <a:picLocks noChangeAspect="1" noChangeArrowheads="1"/>
          </p:cNvPicPr>
          <p:nvPr/>
        </p:nvPicPr>
        <p:blipFill>
          <a:blip r:embed="rId5" cstate="email"/>
          <a:srcRect/>
          <a:stretch>
            <a:fillRect/>
          </a:stretch>
        </p:blipFill>
        <p:spPr bwMode="auto">
          <a:xfrm>
            <a:off x="4911813" y="1988840"/>
            <a:ext cx="3352222"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79512" y="4797152"/>
            <a:ext cx="4572000" cy="1135054"/>
          </a:xfrm>
          <a:prstGeom prst="rect">
            <a:avLst/>
          </a:prstGeom>
        </p:spPr>
        <p:txBody>
          <a:bodyPr>
            <a:spAutoFit/>
          </a:bodyPr>
          <a:lstStyle/>
          <a:p>
            <a:pPr>
              <a:lnSpc>
                <a:spcPct val="150000"/>
              </a:lnSpc>
            </a:pPr>
            <a:r>
              <a:rPr lang="en-US" altLang="zh-CN" sz="2400" err="1" smtClean="0">
                <a:latin typeface="微软雅黑" panose="020B0503020204020204" pitchFamily="34" charset="-122"/>
                <a:ea typeface="微软雅黑" panose="020B0503020204020204" pitchFamily="34" charset="-122"/>
              </a:rPr>
              <a:t>Daming is playing the suona, </a:t>
            </a:r>
          </a:p>
          <a:p>
            <a:pPr>
              <a:lnSpc>
                <a:spcPct val="150000"/>
              </a:lnSpc>
            </a:pPr>
            <a:r>
              <a:rPr lang="en-US" altLang="zh-CN" sz="2400" smtClean="0">
                <a:latin typeface="微软雅黑" panose="020B0503020204020204" pitchFamily="34" charset="-122"/>
                <a:ea typeface="微软雅黑" panose="020B0503020204020204" pitchFamily="34" charset="-122"/>
              </a:rPr>
              <a:t>but the phone rings.</a:t>
            </a:r>
            <a:endParaRPr lang="en-US" altLang="zh-CN" sz="2400">
              <a:latin typeface="微软雅黑" panose="020B0503020204020204" pitchFamily="34" charset="-122"/>
              <a:ea typeface="微软雅黑" panose="020B0503020204020204" pitchFamily="34" charset="-122"/>
            </a:endParaRPr>
          </a:p>
        </p:txBody>
      </p:sp>
      <p:sp>
        <p:nvSpPr>
          <p:cNvPr id="12" name="矩形 11"/>
          <p:cNvSpPr/>
          <p:nvPr/>
        </p:nvSpPr>
        <p:spPr>
          <a:xfrm>
            <a:off x="4788024" y="4814226"/>
            <a:ext cx="4572000" cy="1135054"/>
          </a:xfrm>
          <a:prstGeom prst="rect">
            <a:avLst/>
          </a:prstGeom>
        </p:spPr>
        <p:txBody>
          <a:bodyPr>
            <a:spAutoFit/>
          </a:bodyPr>
          <a:lstStyle/>
          <a:p>
            <a:pPr>
              <a:lnSpc>
                <a:spcPct val="150000"/>
              </a:lnSpc>
            </a:pPr>
            <a:r>
              <a:rPr lang="en-US" altLang="zh-CN" sz="2400" err="1" smtClean="0">
                <a:latin typeface="微软雅黑" panose="020B0503020204020204" pitchFamily="34" charset="-122"/>
                <a:ea typeface="微软雅黑" panose="020B0503020204020204" pitchFamily="34" charset="-122"/>
              </a:rPr>
              <a:t>Daming is playing the suona again, but the bell rings.</a:t>
            </a:r>
            <a:endParaRPr lang="en-US" altLang="zh-CN" sz="24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4800" y="1120527"/>
            <a:ext cx="8610600" cy="1876425"/>
            <a:chOff x="304800" y="914400"/>
            <a:chExt cx="8610600" cy="1876425"/>
          </a:xfrm>
        </p:grpSpPr>
        <p:pic>
          <p:nvPicPr>
            <p:cNvPr id="28677" name="图片 91141"/>
            <p:cNvPicPr>
              <a:picLocks noChangeAspect="1" noChangeArrowheads="1"/>
            </p:cNvPicPr>
            <p:nvPr/>
          </p:nvPicPr>
          <p:blipFill>
            <a:blip r:embed="rId3"/>
            <a:stretch>
              <a:fillRect/>
            </a:stretch>
          </p:blipFill>
          <p:spPr bwMode="auto">
            <a:xfrm>
              <a:off x="304800" y="914400"/>
              <a:ext cx="19145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图片 91142"/>
            <p:cNvPicPr>
              <a:picLocks noChangeAspect="1" noChangeArrowheads="1"/>
            </p:cNvPicPr>
            <p:nvPr/>
          </p:nvPicPr>
          <p:blipFill>
            <a:blip r:embed="rId4"/>
            <a:stretch>
              <a:fillRect/>
            </a:stretch>
          </p:blipFill>
          <p:spPr bwMode="auto">
            <a:xfrm>
              <a:off x="2438400" y="914400"/>
              <a:ext cx="20193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图片 91143"/>
            <p:cNvPicPr>
              <a:picLocks noChangeAspect="1" noChangeArrowheads="1"/>
            </p:cNvPicPr>
            <p:nvPr/>
          </p:nvPicPr>
          <p:blipFill>
            <a:blip r:embed="rId5"/>
            <a:stretch>
              <a:fillRect/>
            </a:stretch>
          </p:blipFill>
          <p:spPr bwMode="auto">
            <a:xfrm>
              <a:off x="4686300" y="914400"/>
              <a:ext cx="20193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91144"/>
            <p:cNvPicPr>
              <a:picLocks noChangeAspect="1" noChangeArrowheads="1"/>
            </p:cNvPicPr>
            <p:nvPr/>
          </p:nvPicPr>
          <p:blipFill>
            <a:blip r:embed="rId6"/>
            <a:stretch>
              <a:fillRect/>
            </a:stretch>
          </p:blipFill>
          <p:spPr bwMode="auto">
            <a:xfrm>
              <a:off x="6886575" y="914400"/>
              <a:ext cx="20288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1" name="矩形 91145"/>
          <p:cNvSpPr>
            <a:spLocks noChangeArrowheads="1"/>
          </p:cNvSpPr>
          <p:nvPr/>
        </p:nvSpPr>
        <p:spPr bwMode="auto">
          <a:xfrm>
            <a:off x="323977" y="3336572"/>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微软雅黑" panose="020B0503020204020204" pitchFamily="34" charset="-122"/>
                <a:ea typeface="微软雅黑" panose="020B0503020204020204" pitchFamily="34" charset="-122"/>
              </a:rPr>
              <a:t>1</a:t>
            </a:r>
            <a:r>
              <a:rPr lang="en-US" altLang="zh-CN" sz="2400" smtClean="0">
                <a:latin typeface="微软雅黑" panose="020B0503020204020204" pitchFamily="34" charset="-122"/>
                <a:ea typeface="微软雅黑" panose="020B0503020204020204" pitchFamily="34" charset="-122"/>
              </a:rPr>
              <a:t>. He</a:t>
            </a:r>
            <a:r>
              <a:rPr lang="en-US" altLang="zh-CN" sz="2400">
                <a:latin typeface="微软雅黑" panose="020B0503020204020204" pitchFamily="34" charset="-122"/>
                <a:ea typeface="微软雅黑" panose="020B0503020204020204" pitchFamily="34" charset="-122"/>
              </a:rPr>
              <a:t>' s crossing the street,</a:t>
            </a:r>
          </a:p>
          <a:p>
            <a:endParaRPr lang="en-US" alt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2</a:t>
            </a:r>
            <a:r>
              <a:rPr lang="en-US" altLang="zh-CN" sz="2400" smtClean="0">
                <a:latin typeface="微软雅黑" panose="020B0503020204020204" pitchFamily="34" charset="-122"/>
                <a:ea typeface="微软雅黑" panose="020B0503020204020204" pitchFamily="34" charset="-122"/>
              </a:rPr>
              <a:t>. He</a:t>
            </a:r>
            <a:r>
              <a:rPr lang="en-US" altLang="zh-CN" sz="2400">
                <a:latin typeface="微软雅黑" panose="020B0503020204020204" pitchFamily="34" charset="-122"/>
                <a:ea typeface="微软雅黑" panose="020B0503020204020204" pitchFamily="34" charset="-122"/>
              </a:rPr>
              <a:t>' s eating dinner,</a:t>
            </a:r>
          </a:p>
          <a:p>
            <a:endParaRPr lang="en-US" alt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3</a:t>
            </a:r>
            <a:r>
              <a:rPr lang="en-US" altLang="zh-CN" sz="2400" smtClean="0">
                <a:latin typeface="微软雅黑" panose="020B0503020204020204" pitchFamily="34" charset="-122"/>
                <a:ea typeface="微软雅黑" panose="020B0503020204020204" pitchFamily="34" charset="-122"/>
              </a:rPr>
              <a:t>. She</a:t>
            </a:r>
            <a:r>
              <a:rPr lang="en-US" altLang="zh-CN" sz="2400">
                <a:latin typeface="微软雅黑" panose="020B0503020204020204" pitchFamily="34" charset="-122"/>
                <a:ea typeface="微软雅黑" panose="020B0503020204020204" pitchFamily="34" charset="-122"/>
              </a:rPr>
              <a:t>' s talking to her friend,</a:t>
            </a:r>
          </a:p>
          <a:p>
            <a:endParaRPr lang="en-US" altLang="zh-CN" sz="2400">
              <a:latin typeface="微软雅黑" panose="020B0503020204020204" pitchFamily="34" charset="-122"/>
              <a:ea typeface="微软雅黑" panose="020B0503020204020204" pitchFamily="34" charset="-122"/>
            </a:endParaRPr>
          </a:p>
          <a:p>
            <a:r>
              <a:rPr lang="en-US" altLang="zh-CN" sz="2400">
                <a:latin typeface="微软雅黑" panose="020B0503020204020204" pitchFamily="34" charset="-122"/>
                <a:ea typeface="微软雅黑" panose="020B0503020204020204" pitchFamily="34" charset="-122"/>
              </a:rPr>
              <a:t>4</a:t>
            </a:r>
            <a:r>
              <a:rPr lang="en-US" altLang="zh-CN" sz="2400" smtClean="0">
                <a:latin typeface="微软雅黑" panose="020B0503020204020204" pitchFamily="34" charset="-122"/>
                <a:ea typeface="微软雅黑" panose="020B0503020204020204" pitchFamily="34" charset="-122"/>
              </a:rPr>
              <a:t>. She</a:t>
            </a:r>
            <a:r>
              <a:rPr lang="en-US" altLang="zh-CN" sz="2400">
                <a:latin typeface="微软雅黑" panose="020B0503020204020204" pitchFamily="34" charset="-122"/>
                <a:ea typeface="微软雅黑" panose="020B0503020204020204" pitchFamily="34" charset="-122"/>
              </a:rPr>
              <a:t>' s doing her homework,</a:t>
            </a:r>
          </a:p>
        </p:txBody>
      </p:sp>
      <p:sp>
        <p:nvSpPr>
          <p:cNvPr id="28682" name="矩形 91146"/>
          <p:cNvSpPr>
            <a:spLocks noChangeArrowheads="1"/>
          </p:cNvSpPr>
          <p:nvPr/>
        </p:nvSpPr>
        <p:spPr bwMode="auto">
          <a:xfrm>
            <a:off x="4343400" y="3962400"/>
            <a:ext cx="1271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a:solidFill>
                  <a:srgbClr val="FF0000"/>
                </a:solidFill>
                <a:latin typeface="Comic Sans MS" panose="030F0702030302020204" pitchFamily="66" charset="0"/>
              </a:rPr>
              <a:t>but</a:t>
            </a:r>
            <a:endParaRPr lang="zh-CN" altLang="en-US" sz="5400" b="1">
              <a:solidFill>
                <a:srgbClr val="FF0000"/>
              </a:solidFill>
              <a:latin typeface="Comic Sans MS" panose="030F0702030302020204" pitchFamily="66" charset="0"/>
            </a:endParaRPr>
          </a:p>
        </p:txBody>
      </p:sp>
      <p:sp>
        <p:nvSpPr>
          <p:cNvPr id="28683" name="矩形 91147"/>
          <p:cNvSpPr>
            <a:spLocks noChangeArrowheads="1"/>
          </p:cNvSpPr>
          <p:nvPr/>
        </p:nvSpPr>
        <p:spPr bwMode="auto">
          <a:xfrm>
            <a:off x="5715000" y="3362325"/>
            <a:ext cx="2007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latin typeface="微软雅黑" panose="020B0503020204020204" pitchFamily="34" charset="-122"/>
                <a:ea typeface="微软雅黑" panose="020B0503020204020204" pitchFamily="34" charset="-122"/>
              </a:rPr>
              <a:t>a car come</a:t>
            </a:r>
            <a:r>
              <a:rPr lang="en-US" altLang="zh-CN" sz="2400">
                <a:solidFill>
                  <a:srgbClr val="FF0000"/>
                </a:solidFill>
                <a:latin typeface="微软雅黑" panose="020B0503020204020204" pitchFamily="34" charset="-122"/>
                <a:ea typeface="微软雅黑" panose="020B0503020204020204" pitchFamily="34" charset="-122"/>
              </a:rPr>
              <a:t>s</a:t>
            </a:r>
            <a:r>
              <a:rPr lang="en-US" altLang="zh-CN" sz="2400">
                <a:latin typeface="微软雅黑" panose="020B0503020204020204" pitchFamily="34" charset="-122"/>
                <a:ea typeface="微软雅黑" panose="020B0503020204020204" pitchFamily="34" charset="-122"/>
              </a:rPr>
              <a:t>.</a:t>
            </a:r>
          </a:p>
        </p:txBody>
      </p:sp>
      <p:sp>
        <p:nvSpPr>
          <p:cNvPr id="91149" name="矩形 91148"/>
          <p:cNvSpPr>
            <a:spLocks noChangeArrowheads="1"/>
          </p:cNvSpPr>
          <p:nvPr/>
        </p:nvSpPr>
        <p:spPr bwMode="auto">
          <a:xfrm>
            <a:off x="5638800" y="4114800"/>
            <a:ext cx="218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latin typeface="微软雅黑" panose="020B0503020204020204" pitchFamily="34" charset="-122"/>
                <a:ea typeface="微软雅黑" panose="020B0503020204020204" pitchFamily="34" charset="-122"/>
              </a:rPr>
              <a:t>the bell ring</a:t>
            </a:r>
            <a:r>
              <a:rPr lang="en-US" altLang="zh-CN" sz="2400">
                <a:solidFill>
                  <a:srgbClr val="FF0000"/>
                </a:solidFill>
                <a:latin typeface="微软雅黑" panose="020B0503020204020204" pitchFamily="34" charset="-122"/>
                <a:ea typeface="微软雅黑" panose="020B0503020204020204" pitchFamily="34" charset="-122"/>
              </a:rPr>
              <a:t>s</a:t>
            </a:r>
            <a:r>
              <a:rPr lang="en-US" altLang="zh-CN" sz="2400">
                <a:latin typeface="Comic Sans MS" panose="030F0702030302020204" pitchFamily="66" charset="0"/>
              </a:rPr>
              <a:t>.</a:t>
            </a:r>
          </a:p>
        </p:txBody>
      </p:sp>
      <p:sp>
        <p:nvSpPr>
          <p:cNvPr id="91150" name="矩形 91149"/>
          <p:cNvSpPr>
            <a:spLocks noChangeArrowheads="1"/>
          </p:cNvSpPr>
          <p:nvPr/>
        </p:nvSpPr>
        <p:spPr bwMode="auto">
          <a:xfrm>
            <a:off x="5638800" y="4800600"/>
            <a:ext cx="2593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latin typeface="微软雅黑" panose="020B0503020204020204" pitchFamily="34" charset="-122"/>
                <a:ea typeface="微软雅黑" panose="020B0503020204020204" pitchFamily="34" charset="-122"/>
              </a:rPr>
              <a:t>the phone ring</a:t>
            </a:r>
            <a:r>
              <a:rPr lang="en-US" altLang="zh-CN" sz="2400">
                <a:solidFill>
                  <a:srgbClr val="FF0000"/>
                </a:solidFill>
                <a:latin typeface="微软雅黑" panose="020B0503020204020204" pitchFamily="34" charset="-122"/>
                <a:ea typeface="微软雅黑" panose="020B0503020204020204" pitchFamily="34" charset="-122"/>
              </a:rPr>
              <a:t>s</a:t>
            </a:r>
            <a:r>
              <a:rPr lang="en-US" altLang="zh-CN" sz="2400">
                <a:latin typeface="微软雅黑" panose="020B0503020204020204" pitchFamily="34" charset="-122"/>
                <a:ea typeface="微软雅黑" panose="020B0503020204020204" pitchFamily="34" charset="-122"/>
              </a:rPr>
              <a:t>.</a:t>
            </a:r>
          </a:p>
        </p:txBody>
      </p:sp>
      <p:sp>
        <p:nvSpPr>
          <p:cNvPr id="91151" name="矩形 91150"/>
          <p:cNvSpPr>
            <a:spLocks noChangeArrowheads="1"/>
          </p:cNvSpPr>
          <p:nvPr/>
        </p:nvSpPr>
        <p:spPr bwMode="auto">
          <a:xfrm>
            <a:off x="5632450" y="5562600"/>
            <a:ext cx="3559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latin typeface="微软雅黑" panose="020B0503020204020204" pitchFamily="34" charset="-122"/>
                <a:ea typeface="微软雅黑" panose="020B0503020204020204" pitchFamily="34" charset="-122"/>
              </a:rPr>
              <a:t>the boy play</a:t>
            </a:r>
            <a:r>
              <a:rPr lang="en-US" altLang="zh-CN" sz="2400">
                <a:solidFill>
                  <a:srgbClr val="FF0000"/>
                </a:solidFill>
                <a:latin typeface="微软雅黑" panose="020B0503020204020204" pitchFamily="34" charset="-122"/>
                <a:ea typeface="微软雅黑" panose="020B0503020204020204" pitchFamily="34" charset="-122"/>
              </a:rPr>
              <a:t>s</a:t>
            </a:r>
            <a:r>
              <a:rPr lang="en-US" altLang="zh-CN" sz="2400">
                <a:latin typeface="微软雅黑" panose="020B0503020204020204" pitchFamily="34" charset="-122"/>
                <a:ea typeface="微软雅黑" panose="020B0503020204020204" pitchFamily="34" charset="-122"/>
              </a:rPr>
              <a:t> </a:t>
            </a:r>
            <a:r>
              <a:rPr lang="en-US" altLang="zh-CN" sz="2400">
                <a:solidFill>
                  <a:srgbClr val="3333CC"/>
                </a:solidFill>
                <a:latin typeface="微软雅黑" panose="020B0503020204020204" pitchFamily="34" charset="-122"/>
                <a:ea typeface="微软雅黑" panose="020B0503020204020204" pitchFamily="34" charset="-122"/>
              </a:rPr>
              <a:t>the</a:t>
            </a:r>
            <a:r>
              <a:rPr lang="en-US" altLang="zh-CN" sz="2400">
                <a:latin typeface="微软雅黑" panose="020B0503020204020204" pitchFamily="34" charset="-122"/>
                <a:ea typeface="微软雅黑" panose="020B0503020204020204" pitchFamily="34" charset="-122"/>
              </a:rPr>
              <a:t> flute.</a:t>
            </a:r>
          </a:p>
        </p:txBody>
      </p:sp>
      <p:sp>
        <p:nvSpPr>
          <p:cNvPr id="17" name="TextBox 16"/>
          <p:cNvSpPr txBox="1"/>
          <p:nvPr/>
        </p:nvSpPr>
        <p:spPr>
          <a:xfrm>
            <a:off x="395536" y="658862"/>
            <a:ext cx="1959191" cy="461665"/>
          </a:xfrm>
          <a:prstGeom prst="rect">
            <a:avLst/>
          </a:prstGeom>
          <a:noFill/>
        </p:spPr>
        <p:txBody>
          <a:bodyPr wrap="none" rtlCol="0">
            <a:spAutoFit/>
          </a:bodyPr>
          <a:lstStyle/>
          <a:p>
            <a:r>
              <a:rPr lang="en-US" altLang="zh-CN" sz="2400" b="1" smtClean="0">
                <a:latin typeface="微软雅黑" panose="020B0503020204020204" pitchFamily="34" charset="-122"/>
                <a:ea typeface="微软雅黑" panose="020B0503020204020204" pitchFamily="34" charset="-122"/>
              </a:rPr>
              <a:t>4.  Practice.</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9" grpId="0"/>
      <p:bldP spid="91150" grpId="0"/>
      <p:bldP spid="911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13207" y="1519591"/>
            <a:ext cx="82345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spcBef>
                <a:spcPct val="30000"/>
              </a:spcBef>
              <a:spcAft>
                <a:spcPct val="30000"/>
              </a:spcAft>
            </a:pPr>
            <a:r>
              <a:rPr lang="zh-CN" altLang="en-US" sz="2400" smtClean="0">
                <a:latin typeface="微软雅黑" panose="020B0503020204020204" pitchFamily="34" charset="-122"/>
                <a:ea typeface="微软雅黑" panose="020B0503020204020204" pitchFamily="34" charset="-122"/>
              </a:rPr>
              <a:t>1</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She </a:t>
            </a:r>
            <a:r>
              <a:rPr lang="zh-CN" altLang="en-US" sz="2400">
                <a:latin typeface="微软雅黑" panose="020B0503020204020204" pitchFamily="34" charset="-122"/>
                <a:ea typeface="微软雅黑" panose="020B0503020204020204" pitchFamily="34" charset="-122"/>
              </a:rPr>
              <a:t>is eating dinner, </a:t>
            </a:r>
            <a:r>
              <a:rPr lang="zh-CN" altLang="en-US" sz="2400" u="sng">
                <a:latin typeface="微软雅黑" panose="020B0503020204020204" pitchFamily="34" charset="-122"/>
                <a:ea typeface="微软雅黑" panose="020B0503020204020204" pitchFamily="34" charset="-122"/>
              </a:rPr>
              <a:t>             </a:t>
            </a:r>
            <a:r>
              <a:rPr lang="zh-CN" altLang="en-US" sz="2400" u="sng"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the </a:t>
            </a:r>
            <a:r>
              <a:rPr lang="zh-CN" altLang="en-US" sz="2400">
                <a:latin typeface="微软雅黑" panose="020B0503020204020204" pitchFamily="34" charset="-122"/>
                <a:ea typeface="微软雅黑" panose="020B0503020204020204" pitchFamily="34" charset="-122"/>
              </a:rPr>
              <a:t>phone rings.</a:t>
            </a:r>
          </a:p>
          <a:p>
            <a:pPr eaLnBrk="1" hangingPunct="1">
              <a:lnSpc>
                <a:spcPct val="60000"/>
              </a:lnSpc>
              <a:spcBef>
                <a:spcPct val="30000"/>
              </a:spcBef>
              <a:spcAft>
                <a:spcPct val="30000"/>
              </a:spcAft>
            </a:pPr>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and           B</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but             C</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so</a:t>
            </a:r>
            <a:endParaRPr lang="zh-CN" altLang="en-US" sz="2400">
              <a:latin typeface="微软雅黑" panose="020B0503020204020204" pitchFamily="34" charset="-122"/>
              <a:ea typeface="微软雅黑" panose="020B0503020204020204" pitchFamily="34" charset="-122"/>
            </a:endParaRPr>
          </a:p>
        </p:txBody>
      </p:sp>
      <p:sp>
        <p:nvSpPr>
          <p:cNvPr id="7172" name="Text Box 4"/>
          <p:cNvSpPr txBox="1">
            <a:spLocks noChangeArrowheads="1"/>
          </p:cNvSpPr>
          <p:nvPr/>
        </p:nvSpPr>
        <p:spPr bwMode="auto">
          <a:xfrm>
            <a:off x="4157093" y="862488"/>
            <a:ext cx="7784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a:solidFill>
                  <a:srgbClr val="FF0000"/>
                </a:solidFill>
              </a:rPr>
              <a:t>B</a:t>
            </a:r>
          </a:p>
        </p:txBody>
      </p:sp>
      <p:sp>
        <p:nvSpPr>
          <p:cNvPr id="7173" name="Text Box 5"/>
          <p:cNvSpPr txBox="1">
            <a:spLocks noChangeArrowheads="1"/>
          </p:cNvSpPr>
          <p:nvPr/>
        </p:nvSpPr>
        <p:spPr bwMode="auto">
          <a:xfrm>
            <a:off x="4550601" y="2348757"/>
            <a:ext cx="10556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a:solidFill>
                  <a:srgbClr val="FF0000"/>
                </a:solidFill>
              </a:rPr>
              <a:t>A</a:t>
            </a:r>
          </a:p>
        </p:txBody>
      </p:sp>
      <p:sp>
        <p:nvSpPr>
          <p:cNvPr id="7174" name="Text Box 6"/>
          <p:cNvSpPr txBox="1">
            <a:spLocks noChangeArrowheads="1"/>
          </p:cNvSpPr>
          <p:nvPr/>
        </p:nvSpPr>
        <p:spPr bwMode="auto">
          <a:xfrm>
            <a:off x="3783706" y="3442126"/>
            <a:ext cx="805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a:solidFill>
                  <a:srgbClr val="FF0000"/>
                </a:solidFill>
              </a:rPr>
              <a:t>B</a:t>
            </a:r>
          </a:p>
        </p:txBody>
      </p:sp>
      <p:sp>
        <p:nvSpPr>
          <p:cNvPr id="7175" name="Text Box 7"/>
          <p:cNvSpPr txBox="1">
            <a:spLocks noChangeArrowheads="1"/>
          </p:cNvSpPr>
          <p:nvPr/>
        </p:nvSpPr>
        <p:spPr bwMode="auto">
          <a:xfrm>
            <a:off x="2785129" y="4685150"/>
            <a:ext cx="76004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a:solidFill>
                  <a:srgbClr val="FF0000"/>
                </a:solidFill>
              </a:rPr>
              <a:t>A</a:t>
            </a:r>
          </a:p>
        </p:txBody>
      </p:sp>
      <p:sp>
        <p:nvSpPr>
          <p:cNvPr id="7176" name="Text Box 8"/>
          <p:cNvSpPr txBox="1">
            <a:spLocks noChangeArrowheads="1"/>
          </p:cNvSpPr>
          <p:nvPr/>
        </p:nvSpPr>
        <p:spPr bwMode="auto">
          <a:xfrm>
            <a:off x="401289" y="2778977"/>
            <a:ext cx="8058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mtClean="0">
                <a:latin typeface="微软雅黑" panose="020B0503020204020204" pitchFamily="34" charset="-122"/>
                <a:ea typeface="微软雅黑" panose="020B0503020204020204" pitchFamily="34" charset="-122"/>
              </a:rPr>
              <a:t>2</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The </a:t>
            </a:r>
            <a:r>
              <a:rPr lang="zh-CN" altLang="en-US" sz="2400">
                <a:latin typeface="微软雅黑" panose="020B0503020204020204" pitchFamily="34" charset="-122"/>
                <a:ea typeface="微软雅黑" panose="020B0503020204020204" pitchFamily="34" charset="-122"/>
              </a:rPr>
              <a:t>dog is barking very   </a:t>
            </a:r>
            <a:r>
              <a:rPr lang="zh-CN" altLang="en-US" sz="2400" u="sng">
                <a:latin typeface="微软雅黑" panose="020B0503020204020204" pitchFamily="34" charset="-122"/>
                <a:ea typeface="微软雅黑" panose="020B0503020204020204" pitchFamily="34" charset="-122"/>
              </a:rPr>
              <a:t> </a:t>
            </a:r>
            <a:r>
              <a:rPr lang="zh-CN" altLang="en-US" sz="2400" u="sng"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a:p>
            <a:pPr eaLnBrk="1" hangingPunct="1"/>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loudly        B</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loud            C</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louding</a:t>
            </a:r>
            <a:endParaRPr lang="zh-CN" altLang="en-US" sz="2400">
              <a:latin typeface="微软雅黑" panose="020B0503020204020204" pitchFamily="34" charset="-122"/>
              <a:ea typeface="微软雅黑" panose="020B0503020204020204" pitchFamily="34" charset="-122"/>
            </a:endParaRPr>
          </a:p>
        </p:txBody>
      </p:sp>
      <p:sp>
        <p:nvSpPr>
          <p:cNvPr id="7177" name="Text Box 9"/>
          <p:cNvSpPr txBox="1">
            <a:spLocks noChangeArrowheads="1"/>
          </p:cNvSpPr>
          <p:nvPr/>
        </p:nvSpPr>
        <p:spPr bwMode="auto">
          <a:xfrm>
            <a:off x="361551" y="3899326"/>
            <a:ext cx="6844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mtClean="0">
                <a:latin typeface="微软雅黑" panose="020B0503020204020204" pitchFamily="34" charset="-122"/>
                <a:ea typeface="微软雅黑" panose="020B0503020204020204" pitchFamily="34" charset="-122"/>
              </a:rPr>
              <a:t>3</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Daming </a:t>
            </a:r>
            <a:r>
              <a:rPr lang="zh-CN" altLang="en-US" sz="2400">
                <a:latin typeface="微软雅黑" panose="020B0503020204020204" pitchFamily="34" charset="-122"/>
                <a:ea typeface="微软雅黑" panose="020B0503020204020204" pitchFamily="34" charset="-122"/>
              </a:rPr>
              <a:t>is playing  </a:t>
            </a:r>
            <a:r>
              <a:rPr lang="zh-CN" altLang="en-US" sz="2400" u="sng">
                <a:latin typeface="微软雅黑" panose="020B0503020204020204" pitchFamily="34" charset="-122"/>
                <a:ea typeface="微软雅黑" panose="020B0503020204020204" pitchFamily="34" charset="-122"/>
              </a:rPr>
              <a:t> </a:t>
            </a:r>
            <a:r>
              <a:rPr lang="zh-CN" altLang="en-US" sz="2400" u="sng"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suona.</a:t>
            </a:r>
          </a:p>
          <a:p>
            <a:pPr eaLnBrk="1" hangingPunct="1"/>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                 B</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the              C</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p:txBody>
      </p:sp>
      <p:sp>
        <p:nvSpPr>
          <p:cNvPr id="7178" name="Text Box 10"/>
          <p:cNvSpPr txBox="1">
            <a:spLocks noChangeArrowheads="1"/>
          </p:cNvSpPr>
          <p:nvPr/>
        </p:nvSpPr>
        <p:spPr bwMode="auto">
          <a:xfrm>
            <a:off x="438939" y="5184052"/>
            <a:ext cx="71228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mtClean="0">
                <a:latin typeface="微软雅黑" panose="020B0503020204020204" pitchFamily="34" charset="-122"/>
                <a:ea typeface="微软雅黑" panose="020B0503020204020204" pitchFamily="34" charset="-122"/>
              </a:rPr>
              <a:t>4</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Daming </a:t>
            </a:r>
            <a:r>
              <a:rPr lang="zh-CN" altLang="en-US" sz="2400">
                <a:latin typeface="微软雅黑" panose="020B0503020204020204" pitchFamily="34" charset="-122"/>
                <a:ea typeface="微软雅黑" panose="020B0503020204020204" pitchFamily="34" charset="-122"/>
              </a:rPr>
              <a:t>is  </a:t>
            </a:r>
            <a:r>
              <a:rPr lang="zh-CN" altLang="en-US" sz="2400" u="sng">
                <a:latin typeface="微软雅黑" panose="020B0503020204020204" pitchFamily="34" charset="-122"/>
                <a:ea typeface="微软雅黑" panose="020B0503020204020204" pitchFamily="34" charset="-122"/>
              </a:rPr>
              <a:t> </a:t>
            </a:r>
            <a:r>
              <a:rPr lang="zh-CN" altLang="en-US" sz="2400" u="sng"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a birthday party.</a:t>
            </a:r>
          </a:p>
          <a:p>
            <a:pPr eaLnBrk="1" hangingPunct="1"/>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A</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having      B</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haveing       C</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have</a:t>
            </a:r>
            <a:endParaRPr lang="zh-CN" altLang="en-US" sz="2400">
              <a:latin typeface="微软雅黑" panose="020B0503020204020204" pitchFamily="34" charset="-122"/>
              <a:ea typeface="微软雅黑" panose="020B0503020204020204" pitchFamily="34" charset="-122"/>
            </a:endParaRPr>
          </a:p>
        </p:txBody>
      </p:sp>
      <p:sp>
        <p:nvSpPr>
          <p:cNvPr id="11" name="TextBox 10"/>
          <p:cNvSpPr txBox="1"/>
          <p:nvPr/>
        </p:nvSpPr>
        <p:spPr>
          <a:xfrm>
            <a:off x="323528" y="188640"/>
            <a:ext cx="2841625" cy="646331"/>
          </a:xfrm>
          <a:prstGeom prst="rect">
            <a:avLst/>
          </a:prstGeom>
          <a:noFill/>
        </p:spPr>
        <p:txBody>
          <a:bodyPr>
            <a:spAutoFit/>
          </a:bodyPr>
          <a:lstStyle/>
          <a:p>
            <a:pPr>
              <a:buFontTx/>
              <a:buNone/>
              <a:defRPr/>
            </a:pPr>
            <a:r>
              <a:rPr lang="en-US" altLang="zh-CN" sz="3600" b="1" smtClean="0">
                <a:solidFill>
                  <a:srgbClr val="FF0000"/>
                </a:solidFill>
                <a:latin typeface="Times New Roman" panose="02020603050405020304" pitchFamily="18" charset="0"/>
                <a:cs typeface="Times New Roman" panose="02020603050405020304" pitchFamily="18" charset="0"/>
              </a:rPr>
              <a:t>Exercise</a:t>
            </a:r>
            <a:endParaRPr lang="zh-CN"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additive="base">
                                        <p:cTn id="19" dur="500" fill="hold"/>
                                        <p:tgtEl>
                                          <p:spTgt spid="7176"/>
                                        </p:tgtEl>
                                        <p:attrNameLst>
                                          <p:attrName>ppt_x</p:attrName>
                                        </p:attrNameLst>
                                      </p:cBhvr>
                                      <p:tavLst>
                                        <p:tav tm="0">
                                          <p:val>
                                            <p:strVal val="#ppt_x"/>
                                          </p:val>
                                        </p:tav>
                                        <p:tav tm="100000">
                                          <p:val>
                                            <p:strVal val="#ppt_x"/>
                                          </p:val>
                                        </p:tav>
                                      </p:tavLst>
                                    </p:anim>
                                    <p:anim calcmode="lin" valueType="num">
                                      <p:cBhvr additive="base">
                                        <p:cTn id="20" dur="500" fill="hold"/>
                                        <p:tgtEl>
                                          <p:spTgt spid="7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additive="base">
                                        <p:cTn id="25" dur="500" fill="hold"/>
                                        <p:tgtEl>
                                          <p:spTgt spid="7173"/>
                                        </p:tgtEl>
                                        <p:attrNameLst>
                                          <p:attrName>ppt_x</p:attrName>
                                        </p:attrNameLst>
                                      </p:cBhvr>
                                      <p:tavLst>
                                        <p:tav tm="0">
                                          <p:val>
                                            <p:strVal val="#ppt_x"/>
                                          </p:val>
                                        </p:tav>
                                        <p:tav tm="100000">
                                          <p:val>
                                            <p:strVal val="#ppt_x"/>
                                          </p:val>
                                        </p:tav>
                                      </p:tavLst>
                                    </p:anim>
                                    <p:anim calcmode="lin" valueType="num">
                                      <p:cBhvr additive="base">
                                        <p:cTn id="26" dur="500" fill="hold"/>
                                        <p:tgtEl>
                                          <p:spTgt spid="7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additive="base">
                                        <p:cTn id="31" dur="500" fill="hold"/>
                                        <p:tgtEl>
                                          <p:spTgt spid="7177"/>
                                        </p:tgtEl>
                                        <p:attrNameLst>
                                          <p:attrName>ppt_x</p:attrName>
                                        </p:attrNameLst>
                                      </p:cBhvr>
                                      <p:tavLst>
                                        <p:tav tm="0">
                                          <p:val>
                                            <p:strVal val="#ppt_x"/>
                                          </p:val>
                                        </p:tav>
                                        <p:tav tm="100000">
                                          <p:val>
                                            <p:strVal val="#ppt_x"/>
                                          </p:val>
                                        </p:tav>
                                      </p:tavLst>
                                    </p:anim>
                                    <p:anim calcmode="lin" valueType="num">
                                      <p:cBhvr additive="base">
                                        <p:cTn id="32" dur="500" fill="hold"/>
                                        <p:tgtEl>
                                          <p:spTgt spid="71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 calcmode="lin" valueType="num">
                                      <p:cBhvr additive="base">
                                        <p:cTn id="37" dur="500" fill="hold"/>
                                        <p:tgtEl>
                                          <p:spTgt spid="7174"/>
                                        </p:tgtEl>
                                        <p:attrNameLst>
                                          <p:attrName>ppt_x</p:attrName>
                                        </p:attrNameLst>
                                      </p:cBhvr>
                                      <p:tavLst>
                                        <p:tav tm="0">
                                          <p:val>
                                            <p:strVal val="#ppt_x"/>
                                          </p:val>
                                        </p:tav>
                                        <p:tav tm="100000">
                                          <p:val>
                                            <p:strVal val="#ppt_x"/>
                                          </p:val>
                                        </p:tav>
                                      </p:tavLst>
                                    </p:anim>
                                    <p:anim calcmode="lin" valueType="num">
                                      <p:cBhvr additive="base">
                                        <p:cTn id="38" dur="500" fill="hold"/>
                                        <p:tgtEl>
                                          <p:spTgt spid="7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8"/>
                                        </p:tgtEl>
                                        <p:attrNameLst>
                                          <p:attrName>style.visibility</p:attrName>
                                        </p:attrNameLst>
                                      </p:cBhvr>
                                      <p:to>
                                        <p:strVal val="visible"/>
                                      </p:to>
                                    </p:set>
                                    <p:anim calcmode="lin" valueType="num">
                                      <p:cBhvr additive="base">
                                        <p:cTn id="43" dur="500" fill="hold"/>
                                        <p:tgtEl>
                                          <p:spTgt spid="7178"/>
                                        </p:tgtEl>
                                        <p:attrNameLst>
                                          <p:attrName>ppt_x</p:attrName>
                                        </p:attrNameLst>
                                      </p:cBhvr>
                                      <p:tavLst>
                                        <p:tav tm="0">
                                          <p:val>
                                            <p:strVal val="#ppt_x"/>
                                          </p:val>
                                        </p:tav>
                                        <p:tav tm="100000">
                                          <p:val>
                                            <p:strVal val="#ppt_x"/>
                                          </p:val>
                                        </p:tav>
                                      </p:tavLst>
                                    </p:anim>
                                    <p:anim calcmode="lin" valueType="num">
                                      <p:cBhvr additive="base">
                                        <p:cTn id="44" dur="500" fill="hold"/>
                                        <p:tgtEl>
                                          <p:spTgt spid="71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5"/>
                                        </p:tgtEl>
                                        <p:attrNameLst>
                                          <p:attrName>style.visibility</p:attrName>
                                        </p:attrNameLst>
                                      </p:cBhvr>
                                      <p:to>
                                        <p:strVal val="visible"/>
                                      </p:to>
                                    </p:set>
                                    <p:anim calcmode="lin" valueType="num">
                                      <p:cBhvr additive="base">
                                        <p:cTn id="49" dur="500" fill="hold"/>
                                        <p:tgtEl>
                                          <p:spTgt spid="7175"/>
                                        </p:tgtEl>
                                        <p:attrNameLst>
                                          <p:attrName>ppt_x</p:attrName>
                                        </p:attrNameLst>
                                      </p:cBhvr>
                                      <p:tavLst>
                                        <p:tav tm="0">
                                          <p:val>
                                            <p:strVal val="#ppt_x"/>
                                          </p:val>
                                        </p:tav>
                                        <p:tav tm="100000">
                                          <p:val>
                                            <p:strVal val="#ppt_x"/>
                                          </p:val>
                                        </p:tav>
                                      </p:tavLst>
                                    </p:anim>
                                    <p:anim calcmode="lin" valueType="num">
                                      <p:cBhvr additive="base">
                                        <p:cTn id="50" dur="500" fill="hold"/>
                                        <p:tgtEl>
                                          <p:spTgt spid="71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P spid="7173" grpId="0"/>
      <p:bldP spid="7174" grpId="0"/>
      <p:bldP spid="7175" grpId="0"/>
      <p:bldP spid="7176" grpId="0"/>
      <p:bldP spid="7177" grpId="0"/>
      <p:bldP spid="71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2420888"/>
            <a:ext cx="184731" cy="369332"/>
          </a:xfrm>
          <a:prstGeom prst="rect">
            <a:avLst/>
          </a:prstGeom>
          <a:noFill/>
        </p:spPr>
        <p:txBody>
          <a:bodyPr wrap="none" rtlCol="0">
            <a:spAutoFit/>
          </a:bodyPr>
          <a:lstStyle/>
          <a:p>
            <a:endParaRPr lang="zh-CN" altLang="en-US"/>
          </a:p>
        </p:txBody>
      </p:sp>
      <p:sp>
        <p:nvSpPr>
          <p:cNvPr id="8" name="TextBox 7"/>
          <p:cNvSpPr txBox="1"/>
          <p:nvPr/>
        </p:nvSpPr>
        <p:spPr>
          <a:xfrm>
            <a:off x="351916" y="2348880"/>
            <a:ext cx="8612572" cy="2308324"/>
          </a:xfrm>
          <a:prstGeom prst="rect">
            <a:avLst/>
          </a:prstGeom>
          <a:noFill/>
        </p:spPr>
        <p:txBody>
          <a:bodyPr wrap="square" rtlCol="0">
            <a:spAutoFit/>
          </a:bodyPr>
          <a:lstStyle/>
          <a:p>
            <a:pPr marL="457200" indent="-457200">
              <a:lnSpc>
                <a:spcPct val="150000"/>
              </a:lnSpc>
              <a:buAutoNum type="arabicPeriod"/>
            </a:pPr>
            <a:r>
              <a:rPr lang="en-US" altLang="zh-CN" sz="2400" b="1" dirty="0" smtClean="0">
                <a:latin typeface="微软雅黑" panose="020B0503020204020204" pitchFamily="34" charset="-122"/>
                <a:ea typeface="微软雅黑" panose="020B0503020204020204" pitchFamily="34" charset="-122"/>
              </a:rPr>
              <a:t>Listen </a:t>
            </a:r>
            <a:r>
              <a:rPr lang="en-US" altLang="zh-CN" sz="2400" b="1" dirty="0">
                <a:latin typeface="微软雅黑" panose="020B0503020204020204" pitchFamily="34" charset="-122"/>
                <a:ea typeface="微软雅黑" panose="020B0503020204020204" pitchFamily="34" charset="-122"/>
              </a:rPr>
              <a:t>to the tape and read after </a:t>
            </a:r>
            <a:r>
              <a:rPr lang="en-US" altLang="zh-CN" sz="2400" b="1" dirty="0" smtClean="0">
                <a:latin typeface="微软雅黑" panose="020B0503020204020204" pitchFamily="34" charset="-122"/>
                <a:ea typeface="微软雅黑" panose="020B0503020204020204" pitchFamily="34" charset="-122"/>
              </a:rPr>
              <a:t>it.</a:t>
            </a:r>
          </a:p>
          <a:p>
            <a:pPr>
              <a:lnSpc>
                <a:spcPct val="150000"/>
              </a:lnSpc>
            </a:pPr>
            <a:r>
              <a:rPr lang="en-US" altLang="zh-CN" sz="2400" b="1" dirty="0" smtClean="0">
                <a:latin typeface="微软雅黑" panose="020B0503020204020204" pitchFamily="34" charset="-122"/>
                <a:ea typeface="微软雅黑" panose="020B0503020204020204" pitchFamily="34" charset="-122"/>
              </a:rPr>
              <a:t>2.  </a:t>
            </a:r>
            <a:r>
              <a:rPr lang="en-US" altLang="en-US" sz="2400" b="1" dirty="0" smtClean="0">
                <a:latin typeface="微软雅黑" panose="020B0503020204020204" pitchFamily="34" charset="-122"/>
                <a:ea typeface="微软雅黑" panose="020B0503020204020204" pitchFamily="34" charset="-122"/>
              </a:rPr>
              <a:t>Tell </a:t>
            </a:r>
            <a:r>
              <a:rPr lang="en-US" altLang="en-US" sz="2400" b="1" dirty="0">
                <a:latin typeface="微软雅黑" panose="020B0503020204020204" pitchFamily="34" charset="-122"/>
                <a:ea typeface="微软雅黑" panose="020B0503020204020204" pitchFamily="34" charset="-122"/>
              </a:rPr>
              <a:t>the story to your family and friends.</a:t>
            </a:r>
          </a:p>
          <a:p>
            <a:pPr>
              <a:lnSpc>
                <a:spcPct val="150000"/>
              </a:lnSpc>
            </a:pP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AutoNum type="arabicPeriod"/>
            </a:pPr>
            <a:endParaRPr lang="zh-CN" altLang="en-US" sz="24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435240" y="1159877"/>
            <a:ext cx="2841625" cy="646331"/>
          </a:xfrm>
          <a:prstGeom prst="rect">
            <a:avLst/>
          </a:prstGeom>
          <a:noFill/>
        </p:spPr>
        <p:txBody>
          <a:bodyPr>
            <a:spAutoFit/>
          </a:bodyPr>
          <a:lstStyle/>
          <a:p>
            <a:pPr>
              <a:buFontTx/>
              <a:buNone/>
              <a:defRPr/>
            </a:pPr>
            <a:r>
              <a:rPr lang="en-US" altLang="zh-CN" sz="3600" b="1" dirty="0" smtClean="0">
                <a:solidFill>
                  <a:srgbClr val="FF0000"/>
                </a:solidFill>
                <a:latin typeface="Times New Roman" panose="02020603050405020304" pitchFamily="18" charset="0"/>
                <a:cs typeface="Times New Roman" panose="02020603050405020304" pitchFamily="18" charset="0"/>
              </a:rPr>
              <a:t>Homework</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9" name="New picture"/>
          <p:cNvPicPr/>
          <p:nvPr/>
        </p:nvPicPr>
        <p:blipFill>
          <a:blip r:embed="rId3"/>
          <a:stretch>
            <a:fillRect/>
          </a:stretch>
        </p:blipFill>
        <p:spPr>
          <a:xfrm>
            <a:off x="11798300" y="10553700"/>
            <a:ext cx="317500" cy="2286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276" y="844061"/>
            <a:ext cx="3198740" cy="646331"/>
          </a:xfrm>
          <a:prstGeom prst="rect">
            <a:avLst/>
          </a:prstGeom>
          <a:noFill/>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3600" b="1" dirty="0" smtClean="0">
                <a:solidFill>
                  <a:srgbClr val="FF0000"/>
                </a:solidFill>
                <a:latin typeface="Times New Roman" panose="02020603050405020304" pitchFamily="18" charset="0"/>
                <a:ea typeface="+mn-ea"/>
                <a:cs typeface="Times New Roman" panose="02020603050405020304" pitchFamily="18" charset="0"/>
              </a:rPr>
              <a:t>Lead-in</a:t>
            </a:r>
            <a:endParaRPr lang="zh-CN" alt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6" name="Text Box 4"/>
          <p:cNvSpPr txBox="1">
            <a:spLocks noChangeArrowheads="1"/>
          </p:cNvSpPr>
          <p:nvPr/>
        </p:nvSpPr>
        <p:spPr bwMode="auto">
          <a:xfrm>
            <a:off x="391716" y="2498340"/>
            <a:ext cx="6324600" cy="427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spcBef>
                <a:spcPct val="50000"/>
              </a:spcBef>
            </a:pPr>
            <a:r>
              <a:rPr lang="zh-CN" altLang="zh-CN" sz="2400" dirty="0">
                <a:latin typeface="微软雅黑" panose="020B0503020204020204" pitchFamily="34" charset="-122"/>
                <a:ea typeface="微软雅黑" panose="020B0503020204020204" pitchFamily="34" charset="-122"/>
              </a:rPr>
              <a:t>Clap, clap, We are clapping</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gn="l">
              <a:lnSpc>
                <a:spcPct val="150000"/>
              </a:lnSpc>
              <a:spcBef>
                <a:spcPct val="50000"/>
              </a:spcBef>
            </a:pPr>
            <a:r>
              <a:rPr lang="zh-CN" altLang="zh-CN" sz="2400" dirty="0">
                <a:latin typeface="微软雅黑" panose="020B0503020204020204" pitchFamily="34" charset="-122"/>
                <a:ea typeface="微软雅黑" panose="020B0503020204020204" pitchFamily="34" charset="-122"/>
              </a:rPr>
              <a:t>Swim, swim, We are swimming</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gn="l">
              <a:lnSpc>
                <a:spcPct val="150000"/>
              </a:lnSpc>
              <a:spcBef>
                <a:spcPct val="50000"/>
              </a:spcBef>
            </a:pPr>
            <a:r>
              <a:rPr lang="zh-CN" altLang="zh-CN" sz="2400" dirty="0">
                <a:latin typeface="微软雅黑" panose="020B0503020204020204" pitchFamily="34" charset="-122"/>
                <a:ea typeface="微软雅黑" panose="020B0503020204020204" pitchFamily="34" charset="-122"/>
              </a:rPr>
              <a:t>Run, run, We are running</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gn="l">
              <a:lnSpc>
                <a:spcPct val="150000"/>
              </a:lnSpc>
              <a:spcBef>
                <a:spcPct val="50000"/>
              </a:spcBef>
            </a:pPr>
            <a:r>
              <a:rPr lang="zh-CN" altLang="zh-CN" sz="2400" dirty="0">
                <a:latin typeface="微软雅黑" panose="020B0503020204020204" pitchFamily="34" charset="-122"/>
                <a:ea typeface="微软雅黑" panose="020B0503020204020204" pitchFamily="34" charset="-122"/>
              </a:rPr>
              <a:t>Sing, sing, We are singing</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gn="l">
              <a:lnSpc>
                <a:spcPct val="150000"/>
              </a:lnSpc>
              <a:spcBef>
                <a:spcPct val="50000"/>
              </a:spcBef>
            </a:pPr>
            <a:r>
              <a:rPr lang="zh-CN" altLang="zh-CN" sz="2400" dirty="0">
                <a:latin typeface="微软雅黑" panose="020B0503020204020204" pitchFamily="34" charset="-122"/>
                <a:ea typeface="微软雅黑" panose="020B0503020204020204" pitchFamily="34" charset="-122"/>
              </a:rPr>
              <a:t>Dance, dance, We are dancing</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gn="l">
              <a:lnSpc>
                <a:spcPct val="150000"/>
              </a:lnSpc>
              <a:spcBef>
                <a:spcPct val="50000"/>
              </a:spcBef>
            </a:pPr>
            <a:endParaRPr lang="zh-CN" altLang="zh-CN" sz="2400" dirty="0">
              <a:solidFill>
                <a:schemeClr val="accent2"/>
              </a:solidFill>
              <a:latin typeface="微软雅黑" panose="020B0503020204020204" pitchFamily="34" charset="-122"/>
              <a:ea typeface="微软雅黑" panose="020B0503020204020204" pitchFamily="34" charset="-122"/>
            </a:endParaRPr>
          </a:p>
        </p:txBody>
      </p:sp>
      <p:sp>
        <p:nvSpPr>
          <p:cNvPr id="9" name="Text Box 8"/>
          <p:cNvSpPr txBox="1">
            <a:spLocks noChangeArrowheads="1"/>
          </p:cNvSpPr>
          <p:nvPr/>
        </p:nvSpPr>
        <p:spPr bwMode="auto">
          <a:xfrm>
            <a:off x="453949" y="1851542"/>
            <a:ext cx="6265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400" b="1" dirty="0" smtClean="0">
                <a:latin typeface="微软雅黑" panose="020B0503020204020204" pitchFamily="34" charset="-122"/>
                <a:ea typeface="微软雅黑" panose="020B0503020204020204" pitchFamily="34" charset="-122"/>
              </a:rPr>
              <a:t>Let</a:t>
            </a:r>
            <a:r>
              <a:rPr lang="en-US" altLang="zh-CN" sz="2400" b="1" dirty="0" smtClean="0">
                <a:latin typeface="Arial Unicode MS" pitchFamily="34" charset="-122"/>
                <a:ea typeface="Arial Unicode MS" pitchFamily="34" charset="-122"/>
                <a:cs typeface="Arial Unicode MS" pitchFamily="34" charset="-122"/>
              </a:rPr>
              <a:t>’</a:t>
            </a:r>
            <a:r>
              <a:rPr lang="en-US" altLang="zh-CN" sz="2400" b="1" dirty="0" smtClean="0">
                <a:latin typeface="微软雅黑" panose="020B0503020204020204" pitchFamily="34" charset="-122"/>
                <a:ea typeface="微软雅黑" panose="020B0503020204020204" pitchFamily="34" charset="-122"/>
              </a:rPr>
              <a:t>s chant. </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414994" y="996421"/>
            <a:ext cx="6265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400" b="1" smtClean="0">
                <a:latin typeface="微软雅黑" panose="020B0503020204020204" pitchFamily="34" charset="-122"/>
                <a:ea typeface="微软雅黑" panose="020B0503020204020204" pitchFamily="34" charset="-122"/>
              </a:rPr>
              <a:t>1. Look, listen and say. </a:t>
            </a:r>
            <a:endParaRPr lang="en-US" altLang="zh-CN" sz="24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2915816" y="44097"/>
            <a:ext cx="3765040" cy="936631"/>
            <a:chOff x="2915816" y="44097"/>
            <a:chExt cx="3765040" cy="936631"/>
          </a:xfrm>
        </p:grpSpPr>
        <p:pic>
          <p:nvPicPr>
            <p:cNvPr id="6" name="图片 5"/>
            <p:cNvPicPr>
              <a:picLocks noChangeAspect="1"/>
            </p:cNvPicPr>
            <p:nvPr/>
          </p:nvPicPr>
          <p:blipFill>
            <a:blip r:embed="rId3" cstate="email"/>
            <a:stretch>
              <a:fillRect/>
            </a:stretch>
          </p:blipFill>
          <p:spPr>
            <a:xfrm>
              <a:off x="2915816" y="44097"/>
              <a:ext cx="3765040" cy="936631"/>
            </a:xfrm>
            <a:prstGeom prst="rect">
              <a:avLst/>
            </a:prstGeom>
          </p:spPr>
        </p:pic>
        <p:sp>
          <p:nvSpPr>
            <p:cNvPr id="7" name="矩形 6"/>
            <p:cNvSpPr/>
            <p:nvPr/>
          </p:nvSpPr>
          <p:spPr>
            <a:xfrm>
              <a:off x="3779912" y="166663"/>
              <a:ext cx="2242922" cy="707886"/>
            </a:xfrm>
            <a:prstGeom prst="rect">
              <a:avLst/>
            </a:prstGeom>
          </p:spPr>
          <p:txBody>
            <a:bodyPr wrap="none">
              <a:spAutoFit/>
            </a:bodyPr>
            <a:lstStyle/>
            <a:p>
              <a:r>
                <a:rPr lang="zh-CN" altLang="en-US" sz="4000" b="1" smtClean="0">
                  <a:latin typeface="Times New Roman" panose="02020603050405020304" pitchFamily="18" charset="0"/>
                  <a:cs typeface="Times New Roman" panose="02020603050405020304" pitchFamily="18" charset="0"/>
                </a:rPr>
                <a:t>课文学习</a:t>
              </a:r>
              <a:endParaRPr lang="zh-CN" altLang="en-US" sz="4000" b="1">
                <a:latin typeface="Times New Roman" panose="02020603050405020304" pitchFamily="18" charset="0"/>
                <a:cs typeface="Times New Roman" panose="02020603050405020304" pitchFamily="18" charset="0"/>
              </a:endParaRPr>
            </a:p>
          </p:txBody>
        </p:sp>
      </p:grpSp>
      <p:pic>
        <p:nvPicPr>
          <p:cNvPr id="9" name="Picture 5" descr="QQ截图20160423130918"/>
          <p:cNvPicPr>
            <a:picLocks noChangeAspect="1" noChangeArrowheads="1"/>
          </p:cNvPicPr>
          <p:nvPr/>
        </p:nvPicPr>
        <p:blipFill>
          <a:blip r:embed="rId4" cstate="email"/>
          <a:stretch>
            <a:fillRect/>
          </a:stretch>
        </p:blipFill>
        <p:spPr bwMode="auto">
          <a:xfrm>
            <a:off x="883629" y="1556792"/>
            <a:ext cx="5328592" cy="327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914400" y="5085184"/>
            <a:ext cx="7543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zh-CN" sz="2800" b="1">
                <a:solidFill>
                  <a:srgbClr val="003399"/>
                </a:solidFill>
                <a:latin typeface="微软雅黑" panose="020B0503020204020204" pitchFamily="34" charset="-122"/>
                <a:ea typeface="微软雅黑" panose="020B0503020204020204" pitchFamily="34" charset="-122"/>
              </a:rPr>
              <a:t>It </a:t>
            </a:r>
            <a:r>
              <a:rPr lang="zh-CN" altLang="zh-CN" sz="2800" b="1" smtClean="0">
                <a:solidFill>
                  <a:srgbClr val="003399"/>
                </a:solidFill>
                <a:latin typeface="微软雅黑" panose="020B0503020204020204" pitchFamily="34" charset="-122"/>
                <a:ea typeface="微软雅黑" panose="020B0503020204020204" pitchFamily="34" charset="-122"/>
              </a:rPr>
              <a:t>is</a:t>
            </a:r>
            <a:r>
              <a:rPr lang="en-US" altLang="zh-CN" sz="2800" b="1" smtClean="0">
                <a:solidFill>
                  <a:srgbClr val="003399"/>
                </a:solidFill>
                <a:latin typeface="微软雅黑" panose="020B0503020204020204" pitchFamily="34" charset="-122"/>
                <a:ea typeface="微软雅黑" panose="020B0503020204020204" pitchFamily="34" charset="-122"/>
              </a:rPr>
              <a:t>…</a:t>
            </a:r>
          </a:p>
          <a:p>
            <a:pPr algn="l">
              <a:spcBef>
                <a:spcPct val="50000"/>
              </a:spcBef>
            </a:pPr>
            <a:r>
              <a:rPr lang="zh-CN" altLang="zh-CN" sz="2800" b="1" smtClean="0">
                <a:solidFill>
                  <a:srgbClr val="003399"/>
                </a:solidFill>
                <a:latin typeface="微软雅黑" panose="020B0503020204020204" pitchFamily="34" charset="-122"/>
                <a:ea typeface="微软雅黑" panose="020B0503020204020204" pitchFamily="34" charset="-122"/>
              </a:rPr>
              <a:t>They are</a:t>
            </a:r>
            <a:r>
              <a:rPr lang="en-US" altLang="zh-CN" sz="2800" b="1" smtClean="0">
                <a:solidFill>
                  <a:srgbClr val="003399"/>
                </a:solidFill>
                <a:latin typeface="微软雅黑" panose="020B0503020204020204" pitchFamily="34" charset="-122"/>
                <a:ea typeface="微软雅黑" panose="020B0503020204020204" pitchFamily="34" charset="-122"/>
              </a:rPr>
              <a:t>…</a:t>
            </a:r>
            <a:endParaRPr lang="zh-CN" altLang="zh-CN" sz="2800" b="1">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Q截图20160423130918"/>
          <p:cNvPicPr>
            <a:picLocks noChangeAspect="1" noChangeArrowheads="1"/>
          </p:cNvPicPr>
          <p:nvPr/>
        </p:nvPicPr>
        <p:blipFill>
          <a:blip r:embed="rId3" cstate="email"/>
          <a:stretch>
            <a:fillRect/>
          </a:stretch>
        </p:blipFill>
        <p:spPr bwMode="auto">
          <a:xfrm>
            <a:off x="1115616" y="816130"/>
            <a:ext cx="6423620" cy="395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762000" y="50292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zh-CN" sz="2800" b="1">
                <a:solidFill>
                  <a:srgbClr val="003399"/>
                </a:solidFill>
                <a:latin typeface="微软雅黑" panose="020B0503020204020204" pitchFamily="34" charset="-122"/>
                <a:ea typeface="微软雅黑" panose="020B0503020204020204" pitchFamily="34" charset="-122"/>
              </a:rPr>
              <a:t>It is rain</a:t>
            </a:r>
            <a:r>
              <a:rPr lang="zh-CN" altLang="zh-CN" sz="2800" b="1">
                <a:solidFill>
                  <a:srgbClr val="FF0000"/>
                </a:solidFill>
                <a:latin typeface="微软雅黑" panose="020B0503020204020204" pitchFamily="34" charset="-122"/>
                <a:ea typeface="微软雅黑" panose="020B0503020204020204" pitchFamily="34" charset="-122"/>
              </a:rPr>
              <a:t>ing</a:t>
            </a:r>
            <a:r>
              <a:rPr lang="zh-CN" altLang="zh-CN" sz="2800" b="1">
                <a:solidFill>
                  <a:srgbClr val="003399"/>
                </a:solidFill>
                <a:latin typeface="微软雅黑" panose="020B0503020204020204" pitchFamily="34" charset="-122"/>
                <a:ea typeface="微软雅黑" panose="020B0503020204020204" pitchFamily="34" charset="-122"/>
              </a:rPr>
              <a:t>. They are sing</a:t>
            </a:r>
            <a:r>
              <a:rPr lang="zh-CN" altLang="zh-CN" sz="2800" b="1">
                <a:solidFill>
                  <a:srgbClr val="FF0000"/>
                </a:solidFill>
                <a:latin typeface="微软雅黑" panose="020B0503020204020204" pitchFamily="34" charset="-122"/>
                <a:ea typeface="微软雅黑" panose="020B0503020204020204" pitchFamily="34" charset="-122"/>
              </a:rPr>
              <a:t>ing</a:t>
            </a:r>
            <a:r>
              <a:rPr lang="zh-CN" altLang="zh-CN" sz="2800" b="1">
                <a:solidFill>
                  <a:srgbClr val="003399"/>
                </a:solidFill>
                <a:latin typeface="微软雅黑" panose="020B0503020204020204" pitchFamily="34" charset="-122"/>
                <a:ea typeface="微软雅黑" panose="020B0503020204020204" pitchFamily="34" charset="-122"/>
              </a:rPr>
              <a:t> and danc</a:t>
            </a:r>
            <a:r>
              <a:rPr lang="zh-CN" altLang="zh-CN" sz="2800" b="1">
                <a:solidFill>
                  <a:srgbClr val="FF0000"/>
                </a:solidFill>
                <a:latin typeface="微软雅黑" panose="020B0503020204020204" pitchFamily="34" charset="-122"/>
                <a:ea typeface="微软雅黑" panose="020B0503020204020204" pitchFamily="34" charset="-122"/>
              </a:rPr>
              <a:t>ing</a:t>
            </a:r>
            <a:r>
              <a:rPr lang="zh-CN" altLang="zh-CN" sz="2800" b="1">
                <a:solidFill>
                  <a:srgbClr val="003399"/>
                </a:solidFill>
                <a:latin typeface="微软雅黑" panose="020B0503020204020204" pitchFamily="34" charset="-122"/>
                <a:ea typeface="微软雅黑" panose="020B0503020204020204" pitchFamily="34" charset="-122"/>
              </a:rPr>
              <a:t>. They are hav</a:t>
            </a:r>
            <a:r>
              <a:rPr lang="zh-CN" altLang="zh-CN" sz="2800" b="1">
                <a:solidFill>
                  <a:srgbClr val="FF0000"/>
                </a:solidFill>
                <a:latin typeface="微软雅黑" panose="020B0503020204020204" pitchFamily="34" charset="-122"/>
                <a:ea typeface="微软雅黑" panose="020B0503020204020204" pitchFamily="34" charset="-122"/>
              </a:rPr>
              <a:t>ing </a:t>
            </a:r>
            <a:r>
              <a:rPr lang="zh-CN" altLang="zh-CN" sz="2800" b="1">
                <a:solidFill>
                  <a:srgbClr val="003399"/>
                </a:solidFill>
                <a:latin typeface="微软雅黑" panose="020B0503020204020204" pitchFamily="34" charset="-122"/>
                <a:ea typeface="微软雅黑" panose="020B0503020204020204" pitchFamily="34" charset="-122"/>
              </a:rPr>
              <a:t>a party.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268760"/>
            <a:ext cx="8208912" cy="2308324"/>
          </a:xfrm>
          <a:prstGeom prst="rect">
            <a:avLst/>
          </a:prstGeom>
          <a:noFill/>
        </p:spPr>
        <p:txBody>
          <a:bodyPr wrap="square" rtlCol="0">
            <a:spAutoFit/>
          </a:bodyPr>
          <a:lstStyle/>
          <a:p>
            <a:pPr>
              <a:lnSpc>
                <a:spcPct val="150000"/>
              </a:lnSpc>
            </a:pPr>
            <a:r>
              <a:rPr lang="en-US" altLang="zh-CN" sz="2400" smtClean="0">
                <a:latin typeface="微软雅黑" panose="020B0503020204020204" pitchFamily="34" charset="-122"/>
                <a:ea typeface="微软雅黑" panose="020B0503020204020204" pitchFamily="34" charset="-122"/>
              </a:rPr>
              <a:t>It's </a:t>
            </a:r>
            <a:r>
              <a:rPr lang="en-US" altLang="zh-CN" sz="2400">
                <a:latin typeface="微软雅黑" panose="020B0503020204020204" pitchFamily="34" charset="-122"/>
                <a:ea typeface="微软雅黑" panose="020B0503020204020204" pitchFamily="34" charset="-122"/>
              </a:rPr>
              <a:t>raining. What are they doing?</a:t>
            </a:r>
          </a:p>
          <a:p>
            <a:pPr>
              <a:lnSpc>
                <a:spcPct val="150000"/>
              </a:lnSpc>
            </a:pPr>
            <a:r>
              <a:rPr lang="en-US" altLang="zh-CN" sz="2400">
                <a:latin typeface="微软雅黑" panose="020B0503020204020204" pitchFamily="34" charset="-122"/>
                <a:ea typeface="微软雅黑" panose="020B0503020204020204" pitchFamily="34" charset="-122"/>
              </a:rPr>
              <a:t>They're singing and dancing.</a:t>
            </a:r>
          </a:p>
          <a:p>
            <a:pPr>
              <a:lnSpc>
                <a:spcPct val="150000"/>
              </a:lnSpc>
            </a:pPr>
            <a:r>
              <a:rPr lang="en-US" altLang="zh-CN" sz="2400">
                <a:latin typeface="微软雅黑" panose="020B0503020204020204" pitchFamily="34" charset="-122"/>
                <a:ea typeface="微软雅黑" panose="020B0503020204020204" pitchFamily="34" charset="-122"/>
              </a:rPr>
              <a:t>They're having a party.</a:t>
            </a:r>
          </a:p>
          <a:p>
            <a:pPr>
              <a:lnSpc>
                <a:spcPct val="150000"/>
              </a:lnSpc>
            </a:pPr>
            <a:r>
              <a:rPr lang="en-US" altLang="zh-CN" sz="2400">
                <a:latin typeface="微软雅黑" panose="020B0503020204020204" pitchFamily="34" charset="-122"/>
                <a:ea typeface="微软雅黑" panose="020B0503020204020204" pitchFamily="34" charset="-122"/>
              </a:rPr>
              <a:t>They are very happy, but we are not! It's very cold!</a:t>
            </a:r>
            <a:endParaRPr lang="zh-CN" altLang="en-US" sz="2400">
              <a:latin typeface="微软雅黑" panose="020B0503020204020204" pitchFamily="34" charset="-122"/>
              <a:ea typeface="微软雅黑" panose="020B0503020204020204" pitchFamily="34" charset="-122"/>
            </a:endParaRPr>
          </a:p>
        </p:txBody>
      </p:sp>
      <p:pic>
        <p:nvPicPr>
          <p:cNvPr id="3" name="M5-U1-1 Look,listen and s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Lst>
          </a:blip>
          <a:stretch>
            <a:fillRect/>
          </a:stretch>
        </p:blipFill>
        <p:spPr>
          <a:xfrm>
            <a:off x="6948264" y="1268760"/>
            <a:ext cx="1241653" cy="1241653"/>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594" y="737954"/>
            <a:ext cx="2926186" cy="646331"/>
          </a:xfrm>
          <a:prstGeom prst="rect">
            <a:avLst/>
          </a:prstGeom>
          <a:noFill/>
        </p:spPr>
        <p:txBody>
          <a:bodyPr wrap="none" rtlCol="0">
            <a:spAutoFit/>
          </a:bodyPr>
          <a:lstStyle/>
          <a:p>
            <a:pPr>
              <a:lnSpc>
                <a:spcPct val="150000"/>
              </a:lnSpc>
            </a:pPr>
            <a:r>
              <a:rPr lang="en-US" altLang="zh-CN" sz="2400" b="1">
                <a:latin typeface="微软雅黑" panose="020B0503020204020204" pitchFamily="34" charset="-122"/>
                <a:ea typeface="微软雅黑" panose="020B0503020204020204" pitchFamily="34" charset="-122"/>
              </a:rPr>
              <a:t>2 </a:t>
            </a:r>
            <a:r>
              <a:rPr lang="en-US" altLang="zh-CN" sz="2400" b="1" smtClean="0">
                <a:latin typeface="微软雅黑" panose="020B0503020204020204" pitchFamily="34" charset="-122"/>
                <a:ea typeface="微软雅黑" panose="020B0503020204020204" pitchFamily="34" charset="-122"/>
              </a:rPr>
              <a:t>Listen and read.</a:t>
            </a:r>
          </a:p>
        </p:txBody>
      </p:sp>
      <p:sp>
        <p:nvSpPr>
          <p:cNvPr id="3" name="TextBox 2"/>
          <p:cNvSpPr txBox="1"/>
          <p:nvPr/>
        </p:nvSpPr>
        <p:spPr>
          <a:xfrm>
            <a:off x="346118" y="1384285"/>
            <a:ext cx="8805982" cy="5078313"/>
          </a:xfrm>
          <a:prstGeom prst="rect">
            <a:avLst/>
          </a:prstGeom>
          <a:noFill/>
        </p:spPr>
        <p:txBody>
          <a:bodyPr wrap="square" rtlCol="0">
            <a:spAutoFit/>
          </a:bodyPr>
          <a:lstStyle/>
          <a:p>
            <a:pPr>
              <a:lnSpc>
                <a:spcPct val="150000"/>
              </a:lnSpc>
            </a:pPr>
            <a:r>
              <a:rPr lang="en-US" altLang="zh-CN" sz="2400" err="1">
                <a:latin typeface="微软雅黑" panose="020B0503020204020204" pitchFamily="34" charset="-122"/>
                <a:ea typeface="微软雅黑" panose="020B0503020204020204" pitchFamily="34" charset="-122"/>
              </a:rPr>
              <a:t>Daming is having a birthday party</a:t>
            </a:r>
            <a:r>
              <a:rPr lang="en-US" altLang="zh-CN" sz="2400" smtClean="0">
                <a:latin typeface="微软雅黑" panose="020B0503020204020204" pitchFamily="34" charset="-122"/>
                <a:ea typeface="微软雅黑" panose="020B0503020204020204" pitchFamily="34" charset="-122"/>
              </a:rPr>
              <a:t>. </a:t>
            </a:r>
          </a:p>
          <a:p>
            <a:pPr>
              <a:lnSpc>
                <a:spcPct val="150000"/>
              </a:lnSpc>
            </a:pPr>
            <a:r>
              <a:rPr lang="en-US" altLang="zh-CN" sz="2400" smtClean="0">
                <a:latin typeface="微软雅黑" panose="020B0503020204020204" pitchFamily="34" charset="-122"/>
                <a:ea typeface="微软雅黑" panose="020B0503020204020204" pitchFamily="34" charset="-122"/>
              </a:rPr>
              <a:t>He </a:t>
            </a:r>
            <a:r>
              <a:rPr lang="en-US" altLang="zh-CN" sz="2400">
                <a:latin typeface="微软雅黑" panose="020B0503020204020204" pitchFamily="34" charset="-122"/>
                <a:ea typeface="微软雅黑" panose="020B0503020204020204" pitchFamily="34" charset="-122"/>
              </a:rPr>
              <a:t>is </a:t>
            </a:r>
            <a:r>
              <a:rPr lang="en-US" altLang="zh-CN" sz="2400" smtClean="0">
                <a:latin typeface="微软雅黑" panose="020B0503020204020204" pitchFamily="34" charset="-122"/>
                <a:ea typeface="微软雅黑" panose="020B0503020204020204" pitchFamily="34" charset="-122"/>
              </a:rPr>
              <a:t>playing </a:t>
            </a:r>
            <a:r>
              <a:rPr lang="en-US" altLang="zh-CN" sz="2400">
                <a:latin typeface="微软雅黑" panose="020B0503020204020204" pitchFamily="34" charset="-122"/>
                <a:ea typeface="微软雅黑" panose="020B0503020204020204" pitchFamily="34" charset="-122"/>
              </a:rPr>
              <a:t>the suona, but the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phone </a:t>
            </a:r>
            <a:r>
              <a:rPr lang="en-US" altLang="zh-CN" sz="2400">
                <a:latin typeface="微软雅黑" panose="020B0503020204020204" pitchFamily="34" charset="-122"/>
                <a:ea typeface="微软雅黑" panose="020B0503020204020204" pitchFamily="34" charset="-122"/>
              </a:rPr>
              <a:t>rings. </a:t>
            </a:r>
            <a:r>
              <a:rPr lang="en-US" altLang="zh-CN" sz="2400" smtClean="0">
                <a:latin typeface="微软雅黑" panose="020B0503020204020204" pitchFamily="34" charset="-122"/>
                <a:ea typeface="微软雅黑" panose="020B0503020204020204" pitchFamily="34" charset="-122"/>
              </a:rPr>
              <a:t>He </a:t>
            </a:r>
            <a:r>
              <a:rPr lang="en-US" altLang="zh-CN" sz="2400">
                <a:latin typeface="微软雅黑" panose="020B0503020204020204" pitchFamily="34" charset="-122"/>
                <a:ea typeface="微软雅黑" panose="020B0503020204020204" pitchFamily="34" charset="-122"/>
              </a:rPr>
              <a:t>stops and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everyone </a:t>
            </a:r>
            <a:r>
              <a:rPr lang="en-US" altLang="zh-CN" sz="2400">
                <a:latin typeface="微软雅黑" panose="020B0503020204020204" pitchFamily="34" charset="-122"/>
                <a:ea typeface="微软雅黑" panose="020B0503020204020204" pitchFamily="34" charset="-122"/>
              </a:rPr>
              <a:t>waits.</a:t>
            </a:r>
          </a:p>
          <a:p>
            <a:pPr>
              <a:lnSpc>
                <a:spcPct val="150000"/>
              </a:lnSpc>
            </a:pPr>
            <a:r>
              <a:rPr lang="en-US" altLang="zh-CN" sz="2400" err="1" smtClean="0">
                <a:latin typeface="微软雅黑" panose="020B0503020204020204" pitchFamily="34" charset="-122"/>
                <a:ea typeface="微软雅黑" panose="020B0503020204020204" pitchFamily="34" charset="-122"/>
              </a:rPr>
              <a:t>Daming </a:t>
            </a:r>
            <a:r>
              <a:rPr lang="en-US" altLang="zh-CN" sz="2400">
                <a:latin typeface="微软雅黑" panose="020B0503020204020204" pitchFamily="34" charset="-122"/>
                <a:ea typeface="微软雅黑" panose="020B0503020204020204" pitchFamily="34" charset="-122"/>
              </a:rPr>
              <a:t>is playing the suona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again</a:t>
            </a:r>
            <a:r>
              <a:rPr lang="en-US" altLang="zh-CN"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but </a:t>
            </a:r>
            <a:r>
              <a:rPr lang="en-US" altLang="zh-CN" sz="2400">
                <a:latin typeface="微软雅黑" panose="020B0503020204020204" pitchFamily="34" charset="-122"/>
                <a:ea typeface="微软雅黑" panose="020B0503020204020204" pitchFamily="34" charset="-122"/>
              </a:rPr>
              <a:t>the bell rings. "Stop!"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says </a:t>
            </a:r>
            <a:r>
              <a:rPr lang="en-US" altLang="zh-CN" sz="2400">
                <a:latin typeface="微软雅黑" panose="020B0503020204020204" pitchFamily="34" charset="-122"/>
                <a:ea typeface="微软雅黑" panose="020B0503020204020204" pitchFamily="34" charset="-122"/>
              </a:rPr>
              <a:t>Simon. </a:t>
            </a:r>
            <a:r>
              <a:rPr lang="en-US" altLang="zh-CN" sz="2400" err="1" smtClean="0">
                <a:latin typeface="微软雅黑" panose="020B0503020204020204" pitchFamily="34" charset="-122"/>
                <a:ea typeface="微软雅黑" panose="020B0503020204020204" pitchFamily="34" charset="-122"/>
              </a:rPr>
              <a:t>Daming </a:t>
            </a:r>
            <a:r>
              <a:rPr lang="en-US" altLang="zh-CN" sz="2400">
                <a:latin typeface="微软雅黑" panose="020B0503020204020204" pitchFamily="34" charset="-122"/>
                <a:ea typeface="微软雅黑" panose="020B0503020204020204" pitchFamily="34" charset="-122"/>
              </a:rPr>
              <a:t>stops.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More </a:t>
            </a:r>
            <a:r>
              <a:rPr lang="en-US" altLang="zh-CN" sz="2400">
                <a:latin typeface="微软雅黑" panose="020B0503020204020204" pitchFamily="34" charset="-122"/>
                <a:ea typeface="微软雅黑" panose="020B0503020204020204" pitchFamily="34" charset="-122"/>
              </a:rPr>
              <a:t>friends come in. </a:t>
            </a:r>
            <a:endParaRPr lang="en-US" altLang="zh-CN" sz="2400" smtClean="0">
              <a:latin typeface="微软雅黑" panose="020B0503020204020204" pitchFamily="34" charset="-122"/>
              <a:ea typeface="微软雅黑" panose="020B0503020204020204" pitchFamily="34" charset="-122"/>
            </a:endParaRPr>
          </a:p>
          <a:p>
            <a:pPr>
              <a:lnSpc>
                <a:spcPct val="150000"/>
              </a:lnSpc>
            </a:pPr>
            <a:r>
              <a:rPr lang="en-US" altLang="zh-CN" sz="2400" smtClean="0">
                <a:latin typeface="微软雅黑" panose="020B0503020204020204" pitchFamily="34" charset="-122"/>
                <a:ea typeface="微软雅黑" panose="020B0503020204020204" pitchFamily="34" charset="-122"/>
              </a:rPr>
              <a:t>Simon's </a:t>
            </a:r>
            <a:r>
              <a:rPr lang="en-US" altLang="zh-CN" sz="2400">
                <a:latin typeface="微软雅黑" panose="020B0503020204020204" pitchFamily="34" charset="-122"/>
                <a:ea typeface="微软雅黑" panose="020B0503020204020204" pitchFamily="34" charset="-122"/>
              </a:rPr>
              <a:t>dog cames in too</a:t>
            </a:r>
            <a:r>
              <a:rPr lang="en-US" altLang="zh-CN" sz="2400" smtClean="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p:txBody>
      </p:sp>
      <p:pic>
        <p:nvPicPr>
          <p:cNvPr id="7" name="图片 6" descr="QQ截图20160327001027"/>
          <p:cNvPicPr>
            <a:picLocks noChangeAspect="1" noChangeArrowheads="1"/>
          </p:cNvPicPr>
          <p:nvPr/>
        </p:nvPicPr>
        <p:blipFill>
          <a:blip r:embed="rId3" cstate="email"/>
          <a:stretch>
            <a:fillRect/>
          </a:stretch>
        </p:blipFill>
        <p:spPr bwMode="auto">
          <a:xfrm>
            <a:off x="5868144" y="1586359"/>
            <a:ext cx="2919444" cy="207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QQ截图20160423132605"/>
          <p:cNvPicPr>
            <a:picLocks noChangeAspect="1" noChangeArrowheads="1"/>
          </p:cNvPicPr>
          <p:nvPr/>
        </p:nvPicPr>
        <p:blipFill>
          <a:blip r:embed="rId4" cstate="email"/>
          <a:srcRect/>
          <a:stretch>
            <a:fillRect/>
          </a:stretch>
        </p:blipFill>
        <p:spPr bwMode="auto">
          <a:xfrm>
            <a:off x="5753897" y="4206474"/>
            <a:ext cx="3001201" cy="2276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861048"/>
            <a:ext cx="8676456" cy="2251065"/>
          </a:xfrm>
          <a:prstGeom prst="rect">
            <a:avLst/>
          </a:prstGeom>
          <a:noFill/>
        </p:spPr>
        <p:txBody>
          <a:bodyPr wrap="square" rtlCol="0">
            <a:spAutoFit/>
          </a:bodyPr>
          <a:lstStyle/>
          <a:p>
            <a:pPr>
              <a:lnSpc>
                <a:spcPct val="150000"/>
              </a:lnSpc>
            </a:pPr>
            <a:r>
              <a:rPr lang="en-US" altLang="zh-CN" sz="2400" err="1">
                <a:latin typeface="微软雅黑" panose="020B0503020204020204" pitchFamily="34" charset="-122"/>
                <a:ea typeface="微软雅黑" panose="020B0503020204020204" pitchFamily="34" charset="-122"/>
              </a:rPr>
              <a:t>Daming is playing the suona for the third time, but the dog starts to bark very loudly. His friends can't hear him. “Stop!” Simon says. The dog stops. They all laugh. </a:t>
            </a:r>
          </a:p>
          <a:p>
            <a:pPr>
              <a:lnSpc>
                <a:spcPct val="150000"/>
              </a:lnSpc>
            </a:pPr>
            <a:endParaRPr lang="zh-CN" altLang="en-US" sz="2400">
              <a:latin typeface="微软雅黑" panose="020B0503020204020204" pitchFamily="34" charset="-122"/>
              <a:ea typeface="微软雅黑" panose="020B0503020204020204" pitchFamily="34" charset="-122"/>
            </a:endParaRPr>
          </a:p>
        </p:txBody>
      </p:sp>
      <p:pic>
        <p:nvPicPr>
          <p:cNvPr id="6" name="Picture 5" descr="QQ截图20160423132622"/>
          <p:cNvPicPr>
            <a:picLocks noChangeAspect="1" noChangeArrowheads="1"/>
          </p:cNvPicPr>
          <p:nvPr/>
        </p:nvPicPr>
        <p:blipFill>
          <a:blip r:embed="rId3" cstate="email"/>
          <a:stretch>
            <a:fillRect/>
          </a:stretch>
        </p:blipFill>
        <p:spPr bwMode="auto">
          <a:xfrm>
            <a:off x="2327496" y="836712"/>
            <a:ext cx="4956551"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339752" y="5445224"/>
            <a:ext cx="3612912" cy="769441"/>
          </a:xfrm>
          <a:prstGeom prst="rect">
            <a:avLst/>
          </a:prstGeom>
        </p:spPr>
        <p:txBody>
          <a:bodyPr wrap="none">
            <a:spAutoFit/>
          </a:bodyPr>
          <a:lstStyle/>
          <a:p>
            <a:r>
              <a:rPr lang="en-US" altLang="zh-CN" sz="4400" b="1" smtClean="0"/>
              <a:t>play the suona</a:t>
            </a:r>
          </a:p>
        </p:txBody>
      </p:sp>
      <p:pic>
        <p:nvPicPr>
          <p:cNvPr id="9" name="图片 8"/>
          <p:cNvPicPr>
            <a:picLocks noChangeAspect="1"/>
          </p:cNvPicPr>
          <p:nvPr/>
        </p:nvPicPr>
        <p:blipFill>
          <a:blip r:embed="rId3" cstate="email"/>
          <a:stretch>
            <a:fillRect/>
          </a:stretch>
        </p:blipFill>
        <p:spPr>
          <a:xfrm>
            <a:off x="2555776" y="52291"/>
            <a:ext cx="3765040" cy="936631"/>
          </a:xfrm>
          <a:prstGeom prst="rect">
            <a:avLst/>
          </a:prstGeom>
        </p:spPr>
      </p:pic>
      <p:sp>
        <p:nvSpPr>
          <p:cNvPr id="10" name="矩形 9"/>
          <p:cNvSpPr/>
          <p:nvPr/>
        </p:nvSpPr>
        <p:spPr>
          <a:xfrm>
            <a:off x="3082884" y="166663"/>
            <a:ext cx="2536272" cy="707886"/>
          </a:xfrm>
          <a:prstGeom prst="rect">
            <a:avLst/>
          </a:prstGeom>
        </p:spPr>
        <p:txBody>
          <a:bodyPr wrap="none">
            <a:spAutoFit/>
          </a:bodyPr>
          <a:lstStyle/>
          <a:p>
            <a:r>
              <a:rPr lang="en-US" altLang="zh-CN" sz="4000" smtClean="0">
                <a:latin typeface="Times New Roman" panose="02020603050405020304" pitchFamily="18" charset="0"/>
                <a:cs typeface="Times New Roman" panose="02020603050405020304" pitchFamily="18" charset="0"/>
              </a:rPr>
              <a:t>New words</a:t>
            </a:r>
            <a:endParaRPr lang="zh-CN" altLang="en-US" sz="400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633" y="1110291"/>
            <a:ext cx="6544733" cy="4334933"/>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全屏显示(4:3)</PresentationFormat>
  <Paragraphs>167</Paragraphs>
  <Slides>27</Slides>
  <Notes>27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 Unicode MS</vt:lpstr>
      <vt:lpstr>华文楷体</vt:lpstr>
      <vt:lpstr>楷体_GB2312</vt:lpstr>
      <vt:lpstr>宋体</vt:lpstr>
      <vt:lpstr>微软雅黑</vt:lpstr>
      <vt:lpstr>Arial</vt:lpstr>
      <vt:lpstr>Arial Black</vt:lpstr>
      <vt:lpstr>Calibri</vt:lpstr>
      <vt:lpstr>Comic Sans MS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cp:lastPrinted>2021-02-09T05:30:00Z</cp:lastPrinted>
  <dcterms:created xsi:type="dcterms:W3CDTF">2021-02-09T05:30:00Z</dcterms:created>
  <dcterms:modified xsi:type="dcterms:W3CDTF">2023-01-17T01:12:37Z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0B046F88D1BC4E1FB960F91F4B8C001A</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