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506" r:id="rId3"/>
    <p:sldId id="500" r:id="rId4"/>
    <p:sldId id="501" r:id="rId5"/>
    <p:sldId id="502" r:id="rId6"/>
    <p:sldId id="503" r:id="rId7"/>
    <p:sldId id="504" r:id="rId8"/>
    <p:sldId id="505" r:id="rId9"/>
    <p:sldId id="469" r:id="rId10"/>
    <p:sldId id="497" r:id="rId11"/>
    <p:sldId id="498" r:id="rId12"/>
    <p:sldId id="495" r:id="rId13"/>
    <p:sldId id="507" r:id="rId14"/>
    <p:sldId id="508" r:id="rId15"/>
    <p:sldId id="553" r:id="rId16"/>
    <p:sldId id="509" r:id="rId17"/>
    <p:sldId id="290" r:id="rId18"/>
  </p:sldIdLst>
  <p:sldSz cx="9144000" cy="5143500" type="screen16x9"/>
  <p:notesSz cx="6858000" cy="9144000"/>
  <p:custDataLst>
    <p:tags r:id="rId21"/>
  </p:custDataLst>
  <p:defaultTextStyle>
    <a:defPPr>
      <a:defRPr lang="zh-CN"/>
    </a:defPPr>
    <a:lvl1pPr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361315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724535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087120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450340" indent="1270" algn="l" defTabSz="724535" rtl="0" fontAlgn="base">
      <a:spcBef>
        <a:spcPct val="0"/>
      </a:spcBef>
      <a:spcAft>
        <a:spcPct val="0"/>
      </a:spcAft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1814195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176780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2540000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2902585" algn="l" defTabSz="725805" rtl="0" eaLnBrk="1" latinLnBrk="0" hangingPunct="1">
      <a:defRPr sz="2200" b="1" kern="1200">
        <a:solidFill>
          <a:srgbClr val="FF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6">
          <p15:clr>
            <a:srgbClr val="A4A3A4"/>
          </p15:clr>
        </p15:guide>
        <p15:guide id="2" orient="horz" pos="344">
          <p15:clr>
            <a:srgbClr val="A4A3A4"/>
          </p15:clr>
        </p15:guide>
        <p15:guide id="3" orient="horz" pos="1756">
          <p15:clr>
            <a:srgbClr val="A4A3A4"/>
          </p15:clr>
        </p15:guide>
        <p15:guide id="4" pos="1332">
          <p15:clr>
            <a:srgbClr val="A4A3A4"/>
          </p15:clr>
        </p15:guide>
        <p15:guide id="5" pos="23">
          <p15:clr>
            <a:srgbClr val="A4A3A4"/>
          </p15:clr>
        </p15:guide>
        <p15:guide id="6" pos="2880">
          <p15:clr>
            <a:srgbClr val="A4A3A4"/>
          </p15:clr>
        </p15:guide>
        <p15:guide id="7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9D90"/>
    <a:srgbClr val="009999"/>
    <a:srgbClr val="FF6600"/>
    <a:srgbClr val="990033"/>
    <a:srgbClr val="FF0066"/>
    <a:srgbClr val="008000"/>
    <a:srgbClr val="0000FF"/>
    <a:srgbClr val="6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3" autoAdjust="0"/>
    <p:restoredTop sz="98470" autoAdjust="0"/>
  </p:normalViewPr>
  <p:slideViewPr>
    <p:cSldViewPr>
      <p:cViewPr>
        <p:scale>
          <a:sx n="110" d="100"/>
          <a:sy n="110" d="100"/>
        </p:scale>
        <p:origin x="-1770" y="-768"/>
      </p:cViewPr>
      <p:guideLst>
        <p:guide orient="horz" pos="446"/>
        <p:guide orient="horz" pos="344"/>
        <p:guide orient="horz" pos="1756"/>
        <p:guide pos="1332"/>
        <p:guide pos="23"/>
        <p:guide pos="2880"/>
        <p:guide pos="28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6806" cy="468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页眉占位符 9728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200" b="0" noProof="1" dirty="0"/>
            </a:lvl1pPr>
          </a:lstStyle>
          <a:p>
            <a:endParaRPr lang="zh-CN" altLang="en-US"/>
          </a:p>
        </p:txBody>
      </p:sp>
      <p:sp>
        <p:nvSpPr>
          <p:cNvPr id="97283" name="日期占位符 9728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200" b="0" noProof="1" dirty="0"/>
            </a:lvl1pPr>
          </a:lstStyle>
          <a:p>
            <a:fld id="{BB962C8B-B14F-4D97-AF65-F5344CB8AC3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97284" name="页脚占位符 9728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 b="0" noProof="1" dirty="0"/>
            </a:lvl1pPr>
          </a:lstStyle>
          <a:p>
            <a:endParaRPr lang="zh-CN" altLang="en-US"/>
          </a:p>
        </p:txBody>
      </p:sp>
      <p:sp>
        <p:nvSpPr>
          <p:cNvPr id="97285" name="灯片编号占位符 9728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DFC9325F-9562-4F04-BE9D-E00D5D1D688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400" fontAlgn="auto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2317DB4-8795-424D-BF65-E223CFE4A01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400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/>
            </a:lvl1pPr>
          </a:lstStyle>
          <a:p>
            <a:fld id="{78586D1F-8EC0-4329-B4CA-CD078BFC4E8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258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25805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8839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5161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1419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678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000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2585" algn="l" defTabSz="72580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4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18F8479-BC30-432D-AD3A-BCA99241ED51}" type="slidenum">
              <a:rPr lang="zh-CN" altLang="en-US">
                <a:solidFill>
                  <a:schemeClr val="tx1"/>
                </a:solidFill>
              </a:rPr>
              <a:t>1</a:t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457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739BFDB5-804D-48F2-85D8-4E7D3D8533FF}" type="slidenum">
              <a:rPr lang="zh-CN" altLang="en-US" sz="1200" b="0"/>
              <a:t>10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662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6882B882-1440-4E63-9E33-AAADEE752A1B}" type="slidenum">
              <a:rPr lang="zh-CN" altLang="en-US" sz="1200" b="0"/>
              <a:t>11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67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D79F7821-2715-409C-9D1D-0D49C0DCA3F0}" type="slidenum">
              <a:rPr lang="zh-CN" altLang="en-US" sz="1200" b="0"/>
              <a:t>12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72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320E3D18-B8C8-4F27-875D-DEB8F4A3EDCE}" type="slidenum">
              <a:rPr lang="zh-CN" altLang="en-US" sz="1200" b="0"/>
              <a:t>13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277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9DBD0335-1B7E-48F5-8EC6-9DD18A401952}" type="slidenum">
              <a:rPr lang="zh-CN" altLang="en-US" sz="1200" b="0"/>
              <a:t>14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584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207DAE62-9B4D-4395-9917-4A5127E6C306}" type="slidenum">
              <a:rPr lang="zh-CN" altLang="en-US" sz="1200" b="0"/>
              <a:t>16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99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3762CC0-BDE1-4E09-87F8-8CB9A4B79589}" type="slidenum">
              <a:rPr lang="zh-CN" altLang="en-US">
                <a:solidFill>
                  <a:schemeClr val="tx1"/>
                </a:solidFill>
              </a:rPr>
              <a:t>17</a:t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19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B0BAE583-6B22-4408-A2AD-9CD1F1E2B302}" type="slidenum">
              <a:rPr lang="zh-CN" altLang="en-US" sz="1200" b="0"/>
              <a:t>2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024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60F4597E-38B9-446F-B0B9-7F7E96E8C111}" type="slidenum">
              <a:rPr lang="zh-CN" altLang="en-US" sz="1200" b="0"/>
              <a:t>3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229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09393802-BA52-4713-B5A6-56843ADAAC45}" type="slidenum">
              <a:rPr lang="zh-CN" altLang="en-US" sz="1200" b="0"/>
              <a:t>4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4339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426CF192-226C-440C-9902-91C60469ED1D}" type="slidenum">
              <a:rPr lang="zh-CN" altLang="en-US" sz="1200" b="0"/>
              <a:t>5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6387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183C7208-88CB-4450-8985-BBC46AD469AB}" type="slidenum">
              <a:rPr lang="zh-CN" altLang="en-US" sz="1200" b="0"/>
              <a:t>6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8435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BE9A0AA3-A6FB-4540-AC5C-B3CCF596DEEC}" type="slidenum">
              <a:rPr lang="zh-CN" altLang="en-US" sz="1200" b="0"/>
              <a:t>7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0483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97B2D73F-C23A-4C55-A131-A044CAE05C98}" type="slidenum">
              <a:rPr lang="zh-CN" altLang="en-US" sz="1200" b="0"/>
              <a:t>8</a:t>
            </a:fld>
            <a:endParaRPr lang="zh-CN" altLang="en-US" sz="1200" b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ln>
            <a:solidFill>
              <a:srgbClr val="000000"/>
            </a:solidFill>
            <a:miter lim="800000"/>
          </a:ln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531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algn="r"/>
            <a:fld id="{1043B41E-5CAE-473D-B762-579C74D7A7E1}" type="slidenum">
              <a:rPr lang="zh-CN" altLang="en-US" sz="1200" b="0"/>
              <a:t>9</a:t>
            </a:fld>
            <a:endParaRPr lang="zh-CN" alt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slide" Target="../slides/slide2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89"/>
          <p:cNvSpPr>
            <a:spLocks noChangeArrowheads="1"/>
          </p:cNvSpPr>
          <p:nvPr userDrawn="1"/>
        </p:nvSpPr>
        <p:spPr bwMode="auto">
          <a:xfrm>
            <a:off x="0" y="4867552"/>
            <a:ext cx="9144000" cy="275949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567" tIns="36283" rIns="72567" bIns="36283" anchor="ctr"/>
          <a:lstStyle/>
          <a:p>
            <a:pPr algn="ctr" defTabSz="725805"/>
            <a:endParaRPr lang="zh-CN" altLang="en-US" sz="1300" b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图片 87180" descr="六角组合"/>
          <p:cNvPicPr>
            <a:picLocks noChangeAspect="1" noChangeArrowheads="1"/>
          </p:cNvPicPr>
          <p:nvPr userDrawn="1"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29667" y="-23941"/>
            <a:ext cx="492601" cy="381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组合 87223"/>
          <p:cNvGrpSpPr/>
          <p:nvPr userDrawn="1"/>
        </p:nvGrpSpPr>
        <p:grpSpPr bwMode="auto">
          <a:xfrm>
            <a:off x="8064308" y="4846121"/>
            <a:ext cx="1079692" cy="344619"/>
            <a:chOff x="6493" y="3846"/>
            <a:chExt cx="765" cy="289"/>
          </a:xfrm>
        </p:grpSpPr>
        <p:grpSp>
          <p:nvGrpSpPr>
            <p:cNvPr id="7" name="组合 87205"/>
            <p:cNvGrpSpPr/>
            <p:nvPr userDrawn="1"/>
          </p:nvGrpSpPr>
          <p:grpSpPr bwMode="auto">
            <a:xfrm>
              <a:off x="6493" y="3877"/>
              <a:ext cx="765" cy="258"/>
              <a:chOff x="6871" y="4089"/>
              <a:chExt cx="809" cy="273"/>
            </a:xfrm>
          </p:grpSpPr>
          <p:pic>
            <p:nvPicPr>
              <p:cNvPr id="10" name="图片 87206" descr="未标题-3副本"/>
              <p:cNvPicPr>
                <a:picLocks noChangeAspect="1" noChangeArrowheads="1"/>
              </p:cNvPicPr>
              <p:nvPr userDrawn="1"/>
            </p:nvPicPr>
            <p:blipFill>
              <a:blip r:embed="rId4" cstate="email"/>
              <a:srcRect/>
              <a:stretch>
                <a:fillRect/>
              </a:stretch>
            </p:blipFill>
            <p:spPr bwMode="auto">
              <a:xfrm>
                <a:off x="6902" y="4097"/>
                <a:ext cx="778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矩形 87207"/>
              <p:cNvSpPr>
                <a:spLocks noChangeArrowheads="1"/>
              </p:cNvSpPr>
              <p:nvPr userDrawn="1"/>
            </p:nvSpPr>
            <p:spPr bwMode="auto">
              <a:xfrm>
                <a:off x="6871" y="4089"/>
                <a:ext cx="676" cy="2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defTabSz="725805"/>
                <a:r>
                  <a:rPr lang="zh-CN" altLang="en-US" sz="1400">
                    <a:solidFill>
                      <a:srgbClr val="006600"/>
                    </a:solidFill>
                    <a:latin typeface="Arial" panose="020B0604020202020204" pitchFamily="34" charset="0"/>
                    <a:ea typeface="隶书" panose="02010509060101010101" pitchFamily="49" charset="-122"/>
                  </a:rPr>
                  <a:t>栏目导航</a:t>
                </a:r>
              </a:p>
            </p:txBody>
          </p:sp>
        </p:grpSp>
        <p:pic>
          <p:nvPicPr>
            <p:cNvPr id="8" name="图片 87212" descr="未标题-3副本"/>
            <p:cNvPicPr>
              <a:picLocks noChangeAspect="1" noChangeArrowheads="1"/>
            </p:cNvPicPr>
            <p:nvPr userDrawn="1"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6522" y="3872"/>
              <a:ext cx="73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7213"/>
            <p:cNvSpPr>
              <a:spLocks noChangeArrowheads="1"/>
            </p:cNvSpPr>
            <p:nvPr userDrawn="1"/>
          </p:nvSpPr>
          <p:spPr bwMode="auto">
            <a:xfrm>
              <a:off x="6493" y="3846"/>
              <a:ext cx="696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defTabSz="725805"/>
              <a:r>
                <a:rPr lang="zh-CN" altLang="en-US" sz="1400">
                  <a:solidFill>
                    <a:srgbClr val="006600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栏目导航</a:t>
              </a:r>
            </a:p>
          </p:txBody>
        </p:sp>
      </p:grpSp>
      <p:grpSp>
        <p:nvGrpSpPr>
          <p:cNvPr id="12" name="组合 11"/>
          <p:cNvGrpSpPr/>
          <p:nvPr userDrawn="1"/>
        </p:nvGrpSpPr>
        <p:grpSpPr bwMode="auto">
          <a:xfrm>
            <a:off x="9341797" y="1643098"/>
            <a:ext cx="318742" cy="1750202"/>
            <a:chOff x="7344" y="1304"/>
            <a:chExt cx="253" cy="1389"/>
          </a:xfrm>
        </p:grpSpPr>
        <p:sp>
          <p:nvSpPr>
            <p:cNvPr id="13" name="圆角矩形 87218"/>
            <p:cNvSpPr>
              <a:spLocks noChangeArrowheads="1"/>
            </p:cNvSpPr>
            <p:nvPr userDrawn="1"/>
          </p:nvSpPr>
          <p:spPr bwMode="auto">
            <a:xfrm>
              <a:off x="7344" y="1304"/>
              <a:ext cx="212" cy="138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文本框 87219">
              <a:hlinkClick r:id="" action="ppaction://noaction"/>
            </p:cNvPr>
            <p:cNvSpPr txBox="1">
              <a:spLocks noChangeArrowheads="1"/>
            </p:cNvSpPr>
            <p:nvPr userDrawn="1"/>
          </p:nvSpPr>
          <p:spPr bwMode="auto">
            <a:xfrm>
              <a:off x="7385" y="1334"/>
              <a:ext cx="212" cy="1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课时分层作业</a:t>
              </a:r>
            </a:p>
          </p:txBody>
        </p:sp>
      </p:grpSp>
      <p:grpSp>
        <p:nvGrpSpPr>
          <p:cNvPr id="15" name="组合 14"/>
          <p:cNvGrpSpPr/>
          <p:nvPr userDrawn="1"/>
        </p:nvGrpSpPr>
        <p:grpSpPr bwMode="auto">
          <a:xfrm>
            <a:off x="-296065" y="1679641"/>
            <a:ext cx="298585" cy="1750201"/>
            <a:chOff x="-244" y="545"/>
            <a:chExt cx="246" cy="1389"/>
          </a:xfrm>
        </p:grpSpPr>
        <p:sp>
          <p:nvSpPr>
            <p:cNvPr id="16" name="圆角矩形 87228"/>
            <p:cNvSpPr>
              <a:spLocks noChangeArrowheads="1"/>
            </p:cNvSpPr>
            <p:nvPr userDrawn="1"/>
          </p:nvSpPr>
          <p:spPr bwMode="auto">
            <a:xfrm>
              <a:off x="-244" y="545"/>
              <a:ext cx="193" cy="1389"/>
            </a:xfrm>
            <a:prstGeom prst="roundRect">
              <a:avLst>
                <a:gd name="adj" fmla="val 50000"/>
              </a:avLst>
            </a:prstGeom>
            <a:solidFill>
              <a:srgbClr val="969696"/>
            </a:solidFill>
            <a:ln>
              <a:noFill/>
            </a:ln>
            <a:effectLst>
              <a:prstShdw prst="shdw17" dist="17961" dir="2700000">
                <a:srgbClr val="5A5A5A"/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anchor="ctr"/>
            <a:lstStyle/>
            <a:p>
              <a:pPr algn="ctr" defTabSz="725805"/>
              <a:endParaRPr lang="en-US" altLang="zh-CN" sz="1400" b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" name="文本框 87229">
              <a:hlinkClick r:id="rId5" action="ppaction://hlinksldjump"/>
            </p:cNvPr>
            <p:cNvSpPr txBox="1">
              <a:spLocks noChangeArrowheads="1"/>
            </p:cNvSpPr>
            <p:nvPr userDrawn="1"/>
          </p:nvSpPr>
          <p:spPr bwMode="auto">
            <a:xfrm>
              <a:off x="-191" y="575"/>
              <a:ext cx="193" cy="1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/>
            <a:lstStyle>
              <a:lvl1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dist" defTabSz="725805">
                <a:spcBef>
                  <a:spcPct val="50000"/>
                </a:spcBef>
              </a:pP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表达</a:t>
              </a:r>
              <a:r>
                <a:rPr lang="en-US" altLang="zh-CN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·</a:t>
              </a:r>
              <a:r>
                <a:rPr lang="zh-CN" altLang="en-US" sz="1400">
                  <a:solidFill>
                    <a:schemeClr val="bg1"/>
                  </a:solidFill>
                  <a:latin typeface="Arial" panose="020B0604020202020204" pitchFamily="34" charset="0"/>
                  <a:ea typeface="隶书" panose="02010509060101010101" pitchFamily="49" charset="-122"/>
                </a:rPr>
                <a:t>作文巧生格</a:t>
              </a: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5204" y="289810"/>
            <a:ext cx="8345255" cy="1052138"/>
          </a:xfrm>
          <a:prstGeom prst="rect">
            <a:avLst/>
          </a:prstGeom>
        </p:spPr>
        <p:txBody>
          <a:bodyPr lIns="72567" tIns="36283" rIns="72567" bIns="36283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5204" y="1449052"/>
            <a:ext cx="8345255" cy="3453781"/>
          </a:xfrm>
          <a:prstGeom prst="rect">
            <a:avLst/>
          </a:prstGeom>
        </p:spPr>
        <p:txBody>
          <a:bodyPr lIns="72567" tIns="36283" rIns="72567" bIns="36283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18" name="灯片编号占位符 87181"/>
          <p:cNvSpPr>
            <a:spLocks noGrp="1"/>
          </p:cNvSpPr>
          <p:nvPr>
            <p:ph type="sldNum" sz="quarter" idx="10"/>
          </p:nvPr>
        </p:nvSpPr>
        <p:spPr>
          <a:xfrm>
            <a:off x="8405729" y="75604"/>
            <a:ext cx="737013" cy="356593"/>
          </a:xfrm>
          <a:prstGeom prst="rect">
            <a:avLst/>
          </a:prstGeom>
        </p:spPr>
        <p:txBody>
          <a:bodyPr vert="horz" wrap="square" lIns="72567" tIns="36283" rIns="72567" bIns="36283" numCol="1" anchor="t" anchorCtr="0" compatLnSpc="1"/>
          <a:lstStyle>
            <a:lvl1pPr algn="ctr">
              <a:defRPr sz="1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A8B54CB-9AD4-4D21-A55F-BEC1EFD1795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6584E-6 4.11765E-6 L -0.05965 4.11765E-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9.59843E-7 L 0.03733 9.59843E-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1ppt.com/kejian/yingyu/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746566" y="4912050"/>
            <a:ext cx="1440159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英语课件</a:t>
            </a: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http://www.1ppt.com/kejian/yingyu/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fade/>
  </p:transition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62585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725805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88390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451610" algn="l" rtl="0" fontAlgn="base">
        <a:lnSpc>
          <a:spcPct val="900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81610" indent="-181610" algn="l" rtl="0" fontAlgn="base">
        <a:lnSpc>
          <a:spcPct val="90000"/>
        </a:lnSpc>
        <a:spcBef>
          <a:spcPts val="795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4195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06780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32585" indent="-181610" algn="l" rtl="0" fontAlgn="base">
        <a:lnSpc>
          <a:spcPct val="90000"/>
        </a:lnSpc>
        <a:spcBef>
          <a:spcPts val="39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99580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58390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2097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84195" indent="-181610" algn="l" defTabSz="725805" rtl="0" eaLnBrk="1" latinLnBrk="0" hangingPunct="1">
        <a:lnSpc>
          <a:spcPct val="90000"/>
        </a:lnSpc>
        <a:spcBef>
          <a:spcPts val="39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0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39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61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19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678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000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2585" algn="l" defTabSz="72580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7.emf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6" name="直接连接符 14345"/>
          <p:cNvSpPr>
            <a:spLocks noChangeShapeType="1"/>
          </p:cNvSpPr>
          <p:nvPr/>
        </p:nvSpPr>
        <p:spPr bwMode="auto">
          <a:xfrm>
            <a:off x="188978" y="2290914"/>
            <a:ext cx="8803840" cy="0"/>
          </a:xfrm>
          <a:prstGeom prst="line">
            <a:avLst/>
          </a:prstGeom>
          <a:noFill/>
          <a:ln w="28575">
            <a:solidFill>
              <a:srgbClr val="996633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72567" tIns="36283" rIns="72567" bIns="36283"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367" name="矩形 9"/>
          <p:cNvSpPr>
            <a:spLocks noChangeArrowheads="1"/>
          </p:cNvSpPr>
          <p:nvPr/>
        </p:nvSpPr>
        <p:spPr bwMode="auto">
          <a:xfrm>
            <a:off x="188980" y="2474728"/>
            <a:ext cx="8812659" cy="623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7" rIns="68576" bIns="34287">
            <a:spAutoFit/>
          </a:bodyPr>
          <a:lstStyle/>
          <a:p>
            <a:pPr algn="ctr" defTabSz="683895">
              <a:lnSpc>
                <a:spcPct val="150000"/>
              </a:lnSpc>
            </a:pPr>
            <a:r>
              <a:rPr lang="en-US" altLang="zh-CN" sz="2400" dirty="0">
                <a:solidFill>
                  <a:srgbClr val="996633"/>
                </a:solidFill>
                <a:latin typeface="+mn-lt"/>
                <a:ea typeface="+mn-ea"/>
                <a:cs typeface="+mn-ea"/>
                <a:sym typeface="+mn-lt"/>
              </a:rPr>
              <a:t>Section Ⅴ</a:t>
            </a:r>
            <a:r>
              <a:rPr lang="zh-CN" altLang="en-US" sz="2400" dirty="0">
                <a:solidFill>
                  <a:srgbClr val="996633"/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en-US" altLang="zh-CN" sz="2400" dirty="0">
                <a:solidFill>
                  <a:srgbClr val="996633"/>
                </a:solidFill>
                <a:latin typeface="+mn-lt"/>
                <a:ea typeface="+mn-ea"/>
                <a:cs typeface="+mn-ea"/>
                <a:sym typeface="+mn-lt"/>
              </a:rPr>
              <a:t>Writing——</a:t>
            </a:r>
            <a:r>
              <a:rPr lang="zh-CN" altLang="en-US" sz="2400" dirty="0">
                <a:solidFill>
                  <a:srgbClr val="996633"/>
                </a:solidFill>
                <a:latin typeface="+mn-lt"/>
                <a:ea typeface="+mn-ea"/>
                <a:cs typeface="+mn-ea"/>
                <a:sym typeface="+mn-lt"/>
              </a:rPr>
              <a:t>如何写城市</a:t>
            </a:r>
            <a:r>
              <a:rPr lang="en-US" altLang="zh-CN" sz="2400" dirty="0">
                <a:solidFill>
                  <a:srgbClr val="996633"/>
                </a:solidFill>
                <a:latin typeface="+mn-lt"/>
                <a:ea typeface="+mn-ea"/>
                <a:cs typeface="+mn-ea"/>
                <a:sym typeface="+mn-lt"/>
              </a:rPr>
              <a:t>/</a:t>
            </a:r>
            <a:r>
              <a:rPr lang="zh-CN" altLang="en-US" sz="2400" dirty="0">
                <a:solidFill>
                  <a:srgbClr val="996633"/>
                </a:solidFill>
                <a:latin typeface="+mn-lt"/>
                <a:ea typeface="+mn-ea"/>
                <a:cs typeface="+mn-ea"/>
                <a:sym typeface="+mn-lt"/>
              </a:rPr>
              <a:t>镇简介</a:t>
            </a:r>
          </a:p>
        </p:txBody>
      </p:sp>
      <p:sp>
        <p:nvSpPr>
          <p:cNvPr id="5" name="矩形 4"/>
          <p:cNvSpPr/>
          <p:nvPr/>
        </p:nvSpPr>
        <p:spPr>
          <a:xfrm>
            <a:off x="2949207" y="383522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9"/>
          <p:cNvSpPr>
            <a:spLocks noChangeArrowheads="1"/>
          </p:cNvSpPr>
          <p:nvPr/>
        </p:nvSpPr>
        <p:spPr bwMode="auto">
          <a:xfrm>
            <a:off x="18898" y="1307991"/>
            <a:ext cx="9144000" cy="68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76" tIns="34287" rIns="68576" bIns="34287">
            <a:spAutoFit/>
          </a:bodyPr>
          <a:lstStyle/>
          <a:p>
            <a:pPr algn="ctr" defTabSz="683895"/>
            <a:r>
              <a:rPr lang="en-US" altLang="zh-CN" sz="4000" dirty="0">
                <a:solidFill>
                  <a:srgbClr val="996633"/>
                </a:solidFill>
                <a:latin typeface="+mn-lt"/>
                <a:ea typeface="+mn-ea"/>
                <a:cs typeface="+mn-ea"/>
                <a:sym typeface="+mn-lt"/>
              </a:rPr>
              <a:t>Unit 3  Diverse  Cultures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nimBg="1"/>
      <p:bldP spid="14367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3" name="对象 869378"/>
          <p:cNvGraphicFramePr/>
          <p:nvPr/>
        </p:nvGraphicFramePr>
        <p:xfrm>
          <a:off x="391816" y="987875"/>
          <a:ext cx="8360373" cy="3169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r:id="rId4" imgW="10531475" imgH="4080510" progId="Word.Document.8">
                  <p:embed/>
                </p:oleObj>
              </mc:Choice>
              <mc:Fallback>
                <p:oleObj r:id="rId4" imgW="10531475" imgH="4080510" progId="Word.Document.8">
                  <p:embed/>
                  <p:pic>
                    <p:nvPicPr>
                      <p:cNvPr id="0" name="对象 869378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87875"/>
                        <a:ext cx="8360373" cy="31690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1" name="对象 870403"/>
          <p:cNvGraphicFramePr/>
          <p:nvPr/>
        </p:nvGraphicFramePr>
        <p:xfrm>
          <a:off x="391816" y="1474253"/>
          <a:ext cx="8360373" cy="2194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r:id="rId4" imgW="10519410" imgH="2762885" progId="Word.Document.8">
                  <p:embed/>
                </p:oleObj>
              </mc:Choice>
              <mc:Fallback>
                <p:oleObj r:id="rId4" imgW="10519410" imgH="2762885" progId="Word.Document.8">
                  <p:embed/>
                  <p:pic>
                    <p:nvPicPr>
                      <p:cNvPr id="0" name="对象 87040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474253"/>
                        <a:ext cx="8360373" cy="2194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49" name="对象 864262"/>
          <p:cNvGraphicFramePr/>
          <p:nvPr/>
        </p:nvGraphicFramePr>
        <p:xfrm>
          <a:off x="335123" y="308712"/>
          <a:ext cx="8475019" cy="45260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r:id="rId4" imgW="10691495" imgH="5693410" progId="Word.Document.8">
                  <p:embed/>
                </p:oleObj>
              </mc:Choice>
              <mc:Fallback>
                <p:oleObj r:id="rId4" imgW="10691495" imgH="5693410" progId="Word.Document.8">
                  <p:embed/>
                  <p:pic>
                    <p:nvPicPr>
                      <p:cNvPr id="0" name="对象 86426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23" y="308712"/>
                        <a:ext cx="8475019" cy="45260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7" name="对象 965633"/>
          <p:cNvGraphicFramePr/>
          <p:nvPr/>
        </p:nvGraphicFramePr>
        <p:xfrm>
          <a:off x="393076" y="413295"/>
          <a:ext cx="8328877" cy="4294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r:id="rId4" imgW="10556875" imgH="5445125" progId="Word.Document.8">
                  <p:embed/>
                </p:oleObj>
              </mc:Choice>
              <mc:Fallback>
                <p:oleObj r:id="rId4" imgW="10556875" imgH="5445125" progId="Word.Document.8">
                  <p:embed/>
                  <p:pic>
                    <p:nvPicPr>
                      <p:cNvPr id="0" name="对象 96563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076" y="413295"/>
                        <a:ext cx="8328877" cy="42942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5" name="对象 964609"/>
          <p:cNvGraphicFramePr/>
          <p:nvPr/>
        </p:nvGraphicFramePr>
        <p:xfrm>
          <a:off x="393076" y="974015"/>
          <a:ext cx="8328877" cy="2746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r:id="rId4" imgW="10556875" imgH="3488690" progId="Word.Document.8">
                  <p:embed/>
                </p:oleObj>
              </mc:Choice>
              <mc:Fallback>
                <p:oleObj r:id="rId4" imgW="10556875" imgH="3488690" progId="Word.Document.8">
                  <p:embed/>
                  <p:pic>
                    <p:nvPicPr>
                      <p:cNvPr id="0" name="对象 96460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076" y="974015"/>
                        <a:ext cx="8328877" cy="27468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3" name="对象 983043"/>
          <p:cNvGraphicFramePr/>
          <p:nvPr/>
        </p:nvGraphicFramePr>
        <p:xfrm>
          <a:off x="391816" y="501499"/>
          <a:ext cx="8360373" cy="41417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9" r:id="rId3" imgW="10519410" imgH="5210810" progId="Word.Document.8">
                  <p:embed/>
                </p:oleObj>
              </mc:Choice>
              <mc:Fallback>
                <p:oleObj r:id="rId3" imgW="10519410" imgH="5210810" progId="Word.Document.8">
                  <p:embed/>
                  <p:pic>
                    <p:nvPicPr>
                      <p:cNvPr id="0" name="对象 98304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501499"/>
                        <a:ext cx="8360373" cy="41417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7" name="对象 963585"/>
          <p:cNvGraphicFramePr/>
          <p:nvPr/>
        </p:nvGraphicFramePr>
        <p:xfrm>
          <a:off x="391816" y="837931"/>
          <a:ext cx="8360373" cy="3468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r:id="rId4" imgW="10519410" imgH="4364990" progId="Word.Document.8">
                  <p:embed/>
                </p:oleObj>
              </mc:Choice>
              <mc:Fallback>
                <p:oleObj r:id="rId4" imgW="10519410" imgH="4364990" progId="Word.Document.8">
                  <p:embed/>
                  <p:pic>
                    <p:nvPicPr>
                      <p:cNvPr id="0" name="对象 96358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837931"/>
                        <a:ext cx="8360373" cy="3468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图片 81938" descr="欣赏副本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79234" y="1922828"/>
            <a:ext cx="3585537" cy="1297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0" name="矩形 7"/>
          <p:cNvSpPr>
            <a:spLocks noChangeArrowheads="1"/>
          </p:cNvSpPr>
          <p:nvPr/>
        </p:nvSpPr>
        <p:spPr bwMode="auto">
          <a:xfrm>
            <a:off x="3206322" y="2848961"/>
            <a:ext cx="3204395" cy="36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76" tIns="34287" rIns="68576" bIns="34287">
            <a:spAutoFit/>
          </a:bodyPr>
          <a:lstStyle/>
          <a:p>
            <a:pPr defTabSz="683895"/>
            <a:r>
              <a:rPr lang="en-US" altLang="zh-CN" sz="1900">
                <a:solidFill>
                  <a:srgbClr val="008000"/>
                </a:solidFill>
                <a:latin typeface="+mn-lt"/>
                <a:ea typeface="+mn-ea"/>
                <a:cs typeface="+mn-ea"/>
                <a:sym typeface="+mn-lt"/>
              </a:rPr>
              <a:t>Thank you for watching !</a:t>
            </a:r>
            <a:endParaRPr lang="zh-CN" altLang="en-US" sz="1900" b="0">
              <a:solidFill>
                <a:srgbClr val="008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38915" name="图片 81941" descr="欣赏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69155" y="1929129"/>
            <a:ext cx="3585537" cy="71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0642" name="直接连接符 2"/>
          <p:cNvCxnSpPr>
            <a:cxnSpLocks noChangeShapeType="1"/>
          </p:cNvCxnSpPr>
          <p:nvPr/>
        </p:nvCxnSpPr>
        <p:spPr bwMode="auto">
          <a:xfrm>
            <a:off x="551817" y="2312181"/>
            <a:ext cx="7920685" cy="0"/>
          </a:xfrm>
          <a:prstGeom prst="line">
            <a:avLst/>
          </a:prstGeom>
          <a:noFill/>
          <a:ln w="28575">
            <a:solidFill>
              <a:srgbClr val="996633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80643" name="组合 880642"/>
          <p:cNvGrpSpPr/>
          <p:nvPr/>
        </p:nvGrpSpPr>
        <p:grpSpPr bwMode="auto">
          <a:xfrm>
            <a:off x="609339" y="974882"/>
            <a:ext cx="998440" cy="999045"/>
            <a:chOff x="1023" y="2520"/>
            <a:chExt cx="838" cy="839"/>
          </a:xfrm>
        </p:grpSpPr>
        <p:grpSp>
          <p:nvGrpSpPr>
            <p:cNvPr id="58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0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1" name="椭圆 60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cs typeface="+mn-ea"/>
                  <a:sym typeface="+mn-lt"/>
                </a:endParaRPr>
              </a:p>
            </p:txBody>
          </p:sp>
        </p:grpSp>
        <p:sp>
          <p:nvSpPr>
            <p:cNvPr id="7172" name="TextBox 77"/>
            <p:cNvSpPr txBox="1">
              <a:spLocks noChangeArrowheads="1"/>
            </p:cNvSpPr>
            <p:nvPr/>
          </p:nvSpPr>
          <p:spPr bwMode="auto">
            <a:xfrm>
              <a:off x="1104" y="2534"/>
              <a:ext cx="674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+mn-lt"/>
                  <a:ea typeface="+mn-ea"/>
                  <a:cs typeface="+mn-ea"/>
                  <a:sym typeface="+mn-lt"/>
                </a:rPr>
                <a:t>表</a:t>
              </a:r>
            </a:p>
          </p:txBody>
        </p:sp>
      </p:grpSp>
      <p:grpSp>
        <p:nvGrpSpPr>
          <p:cNvPr id="880646" name="组合 880645"/>
          <p:cNvGrpSpPr/>
          <p:nvPr/>
        </p:nvGrpSpPr>
        <p:grpSpPr bwMode="auto">
          <a:xfrm>
            <a:off x="1824797" y="974882"/>
            <a:ext cx="997610" cy="999045"/>
            <a:chOff x="1023" y="2520"/>
            <a:chExt cx="838" cy="839"/>
          </a:xfrm>
        </p:grpSpPr>
        <p:grpSp>
          <p:nvGrpSpPr>
            <p:cNvPr id="2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3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" name="椭圆 3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cs typeface="+mn-ea"/>
                  <a:sym typeface="+mn-lt"/>
                </a:endParaRPr>
              </a:p>
            </p:txBody>
          </p:sp>
        </p:grpSp>
        <p:sp>
          <p:nvSpPr>
            <p:cNvPr id="7175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4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+mn-lt"/>
                  <a:ea typeface="+mn-ea"/>
                  <a:cs typeface="+mn-ea"/>
                  <a:sym typeface="+mn-lt"/>
                </a:rPr>
                <a:t>达</a:t>
              </a:r>
            </a:p>
          </p:txBody>
        </p:sp>
      </p:grpSp>
      <p:grpSp>
        <p:nvGrpSpPr>
          <p:cNvPr id="880649" name="组合 880648"/>
          <p:cNvGrpSpPr/>
          <p:nvPr/>
        </p:nvGrpSpPr>
        <p:grpSpPr bwMode="auto">
          <a:xfrm>
            <a:off x="3714573" y="2471815"/>
            <a:ext cx="997610" cy="999045"/>
            <a:chOff x="1023" y="2520"/>
            <a:chExt cx="838" cy="839"/>
          </a:xfrm>
        </p:grpSpPr>
        <p:grpSp>
          <p:nvGrpSpPr>
            <p:cNvPr id="5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6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cs typeface="+mn-ea"/>
                  <a:sym typeface="+mn-lt"/>
                </a:endParaRPr>
              </a:p>
            </p:txBody>
          </p:sp>
        </p:grpSp>
        <p:sp>
          <p:nvSpPr>
            <p:cNvPr id="7178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4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+mn-lt"/>
                  <a:ea typeface="+mn-ea"/>
                  <a:cs typeface="+mn-ea"/>
                  <a:sym typeface="+mn-lt"/>
                </a:rPr>
                <a:t>文</a:t>
              </a:r>
            </a:p>
          </p:txBody>
        </p:sp>
      </p:grpSp>
      <p:grpSp>
        <p:nvGrpSpPr>
          <p:cNvPr id="880652" name="组合 880651"/>
          <p:cNvGrpSpPr/>
          <p:nvPr/>
        </p:nvGrpSpPr>
        <p:grpSpPr bwMode="auto">
          <a:xfrm>
            <a:off x="4875195" y="2506961"/>
            <a:ext cx="998440" cy="998214"/>
            <a:chOff x="1023" y="2520"/>
            <a:chExt cx="838" cy="839"/>
          </a:xfrm>
        </p:grpSpPr>
        <p:grpSp>
          <p:nvGrpSpPr>
            <p:cNvPr id="8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9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" name="椭圆 9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cs typeface="+mn-ea"/>
                  <a:sym typeface="+mn-lt"/>
                </a:endParaRPr>
              </a:p>
            </p:txBody>
          </p:sp>
        </p:grpSp>
        <p:sp>
          <p:nvSpPr>
            <p:cNvPr id="7181" name="TextBox 77"/>
            <p:cNvSpPr txBox="1">
              <a:spLocks noChangeArrowheads="1"/>
            </p:cNvSpPr>
            <p:nvPr/>
          </p:nvSpPr>
          <p:spPr bwMode="auto">
            <a:xfrm>
              <a:off x="1104" y="2534"/>
              <a:ext cx="674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+mn-lt"/>
                  <a:ea typeface="+mn-ea"/>
                  <a:cs typeface="+mn-ea"/>
                  <a:sym typeface="+mn-lt"/>
                </a:rPr>
                <a:t>巧</a:t>
              </a:r>
            </a:p>
          </p:txBody>
        </p:sp>
      </p:grpSp>
      <p:grpSp>
        <p:nvGrpSpPr>
          <p:cNvPr id="880655" name="组合 880654"/>
          <p:cNvGrpSpPr/>
          <p:nvPr/>
        </p:nvGrpSpPr>
        <p:grpSpPr bwMode="auto">
          <a:xfrm>
            <a:off x="6017581" y="2460339"/>
            <a:ext cx="997610" cy="998214"/>
            <a:chOff x="1023" y="2520"/>
            <a:chExt cx="838" cy="839"/>
          </a:xfrm>
        </p:grpSpPr>
        <p:grpSp>
          <p:nvGrpSpPr>
            <p:cNvPr id="11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2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" name="椭圆 12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cs typeface="+mn-ea"/>
                  <a:sym typeface="+mn-lt"/>
                </a:endParaRPr>
              </a:p>
            </p:txBody>
          </p:sp>
        </p:grpSp>
        <p:sp>
          <p:nvSpPr>
            <p:cNvPr id="7184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4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+mn-lt"/>
                  <a:ea typeface="+mn-ea"/>
                  <a:cs typeface="+mn-ea"/>
                  <a:sym typeface="+mn-lt"/>
                </a:rPr>
                <a:t>升</a:t>
              </a:r>
            </a:p>
          </p:txBody>
        </p:sp>
      </p:grpSp>
      <p:grpSp>
        <p:nvGrpSpPr>
          <p:cNvPr id="880658" name="组合 880657"/>
          <p:cNvGrpSpPr/>
          <p:nvPr/>
        </p:nvGrpSpPr>
        <p:grpSpPr bwMode="auto">
          <a:xfrm>
            <a:off x="7158711" y="2470420"/>
            <a:ext cx="996779" cy="998214"/>
            <a:chOff x="1023" y="2520"/>
            <a:chExt cx="838" cy="839"/>
          </a:xfrm>
        </p:grpSpPr>
        <p:grpSp>
          <p:nvGrpSpPr>
            <p:cNvPr id="14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5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椭圆 15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cs typeface="+mn-ea"/>
                  <a:sym typeface="+mn-lt"/>
                </a:endParaRPr>
              </a:p>
            </p:txBody>
          </p:sp>
        </p:grpSp>
        <p:sp>
          <p:nvSpPr>
            <p:cNvPr id="7187" name="TextBox 77"/>
            <p:cNvSpPr txBox="1">
              <a:spLocks noChangeArrowheads="1"/>
            </p:cNvSpPr>
            <p:nvPr/>
          </p:nvSpPr>
          <p:spPr bwMode="auto">
            <a:xfrm>
              <a:off x="1103" y="2534"/>
              <a:ext cx="675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+mn-lt"/>
                  <a:ea typeface="+mn-ea"/>
                  <a:cs typeface="+mn-ea"/>
                  <a:sym typeface="+mn-lt"/>
                </a:rPr>
                <a:t>格</a:t>
              </a:r>
            </a:p>
          </p:txBody>
        </p:sp>
      </p:grpSp>
      <p:grpSp>
        <p:nvGrpSpPr>
          <p:cNvPr id="880661" name="组合 880660"/>
          <p:cNvGrpSpPr/>
          <p:nvPr/>
        </p:nvGrpSpPr>
        <p:grpSpPr bwMode="auto">
          <a:xfrm>
            <a:off x="2552991" y="2471815"/>
            <a:ext cx="997610" cy="999045"/>
            <a:chOff x="1023" y="2520"/>
            <a:chExt cx="838" cy="839"/>
          </a:xfrm>
        </p:grpSpPr>
        <p:grpSp>
          <p:nvGrpSpPr>
            <p:cNvPr id="17" name="组合 57"/>
            <p:cNvGrpSpPr/>
            <p:nvPr/>
          </p:nvGrpSpPr>
          <p:grpSpPr>
            <a:xfrm>
              <a:off x="1023" y="2520"/>
              <a:ext cx="838" cy="839"/>
              <a:chOff x="304800" y="673100"/>
              <a:chExt cx="4000500" cy="4000500"/>
            </a:xfrm>
            <a:effectLst>
              <a:outerShdw blurRad="444500" dist="254000" dir="8100000" algn="tr" rotWithShape="0">
                <a:prstClr val="black">
                  <a:alpha val="50000"/>
                </a:prstClr>
              </a:outerShdw>
            </a:effectLst>
          </p:grpSpPr>
          <p:sp>
            <p:nvSpPr>
              <p:cNvPr id="18" name="同心圆 57"/>
              <p:cNvSpPr/>
              <p:nvPr/>
            </p:nvSpPr>
            <p:spPr>
              <a:xfrm>
                <a:off x="304800" y="673100"/>
                <a:ext cx="4000500" cy="4000500"/>
              </a:xfrm>
              <a:prstGeom prst="donut">
                <a:avLst>
                  <a:gd name="adj" fmla="val 4879"/>
                </a:avLst>
              </a:prstGeom>
              <a:gradFill>
                <a:gsLst>
                  <a:gs pos="0">
                    <a:schemeClr val="bg1"/>
                  </a:gs>
                  <a:gs pos="55000">
                    <a:schemeClr val="bg1">
                      <a:lumMod val="9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81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椭圆 18"/>
              <p:cNvSpPr/>
              <p:nvPr/>
            </p:nvSpPr>
            <p:spPr>
              <a:xfrm>
                <a:off x="392112" y="760412"/>
                <a:ext cx="3825874" cy="3825874"/>
              </a:xfrm>
              <a:prstGeom prst="ellipse">
                <a:avLst/>
              </a:prstGeom>
              <a:gradFill>
                <a:gsLst>
                  <a:gs pos="0">
                    <a:schemeClr val="bg1"/>
                  </a:gs>
                  <a:gs pos="5100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89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362585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400" b="0">
                  <a:cs typeface="+mn-ea"/>
                  <a:sym typeface="+mn-lt"/>
                </a:endParaRPr>
              </a:p>
            </p:txBody>
          </p:sp>
        </p:grpSp>
        <p:sp>
          <p:nvSpPr>
            <p:cNvPr id="7190" name="TextBox 77"/>
            <p:cNvSpPr txBox="1">
              <a:spLocks noChangeArrowheads="1"/>
            </p:cNvSpPr>
            <p:nvPr/>
          </p:nvSpPr>
          <p:spPr bwMode="auto">
            <a:xfrm>
              <a:off x="1102" y="2534"/>
              <a:ext cx="674" cy="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86411" tIns="43205" rIns="86411" bIns="43205">
              <a:spAutoFit/>
            </a:bodyPr>
            <a:lstStyle>
              <a:lvl1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defTabSz="431800"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2847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7419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1991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656330" indent="1905" defTabSz="43180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4900">
                  <a:solidFill>
                    <a:srgbClr val="666633"/>
                  </a:solidFill>
                  <a:latin typeface="+mn-lt"/>
                  <a:ea typeface="+mn-ea"/>
                  <a:cs typeface="+mn-ea"/>
                  <a:sym typeface="+mn-lt"/>
                </a:rPr>
                <a:t>作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80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80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80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80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80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7" name="对象 971777"/>
          <p:cNvGraphicFramePr/>
          <p:nvPr/>
        </p:nvGraphicFramePr>
        <p:xfrm>
          <a:off x="391816" y="1226024"/>
          <a:ext cx="8360373" cy="2691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r:id="rId4" imgW="10519410" imgH="3387090" progId="Word.Document.8">
                  <p:embed/>
                </p:oleObj>
              </mc:Choice>
              <mc:Fallback>
                <p:oleObj r:id="rId4" imgW="10519410" imgH="3387090" progId="Word.Document.8">
                  <p:embed/>
                  <p:pic>
                    <p:nvPicPr>
                      <p:cNvPr id="0" name="对象 97177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226024"/>
                        <a:ext cx="8360373" cy="26914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5" name="对象 970753"/>
          <p:cNvGraphicFramePr/>
          <p:nvPr/>
        </p:nvGraphicFramePr>
        <p:xfrm>
          <a:off x="391816" y="1474253"/>
          <a:ext cx="8360373" cy="2194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r:id="rId4" imgW="10519410" imgH="2762885" progId="Word.Document.8">
                  <p:embed/>
                </p:oleObj>
              </mc:Choice>
              <mc:Fallback>
                <p:oleObj r:id="rId4" imgW="10519410" imgH="2762885" progId="Word.Document.8">
                  <p:embed/>
                  <p:pic>
                    <p:nvPicPr>
                      <p:cNvPr id="0" name="对象 97075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474253"/>
                        <a:ext cx="8360373" cy="2194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3" name="对象 969730"/>
          <p:cNvGraphicFramePr/>
          <p:nvPr/>
        </p:nvGraphicFramePr>
        <p:xfrm>
          <a:off x="391816" y="651445"/>
          <a:ext cx="8360373" cy="3841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r:id="rId4" imgW="10519410" imgH="4833620" progId="Word.Document.8">
                  <p:embed/>
                </p:oleObj>
              </mc:Choice>
              <mc:Fallback>
                <p:oleObj r:id="rId4" imgW="10519410" imgH="4833620" progId="Word.Document.8">
                  <p:embed/>
                  <p:pic>
                    <p:nvPicPr>
                      <p:cNvPr id="0" name="对象 96973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651445"/>
                        <a:ext cx="8360373" cy="38418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1" name="对象 968705"/>
          <p:cNvGraphicFramePr/>
          <p:nvPr/>
        </p:nvGraphicFramePr>
        <p:xfrm>
          <a:off x="391816" y="438497"/>
          <a:ext cx="8360373" cy="4266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r:id="rId4" imgW="10542270" imgH="5387340" progId="Word.Document.8">
                  <p:embed/>
                </p:oleObj>
              </mc:Choice>
              <mc:Fallback>
                <p:oleObj r:id="rId4" imgW="10542270" imgH="5387340" progId="Word.Document.8">
                  <p:embed/>
                  <p:pic>
                    <p:nvPicPr>
                      <p:cNvPr id="0" name="对象 96870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438497"/>
                        <a:ext cx="8360373" cy="42665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09" name="对象 967681"/>
          <p:cNvGraphicFramePr/>
          <p:nvPr/>
        </p:nvGraphicFramePr>
        <p:xfrm>
          <a:off x="391816" y="1748943"/>
          <a:ext cx="8360373" cy="1646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r:id="rId4" imgW="10519410" imgH="2072005" progId="Word.Document.8">
                  <p:embed/>
                </p:oleObj>
              </mc:Choice>
              <mc:Fallback>
                <p:oleObj r:id="rId4" imgW="10519410" imgH="2072005" progId="Word.Document.8">
                  <p:embed/>
                  <p:pic>
                    <p:nvPicPr>
                      <p:cNvPr id="0" name="对象 96768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1748943"/>
                        <a:ext cx="8360373" cy="16468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对象 966657"/>
          <p:cNvGraphicFramePr/>
          <p:nvPr/>
        </p:nvGraphicFramePr>
        <p:xfrm>
          <a:off x="391816" y="956375"/>
          <a:ext cx="8360373" cy="3230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r:id="rId4" imgW="10519410" imgH="4065270" progId="Word.Document.8">
                  <p:embed/>
                </p:oleObj>
              </mc:Choice>
              <mc:Fallback>
                <p:oleObj r:id="rId4" imgW="10519410" imgH="4065270" progId="Word.Document.8">
                  <p:embed/>
                  <p:pic>
                    <p:nvPicPr>
                      <p:cNvPr id="0" name="对象 966657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956375"/>
                        <a:ext cx="8360373" cy="32307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对象 805890"/>
          <p:cNvGraphicFramePr/>
          <p:nvPr/>
        </p:nvGraphicFramePr>
        <p:xfrm>
          <a:off x="391816" y="2023631"/>
          <a:ext cx="8360373" cy="10974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r:id="rId4" imgW="10519410" imgH="1381760" progId="Word.Document.8">
                  <p:embed/>
                </p:oleObj>
              </mc:Choice>
              <mc:Fallback>
                <p:oleObj r:id="rId4" imgW="10519410" imgH="1381760" progId="Word.Document.8">
                  <p:embed/>
                  <p:pic>
                    <p:nvPicPr>
                      <p:cNvPr id="0" name="对象 80589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816" y="2023631"/>
                        <a:ext cx="8360373" cy="10974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lqkubx3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</Words>
  <Application>Microsoft Office PowerPoint</Application>
  <PresentationFormat>全屏显示(16:9)</PresentationFormat>
  <Paragraphs>27</Paragraphs>
  <Slides>17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隶书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Microsoft Word 97 - 2003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2016-06-29T09:22:00Z</dcterms:created>
  <dcterms:modified xsi:type="dcterms:W3CDTF">2023-01-17T01:13:10Z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DD21FF04CC3945FC9F2B9935D07E5612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