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315" r:id="rId13"/>
    <p:sldId id="260" r:id="rId14"/>
    <p:sldId id="316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第六章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6.1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反比例函数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__6.docx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__8.docx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5000" dirty="0"/>
              <a:t>反比例函数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892428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700" dirty="0"/>
              <a:t>第六章</a:t>
            </a:r>
            <a:r>
              <a:rPr lang="en-US" altLang="zh-CN" sz="2700" dirty="0"/>
              <a:t> </a:t>
            </a:r>
            <a:r>
              <a:rPr lang="zh-CN" altLang="zh-CN" sz="2700" dirty="0"/>
              <a:t>反比例函数</a:t>
            </a:r>
            <a:endParaRPr lang="zh-CN" altLang="en-US" sz="2700" dirty="0"/>
          </a:p>
        </p:txBody>
      </p:sp>
      <p:sp>
        <p:nvSpPr>
          <p:cNvPr id="4" name="矩形 3"/>
          <p:cNvSpPr/>
          <p:nvPr/>
        </p:nvSpPr>
        <p:spPr>
          <a:xfrm>
            <a:off x="0" y="41900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071663" y="977631"/>
          <a:ext cx="7256662" cy="190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Document" r:id="rId3" imgW="3839210" imgH="1010285" progId="Word.Document.12">
                  <p:embed/>
                </p:oleObj>
              </mc:Choice>
              <mc:Fallback>
                <p:oleObj name="Document" r:id="rId3" imgW="3839210" imgH="101028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663" y="977631"/>
                        <a:ext cx="7256662" cy="1906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217579" y="2547365"/>
          <a:ext cx="6096000" cy="3843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Document" r:id="rId5" imgW="3839210" imgH="2427605" progId="Word.Document.12">
                  <p:embed/>
                </p:oleObj>
              </mc:Choice>
              <mc:Fallback>
                <p:oleObj name="Document" r:id="rId5" imgW="3839210" imgH="242760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579" y="2547365"/>
                        <a:ext cx="6096000" cy="3843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095173" y="1144786"/>
          <a:ext cx="6953655" cy="182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3839210" imgH="1010285" progId="Word.Document.12">
                  <p:embed/>
                </p:oleObj>
              </mc:Choice>
              <mc:Fallback>
                <p:oleObj name="Document" r:id="rId3" imgW="3839210" imgH="101028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173" y="1144786"/>
                        <a:ext cx="6953655" cy="18268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92994" y="2903935"/>
          <a:ext cx="6086475" cy="2239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Document" r:id="rId5" imgW="3839210" imgH="1417320" progId="Word.Document.12">
                  <p:embed/>
                </p:oleObj>
              </mc:Choice>
              <mc:Fallback>
                <p:oleObj name="Document" r:id="rId5" imgW="3839210" imgH="141732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994" y="2903935"/>
                        <a:ext cx="6086475" cy="22395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5152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人的视觉机能受运动速度的影响很大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行驶中司机在驾驶室内观察前方物体是动态的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车速增加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视野变窄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当车速为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km/h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视野为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如果视野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是车速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km/h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的反比例函数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并计算当车速为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km/h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时视野的度数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677693" y="2419441"/>
          <a:ext cx="6559685" cy="2412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3" imgW="3839210" imgH="1417320" progId="Word.Document.12">
                  <p:embed/>
                </p:oleObj>
              </mc:Choice>
              <mc:Fallback>
                <p:oleObj name="Document" r:id="rId3" imgW="3839210" imgH="141732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693" y="2419441"/>
                        <a:ext cx="6559685" cy="2412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489075"/>
          <a:ext cx="6096000" cy="320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文档" r:id="rId3" imgW="3839210" imgH="2020570" progId="Word.Document.12">
                  <p:embed/>
                </p:oleObj>
              </mc:Choice>
              <mc:Fallback>
                <p:oleObj name="文档" r:id="rId3" imgW="3839210" imgH="202057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89075"/>
                        <a:ext cx="6096000" cy="320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30030" y="1269460"/>
          <a:ext cx="7308840" cy="422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Document" r:id="rId3" imgW="3839210" imgH="2226310" progId="Word.Document.12">
                  <p:embed/>
                </p:oleObj>
              </mc:Choice>
              <mc:Fallback>
                <p:oleObj name="Document" r:id="rId3" imgW="3839210" imgH="222631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030" y="1269460"/>
                        <a:ext cx="7308840" cy="42244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265238" y="1138238"/>
          <a:ext cx="7505700" cy="630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839210" imgH="3237230" progId="Word.Document.12">
                  <p:embed/>
                </p:oleObj>
              </mc:Choice>
              <mc:Fallback>
                <p:oleObj name="文档" r:id="rId3" imgW="3839210" imgH="323723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138238"/>
                        <a:ext cx="7505700" cy="630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767707" y="1391479"/>
            <a:ext cx="293162" cy="400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6572776" y="2842592"/>
            <a:ext cx="293162" cy="400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3047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甲乙两地相距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汽车从甲地以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的速度开往乙地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所需时间是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下面说法正确的是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为定值时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为定值时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为定值时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以上三个均不正确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03820" y="212318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8281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下列各问题中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两个变量之间的关系不是反比例函数的是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某工程队完成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挖渠时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与该工程队挖渠的平均速度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菱形的面积为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cm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它的两条对角线的长为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cm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cm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一个玻璃容器的体积为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L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所盛液体的质量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与所盛液体的体积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压力为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压强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与受力面积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88194" y="1974100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760810" y="1264444"/>
          <a:ext cx="7597378" cy="3589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3839210" imgH="1822450" progId="Word.Document.12">
                  <p:embed/>
                </p:oleObj>
              </mc:Choice>
              <mc:Fallback>
                <p:oleObj name="Document" r:id="rId3" imgW="3839210" imgH="182245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10" y="1264444"/>
                        <a:ext cx="7597378" cy="3589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562333" y="173556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2259194" y="3269974"/>
            <a:ext cx="980963" cy="31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2263136" y="3574472"/>
            <a:ext cx="954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178739" y="3135798"/>
            <a:ext cx="980963" cy="579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5205118" y="3723553"/>
            <a:ext cx="954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029511" y="1245249"/>
          <a:ext cx="7084979" cy="446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3839210" imgH="2424430" progId="Word.Document.12">
                  <p:embed/>
                </p:oleObj>
              </mc:Choice>
              <mc:Fallback>
                <p:oleObj name="Document" r:id="rId3" imgW="3839210" imgH="242443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511" y="1245249"/>
                        <a:ext cx="7084979" cy="446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1155445" y="1755439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7526427" y="275929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21072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如果直角三角形的面积一定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那么下列关于这个直角三角形边的关系中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两条直角边成正比例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两条直角边成反比例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一条直角边与斜边成正比例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一条直角边与斜边成反比例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下列关系中的两个量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面积一定时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矩形周长与一边长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压力一定时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压强与受力面积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读一本书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已读的页数与余下的页数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某人的年龄与体重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24602" y="119884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3928462" y="2667000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77694" y="1823936"/>
          <a:ext cx="7712420" cy="162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3839210" imgH="808990" progId="Word.Document.12">
                  <p:embed/>
                </p:oleObj>
              </mc:Choice>
              <mc:Fallback>
                <p:oleObj name="Document" r:id="rId3" imgW="3839210" imgH="80899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694" y="1823936"/>
                        <a:ext cx="7712420" cy="1620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853278" y="2180337"/>
            <a:ext cx="293162" cy="391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494472" y="3270132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700" i="1" dirty="0">
                <a:solidFill>
                  <a:srgbClr val="FF00FF"/>
                </a:solidFill>
                <a:uFill>
                  <a:solidFill>
                    <a:srgbClr val="FF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uFill>
                  <a:solidFill>
                    <a:srgbClr val="FF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uFill>
                  <a:solidFill>
                    <a:srgbClr val="FF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i="1" baseline="30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|a</a:t>
            </a:r>
            <a:r>
              <a:rPr lang="en-US" altLang="zh-CN" sz="1700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|-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是反比例函数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35696" y="3270132"/>
            <a:ext cx="437321" cy="287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2342125" y="3551165"/>
            <a:ext cx="4255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48188" y="1229191"/>
          <a:ext cx="6086475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3839210" imgH="2302510" progId="Word.Document.12">
                  <p:embed/>
                </p:oleObj>
              </mc:Choice>
              <mc:Fallback>
                <p:oleObj name="Document" r:id="rId3" imgW="3839210" imgH="230251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188" y="1229191"/>
                        <a:ext cx="6086475" cy="364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425419" y="158647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431</Words>
  <Application>Microsoft Office PowerPoint</Application>
  <PresentationFormat>全屏显示(16:9)</PresentationFormat>
  <Paragraphs>25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Document</vt:lpstr>
      <vt:lpstr>反比例函数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2023-01-17T01:13:16Z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3F1C414A32EC4321A0AA56152D8E823D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