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9" r:id="rId3"/>
    <p:sldId id="291" r:id="rId4"/>
    <p:sldId id="292" r:id="rId5"/>
    <p:sldId id="295" r:id="rId6"/>
    <p:sldId id="334" r:id="rId7"/>
    <p:sldId id="271" r:id="rId8"/>
    <p:sldId id="302" r:id="rId9"/>
    <p:sldId id="277" r:id="rId10"/>
    <p:sldId id="303" r:id="rId11"/>
    <p:sldId id="304" r:id="rId12"/>
    <p:sldId id="306" r:id="rId13"/>
    <p:sldId id="315" r:id="rId14"/>
    <p:sldId id="335" r:id="rId15"/>
    <p:sldId id="336" r:id="rId16"/>
    <p:sldId id="316" r:id="rId17"/>
    <p:sldId id="317" r:id="rId18"/>
    <p:sldId id="332" r:id="rId19"/>
    <p:sldId id="318" r:id="rId20"/>
    <p:sldId id="337" r:id="rId21"/>
    <p:sldId id="338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8" autoAdjust="0"/>
    <p:restoredTop sz="94660"/>
  </p:normalViewPr>
  <p:slideViewPr>
    <p:cSldViewPr snapToGrid="0">
      <p:cViewPr>
        <p:scale>
          <a:sx n="100" d="100"/>
          <a:sy n="100" d="100"/>
        </p:scale>
        <p:origin x="-19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49392-8D79-4FD6-9CB0-F3A8541494F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0B31A-BC7D-407A-986E-EEA2B86A58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63015" y="1695399"/>
            <a:ext cx="7164949" cy="2027862"/>
            <a:chOff x="3260" y="1299"/>
            <a:chExt cx="11117" cy="2950"/>
          </a:xfrm>
        </p:grpSpPr>
        <p:sp>
          <p:nvSpPr>
            <p:cNvPr id="3" name="Rectangle 5"/>
            <p:cNvSpPr/>
            <p:nvPr/>
          </p:nvSpPr>
          <p:spPr>
            <a:xfrm>
              <a:off x="3260" y="3130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Seasons and Weather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76" y="1299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7  Days and Months</a:t>
              </a:r>
              <a:endParaRPr lang="zh-CN" altLang="en-US" sz="36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3206" y="2078161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16220"/>
            <a:ext cx="9144000" cy="5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 skating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去溜冰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8301" y="2178263"/>
            <a:ext cx="5362365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skating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我们去溜冰吧。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768569" y="61556"/>
            <a:ext cx="552453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30894" y="3293256"/>
            <a:ext cx="6298052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.­ing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一般表示户外活动，而室内活动一般用“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some/the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.­ing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1926259"/>
            <a:ext cx="8347448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常见的“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go/do some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.­ing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swimming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去游泳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boating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去划船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dancing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去跳舞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skiing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去滑雪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climbing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去爬山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hiking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去远足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walking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去散步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some washing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洗衣服　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some cleaning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打扫卫生</a:t>
            </a:r>
          </a:p>
        </p:txBody>
      </p:sp>
      <p:sp>
        <p:nvSpPr>
          <p:cNvPr id="14" name="Rectangle 5"/>
          <p:cNvSpPr/>
          <p:nvPr/>
        </p:nvSpPr>
        <p:spPr>
          <a:xfrm>
            <a:off x="733096" y="61556"/>
            <a:ext cx="55883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2666" y="145511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80" y="15582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8697" y="2551059"/>
            <a:ext cx="827276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is Sunday. Let's go ________(skate)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056947" y="2712641"/>
            <a:ext cx="14391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733096" y="61556"/>
            <a:ext cx="55883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8"/>
            <a:ext cx="843473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 day is it today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？今天星期几？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6507" y="2778084"/>
            <a:ext cx="7879494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—What day is it today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？今天星期几？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Monday today.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今天星期一。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673976" y="61556"/>
            <a:ext cx="56883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1649263"/>
            <a:ext cx="8347448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该句是询问星期几的常用句型，回答时要用“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＋星期名词”。询问星期的两种句型：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(1)—What day is it today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？今天星期几？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—It's…today.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(2)—What day is today/tomorrow…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星期几？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—Today/Tomorrow is…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4" name="Rectangle 5"/>
          <p:cNvSpPr/>
          <p:nvPr/>
        </p:nvSpPr>
        <p:spPr>
          <a:xfrm>
            <a:off x="744921" y="61556"/>
            <a:ext cx="55173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2757258"/>
            <a:ext cx="834744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day is it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？还可以询问节日。例如：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day is it today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？今天是什么节日？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Teachers' Day.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今天是教师节。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756746" y="61556"/>
            <a:ext cx="548188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2"/>
            <a:ext cx="806663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今天星期几？”“星期三。”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day is it today?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明天星期几？”“明天星期二。”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 is tomorrow?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 ________.</a:t>
            </a:r>
          </a:p>
        </p:txBody>
      </p:sp>
      <p:sp>
        <p:nvSpPr>
          <p:cNvPr id="11" name="Rectangle 5"/>
          <p:cNvSpPr/>
          <p:nvPr/>
        </p:nvSpPr>
        <p:spPr>
          <a:xfrm>
            <a:off x="721273" y="61556"/>
            <a:ext cx="56478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67382" y="3432968"/>
            <a:ext cx="3016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    Wednesday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36004" y="4499307"/>
            <a:ext cx="32787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day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36004" y="5063909"/>
            <a:ext cx="50908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       is      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5"/>
            <a:ext cx="735332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weather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？天气怎么样？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2777" y="2526666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is the weather in Shijiazhuang?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石家庄的天气怎么样？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raining.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正在下雨。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768568" y="61556"/>
            <a:ext cx="570840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8658" y="2351652"/>
            <a:ext cx="69487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该句是谈论天气状况常用的交际用语，相当于“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回答时要用“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作主语，指天气状况。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64150" y="2962941"/>
            <a:ext cx="3703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the weather like?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976" y="61556"/>
            <a:ext cx="56883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42601" y="1198881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79" y="134934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7622" y="1953392"/>
            <a:ext cx="806663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(1)—What's the weather like?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the weather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sunny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like the weather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big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(2)—________ is the weather, Jack?—It's cloudy.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68543" y="2773331"/>
            <a:ext cx="7223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329697" y="4163583"/>
            <a:ext cx="7133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73976" y="61556"/>
            <a:ext cx="56883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．星期一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mʌndɪ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．多雨的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reɪnɪ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．星期二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tjuːzdɪ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．在外面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[ˌ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aʊt'saɪd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．星期三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wenzdɪ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549310" y="2418338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92972" y="3034024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rainy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587003" y="3746222"/>
            <a:ext cx="1268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Tuesday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764940" y="4386319"/>
            <a:ext cx="1435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outside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812097" y="61555"/>
            <a:ext cx="53456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637180" y="4987374"/>
            <a:ext cx="16905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Wednesday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9369" y="1100474"/>
            <a:ext cx="844410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play outside and have a good time.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让我们去外面玩儿，玩得开心点儿。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16361" y="2878084"/>
            <a:ext cx="8130291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(1)outside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意为“在外面，在户外”，既可以作副词，也可以作介词，其反义词为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raining outside. You'd better  stay inside.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外面正在下雨。你最好待在室内。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(2)have a good time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意为“玩得高兴，过得愉快”，其同义短语为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oneself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400170" y="3340889"/>
            <a:ext cx="13148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976" y="61556"/>
            <a:ext cx="56883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2"/>
            <a:ext cx="806663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fun here.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________ ________ ________ ________ here.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18949" y="3417203"/>
            <a:ext cx="59438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            a              good         time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73976" y="61556"/>
            <a:ext cx="568834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．星期四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l-GR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θ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ɜːzdɪ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．下雪的；多雪的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snəʊɪ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．滑冰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skeɪt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417032" y="2717133"/>
            <a:ext cx="146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Thursday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5659987" y="3471742"/>
            <a:ext cx="10070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snowy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146218" y="4006130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skate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812097" y="61555"/>
            <a:ext cx="534563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玩得高兴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在外面玩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3.go skating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4.fly a kite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546731" y="2113653"/>
            <a:ext cx="36215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a good time/have fun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90734" y="2860087"/>
            <a:ext cx="17668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outside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941204" y="349682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去溜冰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941204" y="414160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放风筝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53892" y="61556"/>
            <a:ext cx="60736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你喜欢什么季节？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do you like?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．“今天星期几？”“今天星期一。”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—What ________ ________ it today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—It's Monday today.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910243" y="2714610"/>
            <a:ext cx="27284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season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148273" y="4002112"/>
            <a:ext cx="24238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Day            is</a:t>
            </a:r>
          </a:p>
        </p:txBody>
      </p:sp>
      <p:sp>
        <p:nvSpPr>
          <p:cNvPr id="21" name="Rectangle 5"/>
          <p:cNvSpPr/>
          <p:nvPr/>
        </p:nvSpPr>
        <p:spPr>
          <a:xfrm>
            <a:off x="848484" y="61556"/>
            <a:ext cx="589645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．“天气怎么样？”“天气又冷又阴。”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—________ ________ the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—It's cold and cloudy.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308184" y="3379060"/>
            <a:ext cx="25589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is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267326" y="3498468"/>
            <a:ext cx="12714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weather</a:t>
            </a:r>
          </a:p>
        </p:txBody>
      </p:sp>
      <p:sp>
        <p:nvSpPr>
          <p:cNvPr id="21" name="Rectangle 5"/>
          <p:cNvSpPr/>
          <p:nvPr/>
        </p:nvSpPr>
        <p:spPr>
          <a:xfrm>
            <a:off x="836660" y="61556"/>
            <a:ext cx="589645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1434" y="2534600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rainy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多雨的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61" y="3362210"/>
            <a:ext cx="8335566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love green grass and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days.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我喜欢绿草和雨天。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Tonight will be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今天晚上有雨。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813012" y="61556"/>
            <a:ext cx="599662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44361" y="4658127"/>
            <a:ext cx="8410753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rainy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为形容词，意为“多雨的”。它是由“名词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(rain)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＋后缀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­y”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构成的形容词。其动词形式和名词形式均为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36959" y="5766404"/>
            <a:ext cx="11448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3835" y="1939943"/>
            <a:ext cx="8410753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“名词＋后缀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­y”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构成的表示天气的常见形容词：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太阳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)sunny(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阳光明媚的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)rainy(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多雨的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)windy(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多风的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)cloudy(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多云的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snow(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雪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)snowy(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下雪的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Rectangle 5"/>
          <p:cNvSpPr/>
          <p:nvPr/>
        </p:nvSpPr>
        <p:spPr>
          <a:xfrm>
            <a:off x="824836" y="61556"/>
            <a:ext cx="616615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9"/>
            <a:ext cx="8066630" cy="33499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Shanghai is a ________ (rain) city.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is the weather?—It's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windy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snow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824836" y="61556"/>
            <a:ext cx="61276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Seasons and Weather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28412" y="3054146"/>
            <a:ext cx="8917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1707" y="4183283"/>
            <a:ext cx="486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Office PowerPoint</Application>
  <PresentationFormat>全屏显示(4:3)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209</cp:revision>
  <dcterms:created xsi:type="dcterms:W3CDTF">2018-02-07T00:47:00Z</dcterms:created>
  <dcterms:modified xsi:type="dcterms:W3CDTF">2023-01-17T01:14:19Z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367B8C251924445BBE2C0C3C60A7C66A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