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643" r:id="rId2"/>
    <p:sldId id="782" r:id="rId3"/>
    <p:sldId id="781" r:id="rId4"/>
    <p:sldId id="783" r:id="rId5"/>
    <p:sldId id="780" r:id="rId6"/>
    <p:sldId id="785" r:id="rId7"/>
    <p:sldId id="779" r:id="rId8"/>
    <p:sldId id="787" r:id="rId9"/>
    <p:sldId id="680" r:id="rId10"/>
    <p:sldId id="788" r:id="rId11"/>
    <p:sldId id="789" r:id="rId12"/>
    <p:sldId id="790" r:id="rId13"/>
    <p:sldId id="786" r:id="rId14"/>
    <p:sldId id="586" r:id="rId15"/>
    <p:sldId id="793" r:id="rId16"/>
    <p:sldId id="794" r:id="rId17"/>
    <p:sldId id="792" r:id="rId18"/>
    <p:sldId id="791" r:id="rId19"/>
    <p:sldId id="796" r:id="rId20"/>
    <p:sldId id="795" r:id="rId21"/>
    <p:sldId id="797" r:id="rId22"/>
    <p:sldId id="799" r:id="rId23"/>
    <p:sldId id="798" r:id="rId24"/>
    <p:sldId id="599" r:id="rId25"/>
    <p:sldId id="600" r:id="rId26"/>
  </p:sldIdLst>
  <p:sldSz cx="9144000" cy="5143500" type="screen16x9"/>
  <p:notesSz cx="6858000" cy="9144000"/>
  <p:custDataLst>
    <p:tags r:id="rId29"/>
  </p:custDataLst>
  <p:defaultTextStyle>
    <a:defPPr>
      <a:defRPr lang="zh-CN"/>
    </a:defPPr>
    <a:lvl1pPr marL="0" lvl="0"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342900" lvl="1"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057400" lvl="6"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300" lvl="7"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200" lvl="8"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20">
          <p15:clr>
            <a:srgbClr val="A4A3A4"/>
          </p15:clr>
        </p15:guide>
        <p15:guide id="2" pos="27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155" d="100"/>
          <a:sy n="155" d="100"/>
        </p:scale>
        <p:origin x="-354" y="-78"/>
      </p:cViewPr>
      <p:guideLst>
        <p:guide orient="horz" pos="1820"/>
        <p:guide pos="2728"/>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6" name="Rectangle 4"/>
          <p:cNvSpPr>
            <a:spLocks noGrp="1" noRot="1" noChangeAspect="1"/>
          </p:cNvSpPr>
          <p:nvPr>
            <p:ph type="sldImg" idx="6"/>
          </p:nvPr>
        </p:nvSpPr>
        <p:spPr>
          <a:xfrm>
            <a:off x="381000" y="685800"/>
            <a:ext cx="6096000" cy="3429000"/>
          </a:xfrm>
          <a:prstGeom prst="rect">
            <a:avLst/>
          </a:prstGeom>
          <a:noFill/>
          <a:ln w="9525">
            <a:noFill/>
          </a:ln>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a:latin typeface="Arial" panose="020B0604020202020204" pitchFamily="34" charset="0"/>
                <a:ea typeface="宋体" panose="02010600030101010101" pitchFamily="2" charset="-122"/>
                <a:cs typeface="+mn-cs"/>
              </a:rPr>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900" kern="1200">
        <a:solidFill>
          <a:schemeClr val="tx1"/>
        </a:solidFill>
        <a:latin typeface="Arial" panose="020B0604020202020204" pitchFamily="34" charset="0"/>
        <a:ea typeface="宋体" panose="02010600030101010101" pitchFamily="2" charset="-122"/>
        <a:cs typeface="+mn-cs"/>
      </a:defRPr>
    </a:lvl1pPr>
    <a:lvl2pPr marL="342900" algn="l" rtl="0" eaLnBrk="0" fontAlgn="base" hangingPunct="0">
      <a:spcBef>
        <a:spcPct val="30000"/>
      </a:spcBef>
      <a:spcAft>
        <a:spcPct val="0"/>
      </a:spcAft>
      <a:defRPr sz="900" kern="1200">
        <a:solidFill>
          <a:schemeClr val="tx1"/>
        </a:solidFill>
        <a:latin typeface="Arial" panose="020B0604020202020204" pitchFamily="34" charset="0"/>
        <a:ea typeface="宋体" panose="02010600030101010101" pitchFamily="2" charset="-122"/>
        <a:cs typeface="+mn-cs"/>
      </a:defRPr>
    </a:lvl2pPr>
    <a:lvl3pPr marL="685800" algn="l" rtl="0" eaLnBrk="0" fontAlgn="base" hangingPunct="0">
      <a:spcBef>
        <a:spcPct val="30000"/>
      </a:spcBef>
      <a:spcAft>
        <a:spcPct val="0"/>
      </a:spcAft>
      <a:defRPr sz="900" kern="1200">
        <a:solidFill>
          <a:schemeClr val="tx1"/>
        </a:solidFill>
        <a:latin typeface="Arial" panose="020B0604020202020204" pitchFamily="34" charset="0"/>
        <a:ea typeface="宋体" panose="02010600030101010101" pitchFamily="2" charset="-122"/>
        <a:cs typeface="+mn-cs"/>
      </a:defRPr>
    </a:lvl3pPr>
    <a:lvl4pPr marL="1028700" algn="l" rtl="0" eaLnBrk="0" fontAlgn="base" hangingPunct="0">
      <a:spcBef>
        <a:spcPct val="30000"/>
      </a:spcBef>
      <a:spcAft>
        <a:spcPct val="0"/>
      </a:spcAft>
      <a:defRPr sz="900" kern="1200">
        <a:solidFill>
          <a:schemeClr val="tx1"/>
        </a:solidFill>
        <a:latin typeface="Arial" panose="020B0604020202020204" pitchFamily="34" charset="0"/>
        <a:ea typeface="宋体" panose="02010600030101010101" pitchFamily="2" charset="-122"/>
        <a:cs typeface="+mn-cs"/>
      </a:defRPr>
    </a:lvl4pPr>
    <a:lvl5pPr marL="1371600" algn="l" rtl="0" eaLnBrk="0" fontAlgn="base" hangingPunct="0">
      <a:spcBef>
        <a:spcPct val="30000"/>
      </a:spcBef>
      <a:spcAft>
        <a:spcPct val="0"/>
      </a:spcAft>
      <a:defRPr sz="900" kern="1200">
        <a:solidFill>
          <a:schemeClr val="tx1"/>
        </a:solidFill>
        <a:latin typeface="Arial" panose="020B0604020202020204" pitchFamily="34" charset="0"/>
        <a:ea typeface="宋体" panose="02010600030101010101" pitchFamily="2"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p:sp>
      <p:sp>
        <p:nvSpPr>
          <p:cNvPr id="53250" name="文本占位符 2"/>
          <p:cNvSpPr>
            <a:spLocks noGrp="1"/>
          </p:cNvSpPr>
          <p:nvPr>
            <p:ph type="body" idx="1"/>
          </p:nvPr>
        </p:nvSpPr>
        <p:spPr/>
        <p:txBody>
          <a:bodyPr wrap="square" lIns="91440" tIns="45720" rIns="91440" bIns="45720" anchor="ctr"/>
          <a:lstStyle/>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p:sp>
      <p:sp>
        <p:nvSpPr>
          <p:cNvPr id="53250" name="文本占位符 2"/>
          <p:cNvSpPr>
            <a:spLocks noGrp="1"/>
          </p:cNvSpPr>
          <p:nvPr>
            <p:ph type="body" idx="1"/>
          </p:nvPr>
        </p:nvSpPr>
        <p:spPr/>
        <p:txBody>
          <a:bodyPr wrap="square" lIns="91440" tIns="45720" rIns="91440" bIns="45720" anchor="ctr"/>
          <a:lstStyle/>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p:sp>
      <p:sp>
        <p:nvSpPr>
          <p:cNvPr id="53250" name="文本占位符 2"/>
          <p:cNvSpPr>
            <a:spLocks noGrp="1"/>
          </p:cNvSpPr>
          <p:nvPr>
            <p:ph type="body" idx="1"/>
          </p:nvPr>
        </p:nvSpPr>
        <p:spPr/>
        <p:txBody>
          <a:bodyPr wrap="square" lIns="91440" tIns="45720" rIns="91440" bIns="45720" anchor="ctr"/>
          <a:lstStyle/>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p:sp>
      <p:sp>
        <p:nvSpPr>
          <p:cNvPr id="53250" name="文本占位符 2"/>
          <p:cNvSpPr>
            <a:spLocks noGrp="1"/>
          </p:cNvSpPr>
          <p:nvPr>
            <p:ph type="body" idx="1"/>
          </p:nvPr>
        </p:nvSpPr>
        <p:spPr/>
        <p:txBody>
          <a:bodyPr wrap="square" lIns="91440" tIns="45720" rIns="91440" bIns="45720" anchor="ctr"/>
          <a:lstStyle/>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p:sp>
      <p:sp>
        <p:nvSpPr>
          <p:cNvPr id="53250" name="文本占位符 2"/>
          <p:cNvSpPr>
            <a:spLocks noGrp="1"/>
          </p:cNvSpPr>
          <p:nvPr>
            <p:ph type="body" idx="1"/>
          </p:nvPr>
        </p:nvSpPr>
        <p:spPr/>
        <p:txBody>
          <a:bodyPr wrap="square" lIns="91440" tIns="45720" rIns="91440" bIns="45720" anchor="ctr"/>
          <a:lstStyle/>
          <a:p>
            <a:pPr lvl="0"/>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p:sp>
      <p:sp>
        <p:nvSpPr>
          <p:cNvPr id="53250" name="文本占位符 2"/>
          <p:cNvSpPr>
            <a:spLocks noGrp="1"/>
          </p:cNvSpPr>
          <p:nvPr>
            <p:ph type="body" idx="1"/>
          </p:nvPr>
        </p:nvSpPr>
        <p:spPr/>
        <p:txBody>
          <a:bodyPr wrap="square" lIns="91440" tIns="45720" rIns="91440" bIns="45720" anchor="ctr"/>
          <a:lstStyle/>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456300" y="456300"/>
            <a:ext cx="8226900" cy="529200"/>
          </a:xfrm>
          <a:prstGeom prst="rect">
            <a:avLst/>
          </a:prstGeom>
        </p:spPr>
        <p:txBody>
          <a:bodyPr vert="horz" lIns="67628" tIns="35243" rIns="67628" bIns="35243"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20"/>
            </p:custDataLst>
          </p:nvPr>
        </p:nvSpPr>
        <p:spPr>
          <a:xfrm>
            <a:off x="456300" y="1117800"/>
            <a:ext cx="8226900" cy="3569400"/>
          </a:xfrm>
          <a:prstGeom prst="rect">
            <a:avLst/>
          </a:prstGeom>
        </p:spPr>
        <p:txBody>
          <a:bodyPr vert="horz" lIns="67500" tIns="35100" rIns="67500" bIns="351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1"/>
            </p:custDataLst>
          </p:nvPr>
        </p:nvSpPr>
        <p:spPr>
          <a:xfrm>
            <a:off x="459000" y="4735800"/>
            <a:ext cx="2025000" cy="237600"/>
          </a:xfrm>
          <a:prstGeom prst="rect">
            <a:avLst/>
          </a:prstGeom>
        </p:spPr>
        <p:txBody>
          <a:bodyPr vert="horz" lIns="68580" tIns="34290" rIns="68580" bIns="34290" rtlCol="0" anchor="ctr">
            <a:normAutofit/>
          </a:bodyPr>
          <a:lstStyle>
            <a:lvl1pPr algn="l">
              <a:defRPr sz="8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2023-01-17</a:t>
            </a:fld>
            <a:endParaRPr lang="zh-CN" altLang="en-US"/>
          </a:p>
        </p:txBody>
      </p:sp>
      <p:sp>
        <p:nvSpPr>
          <p:cNvPr id="5" name="页脚占位符 4"/>
          <p:cNvSpPr>
            <a:spLocks noGrp="1"/>
          </p:cNvSpPr>
          <p:nvPr>
            <p:ph type="ftr" sz="quarter" idx="3"/>
            <p:custDataLst>
              <p:tags r:id="rId22"/>
            </p:custDataLst>
          </p:nvPr>
        </p:nvSpPr>
        <p:spPr>
          <a:xfrm>
            <a:off x="3087000" y="4735800"/>
            <a:ext cx="2970000" cy="237600"/>
          </a:xfrm>
          <a:prstGeom prst="rect">
            <a:avLst/>
          </a:prstGeom>
        </p:spPr>
        <p:txBody>
          <a:bodyPr vert="horz" lIns="68580" tIns="34290" rIns="68580" bIns="34290" rtlCol="0" anchor="ctr">
            <a:normAutofit/>
          </a:bodyPr>
          <a:lstStyle>
            <a:lvl1pPr algn="ctr">
              <a:defRPr sz="800" baseline="0">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4"/>
            <p:custDataLst>
              <p:tags r:id="rId23"/>
            </p:custDataLst>
          </p:nvPr>
        </p:nvSpPr>
        <p:spPr>
          <a:xfrm>
            <a:off x="6658200" y="4735800"/>
            <a:ext cx="2025000" cy="237600"/>
          </a:xfrm>
          <a:prstGeom prst="rect">
            <a:avLst/>
          </a:prstGeom>
        </p:spPr>
        <p:txBody>
          <a:bodyPr vert="horz" lIns="68580" tIns="34290" rIns="68580" bIns="34290" rtlCol="0" anchor="ctr">
            <a:normAutofit/>
          </a:bodyPr>
          <a:lstStyle>
            <a:lvl1pPr algn="r">
              <a:defRPr sz="8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4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135" algn="l"/>
        </a:tabLst>
        <a:defRPr sz="12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1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1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终止 1"/>
          <p:cNvSpPr/>
          <p:nvPr/>
        </p:nvSpPr>
        <p:spPr>
          <a:xfrm>
            <a:off x="685902" y="1962166"/>
            <a:ext cx="7990523" cy="1085850"/>
          </a:xfrm>
          <a:prstGeom prst="flowChartTermina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solidFill>
                <a:srgbClr val="FF0000"/>
              </a:solidFill>
            </a:endParaRPr>
          </a:p>
        </p:txBody>
      </p:sp>
      <p:sp>
        <p:nvSpPr>
          <p:cNvPr id="36866" name="文本框 1"/>
          <p:cNvSpPr>
            <a:spLocks noGrp="1"/>
          </p:cNvSpPr>
          <p:nvPr/>
        </p:nvSpPr>
        <p:spPr>
          <a:xfrm>
            <a:off x="1074760" y="742998"/>
            <a:ext cx="7212806" cy="507831"/>
          </a:xfrm>
          <a:prstGeom prst="rect">
            <a:avLst/>
          </a:prstGeom>
          <a:noFill/>
          <a:ln w="9525">
            <a:noFill/>
          </a:ln>
        </p:spPr>
        <p:txBody>
          <a:bodyPr wrap="square" lIns="101600" tIns="38100" rIns="76200" bIns="38100" anchor="t">
            <a:spAutoFit/>
          </a:bodyPr>
          <a:lstStyle/>
          <a:p>
            <a:pPr algn="ctr" fontAlgn="base">
              <a:defRPr/>
            </a:pPr>
            <a:r>
              <a:rPr lang="zh-CN" altLang="en-US" sz="2800" b="1" noProof="1">
                <a:solidFill>
                  <a:schemeClr val="tx2">
                    <a:lumMod val="50000"/>
                    <a:lumOff val="50000"/>
                  </a:schemeClr>
                </a:solidFill>
                <a:latin typeface="Times New Roman" panose="02020603050405020304" pitchFamily="18" charset="0"/>
                <a:ea typeface="微软雅黑" panose="020B0503020204020204" charset="-122"/>
                <a:cs typeface="Times New Roman" panose="02020603050405020304" pitchFamily="18" charset="0"/>
                <a:sym typeface="+mn-ea"/>
              </a:rPr>
              <a:t>Module 2  Public holidays</a:t>
            </a:r>
          </a:p>
        </p:txBody>
      </p:sp>
      <p:sp>
        <p:nvSpPr>
          <p:cNvPr id="36867" name="文本框 3"/>
          <p:cNvSpPr txBox="1"/>
          <p:nvPr/>
        </p:nvSpPr>
        <p:spPr>
          <a:xfrm>
            <a:off x="953214" y="2040765"/>
            <a:ext cx="7491889" cy="931024"/>
          </a:xfrm>
          <a:prstGeom prst="rect">
            <a:avLst/>
          </a:prstGeom>
          <a:noFill/>
          <a:ln w="9525">
            <a:noFill/>
          </a:ln>
        </p:spPr>
        <p:txBody>
          <a:bodyPr wrap="square" lIns="68580" tIns="34290" rIns="68580" bIns="34290" anchor="t">
            <a:spAutoFit/>
          </a:bodyPr>
          <a:lstStyle/>
          <a:p>
            <a:pPr lvl="0" algn="ctr"/>
            <a:r>
              <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Unit 1 My family always go somewhere  interesting as soon as the holiday begins</a:t>
            </a:r>
            <a:r>
              <a:rPr lang="en-US" altLang="zh-CN" sz="2800"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800" b="1" noProof="1">
              <a:solidFill>
                <a:srgbClr val="FF0000"/>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p:txBody>
      </p:sp>
      <p:sp>
        <p:nvSpPr>
          <p:cNvPr id="5" name="矩形 4"/>
          <p:cNvSpPr/>
          <p:nvPr/>
        </p:nvSpPr>
        <p:spPr>
          <a:xfrm>
            <a:off x="0" y="4248106"/>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charset="-122"/>
                <a:ea typeface="微软雅黑" panose="020B0503020204020204" charset="-122"/>
                <a:sym typeface="+mn-ea"/>
              </a:rPr>
              <a:t>WWW.PPT818.COM</a:t>
            </a:r>
            <a:endParaRPr lang="en-US" altLang="zh-CN" sz="2000" b="1" kern="0" dirty="0">
              <a:solidFill>
                <a:srgbClr val="000000"/>
              </a:solidFill>
              <a:latin typeface="微软雅黑" panose="020B0503020204020204" charset="-122"/>
              <a:ea typeface="微软雅黑" panose="020B0503020204020204" charset="-122"/>
            </a:endParaRPr>
          </a:p>
        </p:txBody>
      </p:sp>
    </p:spTree>
  </p:cSld>
  <p:clrMapOvr>
    <a:masterClrMapping/>
  </p:clrMapOvr>
  <p:transition spd="med" advClick="0" advTm="5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cs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20" name="流程图: 过程 19"/>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3" name="文本框 2"/>
          <p:cNvSpPr txBox="1"/>
          <p:nvPr/>
        </p:nvSpPr>
        <p:spPr>
          <a:xfrm>
            <a:off x="914400" y="805338"/>
            <a:ext cx="4652010" cy="380048"/>
          </a:xfrm>
          <a:prstGeom prst="rect">
            <a:avLst/>
          </a:prstGeom>
          <a:noFill/>
        </p:spPr>
        <p:txBody>
          <a:bodyPr wrap="none" lIns="68580" tIns="34290" rIns="68580" bIns="34290" rtlCol="0" anchor="t">
            <a:spAutoFit/>
          </a:bodyPr>
          <a:lstStyle/>
          <a:p>
            <a:pPr>
              <a:defRPr/>
            </a:pPr>
            <a:r>
              <a:rPr lang="en-US" altLang="zh-CN" sz="2000" dirty="0">
                <a:latin typeface="Times New Roman" panose="02020603050405020304" pitchFamily="18" charset="0"/>
                <a:cs typeface="Times New Roman" panose="02020603050405020304" pitchFamily="18" charset="0"/>
                <a:sym typeface="+mn-ea"/>
              </a:rPr>
              <a:t>3.And is there anything special on that day?</a:t>
            </a:r>
          </a:p>
        </p:txBody>
      </p:sp>
      <p:sp>
        <p:nvSpPr>
          <p:cNvPr id="4" name="TextBox 2"/>
          <p:cNvSpPr txBox="1">
            <a:spLocks noChangeArrowheads="1"/>
          </p:cNvSpPr>
          <p:nvPr/>
        </p:nvSpPr>
        <p:spPr bwMode="auto">
          <a:xfrm>
            <a:off x="1091327" y="1185148"/>
            <a:ext cx="5075634" cy="377026"/>
          </a:xfrm>
          <a:prstGeom prst="rect">
            <a:avLst/>
          </a:prstGeom>
          <a:noFill/>
          <a:ln w="9525">
            <a:noFill/>
            <a:miter lim="800000"/>
          </a:ln>
        </p:spPr>
        <p:txBody>
          <a:bodyPr lIns="68580" tIns="34290" rIns="68580" bIns="34290">
            <a:spAutoFit/>
          </a:bodyPr>
          <a:lstStyle/>
          <a:p>
            <a:r>
              <a:rPr lang="zh-CN" altLang="en-US" sz="2000" dirty="0">
                <a:latin typeface="宋体" panose="02010600030101010101" pitchFamily="2" charset="-122"/>
                <a:cs typeface="Times New Roman" panose="02020603050405020304" pitchFamily="18" charset="0"/>
              </a:rPr>
              <a:t>那天会有什么特别的活动吗？</a:t>
            </a:r>
          </a:p>
        </p:txBody>
      </p:sp>
      <p:sp>
        <p:nvSpPr>
          <p:cNvPr id="5" name="TextBox 3"/>
          <p:cNvSpPr txBox="1"/>
          <p:nvPr/>
        </p:nvSpPr>
        <p:spPr>
          <a:xfrm>
            <a:off x="914163" y="1661160"/>
            <a:ext cx="6265069" cy="992579"/>
          </a:xfrm>
          <a:prstGeom prst="rect">
            <a:avLst/>
          </a:prstGeom>
          <a:noFill/>
        </p:spPr>
        <p:txBody>
          <a:bodyPr lIns="68580" tIns="34290" rIns="68580" bIns="34290">
            <a:spAutoFit/>
          </a:bodyPr>
          <a:lstStyle/>
          <a:p>
            <a:pPr fontAlgn="auto">
              <a:lnSpc>
                <a:spcPct val="150000"/>
              </a:lnSpc>
              <a:spcBef>
                <a:spcPct val="0"/>
              </a:spcBef>
              <a:spcAft>
                <a:spcPct val="0"/>
              </a:spcAft>
              <a:defRPr/>
            </a:pPr>
            <a:r>
              <a:rPr lang="zh-CN" altLang="en-US" sz="2000" dirty="0">
                <a:solidFill>
                  <a:srgbClr val="7030A0"/>
                </a:solidFill>
                <a:latin typeface="Times New Roman" panose="02020603050405020304" pitchFamily="18" charset="0"/>
                <a:cs typeface="Times New Roman" panose="02020603050405020304" pitchFamily="18" charset="0"/>
              </a:rPr>
              <a:t>用形容词修饰 </a:t>
            </a:r>
            <a:r>
              <a:rPr lang="en-US" altLang="zh-CN" sz="2000" dirty="0">
                <a:solidFill>
                  <a:srgbClr val="7030A0"/>
                </a:solidFill>
                <a:latin typeface="Times New Roman" panose="02020603050405020304" pitchFamily="18" charset="0"/>
                <a:cs typeface="Times New Roman" panose="02020603050405020304" pitchFamily="18" charset="0"/>
              </a:rPr>
              <a:t>something, somewhere </a:t>
            </a:r>
            <a:r>
              <a:rPr lang="zh-CN" altLang="en-US" sz="2000" dirty="0">
                <a:solidFill>
                  <a:srgbClr val="7030A0"/>
                </a:solidFill>
                <a:latin typeface="Times New Roman" panose="02020603050405020304" pitchFamily="18" charset="0"/>
                <a:cs typeface="Times New Roman" panose="02020603050405020304" pitchFamily="18" charset="0"/>
              </a:rPr>
              <a:t>等不定代词</a:t>
            </a:r>
            <a:r>
              <a:rPr lang="en-US" altLang="zh-CN" sz="2000" dirty="0">
                <a:solidFill>
                  <a:srgbClr val="7030A0"/>
                </a:solidFill>
                <a:latin typeface="Times New Roman" panose="02020603050405020304" pitchFamily="18" charset="0"/>
                <a:cs typeface="Times New Roman" panose="02020603050405020304" pitchFamily="18" charset="0"/>
              </a:rPr>
              <a:t>/</a:t>
            </a:r>
            <a:r>
              <a:rPr lang="zh-CN" altLang="en-US" sz="2000" dirty="0">
                <a:solidFill>
                  <a:srgbClr val="7030A0"/>
                </a:solidFill>
                <a:latin typeface="Times New Roman" panose="02020603050405020304" pitchFamily="18" charset="0"/>
                <a:cs typeface="Times New Roman" panose="02020603050405020304" pitchFamily="18" charset="0"/>
              </a:rPr>
              <a:t>不定副词时，形容词要放在不定代词</a:t>
            </a:r>
            <a:r>
              <a:rPr lang="en-US" altLang="zh-CN" sz="2000" dirty="0">
                <a:solidFill>
                  <a:srgbClr val="7030A0"/>
                </a:solidFill>
                <a:latin typeface="Times New Roman" panose="02020603050405020304" pitchFamily="18" charset="0"/>
                <a:cs typeface="Times New Roman" panose="02020603050405020304" pitchFamily="18" charset="0"/>
              </a:rPr>
              <a:t>/</a:t>
            </a:r>
            <a:r>
              <a:rPr lang="zh-CN" altLang="en-US" sz="2000" dirty="0">
                <a:solidFill>
                  <a:srgbClr val="7030A0"/>
                </a:solidFill>
                <a:latin typeface="Times New Roman" panose="02020603050405020304" pitchFamily="18" charset="0"/>
                <a:cs typeface="Times New Roman" panose="02020603050405020304" pitchFamily="18" charset="0"/>
              </a:rPr>
              <a:t>不定副词的</a:t>
            </a:r>
            <a:r>
              <a:rPr lang="zh-CN" altLang="en-US" sz="2000" dirty="0">
                <a:solidFill>
                  <a:schemeClr val="accent5">
                    <a:lumMod val="50000"/>
                  </a:schemeClr>
                </a:solidFill>
                <a:latin typeface="Times New Roman" panose="02020603050405020304" pitchFamily="18" charset="0"/>
                <a:cs typeface="Times New Roman" panose="02020603050405020304" pitchFamily="18" charset="0"/>
              </a:rPr>
              <a:t>后面</a:t>
            </a:r>
            <a:r>
              <a:rPr lang="zh-CN" altLang="en-US" sz="2000" dirty="0">
                <a:solidFill>
                  <a:srgbClr val="7030A0"/>
                </a:solidFill>
                <a:latin typeface="Times New Roman" panose="02020603050405020304" pitchFamily="18" charset="0"/>
                <a:cs typeface="Times New Roman" panose="02020603050405020304" pitchFamily="18" charset="0"/>
              </a:rPr>
              <a:t>。</a:t>
            </a:r>
          </a:p>
        </p:txBody>
      </p:sp>
      <p:sp>
        <p:nvSpPr>
          <p:cNvPr id="6" name="TextBox 4"/>
          <p:cNvSpPr txBox="1">
            <a:spLocks noChangeArrowheads="1"/>
          </p:cNvSpPr>
          <p:nvPr/>
        </p:nvSpPr>
        <p:spPr bwMode="auto">
          <a:xfrm>
            <a:off x="1169670" y="2630026"/>
            <a:ext cx="6318647" cy="1003459"/>
          </a:xfrm>
          <a:prstGeom prst="rect">
            <a:avLst/>
          </a:prstGeom>
          <a:noFill/>
          <a:ln w="9525">
            <a:noFill/>
            <a:miter lim="800000"/>
          </a:ln>
        </p:spPr>
        <p:txBody>
          <a:bodyPr lIns="68580" tIns="34290" rIns="68580" bIns="34290">
            <a:spAutoFit/>
          </a:bodyPr>
          <a:lstStyle/>
          <a:p>
            <a:pPr>
              <a:lnSpc>
                <a:spcPct val="150000"/>
              </a:lnSpc>
            </a:pPr>
            <a:r>
              <a:rPr lang="en-US" altLang="zh-CN" sz="2000">
                <a:solidFill>
                  <a:srgbClr val="002060"/>
                </a:solidFill>
                <a:latin typeface="Times New Roman" panose="02020603050405020304" pitchFamily="18" charset="0"/>
                <a:cs typeface="Times New Roman" panose="02020603050405020304" pitchFamily="18" charset="0"/>
              </a:rPr>
              <a:t>And my family always go </a:t>
            </a:r>
            <a:r>
              <a:rPr lang="en-US" altLang="zh-CN" sz="2000" i="1" u="sng">
                <a:solidFill>
                  <a:srgbClr val="002060"/>
                </a:solidFill>
                <a:latin typeface="Times New Roman" panose="02020603050405020304" pitchFamily="18" charset="0"/>
                <a:cs typeface="Times New Roman" panose="02020603050405020304" pitchFamily="18" charset="0"/>
              </a:rPr>
              <a:t>somewhere interesting</a:t>
            </a:r>
            <a:r>
              <a:rPr lang="en-US" altLang="zh-CN" sz="2000">
                <a:solidFill>
                  <a:srgbClr val="002060"/>
                </a:solidFill>
                <a:latin typeface="Times New Roman" panose="02020603050405020304" pitchFamily="18" charset="0"/>
                <a:cs typeface="Times New Roman" panose="02020603050405020304" pitchFamily="18" charset="0"/>
              </a:rPr>
              <a:t> as soon as the holiday begins.</a:t>
            </a:r>
            <a:endParaRPr lang="zh-CN" altLang="en-US" sz="2000">
              <a:solidFill>
                <a:srgbClr val="002060"/>
              </a:solidFill>
              <a:latin typeface="Times New Roman" panose="02020603050405020304" pitchFamily="18" charset="0"/>
              <a:cs typeface="Times New Roman" panose="02020603050405020304" pitchFamily="18" charset="0"/>
            </a:endParaRPr>
          </a:p>
        </p:txBody>
      </p:sp>
      <p:sp>
        <p:nvSpPr>
          <p:cNvPr id="7" name="TextBox 5"/>
          <p:cNvSpPr txBox="1">
            <a:spLocks noChangeArrowheads="1"/>
          </p:cNvSpPr>
          <p:nvPr/>
        </p:nvSpPr>
        <p:spPr bwMode="auto">
          <a:xfrm>
            <a:off x="1091565" y="3633529"/>
            <a:ext cx="6615113" cy="377026"/>
          </a:xfrm>
          <a:prstGeom prst="rect">
            <a:avLst/>
          </a:prstGeom>
          <a:noFill/>
          <a:ln w="9525">
            <a:noFill/>
            <a:miter lim="800000"/>
          </a:ln>
        </p:spPr>
        <p:txBody>
          <a:bodyPr lIns="68580" tIns="34290" rIns="68580" bIns="34290">
            <a:spAutoFit/>
          </a:bodyPr>
          <a:lstStyle/>
          <a:p>
            <a:r>
              <a:rPr lang="zh-CN" altLang="en-US" sz="2000">
                <a:latin typeface="宋体" panose="02010600030101010101" pitchFamily="2" charset="-122"/>
                <a:cs typeface="Times New Roman" panose="02020603050405020304" pitchFamily="18" charset="0"/>
              </a:rPr>
              <a:t>假期一开始，我们全家就回去某个好玩的地方。</a:t>
            </a:r>
          </a:p>
        </p:txBody>
      </p:sp>
    </p:spTree>
  </p:cSld>
  <p:clrMapOvr>
    <a:masterClrMapping/>
  </p:clrMapOvr>
  <p:transition spd="med"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cs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20" name="流程图: 过程 19"/>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12290" name="TextBox 1"/>
          <p:cNvSpPr txBox="1">
            <a:spLocks noChangeArrowheads="1"/>
          </p:cNvSpPr>
          <p:nvPr/>
        </p:nvSpPr>
        <p:spPr bwMode="auto">
          <a:xfrm>
            <a:off x="847725" y="776764"/>
            <a:ext cx="7373303" cy="1003459"/>
          </a:xfrm>
          <a:prstGeom prst="rect">
            <a:avLst/>
          </a:prstGeom>
          <a:noFill/>
          <a:ln w="9525">
            <a:noFill/>
            <a:miter lim="800000"/>
          </a:ln>
        </p:spPr>
        <p:txBody>
          <a:bodyPr wrap="square" lIns="68580" tIns="34290" rIns="68580" bIns="34290">
            <a:spAutoFit/>
          </a:bodyPr>
          <a:lstStyle/>
          <a:p>
            <a:pPr algn="l">
              <a:lnSpc>
                <a:spcPct val="150000"/>
              </a:lnSpc>
            </a:pPr>
            <a:r>
              <a:rPr lang="en-US" altLang="zh-CN" sz="2000">
                <a:latin typeface="Times New Roman" panose="02020603050405020304" pitchFamily="18" charset="0"/>
                <a:cs typeface="Times New Roman" panose="02020603050405020304" pitchFamily="18" charset="0"/>
              </a:rPr>
              <a:t>4.And my family always go somewhere interesting </a:t>
            </a:r>
            <a:r>
              <a:rPr lang="en-US" altLang="zh-CN" sz="2000" u="sng">
                <a:solidFill>
                  <a:schemeClr val="accent6"/>
                </a:solidFill>
                <a:latin typeface="Times New Roman" panose="02020603050405020304" pitchFamily="18" charset="0"/>
                <a:cs typeface="Times New Roman" panose="02020603050405020304" pitchFamily="18" charset="0"/>
              </a:rPr>
              <a:t>as soon as </a:t>
            </a:r>
            <a:r>
              <a:rPr lang="en-US" altLang="zh-CN" sz="2000">
                <a:solidFill>
                  <a:schemeClr val="accent6"/>
                </a:solidFill>
                <a:latin typeface="Times New Roman" panose="02020603050405020304" pitchFamily="18" charset="0"/>
                <a:cs typeface="Times New Roman" panose="02020603050405020304" pitchFamily="18" charset="0"/>
              </a:rPr>
              <a:t>t</a:t>
            </a:r>
            <a:r>
              <a:rPr lang="en-US" altLang="zh-CN" sz="2000">
                <a:latin typeface="Times New Roman" panose="02020603050405020304" pitchFamily="18" charset="0"/>
                <a:cs typeface="Times New Roman" panose="02020603050405020304" pitchFamily="18" charset="0"/>
              </a:rPr>
              <a:t>he holiday begins.</a:t>
            </a:r>
          </a:p>
        </p:txBody>
      </p:sp>
      <p:sp>
        <p:nvSpPr>
          <p:cNvPr id="2" name="TextBox 10"/>
          <p:cNvSpPr txBox="1">
            <a:spLocks noChangeArrowheads="1"/>
          </p:cNvSpPr>
          <p:nvPr/>
        </p:nvSpPr>
        <p:spPr bwMode="auto">
          <a:xfrm>
            <a:off x="859855" y="1780267"/>
            <a:ext cx="6967538" cy="377026"/>
          </a:xfrm>
          <a:prstGeom prst="rect">
            <a:avLst/>
          </a:prstGeom>
          <a:noFill/>
          <a:ln w="9525">
            <a:noFill/>
            <a:miter lim="800000"/>
          </a:ln>
        </p:spPr>
        <p:txBody>
          <a:bodyPr lIns="68580" tIns="34290" rIns="68580" bIns="34290">
            <a:spAutoFit/>
          </a:bodyPr>
          <a:lstStyle/>
          <a:p>
            <a:r>
              <a:rPr lang="zh-CN" altLang="en-US" sz="2000">
                <a:latin typeface="宋体" panose="02010600030101010101" pitchFamily="2" charset="-122"/>
                <a:cs typeface="Times New Roman" panose="02020603050405020304" pitchFamily="18" charset="0"/>
              </a:rPr>
              <a:t>假期一开始，我们全家就回去某个好玩的地方。</a:t>
            </a:r>
          </a:p>
        </p:txBody>
      </p:sp>
      <p:sp>
        <p:nvSpPr>
          <p:cNvPr id="8" name="TextBox 7"/>
          <p:cNvSpPr txBox="1">
            <a:spLocks noChangeArrowheads="1"/>
          </p:cNvSpPr>
          <p:nvPr/>
        </p:nvSpPr>
        <p:spPr bwMode="auto">
          <a:xfrm>
            <a:off x="2923923" y="2386847"/>
            <a:ext cx="5455444" cy="377026"/>
          </a:xfrm>
          <a:prstGeom prst="rect">
            <a:avLst/>
          </a:prstGeom>
          <a:noFill/>
          <a:ln w="9525">
            <a:noFill/>
            <a:miter lim="800000"/>
          </a:ln>
        </p:spPr>
        <p:txBody>
          <a:bodyPr lIns="68580" tIns="34290" rIns="68580" bIns="34290">
            <a:spAutoFit/>
          </a:bodyPr>
          <a:lstStyle/>
          <a:p>
            <a:r>
              <a:rPr lang="en-US" altLang="zh-CN" sz="2000">
                <a:solidFill>
                  <a:schemeClr val="accent6"/>
                </a:solidFill>
                <a:latin typeface="Times New Roman" panose="02020603050405020304" pitchFamily="18" charset="0"/>
                <a:cs typeface="Times New Roman" panose="02020603050405020304" pitchFamily="18" charset="0"/>
              </a:rPr>
              <a:t>as soon as </a:t>
            </a:r>
            <a:r>
              <a:rPr lang="zh-CN" altLang="en-US" sz="2000">
                <a:solidFill>
                  <a:srgbClr val="7030A0"/>
                </a:solidFill>
                <a:latin typeface="Times New Roman" panose="02020603050405020304" pitchFamily="18" charset="0"/>
                <a:cs typeface="Times New Roman" panose="02020603050405020304" pitchFamily="18" charset="0"/>
              </a:rPr>
              <a:t>引导的时间状语从句</a:t>
            </a:r>
          </a:p>
        </p:txBody>
      </p:sp>
      <p:sp>
        <p:nvSpPr>
          <p:cNvPr id="9" name="矩形 8"/>
          <p:cNvSpPr>
            <a:spLocks noChangeArrowheads="1"/>
          </p:cNvSpPr>
          <p:nvPr/>
        </p:nvSpPr>
        <p:spPr bwMode="auto">
          <a:xfrm>
            <a:off x="2923699" y="2877026"/>
            <a:ext cx="3107531" cy="377026"/>
          </a:xfrm>
          <a:prstGeom prst="rect">
            <a:avLst/>
          </a:prstGeom>
          <a:noFill/>
          <a:ln w="9525">
            <a:noFill/>
            <a:miter lim="800000"/>
          </a:ln>
        </p:spPr>
        <p:txBody>
          <a:bodyPr wrap="square" lIns="68580" tIns="34290" rIns="68580" bIns="34290">
            <a:spAutoFit/>
          </a:bodyPr>
          <a:lstStyle/>
          <a:p>
            <a:r>
              <a:rPr lang="en-US" altLang="zh-CN" sz="2000">
                <a:solidFill>
                  <a:schemeClr val="accent6"/>
                </a:solidFill>
                <a:latin typeface="Times New Roman" panose="02020603050405020304" pitchFamily="18" charset="0"/>
                <a:cs typeface="Times New Roman" panose="02020603050405020304" pitchFamily="18" charset="0"/>
              </a:rPr>
              <a:t>as soon as   </a:t>
            </a:r>
            <a:r>
              <a:rPr lang="zh-CN" altLang="en-US" sz="2000">
                <a:solidFill>
                  <a:schemeClr val="accent6"/>
                </a:solidFill>
                <a:latin typeface="Times New Roman" panose="02020603050405020304" pitchFamily="18" charset="0"/>
                <a:cs typeface="Times New Roman" panose="02020603050405020304" pitchFamily="18" charset="0"/>
              </a:rPr>
              <a:t>一</a:t>
            </a:r>
            <a:r>
              <a:rPr lang="en-US" altLang="zh-CN" sz="2000">
                <a:solidFill>
                  <a:schemeClr val="accent6"/>
                </a:solidFill>
                <a:latin typeface="Times New Roman" panose="02020603050405020304" pitchFamily="18" charset="0"/>
                <a:cs typeface="Times New Roman" panose="02020603050405020304" pitchFamily="18" charset="0"/>
              </a:rPr>
              <a:t>...</a:t>
            </a:r>
            <a:r>
              <a:rPr lang="zh-CN" altLang="en-US" sz="2000">
                <a:solidFill>
                  <a:schemeClr val="accent6"/>
                </a:solidFill>
                <a:latin typeface="Times New Roman" panose="02020603050405020304" pitchFamily="18" charset="0"/>
                <a:cs typeface="Times New Roman" panose="02020603050405020304" pitchFamily="18" charset="0"/>
              </a:rPr>
              <a:t>就</a:t>
            </a:r>
            <a:r>
              <a:rPr lang="en-US" altLang="zh-CN" sz="2000">
                <a:solidFill>
                  <a:schemeClr val="accent6"/>
                </a:solidFill>
                <a:latin typeface="Times New Roman" panose="02020603050405020304" pitchFamily="18" charset="0"/>
                <a:cs typeface="Times New Roman" panose="02020603050405020304" pitchFamily="18" charset="0"/>
              </a:rPr>
              <a:t>... </a:t>
            </a:r>
          </a:p>
        </p:txBody>
      </p:sp>
      <p:sp>
        <p:nvSpPr>
          <p:cNvPr id="43018" name="Rectangle 11"/>
          <p:cNvSpPr>
            <a:spLocks noChangeArrowheads="1"/>
          </p:cNvSpPr>
          <p:nvPr/>
        </p:nvSpPr>
        <p:spPr bwMode="auto">
          <a:xfrm>
            <a:off x="993416" y="3657325"/>
            <a:ext cx="6699647" cy="377026"/>
          </a:xfrm>
          <a:prstGeom prst="rect">
            <a:avLst/>
          </a:prstGeom>
          <a:noFill/>
          <a:ln w="9525">
            <a:noFill/>
            <a:miter lim="800000"/>
          </a:ln>
        </p:spPr>
        <p:txBody>
          <a:bodyPr lIns="68580" tIns="34290" rIns="68580" bIns="34290" anchor="ctr">
            <a:spAutoFit/>
          </a:bodyPr>
          <a:lstStyle/>
          <a:p>
            <a:pPr indent="187960" eaLnBrk="0" hangingPunct="0"/>
            <a:r>
              <a:rPr lang="en-US" altLang="zh-CN" sz="2000">
                <a:solidFill>
                  <a:srgbClr val="00B0F0"/>
                </a:solidFill>
                <a:latin typeface="Times New Roman" panose="02020603050405020304" pitchFamily="18" charset="0"/>
                <a:cs typeface="Times New Roman" panose="02020603050405020304" pitchFamily="18" charset="0"/>
              </a:rPr>
              <a:t>As soon as I see him I will tell him the news. </a:t>
            </a:r>
          </a:p>
        </p:txBody>
      </p:sp>
      <p:cxnSp>
        <p:nvCxnSpPr>
          <p:cNvPr id="6" name="直接箭头连接符 5"/>
          <p:cNvCxnSpPr>
            <a:endCxn id="8" idx="0"/>
          </p:cNvCxnSpPr>
          <p:nvPr/>
        </p:nvCxnSpPr>
        <p:spPr>
          <a:xfrm flipH="1">
            <a:off x="5651645" y="1314450"/>
            <a:ext cx="1380187" cy="1072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3018"/>
                                        </p:tgtEl>
                                        <p:attrNameLst>
                                          <p:attrName>style.visibility</p:attrName>
                                        </p:attrNameLst>
                                      </p:cBhvr>
                                      <p:to>
                                        <p:strVal val="visible"/>
                                      </p:to>
                                    </p:set>
                                    <p:animEffect transition="in" filter="slide(fromBottom)">
                                      <p:cBhvr>
                                        <p:cTn id="22" dur="500"/>
                                        <p:tgtEl>
                                          <p:spTgt spid="430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430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cs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20" name="流程图: 过程 19"/>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14339" name="Rectangle 5"/>
          <p:cNvSpPr>
            <a:spLocks noChangeArrowheads="1"/>
          </p:cNvSpPr>
          <p:nvPr/>
        </p:nvSpPr>
        <p:spPr bwMode="auto">
          <a:xfrm>
            <a:off x="768668" y="1257664"/>
            <a:ext cx="4266010" cy="3762568"/>
          </a:xfrm>
          <a:prstGeom prst="rect">
            <a:avLst/>
          </a:prstGeom>
          <a:solidFill>
            <a:schemeClr val="bg1"/>
          </a:solidFill>
          <a:ln w="9525">
            <a:noFill/>
            <a:miter lim="800000"/>
          </a:ln>
        </p:spPr>
        <p:txBody>
          <a:bodyPr lIns="68580" tIns="34290" rIns="68580" bIns="34290" anchor="ctr">
            <a:spAutoFit/>
          </a:bodyPr>
          <a:lstStyle/>
          <a:p>
            <a:pPr algn="l"/>
            <a:r>
              <a:rPr lang="en-US" altLang="zh-CN" sz="2000">
                <a:latin typeface="Times New Roman" panose="02020603050405020304" pitchFamily="18" charset="0"/>
                <a:ea typeface="楷体_GB2312" charset="-122"/>
                <a:cs typeface="Times New Roman" panose="02020603050405020304" pitchFamily="18" charset="0"/>
              </a:rPr>
              <a:t>(1)</a:t>
            </a:r>
            <a:r>
              <a:rPr lang="zh-CN" altLang="en-US" sz="2000">
                <a:latin typeface="Times New Roman" panose="02020603050405020304" pitchFamily="18" charset="0"/>
                <a:ea typeface="楷体_GB2312" charset="-122"/>
                <a:cs typeface="Times New Roman" panose="02020603050405020304" pitchFamily="18" charset="0"/>
              </a:rPr>
              <a:t>序数词：是指表示顺序的数词。 </a:t>
            </a:r>
            <a:br>
              <a:rPr lang="zh-CN" altLang="en-US" sz="2000">
                <a:latin typeface="Times New Roman" panose="02020603050405020304" pitchFamily="18" charset="0"/>
                <a:ea typeface="楷体_GB2312" charset="-122"/>
                <a:cs typeface="Times New Roman" panose="02020603050405020304" pitchFamily="18" charset="0"/>
              </a:rPr>
            </a:br>
            <a:r>
              <a:rPr lang="zh-CN" altLang="en-US" sz="2000">
                <a:latin typeface="Times New Roman" panose="02020603050405020304" pitchFamily="18" charset="0"/>
                <a:ea typeface="楷体_GB2312" charset="-122"/>
                <a:cs typeface="Times New Roman" panose="02020603050405020304" pitchFamily="18" charset="0"/>
              </a:rPr>
              <a:t>    </a:t>
            </a:r>
            <a:r>
              <a:rPr lang="en-US" altLang="zh-CN" sz="2000">
                <a:solidFill>
                  <a:schemeClr val="accent2">
                    <a:lumMod val="75000"/>
                  </a:schemeClr>
                </a:solidFill>
                <a:latin typeface="Times New Roman" panose="02020603050405020304" pitchFamily="18" charset="0"/>
                <a:ea typeface="楷体_GB2312" charset="-122"/>
                <a:cs typeface="Times New Roman" panose="02020603050405020304" pitchFamily="18" charset="0"/>
              </a:rPr>
              <a:t>one   — </a:t>
            </a:r>
          </a:p>
          <a:p>
            <a:pPr algn="l"/>
            <a:r>
              <a:rPr lang="en-US" altLang="zh-CN" sz="2000">
                <a:solidFill>
                  <a:schemeClr val="accent2">
                    <a:lumMod val="75000"/>
                  </a:schemeClr>
                </a:solidFill>
                <a:latin typeface="Times New Roman" panose="02020603050405020304" pitchFamily="18" charset="0"/>
                <a:ea typeface="楷体_GB2312" charset="-122"/>
                <a:cs typeface="Times New Roman" panose="02020603050405020304" pitchFamily="18" charset="0"/>
              </a:rPr>
              <a:t>    two   —</a:t>
            </a:r>
          </a:p>
          <a:p>
            <a:pPr algn="l"/>
            <a:r>
              <a:rPr lang="en-US" altLang="zh-CN" sz="2000">
                <a:solidFill>
                  <a:schemeClr val="accent2">
                    <a:lumMod val="75000"/>
                  </a:schemeClr>
                </a:solidFill>
                <a:latin typeface="Times New Roman" panose="02020603050405020304" pitchFamily="18" charset="0"/>
                <a:ea typeface="楷体_GB2312" charset="-122"/>
                <a:cs typeface="Times New Roman" panose="02020603050405020304" pitchFamily="18" charset="0"/>
              </a:rPr>
              <a:t>    three   —</a:t>
            </a:r>
          </a:p>
          <a:p>
            <a:pPr algn="l"/>
            <a:r>
              <a:rPr lang="en-US" altLang="zh-CN" sz="2000">
                <a:solidFill>
                  <a:schemeClr val="accent2">
                    <a:lumMod val="75000"/>
                  </a:schemeClr>
                </a:solidFill>
                <a:latin typeface="Times New Roman" panose="02020603050405020304" pitchFamily="18" charset="0"/>
                <a:ea typeface="楷体_GB2312" charset="-122"/>
                <a:cs typeface="Times New Roman" panose="02020603050405020304" pitchFamily="18" charset="0"/>
              </a:rPr>
              <a:t>    five   —</a:t>
            </a:r>
          </a:p>
          <a:p>
            <a:pPr algn="l"/>
            <a:r>
              <a:rPr lang="en-US" altLang="zh-CN" sz="2000">
                <a:solidFill>
                  <a:schemeClr val="accent2">
                    <a:lumMod val="75000"/>
                  </a:schemeClr>
                </a:solidFill>
                <a:latin typeface="Times New Roman" panose="02020603050405020304" pitchFamily="18" charset="0"/>
                <a:ea typeface="楷体_GB2312" charset="-122"/>
                <a:cs typeface="Times New Roman" panose="02020603050405020304" pitchFamily="18" charset="0"/>
              </a:rPr>
              <a:t>    eight   —</a:t>
            </a:r>
          </a:p>
          <a:p>
            <a:pPr algn="l"/>
            <a:r>
              <a:rPr lang="en-US" altLang="zh-CN" sz="2000">
                <a:solidFill>
                  <a:schemeClr val="accent2">
                    <a:lumMod val="75000"/>
                  </a:schemeClr>
                </a:solidFill>
                <a:latin typeface="Times New Roman" panose="02020603050405020304" pitchFamily="18" charset="0"/>
                <a:ea typeface="楷体_GB2312" charset="-122"/>
                <a:cs typeface="Times New Roman" panose="02020603050405020304" pitchFamily="18" charset="0"/>
              </a:rPr>
              <a:t>    nine   —</a:t>
            </a:r>
          </a:p>
          <a:p>
            <a:pPr algn="l"/>
            <a:r>
              <a:rPr lang="en-US" altLang="zh-CN" sz="2000">
                <a:solidFill>
                  <a:schemeClr val="accent2">
                    <a:lumMod val="75000"/>
                  </a:schemeClr>
                </a:solidFill>
                <a:latin typeface="Times New Roman" panose="02020603050405020304" pitchFamily="18" charset="0"/>
                <a:ea typeface="楷体_GB2312" charset="-122"/>
                <a:cs typeface="Times New Roman" panose="02020603050405020304" pitchFamily="18" charset="0"/>
              </a:rPr>
              <a:t>    twelve  —   </a:t>
            </a:r>
          </a:p>
          <a:p>
            <a:r>
              <a:rPr lang="en-US" altLang="zh-CN" sz="2000">
                <a:solidFill>
                  <a:srgbClr val="FF0000"/>
                </a:solidFill>
                <a:latin typeface="Times New Roman" panose="02020603050405020304" pitchFamily="18" charset="0"/>
                <a:ea typeface="楷体_GB2312" charset="-122"/>
                <a:cs typeface="Times New Roman" panose="02020603050405020304" pitchFamily="18" charset="0"/>
              </a:rPr>
              <a:t> </a:t>
            </a:r>
            <a:r>
              <a:rPr lang="zh-CN" altLang="en-US" sz="2000">
                <a:latin typeface="Times New Roman" panose="02020603050405020304" pitchFamily="18" charset="0"/>
                <a:ea typeface="楷体_GB2312" charset="-122"/>
                <a:cs typeface="Times New Roman" panose="02020603050405020304" pitchFamily="18" charset="0"/>
              </a:rPr>
              <a:t>其它的序数词都是由其相对应的</a:t>
            </a:r>
            <a:endParaRPr lang="en-US" altLang="zh-CN" sz="2000">
              <a:latin typeface="Times New Roman" panose="02020603050405020304" pitchFamily="18" charset="0"/>
              <a:ea typeface="楷体_GB2312" charset="-122"/>
              <a:cs typeface="Times New Roman" panose="02020603050405020304" pitchFamily="18" charset="0"/>
            </a:endParaRPr>
          </a:p>
          <a:p>
            <a:r>
              <a:rPr lang="zh-CN" altLang="en-US" sz="2000">
                <a:solidFill>
                  <a:schemeClr val="accent6">
                    <a:lumMod val="75000"/>
                  </a:schemeClr>
                </a:solidFill>
                <a:latin typeface="Times New Roman" panose="02020603050405020304" pitchFamily="18" charset="0"/>
                <a:ea typeface="楷体_GB2312" charset="-122"/>
                <a:cs typeface="Times New Roman" panose="02020603050405020304" pitchFamily="18" charset="0"/>
              </a:rPr>
              <a:t>基数词后面添加“</a:t>
            </a:r>
            <a:r>
              <a:rPr lang="en-US" altLang="zh-CN" sz="2000" err="1">
                <a:solidFill>
                  <a:schemeClr val="accent6"/>
                </a:solidFill>
                <a:latin typeface="Times New Roman" panose="02020603050405020304" pitchFamily="18" charset="0"/>
                <a:ea typeface="楷体_GB2312" charset="-122"/>
                <a:cs typeface="Times New Roman" panose="02020603050405020304" pitchFamily="18" charset="0"/>
              </a:rPr>
              <a:t>th</a:t>
            </a:r>
            <a:r>
              <a:rPr lang="en-US" altLang="zh-CN" sz="2000">
                <a:solidFill>
                  <a:schemeClr val="accent6">
                    <a:lumMod val="75000"/>
                  </a:schemeClr>
                </a:solidFill>
                <a:latin typeface="Times New Roman" panose="02020603050405020304" pitchFamily="18" charset="0"/>
                <a:ea typeface="楷体_GB2312" charset="-122"/>
                <a:cs typeface="Times New Roman" panose="02020603050405020304" pitchFamily="18" charset="0"/>
              </a:rPr>
              <a:t>”</a:t>
            </a:r>
            <a:r>
              <a:rPr lang="zh-CN" altLang="en-US" sz="2000">
                <a:latin typeface="Times New Roman" panose="02020603050405020304" pitchFamily="18" charset="0"/>
                <a:ea typeface="楷体_GB2312" charset="-122"/>
                <a:cs typeface="Times New Roman" panose="02020603050405020304" pitchFamily="18" charset="0"/>
              </a:rPr>
              <a:t>构成。</a:t>
            </a:r>
          </a:p>
          <a:p>
            <a:r>
              <a:rPr lang="zh-CN" altLang="en-US" sz="2000">
                <a:latin typeface="Times New Roman" panose="02020603050405020304" pitchFamily="18" charset="0"/>
                <a:ea typeface="楷体_GB2312" charset="-122"/>
                <a:cs typeface="Times New Roman" panose="02020603050405020304" pitchFamily="18" charset="0"/>
              </a:rPr>
              <a:t>例如： </a:t>
            </a:r>
            <a:r>
              <a:rPr lang="en-US" altLang="zh-CN" sz="2000">
                <a:solidFill>
                  <a:schemeClr val="accent2">
                    <a:lumMod val="75000"/>
                  </a:schemeClr>
                </a:solidFill>
                <a:latin typeface="Times New Roman" panose="02020603050405020304" pitchFamily="18" charset="0"/>
                <a:ea typeface="楷体_GB2312" charset="-122"/>
                <a:cs typeface="Times New Roman" panose="02020603050405020304" pitchFamily="18" charset="0"/>
              </a:rPr>
              <a:t>six— </a:t>
            </a:r>
          </a:p>
          <a:p>
            <a:r>
              <a:rPr lang="en-US" altLang="zh-CN" sz="2000">
                <a:solidFill>
                  <a:schemeClr val="accent2">
                    <a:lumMod val="75000"/>
                  </a:schemeClr>
                </a:solidFill>
                <a:latin typeface="Times New Roman" panose="02020603050405020304" pitchFamily="18" charset="0"/>
                <a:ea typeface="楷体_GB2312" charset="-122"/>
                <a:cs typeface="Times New Roman" panose="02020603050405020304" pitchFamily="18" charset="0"/>
              </a:rPr>
              <a:t>           nineteen—</a:t>
            </a:r>
          </a:p>
        </p:txBody>
      </p:sp>
      <p:sp>
        <p:nvSpPr>
          <p:cNvPr id="34" name="流程图: 终止 33"/>
          <p:cNvSpPr/>
          <p:nvPr/>
        </p:nvSpPr>
        <p:spPr>
          <a:xfrm>
            <a:off x="188119" y="792480"/>
            <a:ext cx="2327910" cy="409575"/>
          </a:xfrm>
          <a:prstGeom prst="flowChartTerminator">
            <a:avLst/>
          </a:prstGeom>
          <a:solidFill>
            <a:schemeClr val="accent6">
              <a:lumMod val="40000"/>
              <a:lumOff val="60000"/>
            </a:schemeClr>
          </a:solid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2" name="文本框 1"/>
          <p:cNvSpPr txBox="1"/>
          <p:nvPr/>
        </p:nvSpPr>
        <p:spPr>
          <a:xfrm>
            <a:off x="386239" y="787241"/>
            <a:ext cx="1999586" cy="423193"/>
          </a:xfrm>
          <a:prstGeom prst="rect">
            <a:avLst/>
          </a:prstGeom>
          <a:noFill/>
        </p:spPr>
        <p:txBody>
          <a:bodyPr wrap="none" lIns="68580" tIns="34290" rIns="68580" bIns="34290" rtlCol="0">
            <a:spAutoFit/>
          </a:bodyPr>
          <a:lstStyle/>
          <a:p>
            <a:r>
              <a:rPr lang="zh-CN" altLang="en-US" sz="2300" b="1">
                <a:solidFill>
                  <a:schemeClr val="bg1"/>
                </a:solidFill>
              </a:rPr>
              <a:t>想一想 说一说</a:t>
            </a:r>
          </a:p>
        </p:txBody>
      </p:sp>
      <p:sp>
        <p:nvSpPr>
          <p:cNvPr id="308230" name="Rectangle 6"/>
          <p:cNvSpPr>
            <a:spLocks noChangeArrowheads="1"/>
          </p:cNvSpPr>
          <p:nvPr/>
        </p:nvSpPr>
        <p:spPr bwMode="auto">
          <a:xfrm>
            <a:off x="2145675" y="1615999"/>
            <a:ext cx="1512094" cy="2223686"/>
          </a:xfrm>
          <a:prstGeom prst="rect">
            <a:avLst/>
          </a:prstGeom>
          <a:noFill/>
          <a:ln w="9525">
            <a:noFill/>
            <a:miter lim="800000"/>
          </a:ln>
        </p:spPr>
        <p:txBody>
          <a:bodyPr lIns="68580" tIns="34290" rIns="68580" bIns="34290" anchor="ctr">
            <a:spAutoFit/>
          </a:bodyPr>
          <a:lstStyle/>
          <a:p>
            <a:r>
              <a:rPr lang="en-US" altLang="zh-CN" sz="2000">
                <a:solidFill>
                  <a:schemeClr val="accent6"/>
                </a:solidFill>
                <a:latin typeface="Times New Roman" panose="02020603050405020304" pitchFamily="18" charset="0"/>
                <a:cs typeface="Times New Roman" panose="02020603050405020304" pitchFamily="18" charset="0"/>
              </a:rPr>
              <a:t>first </a:t>
            </a:r>
          </a:p>
          <a:p>
            <a:r>
              <a:rPr lang="en-US" altLang="zh-CN" sz="2000">
                <a:solidFill>
                  <a:schemeClr val="accent6"/>
                </a:solidFill>
                <a:latin typeface="Times New Roman" panose="02020603050405020304" pitchFamily="18" charset="0"/>
                <a:cs typeface="Times New Roman" panose="02020603050405020304" pitchFamily="18" charset="0"/>
              </a:rPr>
              <a:t>second</a:t>
            </a:r>
          </a:p>
          <a:p>
            <a:r>
              <a:rPr lang="en-US" altLang="zh-CN" sz="2000">
                <a:solidFill>
                  <a:schemeClr val="accent6"/>
                </a:solidFill>
                <a:latin typeface="Times New Roman" panose="02020603050405020304" pitchFamily="18" charset="0"/>
                <a:cs typeface="Times New Roman" panose="02020603050405020304" pitchFamily="18" charset="0"/>
              </a:rPr>
              <a:t>third</a:t>
            </a:r>
          </a:p>
          <a:p>
            <a:r>
              <a:rPr lang="en-US" altLang="zh-CN" sz="2000">
                <a:solidFill>
                  <a:schemeClr val="accent6"/>
                </a:solidFill>
                <a:latin typeface="Times New Roman" panose="02020603050405020304" pitchFamily="18" charset="0"/>
                <a:cs typeface="Times New Roman" panose="02020603050405020304" pitchFamily="18" charset="0"/>
              </a:rPr>
              <a:t>fifth</a:t>
            </a:r>
          </a:p>
          <a:p>
            <a:r>
              <a:rPr lang="en-US" altLang="zh-CN" sz="2000">
                <a:solidFill>
                  <a:schemeClr val="accent6"/>
                </a:solidFill>
                <a:latin typeface="Times New Roman" panose="02020603050405020304" pitchFamily="18" charset="0"/>
                <a:cs typeface="Times New Roman" panose="02020603050405020304" pitchFamily="18" charset="0"/>
              </a:rPr>
              <a:t>eighth</a:t>
            </a:r>
          </a:p>
          <a:p>
            <a:r>
              <a:rPr lang="en-US" altLang="zh-CN" sz="2000">
                <a:solidFill>
                  <a:schemeClr val="accent6"/>
                </a:solidFill>
                <a:latin typeface="Times New Roman" panose="02020603050405020304" pitchFamily="18" charset="0"/>
                <a:cs typeface="Times New Roman" panose="02020603050405020304" pitchFamily="18" charset="0"/>
              </a:rPr>
              <a:t>ninth</a:t>
            </a:r>
          </a:p>
          <a:p>
            <a:r>
              <a:rPr lang="en-US" altLang="zh-CN" sz="2000">
                <a:solidFill>
                  <a:schemeClr val="accent6"/>
                </a:solidFill>
                <a:latin typeface="Times New Roman" panose="02020603050405020304" pitchFamily="18" charset="0"/>
                <a:cs typeface="Times New Roman" panose="02020603050405020304" pitchFamily="18" charset="0"/>
              </a:rPr>
              <a:t>twelfth   </a:t>
            </a:r>
          </a:p>
        </p:txBody>
      </p:sp>
      <p:sp>
        <p:nvSpPr>
          <p:cNvPr id="308231" name="Rectangle 7"/>
          <p:cNvSpPr>
            <a:spLocks noChangeArrowheads="1"/>
          </p:cNvSpPr>
          <p:nvPr/>
        </p:nvSpPr>
        <p:spPr bwMode="auto">
          <a:xfrm>
            <a:off x="2223888" y="4296005"/>
            <a:ext cx="2564606" cy="684803"/>
          </a:xfrm>
          <a:prstGeom prst="rect">
            <a:avLst/>
          </a:prstGeom>
          <a:noFill/>
          <a:ln w="9525">
            <a:noFill/>
            <a:miter lim="800000"/>
          </a:ln>
        </p:spPr>
        <p:txBody>
          <a:bodyPr lIns="68580" tIns="34290" rIns="68580" bIns="34290" anchor="ctr">
            <a:spAutoFit/>
          </a:bodyPr>
          <a:lstStyle/>
          <a:p>
            <a:r>
              <a:rPr lang="en-US" altLang="zh-CN" sz="2000">
                <a:solidFill>
                  <a:schemeClr val="accent6"/>
                </a:solidFill>
                <a:latin typeface="Times New Roman" panose="02020603050405020304" pitchFamily="18" charset="0"/>
                <a:cs typeface="Times New Roman" panose="02020603050405020304" pitchFamily="18" charset="0"/>
              </a:rPr>
              <a:t>Sixth</a:t>
            </a:r>
          </a:p>
          <a:p>
            <a:r>
              <a:rPr lang="en-US" altLang="zh-CN" sz="2000">
                <a:solidFill>
                  <a:schemeClr val="accent6"/>
                </a:solidFill>
                <a:latin typeface="Times New Roman" panose="02020603050405020304" pitchFamily="18" charset="0"/>
                <a:cs typeface="Times New Roman" panose="02020603050405020304" pitchFamily="18" charset="0"/>
              </a:rPr>
              <a:t>       nineteenth</a:t>
            </a:r>
          </a:p>
        </p:txBody>
      </p:sp>
      <p:sp>
        <p:nvSpPr>
          <p:cNvPr id="308232" name="Rectangle 8"/>
          <p:cNvSpPr>
            <a:spLocks noChangeArrowheads="1"/>
          </p:cNvSpPr>
          <p:nvPr/>
        </p:nvSpPr>
        <p:spPr bwMode="auto">
          <a:xfrm>
            <a:off x="3657810" y="1623593"/>
            <a:ext cx="3914775" cy="1608133"/>
          </a:xfrm>
          <a:prstGeom prst="rect">
            <a:avLst/>
          </a:prstGeom>
          <a:solidFill>
            <a:schemeClr val="accent4">
              <a:lumMod val="40000"/>
              <a:lumOff val="60000"/>
            </a:schemeClr>
          </a:solidFill>
          <a:ln w="9525">
            <a:noFill/>
            <a:miter lim="800000"/>
          </a:ln>
        </p:spPr>
        <p:txBody>
          <a:bodyPr lIns="68580" tIns="34290" rIns="68580" bIns="34290" anchor="ctr">
            <a:spAutoFit/>
          </a:bodyPr>
          <a:lstStyle/>
          <a:p>
            <a:r>
              <a:rPr lang="zh-CN" altLang="en-US" sz="2000">
                <a:latin typeface="宋体" panose="02010600030101010101" pitchFamily="2" charset="-122"/>
                <a:cs typeface="宋体" panose="02010600030101010101" pitchFamily="2" charset="-122"/>
              </a:rPr>
              <a:t>（</a:t>
            </a:r>
            <a:r>
              <a:rPr lang="en-US" altLang="zh-CN" sz="2000">
                <a:latin typeface="宋体" panose="02010600030101010101" pitchFamily="2" charset="-122"/>
                <a:cs typeface="宋体" panose="02010600030101010101" pitchFamily="2" charset="-122"/>
              </a:rPr>
              <a:t>2</a:t>
            </a:r>
            <a:r>
              <a:rPr lang="zh-CN" altLang="en-US" sz="2000">
                <a:latin typeface="宋体" panose="02010600030101010101" pitchFamily="2" charset="-122"/>
                <a:cs typeface="宋体" panose="02010600030101010101" pitchFamily="2" charset="-122"/>
              </a:rPr>
              <a:t>）整数第几十的形式由其对应的基数词改变结尾字母</a:t>
            </a:r>
            <a:r>
              <a:rPr lang="en-US" altLang="zh-CN" sz="2000">
                <a:latin typeface="宋体" panose="02010600030101010101" pitchFamily="2" charset="-122"/>
                <a:cs typeface="宋体" panose="02010600030101010101" pitchFamily="2" charset="-122"/>
              </a:rPr>
              <a:t>y</a:t>
            </a:r>
            <a:r>
              <a:rPr lang="zh-CN" altLang="en-US" sz="2000">
                <a:latin typeface="宋体" panose="02010600030101010101" pitchFamily="2" charset="-122"/>
                <a:cs typeface="宋体" panose="02010600030101010101" pitchFamily="2" charset="-122"/>
              </a:rPr>
              <a:t>为</a:t>
            </a:r>
            <a:r>
              <a:rPr lang="en-US" altLang="zh-CN" sz="2000" err="1">
                <a:latin typeface="宋体" panose="02010600030101010101" pitchFamily="2" charset="-122"/>
                <a:cs typeface="宋体" panose="02010600030101010101" pitchFamily="2" charset="-122"/>
              </a:rPr>
              <a:t>i</a:t>
            </a:r>
            <a:r>
              <a:rPr lang="zh-CN" altLang="en-US" sz="2000">
                <a:latin typeface="宋体" panose="02010600030101010101" pitchFamily="2" charset="-122"/>
                <a:cs typeface="宋体" panose="02010600030101010101" pitchFamily="2" charset="-122"/>
              </a:rPr>
              <a:t>，再加“</a:t>
            </a:r>
            <a:r>
              <a:rPr lang="en-US" altLang="zh-CN" sz="2000">
                <a:latin typeface="宋体" panose="02010600030101010101" pitchFamily="2" charset="-122"/>
                <a:cs typeface="宋体" panose="02010600030101010101" pitchFamily="2" charset="-122"/>
              </a:rPr>
              <a:t>eth”</a:t>
            </a:r>
            <a:r>
              <a:rPr lang="zh-CN" altLang="en-US" sz="2000">
                <a:latin typeface="宋体" panose="02010600030101010101" pitchFamily="2" charset="-122"/>
                <a:cs typeface="宋体" panose="02010600030101010101" pitchFamily="2" charset="-122"/>
              </a:rPr>
              <a:t>构成。</a:t>
            </a:r>
            <a:r>
              <a:rPr lang="zh-CN" altLang="en-US" sz="2000">
                <a:latin typeface="Times New Roman" panose="02020603050405020304" pitchFamily="18" charset="0"/>
                <a:ea typeface="楷体_GB2312" charset="-122"/>
                <a:cs typeface="Times New Roman" panose="02020603050405020304" pitchFamily="18" charset="0"/>
              </a:rPr>
              <a:t> </a:t>
            </a:r>
          </a:p>
          <a:p>
            <a:r>
              <a:rPr lang="zh-CN" altLang="en-US" sz="2000">
                <a:latin typeface="Times New Roman" panose="02020603050405020304" pitchFamily="18" charset="0"/>
                <a:ea typeface="楷体_GB2312" charset="-122"/>
                <a:cs typeface="Times New Roman" panose="02020603050405020304" pitchFamily="18" charset="0"/>
              </a:rPr>
              <a:t>  </a:t>
            </a:r>
            <a:r>
              <a:rPr lang="zh-CN" altLang="en-US" sz="2000">
                <a:solidFill>
                  <a:schemeClr val="accent2">
                    <a:lumMod val="75000"/>
                  </a:schemeClr>
                </a:solidFill>
                <a:latin typeface="Times New Roman" panose="02020603050405020304" pitchFamily="18" charset="0"/>
                <a:ea typeface="楷体_GB2312" charset="-122"/>
                <a:cs typeface="Times New Roman" panose="02020603050405020304" pitchFamily="18" charset="0"/>
              </a:rPr>
              <a:t> </a:t>
            </a:r>
            <a:r>
              <a:rPr lang="en-US" altLang="zh-CN" sz="2000">
                <a:solidFill>
                  <a:schemeClr val="accent2">
                    <a:lumMod val="75000"/>
                  </a:schemeClr>
                </a:solidFill>
                <a:latin typeface="Times New Roman" panose="02020603050405020304" pitchFamily="18" charset="0"/>
                <a:ea typeface="楷体_GB2312" charset="-122"/>
                <a:cs typeface="Times New Roman" panose="02020603050405020304" pitchFamily="18" charset="0"/>
              </a:rPr>
              <a:t>twenty—</a:t>
            </a:r>
          </a:p>
          <a:p>
            <a:r>
              <a:rPr lang="en-US" altLang="zh-CN" sz="2000">
                <a:solidFill>
                  <a:schemeClr val="accent2">
                    <a:lumMod val="75000"/>
                  </a:schemeClr>
                </a:solidFill>
                <a:latin typeface="Times New Roman" panose="02020603050405020304" pitchFamily="18" charset="0"/>
                <a:ea typeface="楷体_GB2312" charset="-122"/>
                <a:cs typeface="Times New Roman" panose="02020603050405020304" pitchFamily="18" charset="0"/>
              </a:rPr>
              <a:t>   thirty  —</a:t>
            </a:r>
          </a:p>
        </p:txBody>
      </p:sp>
      <p:sp>
        <p:nvSpPr>
          <p:cNvPr id="308233" name="Rectangle 9"/>
          <p:cNvSpPr>
            <a:spLocks noChangeArrowheads="1"/>
          </p:cNvSpPr>
          <p:nvPr/>
        </p:nvSpPr>
        <p:spPr bwMode="auto">
          <a:xfrm>
            <a:off x="4788665" y="2534532"/>
            <a:ext cx="2214563" cy="684803"/>
          </a:xfrm>
          <a:prstGeom prst="rect">
            <a:avLst/>
          </a:prstGeom>
          <a:noFill/>
          <a:ln w="9525">
            <a:noFill/>
            <a:miter lim="800000"/>
          </a:ln>
        </p:spPr>
        <p:txBody>
          <a:bodyPr lIns="68580" tIns="34290" rIns="68580" bIns="34290" anchor="ctr">
            <a:spAutoFit/>
          </a:bodyPr>
          <a:lstStyle/>
          <a:p>
            <a:r>
              <a:rPr lang="en-US" altLang="zh-CN" sz="2000">
                <a:solidFill>
                  <a:schemeClr val="accent6"/>
                </a:solidFill>
                <a:latin typeface="Times New Roman" panose="02020603050405020304" pitchFamily="18" charset="0"/>
                <a:cs typeface="Times New Roman" panose="02020603050405020304" pitchFamily="18" charset="0"/>
              </a:rPr>
              <a:t>twent</a:t>
            </a:r>
            <a:r>
              <a:rPr lang="en-US" altLang="zh-CN" sz="2000">
                <a:solidFill>
                  <a:schemeClr val="accent3">
                    <a:lumMod val="50000"/>
                  </a:schemeClr>
                </a:solidFill>
                <a:latin typeface="Times New Roman" panose="02020603050405020304" pitchFamily="18" charset="0"/>
                <a:cs typeface="Times New Roman" panose="02020603050405020304" pitchFamily="18" charset="0"/>
              </a:rPr>
              <a:t>i</a:t>
            </a:r>
            <a:r>
              <a:rPr lang="en-US" altLang="zh-CN" sz="2000">
                <a:solidFill>
                  <a:schemeClr val="accent6"/>
                </a:solidFill>
                <a:latin typeface="Times New Roman" panose="02020603050405020304" pitchFamily="18" charset="0"/>
                <a:cs typeface="Times New Roman" panose="02020603050405020304" pitchFamily="18" charset="0"/>
              </a:rPr>
              <a:t>eth</a:t>
            </a:r>
            <a:r>
              <a:rPr lang="en-US" altLang="zh-CN" sz="2000">
                <a:solidFill>
                  <a:schemeClr val="accent6">
                    <a:lumMod val="75000"/>
                  </a:schemeClr>
                </a:solidFill>
                <a:latin typeface="Times New Roman" panose="02020603050405020304" pitchFamily="18" charset="0"/>
                <a:cs typeface="Times New Roman" panose="02020603050405020304" pitchFamily="18" charset="0"/>
              </a:rPr>
              <a:t>     </a:t>
            </a:r>
          </a:p>
          <a:p>
            <a:r>
              <a:rPr lang="en-US" altLang="zh-CN" sz="2000">
                <a:solidFill>
                  <a:schemeClr val="accent6"/>
                </a:solidFill>
                <a:latin typeface="Times New Roman" panose="02020603050405020304" pitchFamily="18" charset="0"/>
                <a:cs typeface="Times New Roman" panose="02020603050405020304" pitchFamily="18" charset="0"/>
              </a:rPr>
              <a:t>thirt</a:t>
            </a:r>
            <a:r>
              <a:rPr lang="en-US" altLang="zh-CN" sz="2000">
                <a:solidFill>
                  <a:schemeClr val="accent3">
                    <a:lumMod val="50000"/>
                  </a:schemeClr>
                </a:solidFill>
                <a:latin typeface="Times New Roman" panose="02020603050405020304" pitchFamily="18" charset="0"/>
                <a:cs typeface="Times New Roman" panose="02020603050405020304" pitchFamily="18" charset="0"/>
              </a:rPr>
              <a:t>i</a:t>
            </a:r>
            <a:r>
              <a:rPr lang="en-US" altLang="zh-CN" sz="2000">
                <a:solidFill>
                  <a:schemeClr val="accent6"/>
                </a:solidFill>
                <a:latin typeface="Times New Roman" panose="02020603050405020304" pitchFamily="18" charset="0"/>
                <a:cs typeface="Times New Roman" panose="02020603050405020304" pitchFamily="18" charset="0"/>
              </a:rPr>
              <a:t>eth </a:t>
            </a:r>
          </a:p>
        </p:txBody>
      </p:sp>
      <p:sp>
        <p:nvSpPr>
          <p:cNvPr id="308235" name="Rectangle 11"/>
          <p:cNvSpPr>
            <a:spLocks noChangeArrowheads="1"/>
          </p:cNvSpPr>
          <p:nvPr/>
        </p:nvSpPr>
        <p:spPr bwMode="auto">
          <a:xfrm>
            <a:off x="5280184" y="3302638"/>
            <a:ext cx="2737961" cy="1608133"/>
          </a:xfrm>
          <a:prstGeom prst="rect">
            <a:avLst/>
          </a:prstGeom>
          <a:solidFill>
            <a:srgbClr val="FFFF99"/>
          </a:solidFill>
          <a:ln w="9525">
            <a:noFill/>
            <a:miter lim="800000"/>
          </a:ln>
        </p:spPr>
        <p:txBody>
          <a:bodyPr wrap="square" lIns="68580" tIns="34290" rIns="68580" bIns="34290" anchor="ctr">
            <a:spAutoFit/>
          </a:bodyPr>
          <a:lstStyle/>
          <a:p>
            <a:r>
              <a:rPr lang="en-US" altLang="zh-CN" sz="2000">
                <a:latin typeface="宋体" panose="02010600030101010101" pitchFamily="2" charset="-122"/>
                <a:cs typeface="宋体" panose="02010600030101010101" pitchFamily="2" charset="-122"/>
              </a:rPr>
              <a:t>(3)</a:t>
            </a:r>
            <a:r>
              <a:rPr lang="zh-CN" altLang="en-US" sz="2000">
                <a:solidFill>
                  <a:schemeClr val="accent2">
                    <a:lumMod val="75000"/>
                  </a:schemeClr>
                </a:solidFill>
                <a:latin typeface="宋体" panose="02010600030101010101" pitchFamily="2" charset="-122"/>
                <a:cs typeface="宋体" panose="02010600030101010101" pitchFamily="2" charset="-122"/>
              </a:rPr>
              <a:t>第</a:t>
            </a:r>
            <a:r>
              <a:rPr lang="en-US" altLang="zh-CN" sz="2000">
                <a:solidFill>
                  <a:schemeClr val="accent2">
                    <a:lumMod val="75000"/>
                  </a:schemeClr>
                </a:solidFill>
                <a:latin typeface="宋体" panose="02010600030101010101" pitchFamily="2" charset="-122"/>
                <a:cs typeface="宋体" panose="02010600030101010101" pitchFamily="2" charset="-122"/>
              </a:rPr>
              <a:t>31—  </a:t>
            </a:r>
          </a:p>
          <a:p>
            <a:r>
              <a:rPr lang="en-US" altLang="zh-CN" sz="2000">
                <a:solidFill>
                  <a:schemeClr val="accent2">
                    <a:lumMod val="75000"/>
                  </a:schemeClr>
                </a:solidFill>
                <a:latin typeface="宋体" panose="02010600030101010101" pitchFamily="2" charset="-122"/>
                <a:cs typeface="宋体" panose="02010600030101010101" pitchFamily="2" charset="-122"/>
              </a:rPr>
              <a:t>   </a:t>
            </a:r>
            <a:r>
              <a:rPr lang="zh-CN" altLang="en-US" sz="2000">
                <a:solidFill>
                  <a:schemeClr val="accent2">
                    <a:lumMod val="75000"/>
                  </a:schemeClr>
                </a:solidFill>
                <a:latin typeface="宋体" panose="02010600030101010101" pitchFamily="2" charset="-122"/>
                <a:cs typeface="宋体" panose="02010600030101010101" pitchFamily="2" charset="-122"/>
              </a:rPr>
              <a:t>第</a:t>
            </a:r>
            <a:r>
              <a:rPr lang="en-US" altLang="zh-CN" sz="2000">
                <a:solidFill>
                  <a:schemeClr val="accent2">
                    <a:lumMod val="75000"/>
                  </a:schemeClr>
                </a:solidFill>
                <a:latin typeface="宋体" panose="02010600030101010101" pitchFamily="2" charset="-122"/>
                <a:cs typeface="宋体" panose="02010600030101010101" pitchFamily="2" charset="-122"/>
              </a:rPr>
              <a:t>56— </a:t>
            </a:r>
          </a:p>
          <a:p>
            <a:r>
              <a:rPr lang="en-US" altLang="zh-CN" sz="2000">
                <a:solidFill>
                  <a:schemeClr val="accent2">
                    <a:lumMod val="75000"/>
                  </a:schemeClr>
                </a:solidFill>
                <a:latin typeface="宋体" panose="02010600030101010101" pitchFamily="2" charset="-122"/>
                <a:cs typeface="宋体" panose="02010600030101010101" pitchFamily="2" charset="-122"/>
              </a:rPr>
              <a:t>   </a:t>
            </a:r>
            <a:r>
              <a:rPr lang="zh-CN" altLang="en-US" sz="2000">
                <a:solidFill>
                  <a:schemeClr val="accent2">
                    <a:lumMod val="75000"/>
                  </a:schemeClr>
                </a:solidFill>
                <a:latin typeface="宋体" panose="02010600030101010101" pitchFamily="2" charset="-122"/>
                <a:cs typeface="宋体" panose="02010600030101010101" pitchFamily="2" charset="-122"/>
              </a:rPr>
              <a:t>第</a:t>
            </a:r>
            <a:r>
              <a:rPr lang="en-US" altLang="zh-CN" sz="2000">
                <a:solidFill>
                  <a:schemeClr val="accent2">
                    <a:lumMod val="75000"/>
                  </a:schemeClr>
                </a:solidFill>
                <a:latin typeface="宋体" panose="02010600030101010101" pitchFamily="2" charset="-122"/>
                <a:cs typeface="宋体" panose="02010600030101010101" pitchFamily="2" charset="-122"/>
              </a:rPr>
              <a:t>73— </a:t>
            </a:r>
          </a:p>
          <a:p>
            <a:r>
              <a:rPr lang="en-US" altLang="zh-CN" sz="2000">
                <a:solidFill>
                  <a:schemeClr val="accent2">
                    <a:lumMod val="75000"/>
                  </a:schemeClr>
                </a:solidFill>
                <a:latin typeface="宋体" panose="02010600030101010101" pitchFamily="2" charset="-122"/>
                <a:cs typeface="宋体" panose="02010600030101010101" pitchFamily="2" charset="-122"/>
              </a:rPr>
              <a:t>   </a:t>
            </a:r>
            <a:r>
              <a:rPr lang="zh-CN" altLang="en-US" sz="2000">
                <a:solidFill>
                  <a:schemeClr val="accent2">
                    <a:lumMod val="75000"/>
                  </a:schemeClr>
                </a:solidFill>
                <a:latin typeface="宋体" panose="02010600030101010101" pitchFamily="2" charset="-122"/>
                <a:cs typeface="宋体" panose="02010600030101010101" pitchFamily="2" charset="-122"/>
              </a:rPr>
              <a:t>第</a:t>
            </a:r>
            <a:r>
              <a:rPr lang="en-US" altLang="zh-CN" sz="2000">
                <a:solidFill>
                  <a:schemeClr val="accent2">
                    <a:lumMod val="75000"/>
                  </a:schemeClr>
                </a:solidFill>
                <a:latin typeface="宋体" panose="02010600030101010101" pitchFamily="2" charset="-122"/>
                <a:cs typeface="宋体" panose="02010600030101010101" pitchFamily="2" charset="-122"/>
              </a:rPr>
              <a:t>99— </a:t>
            </a:r>
          </a:p>
          <a:p>
            <a:endParaRPr lang="en-US" altLang="zh-CN" sz="2000">
              <a:solidFill>
                <a:srgbClr val="FF0000"/>
              </a:solidFill>
              <a:latin typeface="宋体" panose="02010600030101010101" pitchFamily="2" charset="-122"/>
              <a:cs typeface="宋体" panose="02010600030101010101" pitchFamily="2" charset="-122"/>
            </a:endParaRPr>
          </a:p>
        </p:txBody>
      </p:sp>
      <p:sp>
        <p:nvSpPr>
          <p:cNvPr id="308234" name="Rectangle 10"/>
          <p:cNvSpPr>
            <a:spLocks noChangeArrowheads="1"/>
          </p:cNvSpPr>
          <p:nvPr/>
        </p:nvSpPr>
        <p:spPr bwMode="auto">
          <a:xfrm>
            <a:off x="6500443" y="3306921"/>
            <a:ext cx="2133600" cy="1300356"/>
          </a:xfrm>
          <a:prstGeom prst="rect">
            <a:avLst/>
          </a:prstGeom>
          <a:noFill/>
          <a:ln w="9525">
            <a:noFill/>
            <a:miter lim="800000"/>
          </a:ln>
        </p:spPr>
        <p:txBody>
          <a:bodyPr lIns="68580" tIns="34290" rIns="68580" bIns="34290" anchor="ctr">
            <a:spAutoFit/>
          </a:bodyPr>
          <a:lstStyle/>
          <a:p>
            <a:r>
              <a:rPr lang="en-US" altLang="zh-CN" sz="2000">
                <a:solidFill>
                  <a:schemeClr val="accent6"/>
                </a:solidFill>
                <a:latin typeface="Times New Roman" panose="02020603050405020304" pitchFamily="18" charset="0"/>
                <a:cs typeface="Times New Roman" panose="02020603050405020304" pitchFamily="18" charset="0"/>
              </a:rPr>
              <a:t>thirty-first  </a:t>
            </a:r>
          </a:p>
          <a:p>
            <a:r>
              <a:rPr lang="en-US" altLang="zh-CN" sz="2000">
                <a:solidFill>
                  <a:schemeClr val="accent6"/>
                </a:solidFill>
                <a:latin typeface="Times New Roman" panose="02020603050405020304" pitchFamily="18" charset="0"/>
                <a:cs typeface="Times New Roman" panose="02020603050405020304" pitchFamily="18" charset="0"/>
              </a:rPr>
              <a:t>fifty-sixth  </a:t>
            </a:r>
          </a:p>
          <a:p>
            <a:r>
              <a:rPr lang="en-US" altLang="zh-CN" sz="2000">
                <a:solidFill>
                  <a:schemeClr val="accent6"/>
                </a:solidFill>
                <a:latin typeface="Times New Roman" panose="02020603050405020304" pitchFamily="18" charset="0"/>
                <a:cs typeface="Times New Roman" panose="02020603050405020304" pitchFamily="18" charset="0"/>
              </a:rPr>
              <a:t>seventy-third  </a:t>
            </a:r>
          </a:p>
          <a:p>
            <a:r>
              <a:rPr lang="en-US" altLang="zh-CN" sz="2000">
                <a:solidFill>
                  <a:schemeClr val="accent6"/>
                </a:solidFill>
                <a:latin typeface="Times New Roman" panose="02020603050405020304" pitchFamily="18" charset="0"/>
                <a:cs typeface="Times New Roman" panose="02020603050405020304" pitchFamily="18" charset="0"/>
              </a:rPr>
              <a:t>ninety-ninth</a:t>
            </a:r>
          </a:p>
        </p:txBody>
      </p:sp>
    </p:spTree>
  </p:cSld>
  <p:clrMapOvr>
    <a:masterClrMapping/>
  </p:clrMapOvr>
  <p:transition spd="med"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2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2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2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23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823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8231">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8232"/>
                                        </p:tgtEl>
                                        <p:attrNameLst>
                                          <p:attrName>style.visibility</p:attrName>
                                        </p:attrNameLst>
                                      </p:cBhvr>
                                      <p:to>
                                        <p:strVal val="visible"/>
                                      </p:to>
                                    </p:set>
                                    <p:anim calcmode="lin" valueType="num">
                                      <p:cBhvr additive="base">
                                        <p:cTn id="43" dur="500" fill="hold"/>
                                        <p:tgtEl>
                                          <p:spTgt spid="308232"/>
                                        </p:tgtEl>
                                        <p:attrNameLst>
                                          <p:attrName>ppt_x</p:attrName>
                                        </p:attrNameLst>
                                      </p:cBhvr>
                                      <p:tavLst>
                                        <p:tav tm="0">
                                          <p:val>
                                            <p:strVal val="#ppt_x"/>
                                          </p:val>
                                        </p:tav>
                                        <p:tav tm="100000">
                                          <p:val>
                                            <p:strVal val="#ppt_x"/>
                                          </p:val>
                                        </p:tav>
                                      </p:tavLst>
                                    </p:anim>
                                    <p:anim calcmode="lin" valueType="num">
                                      <p:cBhvr additive="base">
                                        <p:cTn id="44" dur="500" fill="hold"/>
                                        <p:tgtEl>
                                          <p:spTgt spid="3082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8233">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08233">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08235"/>
                                        </p:tgtEl>
                                        <p:attrNameLst>
                                          <p:attrName>style.visibility</p:attrName>
                                        </p:attrNameLst>
                                      </p:cBhvr>
                                      <p:to>
                                        <p:strVal val="visible"/>
                                      </p:to>
                                    </p:set>
                                    <p:anim calcmode="lin" valueType="num">
                                      <p:cBhvr additive="base">
                                        <p:cTn id="57" dur="500" fill="hold"/>
                                        <p:tgtEl>
                                          <p:spTgt spid="308235"/>
                                        </p:tgtEl>
                                        <p:attrNameLst>
                                          <p:attrName>ppt_x</p:attrName>
                                        </p:attrNameLst>
                                      </p:cBhvr>
                                      <p:tavLst>
                                        <p:tav tm="0">
                                          <p:val>
                                            <p:strVal val="#ppt_x"/>
                                          </p:val>
                                        </p:tav>
                                        <p:tav tm="100000">
                                          <p:val>
                                            <p:strVal val="#ppt_x"/>
                                          </p:val>
                                        </p:tav>
                                      </p:tavLst>
                                    </p:anim>
                                    <p:anim calcmode="lin" valueType="num">
                                      <p:cBhvr additive="base">
                                        <p:cTn id="58" dur="500" fill="hold"/>
                                        <p:tgtEl>
                                          <p:spTgt spid="30823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8234">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8234">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8234">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082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2" grpId="0" animBg="1"/>
      <p:bldP spid="3082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cs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20" name="流程图: 过程 19"/>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2" name="椭圆 1"/>
          <p:cNvSpPr/>
          <p:nvPr/>
        </p:nvSpPr>
        <p:spPr>
          <a:xfrm>
            <a:off x="858058" y="794586"/>
            <a:ext cx="486054" cy="486054"/>
          </a:xfrm>
          <a:prstGeom prst="ellipse">
            <a:avLst/>
          </a:prstGeom>
          <a:solidFill>
            <a:srgbClr val="FF9393"/>
          </a:solidFill>
          <a:ln>
            <a:noFill/>
          </a:ln>
          <a:effectLst>
            <a:glow rad="63500">
              <a:srgbClr val="D6E6FA">
                <a:alpha val="40000"/>
              </a:srgb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0" hangingPunct="0">
              <a:defRPr/>
            </a:pPr>
            <a:r>
              <a:rPr lang="en-US" altLang="zh-CN" sz="2400">
                <a:solidFill>
                  <a:schemeClr val="tx1"/>
                </a:solidFill>
                <a:latin typeface="Times New Roman" panose="02020603050405020304" pitchFamily="18" charset="0"/>
                <a:cs typeface="Times New Roman" panose="02020603050405020304" pitchFamily="18" charset="0"/>
              </a:rPr>
              <a:t>5</a:t>
            </a:r>
          </a:p>
        </p:txBody>
      </p:sp>
      <p:sp>
        <p:nvSpPr>
          <p:cNvPr id="15362" name="标题 1"/>
          <p:cNvSpPr>
            <a:spLocks noGrp="1"/>
          </p:cNvSpPr>
          <p:nvPr/>
        </p:nvSpPr>
        <p:spPr>
          <a:xfrm>
            <a:off x="1486095" y="872356"/>
            <a:ext cx="6172200" cy="490538"/>
          </a:xfrm>
          <a:prstGeom prst="rect">
            <a:avLst/>
          </a:prstGeom>
        </p:spPr>
        <p:txBody>
          <a:bodyPr lIns="68580" tIns="34290" rIns="68580" bIns="3429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l"/>
            <a:r>
              <a:rPr lang="en-US" altLang="zh-CN" sz="2400" b="1">
                <a:latin typeface="Times New Roman" panose="02020603050405020304" pitchFamily="18" charset="0"/>
                <a:cs typeface="Times New Roman" panose="02020603050405020304" pitchFamily="18" charset="0"/>
              </a:rPr>
              <a:t>Listen and repeat.</a:t>
            </a:r>
            <a:endParaRPr lang="zh-CN" altLang="en-US" sz="2400" b="1">
              <a:latin typeface="Times New Roman" panose="02020603050405020304" pitchFamily="18" charset="0"/>
              <a:cs typeface="Times New Roman" panose="02020603050405020304" pitchFamily="18" charset="0"/>
            </a:endParaRPr>
          </a:p>
        </p:txBody>
      </p:sp>
      <p:sp>
        <p:nvSpPr>
          <p:cNvPr id="4" name="TextBox 3"/>
          <p:cNvSpPr txBox="1"/>
          <p:nvPr/>
        </p:nvSpPr>
        <p:spPr>
          <a:xfrm>
            <a:off x="1384469" y="1280874"/>
            <a:ext cx="6375797" cy="376256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a:lnSpc>
                <a:spcPct val="150000"/>
              </a:lnSpc>
              <a:defRPr/>
            </a:pPr>
            <a:r>
              <a:rPr lang="en-US" altLang="zh-CN" sz="2000">
                <a:latin typeface="Times New Roman" panose="02020603050405020304" pitchFamily="18" charset="0"/>
                <a:cs typeface="Times New Roman" panose="02020603050405020304" pitchFamily="18" charset="0"/>
              </a:rPr>
              <a:t>1st		first			9th		ninth</a:t>
            </a:r>
          </a:p>
          <a:p>
            <a:pPr>
              <a:lnSpc>
                <a:spcPct val="150000"/>
              </a:lnSpc>
              <a:defRPr/>
            </a:pPr>
            <a:r>
              <a:rPr lang="en-US" altLang="zh-CN" sz="2000">
                <a:latin typeface="Times New Roman" panose="02020603050405020304" pitchFamily="18" charset="0"/>
                <a:cs typeface="Times New Roman" panose="02020603050405020304" pitchFamily="18" charset="0"/>
              </a:rPr>
              <a:t>2nd		second		10th		tenth</a:t>
            </a:r>
          </a:p>
          <a:p>
            <a:pPr>
              <a:lnSpc>
                <a:spcPct val="150000"/>
              </a:lnSpc>
              <a:defRPr/>
            </a:pPr>
            <a:r>
              <a:rPr lang="en-US" altLang="zh-CN" sz="2000">
                <a:latin typeface="Times New Roman" panose="02020603050405020304" pitchFamily="18" charset="0"/>
                <a:cs typeface="Times New Roman" panose="02020603050405020304" pitchFamily="18" charset="0"/>
              </a:rPr>
              <a:t>3rd		third			11th		eleventh</a:t>
            </a:r>
          </a:p>
          <a:p>
            <a:pPr>
              <a:lnSpc>
                <a:spcPct val="150000"/>
              </a:lnSpc>
              <a:defRPr/>
            </a:pPr>
            <a:r>
              <a:rPr lang="en-US" altLang="zh-CN" sz="2000">
                <a:latin typeface="Times New Roman" panose="02020603050405020304" pitchFamily="18" charset="0"/>
                <a:cs typeface="Times New Roman" panose="02020603050405020304" pitchFamily="18" charset="0"/>
              </a:rPr>
              <a:t>4th		fourth		           12th		twelfth</a:t>
            </a:r>
          </a:p>
          <a:p>
            <a:pPr>
              <a:lnSpc>
                <a:spcPct val="150000"/>
              </a:lnSpc>
              <a:defRPr/>
            </a:pPr>
            <a:r>
              <a:rPr lang="en-US" altLang="zh-CN" sz="2000">
                <a:latin typeface="Times New Roman" panose="02020603050405020304" pitchFamily="18" charset="0"/>
                <a:cs typeface="Times New Roman" panose="02020603050405020304" pitchFamily="18" charset="0"/>
              </a:rPr>
              <a:t>5th		fifth			13th		thirteenth</a:t>
            </a:r>
          </a:p>
          <a:p>
            <a:pPr>
              <a:lnSpc>
                <a:spcPct val="150000"/>
              </a:lnSpc>
              <a:defRPr/>
            </a:pPr>
            <a:r>
              <a:rPr lang="en-US" altLang="zh-CN" sz="2000">
                <a:latin typeface="Times New Roman" panose="02020603050405020304" pitchFamily="18" charset="0"/>
                <a:cs typeface="Times New Roman" panose="02020603050405020304" pitchFamily="18" charset="0"/>
              </a:rPr>
              <a:t>6th		sixth			20th		twentieth</a:t>
            </a:r>
          </a:p>
          <a:p>
            <a:pPr>
              <a:lnSpc>
                <a:spcPct val="150000"/>
              </a:lnSpc>
              <a:defRPr/>
            </a:pPr>
            <a:r>
              <a:rPr lang="en-US" altLang="zh-CN" sz="2000">
                <a:latin typeface="Times New Roman" panose="02020603050405020304" pitchFamily="18" charset="0"/>
                <a:cs typeface="Times New Roman" panose="02020603050405020304" pitchFamily="18" charset="0"/>
              </a:rPr>
              <a:t>7th		seventh		31st		thirty-first</a:t>
            </a:r>
          </a:p>
          <a:p>
            <a:pPr>
              <a:lnSpc>
                <a:spcPct val="150000"/>
              </a:lnSpc>
              <a:defRPr/>
            </a:pPr>
            <a:r>
              <a:rPr lang="en-US" altLang="zh-CN" sz="2000">
                <a:latin typeface="Times New Roman" panose="02020603050405020304" pitchFamily="18" charset="0"/>
                <a:cs typeface="Times New Roman" panose="02020603050405020304" pitchFamily="18" charset="0"/>
              </a:rPr>
              <a:t>8th 		eighth</a:t>
            </a:r>
            <a:endParaRPr lang="zh-CN" altLang="en-US" sz="2000">
              <a:latin typeface="Times New Roman" panose="02020603050405020304" pitchFamily="18" charset="0"/>
              <a:cs typeface="Times New Roman" panose="02020603050405020304" pitchFamily="18" charset="0"/>
            </a:endParaRPr>
          </a:p>
        </p:txBody>
      </p:sp>
      <p:pic>
        <p:nvPicPr>
          <p:cNvPr id="3" name="Unit 1 activity 3">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13835" y="816293"/>
            <a:ext cx="464344" cy="464344"/>
          </a:xfrm>
          <a:prstGeom prst="rect">
            <a:avLst/>
          </a:prstGeom>
        </p:spPr>
      </p:pic>
    </p:spTree>
  </p:cSld>
  <p:clrMapOvr>
    <a:masterClrMapping/>
  </p:clrMapOvr>
  <p:transition spd="med"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046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15" name="流程图: 过程 14"/>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3" name="矩形 2"/>
          <p:cNvSpPr/>
          <p:nvPr/>
        </p:nvSpPr>
        <p:spPr>
          <a:xfrm>
            <a:off x="2058340" y="690682"/>
            <a:ext cx="5027658" cy="654025"/>
          </a:xfrm>
          <a:prstGeom prst="rect">
            <a:avLst/>
          </a:prstGeom>
          <a:noFill/>
        </p:spPr>
        <p:txBody>
          <a:bodyPr wrap="none" lIns="68580" tIns="34290" rIns="68580" bIns="34290">
            <a:spAutoFit/>
          </a:bodyPr>
          <a:lstStyle/>
          <a:p>
            <a:pPr algn="ctr" eaLnBrk="0" hangingPunct="0">
              <a:defRPr/>
            </a:pPr>
            <a:r>
              <a:rPr lang="zh-CN" altLang="en-US" sz="3800" b="1" dirty="0">
                <a:ln w="12700" cmpd="sng">
                  <a:solidFill>
                    <a:schemeClr val="accent4"/>
                  </a:solidFill>
                  <a:prstDash val="solid"/>
                </a:ln>
                <a:solidFill>
                  <a:schemeClr val="accent4">
                    <a:lumMod val="75000"/>
                  </a:schemeClr>
                </a:solidFill>
                <a:latin typeface="楷体" panose="02010609060101010101" charset="-122"/>
                <a:ea typeface="楷体" panose="02010609060101010101" charset="-122"/>
              </a:rPr>
              <a:t>基数词变序数词的规则</a:t>
            </a:r>
          </a:p>
        </p:txBody>
      </p:sp>
      <p:sp>
        <p:nvSpPr>
          <p:cNvPr id="5" name="矩形 4"/>
          <p:cNvSpPr/>
          <p:nvPr/>
        </p:nvSpPr>
        <p:spPr>
          <a:xfrm>
            <a:off x="2307907" y="1608772"/>
            <a:ext cx="6053138" cy="2559368"/>
          </a:xfrm>
          <a:prstGeom prst="rect">
            <a:avLst/>
          </a:prstGeom>
          <a:noFill/>
          <a:ln w="9525">
            <a:noFill/>
          </a:ln>
        </p:spPr>
        <p:txBody>
          <a:bodyPr wrap="square" lIns="68580" tIns="34290" rIns="68580" bIns="34290">
            <a:spAutoFit/>
          </a:bodyPr>
          <a:lstStyle/>
          <a:p>
            <a:pPr>
              <a:lnSpc>
                <a:spcPct val="135000"/>
              </a:lnSpc>
            </a:pPr>
            <a:r>
              <a:rPr lang="zh-CN" altLang="en-US" sz="2400" b="1" dirty="0">
                <a:latin typeface="宋体" panose="02010600030101010101" pitchFamily="2" charset="-122"/>
                <a:cs typeface="宋体" panose="02010600030101010101" pitchFamily="2" charset="-122"/>
              </a:rPr>
              <a:t>1, 2, 3要全变，其他th添后面，</a:t>
            </a:r>
            <a:endParaRPr lang="en-US" altLang="zh-CN" sz="2400" b="1" dirty="0">
              <a:latin typeface="宋体" panose="02010600030101010101" pitchFamily="2" charset="-122"/>
              <a:cs typeface="宋体" panose="02010600030101010101" pitchFamily="2" charset="-122"/>
            </a:endParaRPr>
          </a:p>
          <a:p>
            <a:pPr>
              <a:lnSpc>
                <a:spcPct val="135000"/>
              </a:lnSpc>
            </a:pPr>
            <a:r>
              <a:rPr lang="zh-CN" altLang="en-US" sz="2400" b="1" dirty="0">
                <a:latin typeface="宋体" panose="02010600030101010101" pitchFamily="2" charset="-122"/>
                <a:cs typeface="宋体" panose="02010600030101010101" pitchFamily="2" charset="-122"/>
              </a:rPr>
              <a:t>八(eight) 去t，九(nine) 去e，</a:t>
            </a:r>
            <a:endParaRPr lang="en-US" altLang="zh-CN" sz="2400" b="1" dirty="0">
              <a:latin typeface="宋体" panose="02010600030101010101" pitchFamily="2" charset="-122"/>
              <a:cs typeface="宋体" panose="02010600030101010101" pitchFamily="2" charset="-122"/>
            </a:endParaRPr>
          </a:p>
          <a:p>
            <a:pPr>
              <a:lnSpc>
                <a:spcPct val="135000"/>
              </a:lnSpc>
            </a:pPr>
            <a:r>
              <a:rPr lang="zh-CN" altLang="en-US" sz="2400" b="1" dirty="0">
                <a:latin typeface="宋体" panose="02010600030101010101" pitchFamily="2" charset="-122"/>
                <a:cs typeface="宋体" panose="02010600030101010101" pitchFamily="2" charset="-122"/>
              </a:rPr>
              <a:t>以y结尾变ie，</a:t>
            </a:r>
          </a:p>
          <a:p>
            <a:pPr>
              <a:lnSpc>
                <a:spcPct val="135000"/>
              </a:lnSpc>
            </a:pPr>
            <a:r>
              <a:rPr lang="zh-CN" altLang="en-US" sz="2400" b="1" dirty="0">
                <a:latin typeface="宋体" panose="02010600030101010101" pitchFamily="2" charset="-122"/>
                <a:cs typeface="宋体" panose="02010600030101010101" pitchFamily="2" charset="-122"/>
              </a:rPr>
              <a:t>five， twelve两兄弟，ve要用f替。</a:t>
            </a:r>
            <a:endParaRPr lang="en-US" altLang="zh-CN" sz="2400" b="1" dirty="0">
              <a:latin typeface="宋体" panose="02010600030101010101" pitchFamily="2" charset="-122"/>
              <a:cs typeface="宋体" panose="02010600030101010101" pitchFamily="2" charset="-122"/>
            </a:endParaRPr>
          </a:p>
          <a:p>
            <a:pPr>
              <a:lnSpc>
                <a:spcPct val="135000"/>
              </a:lnSpc>
            </a:pPr>
            <a:r>
              <a:rPr lang="zh-CN" altLang="en-US" sz="2400" b="1" dirty="0">
                <a:latin typeface="宋体" panose="02010600030101010101" pitchFamily="2" charset="-122"/>
                <a:cs typeface="宋体" panose="02010600030101010101" pitchFamily="2" charset="-122"/>
              </a:rPr>
              <a:t>遇到几十几，只变个位就可以。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15" name="流程图: 过程 14"/>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159746" name="Rectangle 2"/>
          <p:cNvSpPr>
            <a:spLocks noChangeArrowheads="1"/>
          </p:cNvSpPr>
          <p:nvPr/>
        </p:nvSpPr>
        <p:spPr bwMode="auto">
          <a:xfrm>
            <a:off x="1418753" y="1261789"/>
            <a:ext cx="6506766" cy="1177245"/>
          </a:xfrm>
          <a:prstGeom prst="rect">
            <a:avLst/>
          </a:prstGeom>
          <a:noFill/>
          <a:ln w="9525">
            <a:noFill/>
            <a:miter lim="800000"/>
          </a:ln>
        </p:spPr>
        <p:txBody>
          <a:bodyPr lIns="68580" tIns="34290" rIns="68580" bIns="34290">
            <a:spAutoFit/>
          </a:bodyPr>
          <a:lstStyle/>
          <a:p>
            <a:pPr>
              <a:lnSpc>
                <a:spcPct val="90000"/>
              </a:lnSpc>
            </a:pPr>
            <a:r>
              <a:rPr lang="zh-CN" altLang="en-US" sz="2000" dirty="0">
                <a:solidFill>
                  <a:schemeClr val="accent2">
                    <a:lumMod val="75000"/>
                  </a:schemeClr>
                </a:solidFill>
                <a:latin typeface="宋体" panose="02010600030101010101" pitchFamily="2" charset="-122"/>
                <a:cs typeface="宋体" panose="02010600030101010101" pitchFamily="2" charset="-122"/>
              </a:rPr>
              <a:t>状语从句</a:t>
            </a:r>
            <a:r>
              <a:rPr lang="en-US" altLang="zh-CN" sz="2000" dirty="0">
                <a:solidFill>
                  <a:schemeClr val="accent2">
                    <a:lumMod val="75000"/>
                  </a:schemeClr>
                </a:solidFill>
                <a:latin typeface="Times New Roman" panose="02020603050405020304" pitchFamily="18" charset="0"/>
                <a:cs typeface="Times New Roman" panose="02020603050405020304" pitchFamily="18" charset="0"/>
              </a:rPr>
              <a:t>( I )</a:t>
            </a:r>
            <a:r>
              <a:rPr lang="en-US" altLang="zh-CN" sz="2000" dirty="0">
                <a:solidFill>
                  <a:schemeClr val="accent2">
                    <a:lumMod val="75000"/>
                  </a:schemeClr>
                </a:solidFill>
                <a:latin typeface="宋体" panose="02010600030101010101" pitchFamily="2" charset="-122"/>
                <a:cs typeface="宋体" panose="02010600030101010101" pitchFamily="2" charset="-122"/>
              </a:rPr>
              <a:t>—</a:t>
            </a:r>
            <a:r>
              <a:rPr lang="zh-CN" altLang="en-US" sz="2000" dirty="0">
                <a:solidFill>
                  <a:schemeClr val="accent2">
                    <a:lumMod val="75000"/>
                  </a:schemeClr>
                </a:solidFill>
                <a:latin typeface="宋体" panose="02010600030101010101" pitchFamily="2" charset="-122"/>
                <a:cs typeface="宋体" panose="02010600030101010101" pitchFamily="2" charset="-122"/>
              </a:rPr>
              <a:t>时间状语从句</a:t>
            </a:r>
            <a:endParaRPr lang="zh-CN" altLang="en-US" sz="2000" i="1" dirty="0">
              <a:solidFill>
                <a:schemeClr val="accent2"/>
              </a:solidFill>
              <a:latin typeface="Times New Roman" panose="02020603050405020304" pitchFamily="18" charset="0"/>
              <a:ea typeface="楷体_GB2312" charset="-122"/>
              <a:cs typeface="Times New Roman" panose="02020603050405020304" pitchFamily="18" charset="0"/>
            </a:endParaRPr>
          </a:p>
          <a:p>
            <a:pPr algn="l">
              <a:lnSpc>
                <a:spcPct val="90000"/>
              </a:lnSpc>
            </a:pPr>
            <a:r>
              <a:rPr lang="zh-CN" altLang="en-US" sz="2000" dirty="0">
                <a:latin typeface="Times New Roman" panose="02020603050405020304" pitchFamily="18" charset="0"/>
                <a:cs typeface="Times New Roman" panose="02020603050405020304" pitchFamily="18" charset="0"/>
              </a:rPr>
              <a:t>      </a:t>
            </a:r>
            <a:r>
              <a:rPr lang="zh-CN" altLang="en-US" sz="2000" dirty="0">
                <a:latin typeface="宋体" panose="02010600030101010101" pitchFamily="2" charset="-122"/>
                <a:cs typeface="宋体" panose="02010600030101010101" pitchFamily="2" charset="-122"/>
              </a:rPr>
              <a:t>时间状语从句就是</a:t>
            </a:r>
            <a:r>
              <a:rPr lang="zh-CN" altLang="en-US" sz="2000" u="sng" dirty="0">
                <a:solidFill>
                  <a:schemeClr val="accent6"/>
                </a:solidFill>
                <a:latin typeface="宋体" panose="02010600030101010101" pitchFamily="2" charset="-122"/>
                <a:cs typeface="宋体" panose="02010600030101010101" pitchFamily="2" charset="-122"/>
              </a:rPr>
              <a:t>用一个句子来表达一件事情或一个行为发生的时间</a:t>
            </a:r>
            <a:r>
              <a:rPr lang="zh-CN" altLang="en-US" sz="2000" dirty="0">
                <a:latin typeface="宋体" panose="02010600030101010101" pitchFamily="2" charset="-122"/>
                <a:cs typeface="宋体" panose="02010600030101010101" pitchFamily="2" charset="-122"/>
              </a:rPr>
              <a:t>。时间状语从句根据其所表示的时间不同</a:t>
            </a:r>
            <a:r>
              <a:rPr lang="en-US" altLang="zh-CN" sz="2000" dirty="0">
                <a:latin typeface="宋体" panose="02010600030101010101" pitchFamily="2" charset="-122"/>
                <a:cs typeface="宋体" panose="02010600030101010101" pitchFamily="2" charset="-122"/>
              </a:rPr>
              <a:t>,</a:t>
            </a:r>
            <a:r>
              <a:rPr lang="zh-CN" altLang="en-US" sz="2000" dirty="0">
                <a:latin typeface="宋体" panose="02010600030101010101" pitchFamily="2" charset="-122"/>
                <a:cs typeface="宋体" panose="02010600030101010101" pitchFamily="2" charset="-122"/>
              </a:rPr>
              <a:t>所使用的连词也不同</a:t>
            </a:r>
            <a:r>
              <a:rPr lang="en-US" altLang="zh-CN" sz="2000" dirty="0">
                <a:latin typeface="宋体" panose="02010600030101010101" pitchFamily="2" charset="-122"/>
                <a:cs typeface="宋体" panose="02010600030101010101" pitchFamily="2" charset="-122"/>
              </a:rPr>
              <a:t>.</a:t>
            </a:r>
          </a:p>
        </p:txBody>
      </p:sp>
      <p:sp>
        <p:nvSpPr>
          <p:cNvPr id="159748" name="Rectangle 4"/>
          <p:cNvSpPr>
            <a:spLocks noChangeArrowheads="1"/>
          </p:cNvSpPr>
          <p:nvPr/>
        </p:nvSpPr>
        <p:spPr bwMode="auto">
          <a:xfrm>
            <a:off x="1418753" y="2409074"/>
            <a:ext cx="6720840" cy="2531462"/>
          </a:xfrm>
          <a:prstGeom prst="rect">
            <a:avLst/>
          </a:prstGeom>
          <a:noFill/>
          <a:ln w="38100">
            <a:solidFill>
              <a:schemeClr val="tx1"/>
            </a:solidFill>
            <a:miter lim="800000"/>
          </a:ln>
          <a:effectLst/>
        </p:spPr>
        <p:txBody>
          <a:bodyPr wrap="square" lIns="68580" tIns="34290" rIns="68580" bIns="34290">
            <a:spAutoFit/>
          </a:bodyPr>
          <a:lstStyle/>
          <a:p>
            <a:pPr>
              <a:defRPr/>
            </a:pPr>
            <a:r>
              <a:rPr lang="en-US" altLang="zh-CN" sz="2000">
                <a:solidFill>
                  <a:schemeClr val="accent6">
                    <a:lumMod val="50000"/>
                  </a:schemeClr>
                </a:solidFill>
                <a:latin typeface="Times New Roman" panose="02020603050405020304" pitchFamily="18" charset="0"/>
                <a:ea typeface="方正舒体" panose="02010601030101010101" pitchFamily="2" charset="-122"/>
                <a:cs typeface="Times New Roman" panose="02020603050405020304" pitchFamily="18" charset="0"/>
              </a:rPr>
              <a:t>      </a:t>
            </a:r>
            <a:r>
              <a:rPr lang="zh-CN" altLang="en-US" sz="2000">
                <a:solidFill>
                  <a:schemeClr val="accent2">
                    <a:lumMod val="75000"/>
                  </a:schemeClr>
                </a:solidFill>
                <a:latin typeface="Times New Roman" panose="02020603050405020304" pitchFamily="18" charset="0"/>
                <a:ea typeface="方正舒体" panose="02010601030101010101" pitchFamily="2" charset="-122"/>
                <a:cs typeface="Times New Roman" panose="02020603050405020304" pitchFamily="18" charset="0"/>
              </a:rPr>
              <a:t>时间状语从句常用引导词：</a:t>
            </a:r>
            <a:endParaRPr lang="zh-CN" altLang="en-US" sz="2000">
              <a:solidFill>
                <a:schemeClr val="accent6">
                  <a:lumMod val="50000"/>
                </a:schemeClr>
              </a:solidFill>
              <a:latin typeface="Times New Roman" panose="02020603050405020304" pitchFamily="18" charset="0"/>
              <a:ea typeface="方正舒体" panose="02010601030101010101" pitchFamily="2" charset="-122"/>
              <a:cs typeface="Times New Roman" panose="02020603050405020304" pitchFamily="18" charset="0"/>
            </a:endParaRPr>
          </a:p>
          <a:p>
            <a:pPr>
              <a:defRPr/>
            </a:pPr>
            <a:r>
              <a:rPr lang="zh-CN" altLang="en-US" sz="2000">
                <a:solidFill>
                  <a:schemeClr val="accent2"/>
                </a:solidFill>
                <a:latin typeface="Times New Roman" panose="02020603050405020304" pitchFamily="18" charset="0"/>
                <a:cs typeface="Times New Roman" panose="02020603050405020304" pitchFamily="18" charset="0"/>
              </a:rPr>
              <a:t>      </a:t>
            </a:r>
            <a:r>
              <a:rPr lang="en-US" altLang="zh-CN" sz="2000">
                <a:latin typeface="Times New Roman" panose="02020603050405020304" pitchFamily="18" charset="0"/>
                <a:cs typeface="Times New Roman" panose="02020603050405020304" pitchFamily="18" charset="0"/>
              </a:rPr>
              <a:t>when</a:t>
            </a:r>
            <a:r>
              <a:rPr lang="zh-CN" altLang="en-US" sz="2000">
                <a:latin typeface="Times New Roman" panose="02020603050405020304" pitchFamily="18" charset="0"/>
                <a:cs typeface="Times New Roman" panose="02020603050405020304" pitchFamily="18" charset="0"/>
              </a:rPr>
              <a:t>当</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时</a:t>
            </a:r>
            <a:r>
              <a:rPr lang="en-US" altLang="zh-CN" sz="2000" u="sng">
                <a:solidFill>
                  <a:schemeClr val="accent6"/>
                </a:solidFill>
                <a:latin typeface="宋体" panose="02010600030101010101" pitchFamily="2" charset="-122"/>
                <a:cs typeface="宋体" panose="02010600030101010101" pitchFamily="2" charset="-122"/>
              </a:rPr>
              <a:t>(</a:t>
            </a:r>
            <a:r>
              <a:rPr lang="zh-CN" altLang="en-US" sz="2000" u="sng">
                <a:solidFill>
                  <a:schemeClr val="accent6"/>
                </a:solidFill>
                <a:latin typeface="宋体" panose="02010600030101010101" pitchFamily="2" charset="-122"/>
                <a:cs typeface="宋体" panose="02010600030101010101" pitchFamily="2" charset="-122"/>
              </a:rPr>
              <a:t>从句谓语可以是延续性或短暂性动词</a:t>
            </a:r>
            <a:r>
              <a:rPr lang="en-US" altLang="zh-CN" sz="2000" u="sng">
                <a:solidFill>
                  <a:schemeClr val="accent6"/>
                </a:solidFill>
                <a:latin typeface="宋体" panose="02010600030101010101" pitchFamily="2" charset="-122"/>
                <a:cs typeface="宋体" panose="02010600030101010101" pitchFamily="2" charset="-122"/>
              </a:rPr>
              <a:t>)</a:t>
            </a:r>
          </a:p>
          <a:p>
            <a:pPr>
              <a:defRPr/>
            </a:pPr>
            <a:r>
              <a:rPr lang="en-US" altLang="zh-CN" sz="2000">
                <a:solidFill>
                  <a:schemeClr val="accent2"/>
                </a:solidFill>
                <a:latin typeface="Times New Roman" panose="02020603050405020304" pitchFamily="18" charset="0"/>
                <a:cs typeface="Times New Roman" panose="02020603050405020304" pitchFamily="18" charset="0"/>
              </a:rPr>
              <a:t>      </a:t>
            </a:r>
            <a:r>
              <a:rPr lang="en-US" altLang="zh-CN" sz="2000">
                <a:latin typeface="Times New Roman" panose="02020603050405020304" pitchFamily="18" charset="0"/>
                <a:cs typeface="Times New Roman" panose="02020603050405020304" pitchFamily="18" charset="0"/>
              </a:rPr>
              <a:t>while</a:t>
            </a:r>
            <a:r>
              <a:rPr lang="zh-CN" altLang="en-US" sz="2000">
                <a:latin typeface="Times New Roman" panose="02020603050405020304" pitchFamily="18" charset="0"/>
                <a:cs typeface="Times New Roman" panose="02020603050405020304" pitchFamily="18" charset="0"/>
              </a:rPr>
              <a:t>正当</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时</a:t>
            </a:r>
            <a:r>
              <a:rPr lang="en-US" altLang="zh-CN" sz="2000" u="sng">
                <a:solidFill>
                  <a:schemeClr val="accent6"/>
                </a:solidFill>
                <a:latin typeface="宋体" panose="02010600030101010101" pitchFamily="2" charset="-122"/>
                <a:cs typeface="宋体" panose="02010600030101010101" pitchFamily="2" charset="-122"/>
              </a:rPr>
              <a:t>(</a:t>
            </a:r>
            <a:r>
              <a:rPr lang="zh-CN" altLang="en-US" sz="2000" u="sng">
                <a:solidFill>
                  <a:schemeClr val="accent6"/>
                </a:solidFill>
                <a:latin typeface="宋体" panose="02010600030101010101" pitchFamily="2" charset="-122"/>
                <a:cs typeface="宋体" panose="02010600030101010101" pitchFamily="2" charset="-122"/>
              </a:rPr>
              <a:t>从句谓语用延续性动词</a:t>
            </a:r>
            <a:r>
              <a:rPr lang="en-US" altLang="zh-CN" sz="2000" u="sng">
                <a:solidFill>
                  <a:schemeClr val="accent6"/>
                </a:solidFill>
                <a:latin typeface="宋体" panose="02010600030101010101" pitchFamily="2" charset="-122"/>
                <a:cs typeface="宋体" panose="02010600030101010101" pitchFamily="2" charset="-122"/>
              </a:rPr>
              <a:t>)</a:t>
            </a:r>
          </a:p>
          <a:p>
            <a:pPr>
              <a:defRPr/>
            </a:pPr>
            <a:r>
              <a:rPr lang="en-US" altLang="zh-CN" sz="2000">
                <a:solidFill>
                  <a:schemeClr val="accent2"/>
                </a:solidFill>
                <a:latin typeface="Times New Roman" panose="02020603050405020304" pitchFamily="18" charset="0"/>
                <a:cs typeface="Times New Roman" panose="02020603050405020304" pitchFamily="18" charset="0"/>
              </a:rPr>
              <a:t>      </a:t>
            </a:r>
            <a:r>
              <a:rPr lang="en-US" altLang="zh-CN" sz="2000">
                <a:latin typeface="Times New Roman" panose="02020603050405020304" pitchFamily="18" charset="0"/>
                <a:cs typeface="Times New Roman" panose="02020603050405020304" pitchFamily="18" charset="0"/>
              </a:rPr>
              <a:t>as soon as</a:t>
            </a:r>
            <a:r>
              <a:rPr lang="zh-CN" altLang="en-US" sz="2000">
                <a:latin typeface="Times New Roman" panose="02020603050405020304" pitchFamily="18" charset="0"/>
                <a:cs typeface="Times New Roman" panose="02020603050405020304" pitchFamily="18" charset="0"/>
              </a:rPr>
              <a:t>一</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就</a:t>
            </a:r>
          </a:p>
          <a:p>
            <a:pPr>
              <a:defRPr/>
            </a:pPr>
            <a:r>
              <a:rPr lang="zh-CN" altLang="en-US" sz="2000">
                <a:latin typeface="Times New Roman" panose="02020603050405020304" pitchFamily="18" charset="0"/>
                <a:cs typeface="Times New Roman" panose="02020603050405020304" pitchFamily="18" charset="0"/>
              </a:rPr>
              <a:t>      </a:t>
            </a:r>
            <a:r>
              <a:rPr lang="en-US" altLang="zh-CN" sz="2000">
                <a:latin typeface="Times New Roman" panose="02020603050405020304" pitchFamily="18" charset="0"/>
                <a:cs typeface="Times New Roman" panose="02020603050405020304" pitchFamily="18" charset="0"/>
              </a:rPr>
              <a:t>before</a:t>
            </a:r>
            <a:r>
              <a:rPr lang="zh-CN" altLang="en-US" sz="2000">
                <a:latin typeface="Times New Roman" panose="02020603050405020304" pitchFamily="18" charset="0"/>
                <a:cs typeface="Times New Roman" panose="02020603050405020304" pitchFamily="18" charset="0"/>
              </a:rPr>
              <a:t>在</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之前</a:t>
            </a:r>
          </a:p>
          <a:p>
            <a:pPr>
              <a:defRPr/>
            </a:pPr>
            <a:r>
              <a:rPr lang="zh-CN" altLang="en-US" sz="2000">
                <a:latin typeface="Times New Roman" panose="02020603050405020304" pitchFamily="18" charset="0"/>
                <a:cs typeface="Times New Roman" panose="02020603050405020304" pitchFamily="18" charset="0"/>
              </a:rPr>
              <a:t>      </a:t>
            </a:r>
            <a:r>
              <a:rPr lang="en-US" altLang="zh-CN" sz="2000">
                <a:latin typeface="Times New Roman" panose="02020603050405020304" pitchFamily="18" charset="0"/>
                <a:cs typeface="Times New Roman" panose="02020603050405020304" pitchFamily="18" charset="0"/>
              </a:rPr>
              <a:t>after</a:t>
            </a:r>
            <a:r>
              <a:rPr lang="zh-CN" altLang="en-US" sz="2000">
                <a:latin typeface="Times New Roman" panose="02020603050405020304" pitchFamily="18" charset="0"/>
                <a:cs typeface="Times New Roman" panose="02020603050405020304" pitchFamily="18" charset="0"/>
              </a:rPr>
              <a:t>在</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之后</a:t>
            </a:r>
          </a:p>
          <a:p>
            <a:pPr>
              <a:defRPr/>
            </a:pPr>
            <a:r>
              <a:rPr lang="zh-CN" altLang="en-US" sz="2000">
                <a:latin typeface="Times New Roman" panose="02020603050405020304" pitchFamily="18" charset="0"/>
                <a:cs typeface="Times New Roman" panose="02020603050405020304" pitchFamily="18" charset="0"/>
              </a:rPr>
              <a:t>      </a:t>
            </a:r>
            <a:r>
              <a:rPr lang="en-US" altLang="zh-CN" sz="2000">
                <a:latin typeface="Times New Roman" panose="02020603050405020304" pitchFamily="18" charset="0"/>
                <a:cs typeface="Times New Roman" panose="02020603050405020304" pitchFamily="18" charset="0"/>
              </a:rPr>
              <a:t>until</a:t>
            </a:r>
            <a:r>
              <a:rPr lang="zh-CN" altLang="en-US" sz="2000">
                <a:latin typeface="Times New Roman" panose="02020603050405020304" pitchFamily="18" charset="0"/>
                <a:cs typeface="Times New Roman" panose="02020603050405020304" pitchFamily="18" charset="0"/>
              </a:rPr>
              <a:t>直到</a:t>
            </a:r>
            <a:endParaRPr lang="zh-CN" altLang="en-US" sz="2000">
              <a:latin typeface="Times New Roman" panose="02020603050405020304" pitchFamily="18" charset="0"/>
              <a:ea typeface="楷体_GB2312" charset="-122"/>
              <a:cs typeface="Times New Roman" panose="02020603050405020304" pitchFamily="18" charset="0"/>
            </a:endParaRPr>
          </a:p>
          <a:p>
            <a:pPr>
              <a:defRPr/>
            </a:pPr>
            <a:r>
              <a:rPr lang="zh-CN" altLang="en-US" sz="2000">
                <a:latin typeface="Times New Roman" panose="02020603050405020304" pitchFamily="18" charset="0"/>
                <a:cs typeface="Times New Roman" panose="02020603050405020304" pitchFamily="18" charset="0"/>
              </a:rPr>
              <a:t>      </a:t>
            </a:r>
            <a:r>
              <a:rPr lang="en-US" altLang="zh-CN" sz="2000">
                <a:latin typeface="Times New Roman" panose="02020603050405020304" pitchFamily="18" charset="0"/>
                <a:cs typeface="Times New Roman" panose="02020603050405020304" pitchFamily="18" charset="0"/>
              </a:rPr>
              <a:t>not …until…</a:t>
            </a:r>
            <a:r>
              <a:rPr lang="zh-CN" altLang="en-US" sz="2000">
                <a:latin typeface="Times New Roman" panose="02020603050405020304" pitchFamily="18" charset="0"/>
                <a:cs typeface="Times New Roman" panose="02020603050405020304" pitchFamily="18" charset="0"/>
              </a:rPr>
              <a:t>直到</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才</a:t>
            </a:r>
            <a:endParaRPr lang="zh-CN" altLang="en-US" sz="2000" u="sng">
              <a:latin typeface="Times New Roman" panose="02020603050405020304" pitchFamily="18" charset="0"/>
              <a:cs typeface="Times New Roman" panose="02020603050405020304" pitchFamily="18" charset="0"/>
            </a:endParaRPr>
          </a:p>
        </p:txBody>
      </p:sp>
      <p:sp>
        <p:nvSpPr>
          <p:cNvPr id="159749" name="AutoShape 5"/>
          <p:cNvSpPr/>
          <p:nvPr/>
        </p:nvSpPr>
        <p:spPr bwMode="auto">
          <a:xfrm>
            <a:off x="1612373" y="2855327"/>
            <a:ext cx="161925" cy="439013"/>
          </a:xfrm>
          <a:prstGeom prst="leftBrace">
            <a:avLst>
              <a:gd name="adj1" fmla="val 113971"/>
              <a:gd name="adj2" fmla="val 50000"/>
            </a:avLst>
          </a:prstGeom>
          <a:noFill/>
          <a:ln w="50800">
            <a:solidFill>
              <a:srgbClr val="000080"/>
            </a:solidFill>
            <a:round/>
          </a:ln>
        </p:spPr>
        <p:txBody>
          <a:bodyPr lIns="68580" tIns="34290" rIns="68580" bIns="34290" anchor="ctr">
            <a:spAutoFit/>
          </a:bodyPr>
          <a:lstStyle/>
          <a:p>
            <a:endParaRPr lang="zh-CN" altLang="en-US" sz="2000">
              <a:latin typeface="Times New Roman" panose="02020603050405020304" pitchFamily="18" charset="0"/>
              <a:cs typeface="Times New Roman" panose="02020603050405020304" pitchFamily="18" charset="0"/>
            </a:endParaRPr>
          </a:p>
        </p:txBody>
      </p:sp>
      <p:sp>
        <p:nvSpPr>
          <p:cNvPr id="16389" name="AutoShape 6"/>
          <p:cNvSpPr>
            <a:spLocks noChangeArrowheads="1"/>
          </p:cNvSpPr>
          <p:nvPr/>
        </p:nvSpPr>
        <p:spPr bwMode="auto">
          <a:xfrm>
            <a:off x="5739765" y="2749512"/>
            <a:ext cx="3336608" cy="2075259"/>
          </a:xfrm>
          <a:prstGeom prst="irregularSeal2">
            <a:avLst/>
          </a:prstGeom>
          <a:solidFill>
            <a:schemeClr val="accent4">
              <a:lumMod val="60000"/>
              <a:lumOff val="40000"/>
            </a:schemeClr>
          </a:solidFill>
          <a:ln w="9525" algn="ctr">
            <a:solidFill>
              <a:schemeClr val="tx1"/>
            </a:solidFill>
            <a:miter lim="800000"/>
          </a:ln>
        </p:spPr>
        <p:txBody>
          <a:bodyPr wrap="square" lIns="0" tIns="0" rIns="0" bIns="0" anchor="ctr">
            <a:spAutoFit/>
          </a:bodyPr>
          <a:lstStyle/>
          <a:p>
            <a:pPr algn="ctr"/>
            <a:r>
              <a:rPr lang="zh-CN" altLang="en-US" sz="2000">
                <a:latin typeface="宋体" panose="02010600030101010101" pitchFamily="2" charset="-122"/>
                <a:cs typeface="Times New Roman" panose="02020603050405020304" pitchFamily="18" charset="0"/>
              </a:rPr>
              <a:t>注：状语从句，遵循</a:t>
            </a:r>
            <a:r>
              <a:rPr lang="zh-CN" altLang="en-US" sz="2000">
                <a:solidFill>
                  <a:schemeClr val="accent6"/>
                </a:solidFill>
                <a:latin typeface="宋体" panose="02010600030101010101" pitchFamily="2" charset="-122"/>
                <a:cs typeface="Times New Roman" panose="02020603050405020304" pitchFamily="18" charset="0"/>
              </a:rPr>
              <a:t>主将从现</a:t>
            </a:r>
          </a:p>
        </p:txBody>
      </p:sp>
      <p:sp>
        <p:nvSpPr>
          <p:cNvPr id="56329" name="文本框 21"/>
          <p:cNvSpPr txBox="1"/>
          <p:nvPr/>
        </p:nvSpPr>
        <p:spPr>
          <a:xfrm>
            <a:off x="-8334" y="750094"/>
            <a:ext cx="3976688" cy="391478"/>
          </a:xfrm>
          <a:prstGeom prst="rect">
            <a:avLst/>
          </a:prstGeom>
          <a:solidFill>
            <a:srgbClr val="AFBADD"/>
          </a:solidFill>
          <a:ln w="9525">
            <a:noFill/>
          </a:ln>
        </p:spPr>
        <p:txBody>
          <a:bodyPr wrap="square" lIns="68580" tIns="34290" rIns="68580" bIns="34290" anchor="t">
            <a:spAutoFit/>
          </a:bodyPr>
          <a:lstStyle/>
          <a:p>
            <a:pPr algn="ctr"/>
            <a:r>
              <a:rPr lang="zh-CN" altLang="en-US" sz="2100" b="1" dirty="0">
                <a:solidFill>
                  <a:schemeClr val="bg1"/>
                </a:solidFill>
                <a:latin typeface="微软雅黑" panose="020B0503020204020204" charset="-122"/>
                <a:ea typeface="微软雅黑" panose="020B0503020204020204" charset="-122"/>
              </a:rPr>
              <a:t>Language point</a:t>
            </a:r>
            <a:r>
              <a:rPr lang="en-US" altLang="zh-CN" sz="2100" b="1" dirty="0">
                <a:solidFill>
                  <a:schemeClr val="bg1"/>
                </a:solidFill>
                <a:latin typeface="微软雅黑" panose="020B0503020204020204" charset="-122"/>
                <a:ea typeface="微软雅黑" panose="020B0503020204020204" charset="-122"/>
              </a:rPr>
              <a: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 calcmode="lin" valueType="num">
                                      <p:cBhvr additive="base">
                                        <p:cTn id="7" dur="500" fill="hold"/>
                                        <p:tgtEl>
                                          <p:spTgt spid="159746"/>
                                        </p:tgtEl>
                                        <p:attrNameLst>
                                          <p:attrName>ppt_x</p:attrName>
                                        </p:attrNameLst>
                                      </p:cBhvr>
                                      <p:tavLst>
                                        <p:tav tm="0">
                                          <p:val>
                                            <p:strVal val="0-#ppt_w/2"/>
                                          </p:val>
                                        </p:tav>
                                        <p:tav tm="100000">
                                          <p:val>
                                            <p:strVal val="#ppt_x"/>
                                          </p:val>
                                        </p:tav>
                                      </p:tavLst>
                                    </p:anim>
                                    <p:anim calcmode="lin" valueType="num">
                                      <p:cBhvr additive="base">
                                        <p:cTn id="8" dur="500" fill="hold"/>
                                        <p:tgtEl>
                                          <p:spTgt spid="1597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97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389"/>
                                        </p:tgtEl>
                                        <p:attrNameLst>
                                          <p:attrName>style.visibility</p:attrName>
                                        </p:attrNameLst>
                                      </p:cBhvr>
                                      <p:to>
                                        <p:strVal val="visible"/>
                                      </p:to>
                                    </p:set>
                                    <p:anim calcmode="lin" valueType="num">
                                      <p:cBhvr additive="base">
                                        <p:cTn id="17" dur="500" fill="hold"/>
                                        <p:tgtEl>
                                          <p:spTgt spid="16389"/>
                                        </p:tgtEl>
                                        <p:attrNameLst>
                                          <p:attrName>ppt_x</p:attrName>
                                        </p:attrNameLst>
                                      </p:cBhvr>
                                      <p:tavLst>
                                        <p:tav tm="0">
                                          <p:val>
                                            <p:strVal val="#ppt_x"/>
                                          </p:val>
                                        </p:tav>
                                        <p:tav tm="100000">
                                          <p:val>
                                            <p:strVal val="#ppt_x"/>
                                          </p:val>
                                        </p:tav>
                                      </p:tavLst>
                                    </p:anim>
                                    <p:anim calcmode="lin" valueType="num">
                                      <p:cBhvr additive="base">
                                        <p:cTn id="1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9748"/>
                                        </p:tgtEl>
                                        <p:attrNameLst>
                                          <p:attrName>style.visibility</p:attrName>
                                        </p:attrNameLst>
                                      </p:cBhvr>
                                      <p:to>
                                        <p:strVal val="visible"/>
                                      </p:to>
                                    </p:set>
                                    <p:anim calcmode="lin" valueType="num">
                                      <p:cBhvr additive="base">
                                        <p:cTn id="23" dur="500" fill="hold"/>
                                        <p:tgtEl>
                                          <p:spTgt spid="159748"/>
                                        </p:tgtEl>
                                        <p:attrNameLst>
                                          <p:attrName>ppt_x</p:attrName>
                                        </p:attrNameLst>
                                      </p:cBhvr>
                                      <p:tavLst>
                                        <p:tav tm="0">
                                          <p:val>
                                            <p:strVal val="#ppt_x"/>
                                          </p:val>
                                        </p:tav>
                                        <p:tav tm="100000">
                                          <p:val>
                                            <p:strVal val="#ppt_x"/>
                                          </p:val>
                                        </p:tav>
                                      </p:tavLst>
                                    </p:anim>
                                    <p:anim calcmode="lin" valueType="num">
                                      <p:cBhvr additive="base">
                                        <p:cTn id="24" dur="500" fill="hold"/>
                                        <p:tgtEl>
                                          <p:spTgt spid="159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48" grpId="0" animBg="1"/>
      <p:bldP spid="159749" grpId="0" animBg="1"/>
      <p:bldP spid="163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15" name="流程图: 过程 14"/>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288770" name="Rectangle 2"/>
          <p:cNvSpPr>
            <a:spLocks noChangeArrowheads="1"/>
          </p:cNvSpPr>
          <p:nvPr/>
        </p:nvSpPr>
        <p:spPr bwMode="auto">
          <a:xfrm>
            <a:off x="1340644" y="1399505"/>
            <a:ext cx="6669881" cy="992579"/>
          </a:xfrm>
          <a:prstGeom prst="rect">
            <a:avLst/>
          </a:prstGeom>
          <a:noFill/>
          <a:ln w="9525">
            <a:noFill/>
            <a:miter lim="800000"/>
          </a:ln>
        </p:spPr>
        <p:txBody>
          <a:bodyPr lIns="68580" tIns="34290" rIns="68580" bIns="34290">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由</a:t>
            </a:r>
            <a:r>
              <a:rPr lang="en-US" altLang="zh-CN" sz="2000" dirty="0">
                <a:solidFill>
                  <a:schemeClr val="accent6"/>
                </a:solidFill>
                <a:latin typeface="Times New Roman" panose="02020603050405020304" pitchFamily="18" charset="0"/>
                <a:cs typeface="Times New Roman" panose="02020603050405020304" pitchFamily="18" charset="0"/>
              </a:rPr>
              <a:t>before</a:t>
            </a:r>
            <a:r>
              <a:rPr lang="zh-CN" altLang="en-US" sz="2000" dirty="0">
                <a:latin typeface="Times New Roman" panose="02020603050405020304" pitchFamily="18" charset="0"/>
                <a:cs typeface="Times New Roman" panose="02020603050405020304" pitchFamily="18" charset="0"/>
              </a:rPr>
              <a:t>连接的时间状语从句</a:t>
            </a:r>
            <a:br>
              <a:rPr lang="zh-CN" altLang="en-US" sz="2000" dirty="0">
                <a:latin typeface="Times New Roman" panose="02020603050405020304" pitchFamily="18" charset="0"/>
                <a:cs typeface="Times New Roman" panose="02020603050405020304" pitchFamily="18" charset="0"/>
              </a:rPr>
            </a:b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before</a:t>
            </a:r>
            <a:r>
              <a:rPr lang="zh-CN" altLang="en-US" sz="2000" dirty="0">
                <a:latin typeface="Times New Roman" panose="02020603050405020304" pitchFamily="18" charset="0"/>
                <a:cs typeface="Times New Roman" panose="02020603050405020304" pitchFamily="18" charset="0"/>
              </a:rPr>
              <a:t>表示“</a:t>
            </a:r>
            <a:r>
              <a:rPr lang="zh-CN" altLang="en-US" sz="2000" dirty="0">
                <a:solidFill>
                  <a:schemeClr val="accent6"/>
                </a:solidFill>
                <a:latin typeface="Times New Roman" panose="02020603050405020304" pitchFamily="18" charset="0"/>
                <a:cs typeface="Times New Roman" panose="02020603050405020304" pitchFamily="18" charset="0"/>
              </a:rPr>
              <a:t>在</a:t>
            </a:r>
            <a:r>
              <a:rPr lang="en-US" altLang="zh-CN" sz="2000" dirty="0">
                <a:solidFill>
                  <a:schemeClr val="accent6"/>
                </a:solidFill>
                <a:latin typeface="Times New Roman" panose="02020603050405020304" pitchFamily="18" charset="0"/>
                <a:cs typeface="Times New Roman" panose="02020603050405020304" pitchFamily="18" charset="0"/>
              </a:rPr>
              <a:t>……</a:t>
            </a:r>
            <a:r>
              <a:rPr lang="zh-CN" altLang="en-US" sz="2000" dirty="0">
                <a:solidFill>
                  <a:schemeClr val="accent6"/>
                </a:solidFill>
                <a:latin typeface="Times New Roman" panose="02020603050405020304" pitchFamily="18" charset="0"/>
                <a:cs typeface="Times New Roman" panose="02020603050405020304" pitchFamily="18" charset="0"/>
              </a:rPr>
              <a:t>之前</a:t>
            </a:r>
            <a:r>
              <a:rPr lang="zh-CN" altLang="en-US" sz="2000" dirty="0">
                <a:latin typeface="Times New Roman" panose="02020603050405020304" pitchFamily="18" charset="0"/>
                <a:cs typeface="Times New Roman" panose="02020603050405020304" pitchFamily="18" charset="0"/>
              </a:rPr>
              <a:t>”，如：</a:t>
            </a:r>
          </a:p>
        </p:txBody>
      </p:sp>
      <p:sp>
        <p:nvSpPr>
          <p:cNvPr id="2" name="Rectangle 6"/>
          <p:cNvSpPr>
            <a:spLocks noChangeArrowheads="1"/>
          </p:cNvSpPr>
          <p:nvPr/>
        </p:nvSpPr>
        <p:spPr bwMode="auto">
          <a:xfrm>
            <a:off x="1340644" y="2368392"/>
            <a:ext cx="7305675" cy="530915"/>
          </a:xfrm>
          <a:prstGeom prst="rect">
            <a:avLst/>
          </a:prstGeom>
          <a:noFill/>
          <a:ln w="9525">
            <a:noFill/>
            <a:miter lim="800000"/>
          </a:ln>
        </p:spPr>
        <p:txBody>
          <a:bodyPr wrap="square" lIns="68580" tIns="34290" rIns="68580" bIns="34290">
            <a:spAutoFit/>
          </a:bodyPr>
          <a:lstStyle/>
          <a:p>
            <a:pPr>
              <a:lnSpc>
                <a:spcPct val="150000"/>
              </a:lnSpc>
              <a:spcBef>
                <a:spcPct val="50000"/>
              </a:spcBef>
            </a:pPr>
            <a:r>
              <a:rPr lang="en-US" altLang="zh-CN" sz="2000">
                <a:latin typeface="Times New Roman" panose="02020603050405020304" pitchFamily="18" charset="0"/>
                <a:cs typeface="Times New Roman" panose="02020603050405020304" pitchFamily="18" charset="0"/>
              </a:rPr>
              <a:t>He studied here </a:t>
            </a:r>
            <a:r>
              <a:rPr lang="en-US" altLang="zh-CN" sz="2000">
                <a:solidFill>
                  <a:schemeClr val="accent6"/>
                </a:solidFill>
                <a:latin typeface="Times New Roman" panose="02020603050405020304" pitchFamily="18" charset="0"/>
                <a:cs typeface="Times New Roman" panose="02020603050405020304" pitchFamily="18" charset="0"/>
              </a:rPr>
              <a:t>before</a:t>
            </a:r>
            <a:r>
              <a:rPr lang="en-US" altLang="zh-CN" sz="2000">
                <a:solidFill>
                  <a:schemeClr val="accent6">
                    <a:lumMod val="75000"/>
                  </a:schemeClr>
                </a:solidFill>
                <a:latin typeface="Times New Roman" panose="02020603050405020304" pitchFamily="18" charset="0"/>
                <a:cs typeface="Times New Roman" panose="02020603050405020304" pitchFamily="18" charset="0"/>
              </a:rPr>
              <a:t> </a:t>
            </a:r>
            <a:r>
              <a:rPr lang="en-US" altLang="zh-CN" sz="2000">
                <a:latin typeface="Times New Roman" panose="02020603050405020304" pitchFamily="18" charset="0"/>
                <a:cs typeface="Times New Roman" panose="02020603050405020304" pitchFamily="18" charset="0"/>
              </a:rPr>
              <a:t>he went to Beijing. </a:t>
            </a:r>
            <a:r>
              <a:rPr lang="zh-CN" altLang="en-US" sz="2000">
                <a:solidFill>
                  <a:schemeClr val="accent2">
                    <a:lumMod val="75000"/>
                  </a:schemeClr>
                </a:solidFill>
                <a:latin typeface="Times New Roman" panose="02020603050405020304" pitchFamily="18" charset="0"/>
                <a:cs typeface="Times New Roman" panose="02020603050405020304" pitchFamily="18" charset="0"/>
              </a:rPr>
              <a:t>他去北京前在这里学习。</a:t>
            </a:r>
            <a:endParaRPr lang="en-US" altLang="zh-CN" sz="2000">
              <a:latin typeface="Times New Roman" panose="02020603050405020304" pitchFamily="18" charset="0"/>
              <a:cs typeface="Times New Roman" panose="02020603050405020304" pitchFamily="18" charset="0"/>
            </a:endParaRPr>
          </a:p>
        </p:txBody>
      </p:sp>
      <p:sp>
        <p:nvSpPr>
          <p:cNvPr id="288775" name="Rectangle 7"/>
          <p:cNvSpPr>
            <a:spLocks noChangeArrowheads="1"/>
          </p:cNvSpPr>
          <p:nvPr/>
        </p:nvSpPr>
        <p:spPr bwMode="auto">
          <a:xfrm>
            <a:off x="1170623" y="2814676"/>
            <a:ext cx="7209235" cy="992579"/>
          </a:xfrm>
          <a:prstGeom prst="rect">
            <a:avLst/>
          </a:prstGeom>
          <a:noFill/>
          <a:ln w="9525">
            <a:noFill/>
            <a:miter lim="800000"/>
          </a:ln>
          <a:effectLst/>
        </p:spPr>
        <p:txBody>
          <a:bodyPr lIns="68580" tIns="34290" rIns="68580" bIns="34290" anchor="ctr">
            <a:spAutoFit/>
          </a:bodyPr>
          <a:lstStyle/>
          <a:p>
            <a:pPr indent="171450">
              <a:lnSpc>
                <a:spcPct val="150000"/>
              </a:lnSpc>
              <a:defRPr/>
            </a:pPr>
            <a:r>
              <a:rPr lang="en-US" altLang="zh-CN" sz="2000">
                <a:latin typeface="Times New Roman" panose="02020603050405020304" pitchFamily="18" charset="0"/>
                <a:cs typeface="Times New Roman" panose="02020603050405020304" pitchFamily="18" charset="0"/>
              </a:rPr>
              <a:t>2. </a:t>
            </a:r>
            <a:r>
              <a:rPr lang="zh-CN" altLang="en-US" sz="2000">
                <a:latin typeface="Times New Roman" panose="02020603050405020304" pitchFamily="18" charset="0"/>
                <a:cs typeface="Times New Roman" panose="02020603050405020304" pitchFamily="18" charset="0"/>
              </a:rPr>
              <a:t>由</a:t>
            </a:r>
            <a:r>
              <a:rPr lang="en-US" altLang="zh-CN" sz="2000">
                <a:solidFill>
                  <a:schemeClr val="accent6"/>
                </a:solidFill>
                <a:latin typeface="Times New Roman" panose="02020603050405020304" pitchFamily="18" charset="0"/>
                <a:cs typeface="Times New Roman" panose="02020603050405020304" pitchFamily="18" charset="0"/>
              </a:rPr>
              <a:t>after</a:t>
            </a:r>
            <a:r>
              <a:rPr lang="zh-CN" altLang="en-US" sz="2000">
                <a:latin typeface="Times New Roman" panose="02020603050405020304" pitchFamily="18" charset="0"/>
                <a:cs typeface="Times New Roman" panose="02020603050405020304" pitchFamily="18" charset="0"/>
              </a:rPr>
              <a:t>连接的时间状语从句</a:t>
            </a:r>
            <a:br>
              <a:rPr lang="zh-CN" altLang="en-US" sz="2000">
                <a:latin typeface="Times New Roman" panose="02020603050405020304" pitchFamily="18" charset="0"/>
                <a:cs typeface="Times New Roman" panose="02020603050405020304" pitchFamily="18" charset="0"/>
              </a:rPr>
            </a:br>
            <a:r>
              <a:rPr lang="zh-CN" altLang="en-US" sz="2000">
                <a:latin typeface="Times New Roman" panose="02020603050405020304" pitchFamily="18" charset="0"/>
                <a:cs typeface="Times New Roman" panose="02020603050405020304" pitchFamily="18" charset="0"/>
              </a:rPr>
              <a:t>      </a:t>
            </a:r>
            <a:r>
              <a:rPr lang="en-US" altLang="zh-CN" sz="2000">
                <a:solidFill>
                  <a:schemeClr val="accent1">
                    <a:lumMod val="60000"/>
                    <a:lumOff val="40000"/>
                  </a:schemeClr>
                </a:solidFill>
                <a:latin typeface="Times New Roman" panose="02020603050405020304" pitchFamily="18" charset="0"/>
                <a:cs typeface="Times New Roman" panose="02020603050405020304" pitchFamily="18" charset="0"/>
              </a:rPr>
              <a:t>after</a:t>
            </a:r>
            <a:r>
              <a:rPr lang="zh-CN" altLang="en-US" sz="2000">
                <a:latin typeface="Times New Roman" panose="02020603050405020304" pitchFamily="18" charset="0"/>
                <a:cs typeface="Times New Roman" panose="02020603050405020304" pitchFamily="18" charset="0"/>
              </a:rPr>
              <a:t>表示“</a:t>
            </a:r>
            <a:r>
              <a:rPr lang="zh-CN" altLang="en-US" sz="2000">
                <a:solidFill>
                  <a:schemeClr val="accent6"/>
                </a:solidFill>
                <a:latin typeface="Times New Roman" panose="02020603050405020304" pitchFamily="18" charset="0"/>
                <a:cs typeface="Times New Roman" panose="02020603050405020304" pitchFamily="18" charset="0"/>
              </a:rPr>
              <a:t>在</a:t>
            </a:r>
            <a:r>
              <a:rPr lang="en-US" altLang="zh-CN" sz="2000">
                <a:solidFill>
                  <a:schemeClr val="accent6"/>
                </a:solidFill>
                <a:latin typeface="Times New Roman" panose="02020603050405020304" pitchFamily="18" charset="0"/>
                <a:cs typeface="Times New Roman" panose="02020603050405020304" pitchFamily="18" charset="0"/>
              </a:rPr>
              <a:t>……</a:t>
            </a:r>
            <a:r>
              <a:rPr lang="zh-CN" altLang="en-US" sz="2000">
                <a:solidFill>
                  <a:schemeClr val="accent6"/>
                </a:solidFill>
                <a:latin typeface="Times New Roman" panose="02020603050405020304" pitchFamily="18" charset="0"/>
                <a:cs typeface="Times New Roman" panose="02020603050405020304" pitchFamily="18" charset="0"/>
              </a:rPr>
              <a:t>之后</a:t>
            </a:r>
            <a:r>
              <a:rPr lang="zh-CN" altLang="en-US" sz="2000">
                <a:latin typeface="Times New Roman" panose="02020603050405020304" pitchFamily="18" charset="0"/>
                <a:cs typeface="Times New Roman" panose="02020603050405020304" pitchFamily="18" charset="0"/>
              </a:rPr>
              <a:t>”，如：</a:t>
            </a:r>
          </a:p>
        </p:txBody>
      </p:sp>
      <p:sp>
        <p:nvSpPr>
          <p:cNvPr id="288777" name="Text Box 9"/>
          <p:cNvSpPr txBox="1">
            <a:spLocks noChangeArrowheads="1"/>
          </p:cNvSpPr>
          <p:nvPr/>
        </p:nvSpPr>
        <p:spPr bwMode="auto">
          <a:xfrm>
            <a:off x="1544310" y="3718797"/>
            <a:ext cx="5941219" cy="992579"/>
          </a:xfrm>
          <a:prstGeom prst="rect">
            <a:avLst/>
          </a:prstGeom>
          <a:noFill/>
          <a:ln w="9525">
            <a:noFill/>
            <a:miter lim="800000"/>
          </a:ln>
        </p:spPr>
        <p:txBody>
          <a:bodyPr lIns="68580" tIns="34290" rIns="68580" bIns="34290">
            <a:spAutoFit/>
          </a:bodyPr>
          <a:lstStyle/>
          <a:p>
            <a:pPr>
              <a:lnSpc>
                <a:spcPct val="150000"/>
              </a:lnSpc>
              <a:spcBef>
                <a:spcPct val="50000"/>
              </a:spcBef>
            </a:pPr>
            <a:r>
              <a:rPr lang="en-US" altLang="zh-CN" sz="2000">
                <a:latin typeface="Times New Roman" panose="02020603050405020304" pitchFamily="18" charset="0"/>
                <a:cs typeface="Times New Roman" panose="02020603050405020304" pitchFamily="18" charset="0"/>
              </a:rPr>
              <a:t>I will go out to play basketball with you </a:t>
            </a:r>
            <a:r>
              <a:rPr lang="en-US" altLang="zh-CN" sz="2000">
                <a:solidFill>
                  <a:schemeClr val="accent6"/>
                </a:solidFill>
                <a:latin typeface="Times New Roman" panose="02020603050405020304" pitchFamily="18" charset="0"/>
                <a:cs typeface="Times New Roman" panose="02020603050405020304" pitchFamily="18" charset="0"/>
              </a:rPr>
              <a:t>after </a:t>
            </a:r>
            <a:r>
              <a:rPr lang="en-US" altLang="zh-CN" sz="2000">
                <a:latin typeface="Times New Roman" panose="02020603050405020304" pitchFamily="18" charset="0"/>
                <a:cs typeface="Times New Roman" panose="02020603050405020304" pitchFamily="18" charset="0"/>
              </a:rPr>
              <a:t>I finish my homework.</a:t>
            </a:r>
            <a:r>
              <a:rPr lang="zh-CN" altLang="en-US" sz="2000">
                <a:solidFill>
                  <a:schemeClr val="accent2">
                    <a:lumMod val="75000"/>
                  </a:schemeClr>
                </a:solidFill>
                <a:latin typeface="Times New Roman" panose="02020603050405020304" pitchFamily="18" charset="0"/>
                <a:cs typeface="Times New Roman" panose="02020603050405020304" pitchFamily="18" charset="0"/>
              </a:rPr>
              <a:t>我做完功课后就和你一起出去打篮球。</a:t>
            </a:r>
            <a:endParaRPr lang="en-US" altLang="zh-CN" sz="2000">
              <a:latin typeface="Times New Roman" panose="02020603050405020304" pitchFamily="18" charset="0"/>
              <a:cs typeface="Times New Roman" panose="02020603050405020304" pitchFamily="18" charset="0"/>
            </a:endParaRPr>
          </a:p>
        </p:txBody>
      </p:sp>
      <p:sp>
        <p:nvSpPr>
          <p:cNvPr id="56329" name="文本框 21"/>
          <p:cNvSpPr txBox="1"/>
          <p:nvPr/>
        </p:nvSpPr>
        <p:spPr>
          <a:xfrm>
            <a:off x="-8334" y="750094"/>
            <a:ext cx="3976688" cy="391478"/>
          </a:xfrm>
          <a:prstGeom prst="rect">
            <a:avLst/>
          </a:prstGeom>
          <a:solidFill>
            <a:srgbClr val="AFBADD"/>
          </a:solidFill>
          <a:ln w="9525">
            <a:noFill/>
          </a:ln>
        </p:spPr>
        <p:txBody>
          <a:bodyPr wrap="square" lIns="68580" tIns="34290" rIns="68580" bIns="34290" anchor="t">
            <a:spAutoFit/>
          </a:bodyPr>
          <a:lstStyle/>
          <a:p>
            <a:pPr algn="ctr"/>
            <a:r>
              <a:rPr lang="zh-CN" altLang="en-US" sz="2100" b="1" dirty="0">
                <a:solidFill>
                  <a:schemeClr val="bg1"/>
                </a:solidFill>
                <a:latin typeface="微软雅黑" panose="020B0503020204020204" charset="-122"/>
                <a:ea typeface="微软雅黑" panose="020B0503020204020204" charset="-122"/>
              </a:rPr>
              <a:t>Language point</a:t>
            </a:r>
            <a:r>
              <a:rPr lang="en-US" altLang="zh-CN" sz="2100" b="1" dirty="0">
                <a:solidFill>
                  <a:schemeClr val="bg1"/>
                </a:solidFill>
                <a:latin typeface="微软雅黑" panose="020B0503020204020204" charset="-122"/>
                <a:ea typeface="微软雅黑" panose="020B0503020204020204" charset="-122"/>
              </a:rPr>
              <a: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8770"/>
                                        </p:tgtEl>
                                        <p:attrNameLst>
                                          <p:attrName>style.visibility</p:attrName>
                                        </p:attrNameLst>
                                      </p:cBhvr>
                                      <p:to>
                                        <p:strVal val="visible"/>
                                      </p:to>
                                    </p:set>
                                    <p:anim calcmode="lin" valueType="num">
                                      <p:cBhvr additive="base">
                                        <p:cTn id="7" dur="500" fill="hold"/>
                                        <p:tgtEl>
                                          <p:spTgt spid="288770"/>
                                        </p:tgtEl>
                                        <p:attrNameLst>
                                          <p:attrName>ppt_x</p:attrName>
                                        </p:attrNameLst>
                                      </p:cBhvr>
                                      <p:tavLst>
                                        <p:tav tm="0">
                                          <p:val>
                                            <p:strVal val="0-#ppt_w/2"/>
                                          </p:val>
                                        </p:tav>
                                        <p:tav tm="100000">
                                          <p:val>
                                            <p:strVal val="#ppt_x"/>
                                          </p:val>
                                        </p:tav>
                                      </p:tavLst>
                                    </p:anim>
                                    <p:anim calcmode="lin" valueType="num">
                                      <p:cBhvr additive="base">
                                        <p:cTn id="8" dur="500" fill="hold"/>
                                        <p:tgtEl>
                                          <p:spTgt spid="2887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8775"/>
                                        </p:tgtEl>
                                        <p:attrNameLst>
                                          <p:attrName>style.visibility</p:attrName>
                                        </p:attrNameLst>
                                      </p:cBhvr>
                                      <p:to>
                                        <p:strVal val="visible"/>
                                      </p:to>
                                    </p:set>
                                    <p:anim calcmode="lin" valueType="num">
                                      <p:cBhvr additive="base">
                                        <p:cTn id="19" dur="500" fill="hold"/>
                                        <p:tgtEl>
                                          <p:spTgt spid="288775"/>
                                        </p:tgtEl>
                                        <p:attrNameLst>
                                          <p:attrName>ppt_x</p:attrName>
                                        </p:attrNameLst>
                                      </p:cBhvr>
                                      <p:tavLst>
                                        <p:tav tm="0">
                                          <p:val>
                                            <p:strVal val="0-#ppt_w/2"/>
                                          </p:val>
                                        </p:tav>
                                        <p:tav tm="100000">
                                          <p:val>
                                            <p:strVal val="#ppt_x"/>
                                          </p:val>
                                        </p:tav>
                                      </p:tavLst>
                                    </p:anim>
                                    <p:anim calcmode="lin" valueType="num">
                                      <p:cBhvr additive="base">
                                        <p:cTn id="20" dur="500" fill="hold"/>
                                        <p:tgtEl>
                                          <p:spTgt spid="28877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8777"/>
                                        </p:tgtEl>
                                        <p:attrNameLst>
                                          <p:attrName>style.visibility</p:attrName>
                                        </p:attrNameLst>
                                      </p:cBhvr>
                                      <p:to>
                                        <p:strVal val="visible"/>
                                      </p:to>
                                    </p:set>
                                    <p:anim calcmode="lin" valueType="num">
                                      <p:cBhvr additive="base">
                                        <p:cTn id="25" dur="500" fill="hold"/>
                                        <p:tgtEl>
                                          <p:spTgt spid="288777"/>
                                        </p:tgtEl>
                                        <p:attrNameLst>
                                          <p:attrName>ppt_x</p:attrName>
                                        </p:attrNameLst>
                                      </p:cBhvr>
                                      <p:tavLst>
                                        <p:tav tm="0">
                                          <p:val>
                                            <p:strVal val="0-#ppt_w/2"/>
                                          </p:val>
                                        </p:tav>
                                        <p:tav tm="100000">
                                          <p:val>
                                            <p:strVal val="#ppt_x"/>
                                          </p:val>
                                        </p:tav>
                                      </p:tavLst>
                                    </p:anim>
                                    <p:anim calcmode="lin" valueType="num">
                                      <p:cBhvr additive="base">
                                        <p:cTn id="26" dur="500" fill="hold"/>
                                        <p:tgtEl>
                                          <p:spTgt spid="2887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p:bldP spid="2" grpId="0"/>
      <p:bldP spid="288775" grpId="0"/>
      <p:bldP spid="2887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15" name="流程图: 过程 14"/>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162818" name="Rectangle 2"/>
          <p:cNvSpPr>
            <a:spLocks noChangeArrowheads="1"/>
          </p:cNvSpPr>
          <p:nvPr/>
        </p:nvSpPr>
        <p:spPr bwMode="auto">
          <a:xfrm>
            <a:off x="1409224" y="1223010"/>
            <a:ext cx="6912293" cy="1454244"/>
          </a:xfrm>
          <a:prstGeom prst="rect">
            <a:avLst/>
          </a:prstGeom>
          <a:noFill/>
          <a:ln w="9525">
            <a:noFill/>
            <a:miter lim="800000"/>
          </a:ln>
          <a:effectLst/>
        </p:spPr>
        <p:txBody>
          <a:bodyPr wrap="square" lIns="68580" tIns="34290" rIns="68580" bIns="34290">
            <a:spAutoFit/>
          </a:bodyPr>
          <a:lstStyle/>
          <a:p>
            <a:pPr>
              <a:lnSpc>
                <a:spcPct val="150000"/>
              </a:lnSpc>
              <a:defRPr/>
            </a:pPr>
            <a:r>
              <a:rPr lang="en-US" altLang="zh-CN" sz="2000">
                <a:latin typeface="Times New Roman" panose="02020603050405020304" pitchFamily="18" charset="0"/>
                <a:cs typeface="Times New Roman" panose="02020603050405020304" pitchFamily="18" charset="0"/>
              </a:rPr>
              <a:t>3.</a:t>
            </a:r>
            <a:r>
              <a:rPr lang="zh-CN" altLang="en-US" sz="2000">
                <a:latin typeface="Times New Roman" panose="02020603050405020304" pitchFamily="18" charset="0"/>
                <a:cs typeface="Times New Roman" panose="02020603050405020304" pitchFamily="18" charset="0"/>
              </a:rPr>
              <a:t>由</a:t>
            </a:r>
            <a:r>
              <a:rPr lang="en-US" altLang="zh-CN" sz="2000">
                <a:solidFill>
                  <a:schemeClr val="accent6"/>
                </a:solidFill>
                <a:latin typeface="Times New Roman" panose="02020603050405020304" pitchFamily="18" charset="0"/>
                <a:cs typeface="Times New Roman" panose="02020603050405020304" pitchFamily="18" charset="0"/>
              </a:rPr>
              <a:t>until</a:t>
            </a:r>
            <a:r>
              <a:rPr lang="zh-CN" altLang="en-US" sz="2000">
                <a:latin typeface="Times New Roman" panose="02020603050405020304" pitchFamily="18" charset="0"/>
                <a:cs typeface="Times New Roman" panose="02020603050405020304" pitchFamily="18" charset="0"/>
              </a:rPr>
              <a:t>连接的时间状语从句</a:t>
            </a:r>
          </a:p>
          <a:p>
            <a:pPr>
              <a:lnSpc>
                <a:spcPct val="150000"/>
              </a:lnSpc>
              <a:defRPr/>
            </a:pPr>
            <a:r>
              <a:rPr lang="en-US" altLang="zh-CN" sz="2000">
                <a:solidFill>
                  <a:schemeClr val="accent6"/>
                </a:solidFill>
                <a:latin typeface="Times New Roman" panose="02020603050405020304" pitchFamily="18" charset="0"/>
                <a:cs typeface="Times New Roman" panose="02020603050405020304" pitchFamily="18" charset="0"/>
              </a:rPr>
              <a:t>until</a:t>
            </a:r>
            <a:r>
              <a:rPr lang="en-US" altLang="zh-CN" sz="2000">
                <a:solidFill>
                  <a:schemeClr val="accent2">
                    <a:lumMod val="75000"/>
                  </a:schemeClr>
                </a:solidFill>
                <a:latin typeface="Times New Roman" panose="02020603050405020304" pitchFamily="18" charset="0"/>
                <a:cs typeface="Times New Roman" panose="02020603050405020304" pitchFamily="18" charset="0"/>
              </a:rPr>
              <a:t> </a:t>
            </a:r>
            <a:r>
              <a:rPr lang="zh-CN" altLang="en-US" sz="2000">
                <a:latin typeface="Times New Roman" panose="02020603050405020304" pitchFamily="18" charset="0"/>
                <a:cs typeface="Times New Roman" panose="02020603050405020304" pitchFamily="18" charset="0"/>
              </a:rPr>
              <a:t>表示“直到”</a:t>
            </a:r>
            <a:r>
              <a:rPr lang="en-US" altLang="zh-CN" sz="2000">
                <a:latin typeface="Times New Roman" panose="02020603050405020304" pitchFamily="18" charset="0"/>
                <a:cs typeface="Times New Roman" panose="02020603050405020304" pitchFamily="18" charset="0"/>
              </a:rPr>
              <a:t>, </a:t>
            </a:r>
            <a:r>
              <a:rPr lang="zh-CN" altLang="en-US" sz="2000">
                <a:latin typeface="Times New Roman" panose="02020603050405020304" pitchFamily="18" charset="0"/>
                <a:cs typeface="Times New Roman" panose="02020603050405020304" pitchFamily="18" charset="0"/>
              </a:rPr>
              <a:t>用</a:t>
            </a:r>
            <a:r>
              <a:rPr lang="en-US" altLang="zh-CN" sz="2000">
                <a:solidFill>
                  <a:schemeClr val="accent6"/>
                </a:solidFill>
                <a:latin typeface="Times New Roman" panose="02020603050405020304" pitchFamily="18" charset="0"/>
                <a:cs typeface="Times New Roman" panose="02020603050405020304" pitchFamily="18" charset="0"/>
              </a:rPr>
              <a:t>not...until...</a:t>
            </a:r>
            <a:r>
              <a:rPr lang="zh-CN" altLang="en-US" sz="2000">
                <a:latin typeface="Times New Roman" panose="02020603050405020304" pitchFamily="18" charset="0"/>
                <a:cs typeface="Times New Roman" panose="02020603050405020304" pitchFamily="18" charset="0"/>
              </a:rPr>
              <a:t>引导一个时间状语从句时一般译为“直到</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才</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 ”</a:t>
            </a:r>
            <a:r>
              <a:rPr lang="en-US" altLang="zh-CN" sz="2000">
                <a:latin typeface="Times New Roman" panose="02020603050405020304" pitchFamily="18" charset="0"/>
                <a:cs typeface="Times New Roman" panose="02020603050405020304" pitchFamily="18" charset="0"/>
              </a:rPr>
              <a:t> </a:t>
            </a:r>
            <a:r>
              <a:rPr lang="zh-CN" altLang="en-US" sz="2000">
                <a:latin typeface="Times New Roman" panose="02020603050405020304" pitchFamily="18" charset="0"/>
                <a:cs typeface="Times New Roman" panose="02020603050405020304" pitchFamily="18" charset="0"/>
              </a:rPr>
              <a:t>。如：</a:t>
            </a:r>
          </a:p>
        </p:txBody>
      </p:sp>
      <p:sp>
        <p:nvSpPr>
          <p:cNvPr id="162820" name="Text Box 4"/>
          <p:cNvSpPr txBox="1">
            <a:spLocks noChangeArrowheads="1"/>
          </p:cNvSpPr>
          <p:nvPr/>
        </p:nvSpPr>
        <p:spPr bwMode="auto">
          <a:xfrm>
            <a:off x="1544241" y="2722529"/>
            <a:ext cx="5636419" cy="1146468"/>
          </a:xfrm>
          <a:prstGeom prst="rect">
            <a:avLst/>
          </a:prstGeom>
          <a:noFill/>
          <a:ln w="9525">
            <a:noFill/>
            <a:miter lim="800000"/>
          </a:ln>
        </p:spPr>
        <p:txBody>
          <a:bodyPr lIns="68580" tIns="34290" rIns="68580" bIns="34290">
            <a:spAutoFit/>
          </a:bodyPr>
          <a:lstStyle/>
          <a:p>
            <a:pPr>
              <a:lnSpc>
                <a:spcPct val="150000"/>
              </a:lnSpc>
              <a:spcBef>
                <a:spcPct val="50000"/>
              </a:spcBef>
            </a:pPr>
            <a:r>
              <a:rPr lang="en-US" altLang="zh-CN" sz="2000">
                <a:latin typeface="Times New Roman" panose="02020603050405020304" pitchFamily="18" charset="0"/>
                <a:cs typeface="Times New Roman" panose="02020603050405020304" pitchFamily="18" charset="0"/>
              </a:rPr>
              <a:t>1</a:t>
            </a:r>
            <a:r>
              <a:rPr lang="zh-CN" altLang="en-US" sz="2000">
                <a:latin typeface="Times New Roman" panose="02020603050405020304" pitchFamily="18" charset="0"/>
                <a:cs typeface="Times New Roman" panose="02020603050405020304" pitchFamily="18" charset="0"/>
              </a:rPr>
              <a:t>）</a:t>
            </a:r>
            <a:r>
              <a:rPr lang="en-US" altLang="zh-CN" sz="2000">
                <a:latin typeface="Times New Roman" panose="02020603050405020304" pitchFamily="18" charset="0"/>
                <a:cs typeface="Times New Roman" panose="02020603050405020304" pitchFamily="18" charset="0"/>
              </a:rPr>
              <a:t>He waited </a:t>
            </a:r>
            <a:r>
              <a:rPr lang="en-US" altLang="zh-CN" sz="2000">
                <a:solidFill>
                  <a:schemeClr val="accent6"/>
                </a:solidFill>
                <a:latin typeface="Times New Roman" panose="02020603050405020304" pitchFamily="18" charset="0"/>
                <a:cs typeface="Times New Roman" panose="02020603050405020304" pitchFamily="18" charset="0"/>
              </a:rPr>
              <a:t>until</a:t>
            </a:r>
            <a:r>
              <a:rPr lang="en-US" altLang="zh-CN" sz="2000">
                <a:solidFill>
                  <a:schemeClr val="accent6">
                    <a:lumMod val="75000"/>
                  </a:schemeClr>
                </a:solidFill>
                <a:latin typeface="Times New Roman" panose="02020603050405020304" pitchFamily="18" charset="0"/>
                <a:cs typeface="Times New Roman" panose="02020603050405020304" pitchFamily="18" charset="0"/>
              </a:rPr>
              <a:t> </a:t>
            </a:r>
            <a:r>
              <a:rPr lang="en-US" altLang="zh-CN" sz="2000">
                <a:latin typeface="Times New Roman" panose="02020603050405020304" pitchFamily="18" charset="0"/>
                <a:cs typeface="Times New Roman" panose="02020603050405020304" pitchFamily="18" charset="0"/>
              </a:rPr>
              <a:t>all the people left.</a:t>
            </a:r>
          </a:p>
          <a:p>
            <a:pPr>
              <a:lnSpc>
                <a:spcPct val="150000"/>
              </a:lnSpc>
              <a:spcBef>
                <a:spcPct val="50000"/>
              </a:spcBef>
            </a:pPr>
            <a:r>
              <a:rPr lang="zh-CN" altLang="en-US" sz="2000">
                <a:solidFill>
                  <a:schemeClr val="accent2">
                    <a:lumMod val="75000"/>
                  </a:schemeClr>
                </a:solidFill>
                <a:latin typeface="Times New Roman" panose="02020603050405020304" pitchFamily="18" charset="0"/>
                <a:cs typeface="Times New Roman" panose="02020603050405020304" pitchFamily="18" charset="0"/>
              </a:rPr>
              <a:t>他一直等到所有的人都走了。</a:t>
            </a:r>
          </a:p>
        </p:txBody>
      </p:sp>
      <p:sp>
        <p:nvSpPr>
          <p:cNvPr id="162822" name="Text Box 6"/>
          <p:cNvSpPr txBox="1">
            <a:spLocks noChangeArrowheads="1"/>
          </p:cNvSpPr>
          <p:nvPr/>
        </p:nvSpPr>
        <p:spPr bwMode="auto">
          <a:xfrm>
            <a:off x="1544241" y="3779517"/>
            <a:ext cx="6101953" cy="1146468"/>
          </a:xfrm>
          <a:prstGeom prst="rect">
            <a:avLst/>
          </a:prstGeom>
          <a:noFill/>
          <a:ln w="9525">
            <a:noFill/>
            <a:miter lim="800000"/>
          </a:ln>
        </p:spPr>
        <p:txBody>
          <a:bodyPr lIns="68580" tIns="34290" rIns="68580" bIns="34290">
            <a:spAutoFit/>
          </a:bodyPr>
          <a:lstStyle/>
          <a:p>
            <a:pPr>
              <a:lnSpc>
                <a:spcPct val="150000"/>
              </a:lnSpc>
              <a:spcBef>
                <a:spcPct val="50000"/>
              </a:spcBef>
            </a:pPr>
            <a:r>
              <a:rPr lang="en-US" altLang="zh-CN" sz="2000">
                <a:latin typeface="Times New Roman" panose="02020603050405020304" pitchFamily="18" charset="0"/>
                <a:cs typeface="Times New Roman" panose="02020603050405020304" pitchFamily="18" charset="0"/>
              </a:rPr>
              <a:t>2</a:t>
            </a:r>
            <a:r>
              <a:rPr lang="zh-CN" altLang="en-US" sz="2000">
                <a:latin typeface="Times New Roman" panose="02020603050405020304" pitchFamily="18" charset="0"/>
                <a:cs typeface="Times New Roman" panose="02020603050405020304" pitchFamily="18" charset="0"/>
              </a:rPr>
              <a:t>）</a:t>
            </a:r>
            <a:r>
              <a:rPr lang="en-US" altLang="zh-CN" sz="2000">
                <a:latin typeface="Times New Roman" panose="02020603050405020304" pitchFamily="18" charset="0"/>
                <a:cs typeface="Times New Roman" panose="02020603050405020304" pitchFamily="18" charset="0"/>
              </a:rPr>
              <a:t>I did</a:t>
            </a:r>
            <a:r>
              <a:rPr lang="en-US" altLang="zh-CN" sz="2000">
                <a:solidFill>
                  <a:schemeClr val="accent6"/>
                </a:solidFill>
                <a:latin typeface="Times New Roman" panose="02020603050405020304" pitchFamily="18" charset="0"/>
                <a:cs typeface="Times New Roman" panose="02020603050405020304" pitchFamily="18" charset="0"/>
              </a:rPr>
              <a:t>n’t</a:t>
            </a:r>
            <a:r>
              <a:rPr lang="en-US" altLang="zh-CN" sz="2000">
                <a:solidFill>
                  <a:schemeClr val="accent6">
                    <a:lumMod val="75000"/>
                  </a:schemeClr>
                </a:solidFill>
                <a:latin typeface="Times New Roman" panose="02020603050405020304" pitchFamily="18" charset="0"/>
                <a:cs typeface="Times New Roman" panose="02020603050405020304" pitchFamily="18" charset="0"/>
              </a:rPr>
              <a:t> </a:t>
            </a:r>
            <a:r>
              <a:rPr lang="en-US" altLang="zh-CN" sz="2000">
                <a:latin typeface="Times New Roman" panose="02020603050405020304" pitchFamily="18" charset="0"/>
                <a:cs typeface="Times New Roman" panose="02020603050405020304" pitchFamily="18" charset="0"/>
              </a:rPr>
              <a:t>go to bed</a:t>
            </a:r>
            <a:r>
              <a:rPr lang="en-US" altLang="zh-CN" sz="2000">
                <a:solidFill>
                  <a:schemeClr val="accent6"/>
                </a:solidFill>
                <a:latin typeface="Times New Roman" panose="02020603050405020304" pitchFamily="18" charset="0"/>
                <a:cs typeface="Times New Roman" panose="02020603050405020304" pitchFamily="18" charset="0"/>
              </a:rPr>
              <a:t> until </a:t>
            </a:r>
            <a:r>
              <a:rPr lang="en-US" altLang="zh-CN" sz="2000">
                <a:latin typeface="Times New Roman" panose="02020603050405020304" pitchFamily="18" charset="0"/>
                <a:cs typeface="Times New Roman" panose="02020603050405020304" pitchFamily="18" charset="0"/>
              </a:rPr>
              <a:t>Mum came back.</a:t>
            </a:r>
          </a:p>
          <a:p>
            <a:pPr>
              <a:lnSpc>
                <a:spcPct val="150000"/>
              </a:lnSpc>
              <a:spcBef>
                <a:spcPct val="50000"/>
              </a:spcBef>
            </a:pPr>
            <a:r>
              <a:rPr lang="zh-CN" altLang="en-US" sz="2000">
                <a:solidFill>
                  <a:schemeClr val="accent2">
                    <a:lumMod val="75000"/>
                  </a:schemeClr>
                </a:solidFill>
                <a:latin typeface="Times New Roman" panose="02020603050405020304" pitchFamily="18" charset="0"/>
                <a:cs typeface="Times New Roman" panose="02020603050405020304" pitchFamily="18" charset="0"/>
              </a:rPr>
              <a:t>直到妈妈回家后我才上床睡觉。</a:t>
            </a:r>
          </a:p>
        </p:txBody>
      </p:sp>
      <p:sp>
        <p:nvSpPr>
          <p:cNvPr id="56329" name="文本框 21"/>
          <p:cNvSpPr txBox="1"/>
          <p:nvPr/>
        </p:nvSpPr>
        <p:spPr>
          <a:xfrm>
            <a:off x="-8334" y="750094"/>
            <a:ext cx="3976688" cy="391478"/>
          </a:xfrm>
          <a:prstGeom prst="rect">
            <a:avLst/>
          </a:prstGeom>
          <a:solidFill>
            <a:srgbClr val="AFBADD"/>
          </a:solidFill>
          <a:ln w="9525">
            <a:noFill/>
          </a:ln>
        </p:spPr>
        <p:txBody>
          <a:bodyPr wrap="square" lIns="68580" tIns="34290" rIns="68580" bIns="34290" anchor="t">
            <a:spAutoFit/>
          </a:bodyPr>
          <a:lstStyle/>
          <a:p>
            <a:pPr algn="ctr"/>
            <a:r>
              <a:rPr lang="zh-CN" altLang="en-US" sz="2100" b="1">
                <a:solidFill>
                  <a:schemeClr val="bg1"/>
                </a:solidFill>
                <a:latin typeface="微软雅黑" panose="020B0503020204020204" charset="-122"/>
                <a:ea typeface="微软雅黑" panose="020B0503020204020204" charset="-122"/>
              </a:rPr>
              <a:t>Language point</a:t>
            </a:r>
            <a:r>
              <a:rPr lang="en-US" altLang="zh-CN" sz="2100" b="1">
                <a:solidFill>
                  <a:schemeClr val="bg1"/>
                </a:solidFill>
                <a:latin typeface="微软雅黑" panose="020B0503020204020204" charset="-122"/>
                <a:ea typeface="微软雅黑" panose="020B0503020204020204" charset="-122"/>
              </a:rPr>
              <a: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2818"/>
                                        </p:tgtEl>
                                        <p:attrNameLst>
                                          <p:attrName>style.visibility</p:attrName>
                                        </p:attrNameLst>
                                      </p:cBhvr>
                                      <p:to>
                                        <p:strVal val="visible"/>
                                      </p:to>
                                    </p:set>
                                    <p:anim calcmode="lin" valueType="num">
                                      <p:cBhvr additive="base">
                                        <p:cTn id="7" dur="500" fill="hold"/>
                                        <p:tgtEl>
                                          <p:spTgt spid="162818"/>
                                        </p:tgtEl>
                                        <p:attrNameLst>
                                          <p:attrName>ppt_x</p:attrName>
                                        </p:attrNameLst>
                                      </p:cBhvr>
                                      <p:tavLst>
                                        <p:tav tm="0">
                                          <p:val>
                                            <p:strVal val="0-#ppt_w/2"/>
                                          </p:val>
                                        </p:tav>
                                        <p:tav tm="100000">
                                          <p:val>
                                            <p:strVal val="#ppt_x"/>
                                          </p:val>
                                        </p:tav>
                                      </p:tavLst>
                                    </p:anim>
                                    <p:anim calcmode="lin" valueType="num">
                                      <p:cBhvr additive="base">
                                        <p:cTn id="8" dur="500" fill="hold"/>
                                        <p:tgtEl>
                                          <p:spTgt spid="1628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2820"/>
                                        </p:tgtEl>
                                        <p:attrNameLst>
                                          <p:attrName>style.visibility</p:attrName>
                                        </p:attrNameLst>
                                      </p:cBhvr>
                                      <p:to>
                                        <p:strVal val="visible"/>
                                      </p:to>
                                    </p:set>
                                    <p:anim calcmode="lin" valueType="num">
                                      <p:cBhvr additive="base">
                                        <p:cTn id="13" dur="500" fill="hold"/>
                                        <p:tgtEl>
                                          <p:spTgt spid="162820"/>
                                        </p:tgtEl>
                                        <p:attrNameLst>
                                          <p:attrName>ppt_x</p:attrName>
                                        </p:attrNameLst>
                                      </p:cBhvr>
                                      <p:tavLst>
                                        <p:tav tm="0">
                                          <p:val>
                                            <p:strVal val="0-#ppt_w/2"/>
                                          </p:val>
                                        </p:tav>
                                        <p:tav tm="100000">
                                          <p:val>
                                            <p:strVal val="#ppt_x"/>
                                          </p:val>
                                        </p:tav>
                                      </p:tavLst>
                                    </p:anim>
                                    <p:anim calcmode="lin" valueType="num">
                                      <p:cBhvr additive="base">
                                        <p:cTn id="14" dur="500" fill="hold"/>
                                        <p:tgtEl>
                                          <p:spTgt spid="1628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2822"/>
                                        </p:tgtEl>
                                        <p:attrNameLst>
                                          <p:attrName>style.visibility</p:attrName>
                                        </p:attrNameLst>
                                      </p:cBhvr>
                                      <p:to>
                                        <p:strVal val="visible"/>
                                      </p:to>
                                    </p:set>
                                    <p:anim calcmode="lin" valueType="num">
                                      <p:cBhvr additive="base">
                                        <p:cTn id="19" dur="500" fill="hold"/>
                                        <p:tgtEl>
                                          <p:spTgt spid="162822"/>
                                        </p:tgtEl>
                                        <p:attrNameLst>
                                          <p:attrName>ppt_x</p:attrName>
                                        </p:attrNameLst>
                                      </p:cBhvr>
                                      <p:tavLst>
                                        <p:tav tm="0">
                                          <p:val>
                                            <p:strVal val="#ppt_x"/>
                                          </p:val>
                                        </p:tav>
                                        <p:tav tm="100000">
                                          <p:val>
                                            <p:strVal val="#ppt_x"/>
                                          </p:val>
                                        </p:tav>
                                      </p:tavLst>
                                    </p:anim>
                                    <p:anim calcmode="lin" valueType="num">
                                      <p:cBhvr additive="base">
                                        <p:cTn id="20" dur="500" fill="hold"/>
                                        <p:tgtEl>
                                          <p:spTgt spid="162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p:bldP spid="162820" grpId="0"/>
      <p:bldP spid="1628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15" name="流程图: 过程 14"/>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19458" name="Rectangle 2"/>
          <p:cNvSpPr>
            <a:spLocks noChangeArrowheads="1"/>
          </p:cNvSpPr>
          <p:nvPr/>
        </p:nvSpPr>
        <p:spPr bwMode="auto">
          <a:xfrm>
            <a:off x="1218248" y="1434764"/>
            <a:ext cx="6669881" cy="1915909"/>
          </a:xfrm>
          <a:prstGeom prst="rect">
            <a:avLst/>
          </a:prstGeom>
          <a:noFill/>
          <a:ln w="9525">
            <a:noFill/>
            <a:miter lim="800000"/>
          </a:ln>
        </p:spPr>
        <p:txBody>
          <a:bodyPr lIns="68580" tIns="34290" rIns="68580" bIns="34290">
            <a:spAutoFit/>
          </a:bodyPr>
          <a:lstStyle/>
          <a:p>
            <a:pPr>
              <a:lnSpc>
                <a:spcPct val="150000"/>
              </a:lnSpc>
            </a:pPr>
            <a:r>
              <a:rPr lang="en-US" altLang="zh-CN" sz="2000">
                <a:latin typeface="Times New Roman" panose="02020603050405020304" pitchFamily="18" charset="0"/>
                <a:cs typeface="Times New Roman" panose="02020603050405020304" pitchFamily="18" charset="0"/>
              </a:rPr>
              <a:t>4.</a:t>
            </a:r>
            <a:r>
              <a:rPr lang="zh-CN" altLang="en-US" sz="2000">
                <a:latin typeface="Times New Roman" panose="02020603050405020304" pitchFamily="18" charset="0"/>
                <a:cs typeface="Times New Roman" panose="02020603050405020304" pitchFamily="18" charset="0"/>
              </a:rPr>
              <a:t>由</a:t>
            </a:r>
            <a:r>
              <a:rPr lang="en-US" altLang="zh-CN" sz="2000">
                <a:solidFill>
                  <a:schemeClr val="accent6"/>
                </a:solidFill>
                <a:latin typeface="Times New Roman" panose="02020603050405020304" pitchFamily="18" charset="0"/>
                <a:cs typeface="Times New Roman" panose="02020603050405020304" pitchFamily="18" charset="0"/>
              </a:rPr>
              <a:t>when</a:t>
            </a:r>
            <a:r>
              <a:rPr lang="en-US" altLang="zh-CN" sz="2000">
                <a:latin typeface="Times New Roman" panose="02020603050405020304" pitchFamily="18" charset="0"/>
                <a:cs typeface="Times New Roman" panose="02020603050405020304" pitchFamily="18" charset="0"/>
              </a:rPr>
              <a:t> </a:t>
            </a:r>
            <a:r>
              <a:rPr lang="zh-CN" altLang="en-US" sz="2000">
                <a:latin typeface="Times New Roman" panose="02020603050405020304" pitchFamily="18" charset="0"/>
                <a:cs typeface="Times New Roman" panose="02020603050405020304" pitchFamily="18" charset="0"/>
              </a:rPr>
              <a:t>连接的时间状语从句</a:t>
            </a:r>
          </a:p>
          <a:p>
            <a:pPr>
              <a:lnSpc>
                <a:spcPct val="150000"/>
              </a:lnSpc>
            </a:pPr>
            <a:r>
              <a:rPr lang="zh-CN" altLang="en-US" sz="2000">
                <a:latin typeface="Times New Roman" panose="02020603050405020304" pitchFamily="18" charset="0"/>
                <a:cs typeface="Times New Roman" panose="02020603050405020304" pitchFamily="18" charset="0"/>
              </a:rPr>
              <a:t>   </a:t>
            </a:r>
            <a:r>
              <a:rPr lang="en-US" altLang="zh-CN" sz="2000">
                <a:solidFill>
                  <a:schemeClr val="accent2">
                    <a:lumMod val="75000"/>
                  </a:schemeClr>
                </a:solidFill>
                <a:latin typeface="Times New Roman" panose="02020603050405020304" pitchFamily="18" charset="0"/>
                <a:cs typeface="Times New Roman" panose="02020603050405020304" pitchFamily="18" charset="0"/>
              </a:rPr>
              <a:t>when</a:t>
            </a:r>
            <a:r>
              <a:rPr lang="zh-CN" altLang="en-US" sz="2000">
                <a:latin typeface="Times New Roman" panose="02020603050405020304" pitchFamily="18" charset="0"/>
                <a:cs typeface="Times New Roman" panose="02020603050405020304" pitchFamily="18" charset="0"/>
              </a:rPr>
              <a:t>表示“</a:t>
            </a:r>
            <a:r>
              <a:rPr lang="zh-CN" altLang="en-US" sz="2000">
                <a:solidFill>
                  <a:schemeClr val="accent6"/>
                </a:solidFill>
                <a:latin typeface="Times New Roman" panose="02020603050405020304" pitchFamily="18" charset="0"/>
                <a:cs typeface="Times New Roman" panose="02020603050405020304" pitchFamily="18" charset="0"/>
              </a:rPr>
              <a:t>当</a:t>
            </a:r>
            <a:r>
              <a:rPr lang="en-US" altLang="zh-CN" sz="2000">
                <a:solidFill>
                  <a:schemeClr val="accent6"/>
                </a:solidFill>
                <a:latin typeface="Times New Roman" panose="02020603050405020304" pitchFamily="18" charset="0"/>
                <a:cs typeface="Times New Roman" panose="02020603050405020304" pitchFamily="18" charset="0"/>
              </a:rPr>
              <a:t>……</a:t>
            </a:r>
            <a:r>
              <a:rPr lang="zh-CN" altLang="en-US" sz="2000">
                <a:solidFill>
                  <a:schemeClr val="accent6"/>
                </a:solidFill>
                <a:latin typeface="Times New Roman" panose="02020603050405020304" pitchFamily="18" charset="0"/>
                <a:cs typeface="Times New Roman" panose="02020603050405020304" pitchFamily="18" charset="0"/>
              </a:rPr>
              <a:t>时候，那时</a:t>
            </a:r>
            <a:r>
              <a:rPr lang="zh-CN" altLang="en-US" sz="2000">
                <a:latin typeface="Times New Roman" panose="02020603050405020304" pitchFamily="18" charset="0"/>
                <a:cs typeface="Times New Roman" panose="02020603050405020304" pitchFamily="18" charset="0"/>
              </a:rPr>
              <a:t>” 表示一个动作紧接另一个动作发生或表示一个动作发生时另一个动作正在发生</a:t>
            </a:r>
            <a:r>
              <a:rPr lang="en-US" altLang="zh-CN" sz="2000">
                <a:latin typeface="Times New Roman" panose="02020603050405020304" pitchFamily="18" charset="0"/>
                <a:cs typeface="Times New Roman" panose="02020603050405020304" pitchFamily="18" charset="0"/>
              </a:rPr>
              <a:t>; </a:t>
            </a:r>
            <a:br>
              <a:rPr lang="en-US" altLang="zh-CN" sz="2000">
                <a:latin typeface="Times New Roman" panose="02020603050405020304" pitchFamily="18" charset="0"/>
                <a:cs typeface="Times New Roman" panose="02020603050405020304" pitchFamily="18" charset="0"/>
              </a:rPr>
            </a:br>
            <a:r>
              <a:rPr lang="en-US" altLang="zh-CN" sz="2000">
                <a:latin typeface="Times New Roman" panose="02020603050405020304" pitchFamily="18" charset="0"/>
                <a:cs typeface="Times New Roman" panose="02020603050405020304" pitchFamily="18" charset="0"/>
              </a:rPr>
              <a:t>   </a:t>
            </a:r>
            <a:r>
              <a:rPr lang="zh-CN" altLang="en-US" sz="2000">
                <a:latin typeface="Times New Roman" panose="02020603050405020304" pitchFamily="18" charset="0"/>
                <a:cs typeface="Times New Roman" panose="02020603050405020304" pitchFamily="18" charset="0"/>
              </a:rPr>
              <a:t>如</a:t>
            </a:r>
            <a:r>
              <a:rPr lang="en-US" altLang="zh-CN" sz="2000">
                <a:latin typeface="Times New Roman" panose="02020603050405020304" pitchFamily="18" charset="0"/>
                <a:cs typeface="Times New Roman" panose="02020603050405020304" pitchFamily="18" charset="0"/>
              </a:rPr>
              <a:t>:</a:t>
            </a:r>
          </a:p>
        </p:txBody>
      </p:sp>
      <p:sp>
        <p:nvSpPr>
          <p:cNvPr id="160771" name="Rectangle 3"/>
          <p:cNvSpPr>
            <a:spLocks noChangeArrowheads="1"/>
          </p:cNvSpPr>
          <p:nvPr/>
        </p:nvSpPr>
        <p:spPr bwMode="auto">
          <a:xfrm>
            <a:off x="1409700" y="3236328"/>
            <a:ext cx="5859066" cy="1454244"/>
          </a:xfrm>
          <a:prstGeom prst="rect">
            <a:avLst/>
          </a:prstGeom>
          <a:noFill/>
          <a:ln w="9525">
            <a:noFill/>
            <a:miter lim="800000"/>
          </a:ln>
        </p:spPr>
        <p:txBody>
          <a:bodyPr lIns="68580" tIns="34290" rIns="68580" bIns="34290">
            <a:spAutoFit/>
          </a:bodyPr>
          <a:lstStyle/>
          <a:p>
            <a:pPr>
              <a:lnSpc>
                <a:spcPct val="150000"/>
              </a:lnSpc>
            </a:pPr>
            <a:r>
              <a:rPr lang="en-US" altLang="zh-CN" sz="2000">
                <a:latin typeface="Times New Roman" panose="02020603050405020304" pitchFamily="18" charset="0"/>
                <a:cs typeface="Times New Roman" panose="02020603050405020304" pitchFamily="18" charset="0"/>
              </a:rPr>
              <a:t>I was doing my homework </a:t>
            </a:r>
            <a:r>
              <a:rPr lang="en-US" altLang="zh-CN" sz="2000">
                <a:solidFill>
                  <a:schemeClr val="accent6"/>
                </a:solidFill>
                <a:latin typeface="Times New Roman" panose="02020603050405020304" pitchFamily="18" charset="0"/>
                <a:cs typeface="Times New Roman" panose="02020603050405020304" pitchFamily="18" charset="0"/>
              </a:rPr>
              <a:t>when</a:t>
            </a:r>
            <a:r>
              <a:rPr lang="en-US" altLang="zh-CN" sz="2000">
                <a:latin typeface="Times New Roman" panose="02020603050405020304" pitchFamily="18" charset="0"/>
                <a:cs typeface="Times New Roman" panose="02020603050405020304" pitchFamily="18" charset="0"/>
              </a:rPr>
              <a:t> my father reached home.</a:t>
            </a:r>
          </a:p>
          <a:p>
            <a:pPr>
              <a:lnSpc>
                <a:spcPct val="150000"/>
              </a:lnSpc>
            </a:pPr>
            <a:r>
              <a:rPr lang="zh-CN" altLang="en-US" sz="2000">
                <a:solidFill>
                  <a:schemeClr val="accent2">
                    <a:lumMod val="75000"/>
                  </a:schemeClr>
                </a:solidFill>
                <a:latin typeface="Times New Roman" panose="02020603050405020304" pitchFamily="18" charset="0"/>
                <a:cs typeface="Times New Roman" panose="02020603050405020304" pitchFamily="18" charset="0"/>
              </a:rPr>
              <a:t>我父亲到家时</a:t>
            </a:r>
            <a:r>
              <a:rPr lang="en-US" altLang="zh-CN" sz="2000">
                <a:solidFill>
                  <a:schemeClr val="accent2">
                    <a:lumMod val="75000"/>
                  </a:schemeClr>
                </a:solidFill>
                <a:latin typeface="Times New Roman" panose="02020603050405020304" pitchFamily="18" charset="0"/>
                <a:cs typeface="Times New Roman" panose="02020603050405020304" pitchFamily="18" charset="0"/>
              </a:rPr>
              <a:t>,</a:t>
            </a:r>
            <a:r>
              <a:rPr lang="zh-CN" altLang="en-US" sz="2000">
                <a:solidFill>
                  <a:schemeClr val="accent2">
                    <a:lumMod val="75000"/>
                  </a:schemeClr>
                </a:solidFill>
                <a:latin typeface="Times New Roman" panose="02020603050405020304" pitchFamily="18" charset="0"/>
                <a:cs typeface="Times New Roman" panose="02020603050405020304" pitchFamily="18" charset="0"/>
              </a:rPr>
              <a:t>我在做我的家庭作业。</a:t>
            </a:r>
          </a:p>
        </p:txBody>
      </p:sp>
      <p:sp>
        <p:nvSpPr>
          <p:cNvPr id="56329" name="文本框 21"/>
          <p:cNvSpPr txBox="1"/>
          <p:nvPr/>
        </p:nvSpPr>
        <p:spPr>
          <a:xfrm>
            <a:off x="-8334" y="750094"/>
            <a:ext cx="3976688" cy="391478"/>
          </a:xfrm>
          <a:prstGeom prst="rect">
            <a:avLst/>
          </a:prstGeom>
          <a:solidFill>
            <a:srgbClr val="AFBADD"/>
          </a:solidFill>
          <a:ln w="9525">
            <a:noFill/>
          </a:ln>
        </p:spPr>
        <p:txBody>
          <a:bodyPr wrap="square" lIns="68580" tIns="34290" rIns="68580" bIns="34290" anchor="t">
            <a:spAutoFit/>
          </a:bodyPr>
          <a:lstStyle/>
          <a:p>
            <a:pPr algn="ctr"/>
            <a:r>
              <a:rPr lang="zh-CN" altLang="en-US" sz="2100" b="1">
                <a:solidFill>
                  <a:schemeClr val="bg1"/>
                </a:solidFill>
                <a:latin typeface="微软雅黑" panose="020B0503020204020204" charset="-122"/>
                <a:ea typeface="微软雅黑" panose="020B0503020204020204" charset="-122"/>
              </a:rPr>
              <a:t>Language point</a:t>
            </a:r>
            <a:r>
              <a:rPr lang="en-US" altLang="zh-CN" sz="2100" b="1">
                <a:solidFill>
                  <a:schemeClr val="bg1"/>
                </a:solidFill>
                <a:latin typeface="微软雅黑" panose="020B0503020204020204" charset="-122"/>
                <a:ea typeface="微软雅黑" panose="020B0503020204020204" charset="-122"/>
              </a:rPr>
              <a: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0771"/>
                                        </p:tgtEl>
                                        <p:attrNameLst>
                                          <p:attrName>style.visibility</p:attrName>
                                        </p:attrNameLst>
                                      </p:cBhvr>
                                      <p:to>
                                        <p:strVal val="visible"/>
                                      </p:to>
                                    </p:set>
                                    <p:anim calcmode="lin" valueType="num">
                                      <p:cBhvr additive="base">
                                        <p:cTn id="13" dur="500" fill="hold"/>
                                        <p:tgtEl>
                                          <p:spTgt spid="160771"/>
                                        </p:tgtEl>
                                        <p:attrNameLst>
                                          <p:attrName>ppt_x</p:attrName>
                                        </p:attrNameLst>
                                      </p:cBhvr>
                                      <p:tavLst>
                                        <p:tav tm="0">
                                          <p:val>
                                            <p:strVal val="#ppt_x"/>
                                          </p:val>
                                        </p:tav>
                                        <p:tav tm="100000">
                                          <p:val>
                                            <p:strVal val="#ppt_x"/>
                                          </p:val>
                                        </p:tav>
                                      </p:tavLst>
                                    </p:anim>
                                    <p:anim calcmode="lin" valueType="num">
                                      <p:cBhvr additive="base">
                                        <p:cTn id="14" dur="500" fill="hold"/>
                                        <p:tgtEl>
                                          <p:spTgt spid="160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607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15" name="流程图: 过程 14"/>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310278" name="Text Box 6"/>
          <p:cNvSpPr txBox="1">
            <a:spLocks noChangeArrowheads="1"/>
          </p:cNvSpPr>
          <p:nvPr/>
        </p:nvSpPr>
        <p:spPr bwMode="auto">
          <a:xfrm>
            <a:off x="1213485" y="1423899"/>
            <a:ext cx="6265069" cy="992579"/>
          </a:xfrm>
          <a:prstGeom prst="rect">
            <a:avLst/>
          </a:prstGeom>
          <a:noFill/>
          <a:ln w="9525">
            <a:noFill/>
            <a:miter lim="800000"/>
          </a:ln>
          <a:effectLst/>
        </p:spPr>
        <p:txBody>
          <a:bodyPr lIns="68580" tIns="34290" rIns="68580" bIns="34290">
            <a:spAutoFit/>
          </a:bodyPr>
          <a:lstStyle/>
          <a:p>
            <a:pPr>
              <a:lnSpc>
                <a:spcPct val="150000"/>
              </a:lnSpc>
              <a:spcBef>
                <a:spcPct val="50000"/>
              </a:spcBef>
              <a:defRPr/>
            </a:pPr>
            <a:r>
              <a:rPr lang="en-US" altLang="zh-CN" sz="2000">
                <a:latin typeface="Times New Roman" panose="02020603050405020304" pitchFamily="18" charset="0"/>
                <a:cs typeface="Times New Roman" panose="02020603050405020304" pitchFamily="18" charset="0"/>
              </a:rPr>
              <a:t>5.</a:t>
            </a:r>
            <a:r>
              <a:rPr lang="zh-CN" altLang="en-US" sz="2000">
                <a:latin typeface="Times New Roman" panose="02020603050405020304" pitchFamily="18" charset="0"/>
                <a:cs typeface="Times New Roman" panose="02020603050405020304" pitchFamily="18" charset="0"/>
              </a:rPr>
              <a:t>由</a:t>
            </a:r>
            <a:r>
              <a:rPr lang="en-US" altLang="zh-CN" sz="2000">
                <a:solidFill>
                  <a:schemeClr val="accent2">
                    <a:lumMod val="75000"/>
                  </a:schemeClr>
                </a:solidFill>
                <a:latin typeface="Times New Roman" panose="02020603050405020304" pitchFamily="18" charset="0"/>
                <a:cs typeface="Times New Roman" panose="02020603050405020304" pitchFamily="18" charset="0"/>
              </a:rPr>
              <a:t>as soon as</a:t>
            </a:r>
            <a:r>
              <a:rPr lang="zh-CN" altLang="en-US" sz="2000">
                <a:latin typeface="Times New Roman" panose="02020603050405020304" pitchFamily="18" charset="0"/>
                <a:cs typeface="Times New Roman" panose="02020603050405020304" pitchFamily="18" charset="0"/>
              </a:rPr>
              <a:t>连接的</a:t>
            </a:r>
            <a:r>
              <a:rPr lang="zh-CN" altLang="en-US" sz="2000">
                <a:solidFill>
                  <a:schemeClr val="accent6"/>
                </a:solidFill>
                <a:latin typeface="Times New Roman" panose="02020603050405020304" pitchFamily="18" charset="0"/>
                <a:cs typeface="Times New Roman" panose="02020603050405020304" pitchFamily="18" charset="0"/>
              </a:rPr>
              <a:t>时间状语从句</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表示主从句所述两件事发生的时间</a:t>
            </a:r>
            <a:r>
              <a:rPr lang="zh-CN" altLang="en-US" sz="2000">
                <a:solidFill>
                  <a:schemeClr val="accent6"/>
                </a:solidFill>
                <a:latin typeface="Times New Roman" panose="02020603050405020304" pitchFamily="18" charset="0"/>
                <a:cs typeface="Times New Roman" panose="02020603050405020304" pitchFamily="18" charset="0"/>
              </a:rPr>
              <a:t>相近。</a:t>
            </a:r>
          </a:p>
        </p:txBody>
      </p:sp>
      <p:sp>
        <p:nvSpPr>
          <p:cNvPr id="310276" name="Rectangle 4"/>
          <p:cNvSpPr>
            <a:spLocks noChangeArrowheads="1"/>
          </p:cNvSpPr>
          <p:nvPr/>
        </p:nvSpPr>
        <p:spPr bwMode="auto">
          <a:xfrm>
            <a:off x="1471496" y="2386726"/>
            <a:ext cx="6561535" cy="530915"/>
          </a:xfrm>
          <a:prstGeom prst="rect">
            <a:avLst/>
          </a:prstGeom>
          <a:noFill/>
          <a:ln w="9525">
            <a:noFill/>
            <a:miter lim="800000"/>
          </a:ln>
          <a:effectLst/>
        </p:spPr>
        <p:txBody>
          <a:bodyPr lIns="68580" tIns="34290" rIns="68580" bIns="34290" anchor="ctr">
            <a:spAutoFit/>
          </a:bodyPr>
          <a:lstStyle/>
          <a:p>
            <a:pPr indent="171450">
              <a:lnSpc>
                <a:spcPct val="150000"/>
              </a:lnSpc>
              <a:defRPr/>
            </a:pPr>
            <a:r>
              <a:rPr lang="en-US" altLang="zh-CN" sz="2000">
                <a:solidFill>
                  <a:schemeClr val="accent6"/>
                </a:solidFill>
                <a:latin typeface="Times New Roman" panose="02020603050405020304" pitchFamily="18" charset="0"/>
                <a:cs typeface="Times New Roman" panose="02020603050405020304" pitchFamily="18" charset="0"/>
              </a:rPr>
              <a:t>as soon as</a:t>
            </a:r>
            <a:r>
              <a:rPr lang="zh-CN" altLang="en-US" sz="2000">
                <a:latin typeface="Times New Roman" panose="02020603050405020304" pitchFamily="18" charset="0"/>
                <a:cs typeface="Times New Roman" panose="02020603050405020304" pitchFamily="18" charset="0"/>
              </a:rPr>
              <a:t>表示“立即；</a:t>
            </a:r>
            <a:r>
              <a:rPr lang="zh-CN" altLang="en-US" sz="2000">
                <a:solidFill>
                  <a:schemeClr val="accent6"/>
                </a:solidFill>
                <a:latin typeface="Times New Roman" panose="02020603050405020304" pitchFamily="18" charset="0"/>
                <a:cs typeface="Times New Roman" panose="02020603050405020304" pitchFamily="18" charset="0"/>
              </a:rPr>
              <a:t>一</a:t>
            </a:r>
            <a:r>
              <a:rPr lang="en-US" altLang="zh-CN" sz="2000">
                <a:solidFill>
                  <a:schemeClr val="accent6"/>
                </a:solidFill>
                <a:latin typeface="Times New Roman" panose="02020603050405020304" pitchFamily="18" charset="0"/>
                <a:cs typeface="Times New Roman" panose="02020603050405020304" pitchFamily="18" charset="0"/>
              </a:rPr>
              <a:t>…… </a:t>
            </a:r>
            <a:r>
              <a:rPr lang="zh-CN" altLang="en-US" sz="2000">
                <a:solidFill>
                  <a:schemeClr val="accent6"/>
                </a:solidFill>
                <a:latin typeface="Times New Roman" panose="02020603050405020304" pitchFamily="18" charset="0"/>
                <a:cs typeface="Times New Roman" panose="02020603050405020304" pitchFamily="18" charset="0"/>
              </a:rPr>
              <a:t>就</a:t>
            </a:r>
            <a:r>
              <a:rPr lang="en-US" altLang="zh-CN" sz="2000">
                <a:solidFill>
                  <a:schemeClr val="accent6"/>
                </a:solidFill>
                <a:latin typeface="Times New Roman" panose="02020603050405020304" pitchFamily="18" charset="0"/>
                <a:cs typeface="Times New Roman" panose="02020603050405020304" pitchFamily="18" charset="0"/>
              </a:rPr>
              <a:t>……” </a:t>
            </a:r>
            <a:endParaRPr lang="en-US" altLang="zh-CN" sz="2000">
              <a:latin typeface="Times New Roman" panose="02020603050405020304" pitchFamily="18" charset="0"/>
              <a:cs typeface="Times New Roman" panose="02020603050405020304" pitchFamily="18" charset="0"/>
            </a:endParaRPr>
          </a:p>
        </p:txBody>
      </p:sp>
      <p:sp>
        <p:nvSpPr>
          <p:cNvPr id="310280" name="Text Box 8"/>
          <p:cNvSpPr txBox="1">
            <a:spLocks noChangeArrowheads="1"/>
          </p:cNvSpPr>
          <p:nvPr/>
        </p:nvSpPr>
        <p:spPr bwMode="auto">
          <a:xfrm>
            <a:off x="1404152" y="3016611"/>
            <a:ext cx="6697265" cy="838691"/>
          </a:xfrm>
          <a:prstGeom prst="rect">
            <a:avLst/>
          </a:prstGeom>
          <a:noFill/>
          <a:ln w="9525">
            <a:noFill/>
            <a:miter lim="800000"/>
          </a:ln>
        </p:spPr>
        <p:txBody>
          <a:bodyPr lIns="68580" tIns="34290" rIns="68580" bIns="34290">
            <a:spAutoFit/>
          </a:bodyPr>
          <a:lstStyle/>
          <a:p>
            <a:pPr>
              <a:lnSpc>
                <a:spcPct val="100000"/>
              </a:lnSpc>
              <a:spcBef>
                <a:spcPct val="50000"/>
              </a:spcBef>
            </a:pPr>
            <a:r>
              <a:rPr lang="en-US" altLang="zh-CN" sz="2000" b="1">
                <a:latin typeface="Times New Roman" panose="02020603050405020304" pitchFamily="18" charset="0"/>
                <a:cs typeface="Times New Roman" panose="02020603050405020304" pitchFamily="18" charset="0"/>
              </a:rPr>
              <a:t>  eg: </a:t>
            </a:r>
            <a:r>
              <a:rPr lang="en-US" altLang="zh-CN" sz="2000">
                <a:latin typeface="Times New Roman" panose="02020603050405020304" pitchFamily="18" charset="0"/>
                <a:cs typeface="Times New Roman" panose="02020603050405020304" pitchFamily="18" charset="0"/>
              </a:rPr>
              <a:t>We began to work </a:t>
            </a:r>
            <a:r>
              <a:rPr lang="en-US" altLang="zh-CN" sz="2000">
                <a:solidFill>
                  <a:schemeClr val="accent6"/>
                </a:solidFill>
                <a:latin typeface="Times New Roman" panose="02020603050405020304" pitchFamily="18" charset="0"/>
                <a:cs typeface="Times New Roman" panose="02020603050405020304" pitchFamily="18" charset="0"/>
              </a:rPr>
              <a:t>as soon as</a:t>
            </a:r>
            <a:r>
              <a:rPr lang="en-US" altLang="zh-CN" sz="2000">
                <a:latin typeface="Times New Roman" panose="02020603050405020304" pitchFamily="18" charset="0"/>
                <a:cs typeface="Times New Roman" panose="02020603050405020304" pitchFamily="18" charset="0"/>
              </a:rPr>
              <a:t> we got there.</a:t>
            </a:r>
          </a:p>
          <a:p>
            <a:pPr>
              <a:lnSpc>
                <a:spcPct val="100000"/>
              </a:lnSpc>
              <a:spcBef>
                <a:spcPct val="50000"/>
              </a:spcBef>
            </a:pPr>
            <a:r>
              <a:rPr lang="zh-CN" altLang="en-US" sz="2000">
                <a:solidFill>
                  <a:schemeClr val="hlink"/>
                </a:solidFill>
                <a:latin typeface="Times New Roman" panose="02020603050405020304" pitchFamily="18" charset="0"/>
                <a:cs typeface="Times New Roman" panose="02020603050405020304" pitchFamily="18" charset="0"/>
              </a:rPr>
              <a:t>         </a:t>
            </a:r>
            <a:r>
              <a:rPr lang="zh-CN" altLang="en-US" sz="2000">
                <a:solidFill>
                  <a:schemeClr val="accent2">
                    <a:lumMod val="75000"/>
                  </a:schemeClr>
                </a:solidFill>
                <a:latin typeface="Times New Roman" panose="02020603050405020304" pitchFamily="18" charset="0"/>
                <a:cs typeface="Times New Roman" panose="02020603050405020304" pitchFamily="18" charset="0"/>
              </a:rPr>
              <a:t>我们一到那儿就马上开始工作。</a:t>
            </a:r>
            <a:endParaRPr lang="en-US" altLang="zh-CN" sz="200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6329" name="文本框 21"/>
          <p:cNvSpPr txBox="1"/>
          <p:nvPr/>
        </p:nvSpPr>
        <p:spPr>
          <a:xfrm>
            <a:off x="-8334" y="750094"/>
            <a:ext cx="3976688" cy="391478"/>
          </a:xfrm>
          <a:prstGeom prst="rect">
            <a:avLst/>
          </a:prstGeom>
          <a:solidFill>
            <a:srgbClr val="AFBADD"/>
          </a:solidFill>
          <a:ln w="9525">
            <a:noFill/>
          </a:ln>
        </p:spPr>
        <p:txBody>
          <a:bodyPr wrap="square" lIns="68580" tIns="34290" rIns="68580" bIns="34290" anchor="t">
            <a:spAutoFit/>
          </a:bodyPr>
          <a:lstStyle/>
          <a:p>
            <a:pPr algn="ctr"/>
            <a:r>
              <a:rPr lang="zh-CN" altLang="en-US" sz="2100" b="1">
                <a:solidFill>
                  <a:schemeClr val="bg1"/>
                </a:solidFill>
                <a:latin typeface="微软雅黑" panose="020B0503020204020204" charset="-122"/>
                <a:ea typeface="微软雅黑" panose="020B0503020204020204" charset="-122"/>
              </a:rPr>
              <a:t>Language point</a:t>
            </a:r>
            <a:r>
              <a:rPr lang="en-US" altLang="zh-CN" sz="2100" b="1">
                <a:solidFill>
                  <a:schemeClr val="bg1"/>
                </a:solidFill>
                <a:latin typeface="微软雅黑" panose="020B0503020204020204" charset="-122"/>
                <a:ea typeface="微软雅黑" panose="020B0503020204020204" charset="-122"/>
              </a:rPr>
              <a: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0278"/>
                                        </p:tgtEl>
                                        <p:attrNameLst>
                                          <p:attrName>style.visibility</p:attrName>
                                        </p:attrNameLst>
                                      </p:cBhvr>
                                      <p:to>
                                        <p:strVal val="visible"/>
                                      </p:to>
                                    </p:set>
                                    <p:anim calcmode="lin" valueType="num">
                                      <p:cBhvr additive="base">
                                        <p:cTn id="7" dur="500" fill="hold"/>
                                        <p:tgtEl>
                                          <p:spTgt spid="310278"/>
                                        </p:tgtEl>
                                        <p:attrNameLst>
                                          <p:attrName>ppt_x</p:attrName>
                                        </p:attrNameLst>
                                      </p:cBhvr>
                                      <p:tavLst>
                                        <p:tav tm="0">
                                          <p:val>
                                            <p:strVal val="#ppt_x"/>
                                          </p:val>
                                        </p:tav>
                                        <p:tav tm="100000">
                                          <p:val>
                                            <p:strVal val="#ppt_x"/>
                                          </p:val>
                                        </p:tav>
                                      </p:tavLst>
                                    </p:anim>
                                    <p:anim calcmode="lin" valueType="num">
                                      <p:cBhvr additive="base">
                                        <p:cTn id="8" dur="500" fill="hold"/>
                                        <p:tgtEl>
                                          <p:spTgt spid="3102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0276"/>
                                        </p:tgtEl>
                                        <p:attrNameLst>
                                          <p:attrName>style.visibility</p:attrName>
                                        </p:attrNameLst>
                                      </p:cBhvr>
                                      <p:to>
                                        <p:strVal val="visible"/>
                                      </p:to>
                                    </p:set>
                                    <p:anim calcmode="lin" valueType="num">
                                      <p:cBhvr additive="base">
                                        <p:cTn id="13" dur="500" fill="hold"/>
                                        <p:tgtEl>
                                          <p:spTgt spid="310276"/>
                                        </p:tgtEl>
                                        <p:attrNameLst>
                                          <p:attrName>ppt_x</p:attrName>
                                        </p:attrNameLst>
                                      </p:cBhvr>
                                      <p:tavLst>
                                        <p:tav tm="0">
                                          <p:val>
                                            <p:strVal val="#ppt_x"/>
                                          </p:val>
                                        </p:tav>
                                        <p:tav tm="100000">
                                          <p:val>
                                            <p:strVal val="#ppt_x"/>
                                          </p:val>
                                        </p:tav>
                                      </p:tavLst>
                                    </p:anim>
                                    <p:anim calcmode="lin" valueType="num">
                                      <p:cBhvr additive="base">
                                        <p:cTn id="14" dur="500" fill="hold"/>
                                        <p:tgtEl>
                                          <p:spTgt spid="3102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0280"/>
                                        </p:tgtEl>
                                        <p:attrNameLst>
                                          <p:attrName>style.visibility</p:attrName>
                                        </p:attrNameLst>
                                      </p:cBhvr>
                                      <p:to>
                                        <p:strVal val="visible"/>
                                      </p:to>
                                    </p:set>
                                    <p:anim calcmode="lin" valueType="num">
                                      <p:cBhvr additive="base">
                                        <p:cTn id="19" dur="500" fill="hold"/>
                                        <p:tgtEl>
                                          <p:spTgt spid="310280"/>
                                        </p:tgtEl>
                                        <p:attrNameLst>
                                          <p:attrName>ppt_x</p:attrName>
                                        </p:attrNameLst>
                                      </p:cBhvr>
                                      <p:tavLst>
                                        <p:tav tm="0">
                                          <p:val>
                                            <p:strVal val="#ppt_x"/>
                                          </p:val>
                                        </p:tav>
                                        <p:tav tm="100000">
                                          <p:val>
                                            <p:strVal val="#ppt_x"/>
                                          </p:val>
                                        </p:tav>
                                      </p:tavLst>
                                    </p:anim>
                                    <p:anim calcmode="lin" valueType="num">
                                      <p:cBhvr additive="base">
                                        <p:cTn id="20" dur="500" fill="hold"/>
                                        <p:tgtEl>
                                          <p:spTgt spid="310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8" grpId="0"/>
      <p:bldP spid="310276" grpId="0"/>
      <p:bldP spid="3102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新课导入</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29698" name="Text Box 2"/>
          <p:cNvSpPr txBox="1"/>
          <p:nvPr/>
        </p:nvSpPr>
        <p:spPr>
          <a:xfrm>
            <a:off x="3289935" y="300038"/>
            <a:ext cx="2355533" cy="530066"/>
          </a:xfrm>
          <a:prstGeom prst="rect">
            <a:avLst/>
          </a:prstGeom>
          <a:solidFill>
            <a:schemeClr val="accent4"/>
          </a:solidFill>
          <a:ln w="9525">
            <a:noFill/>
          </a:ln>
        </p:spPr>
        <p:txBody>
          <a:bodyPr wrap="square" lIns="68580" tIns="34290" rIns="68580" bIns="34290">
            <a:spAutoFit/>
          </a:bodyPr>
          <a:lstStyle/>
          <a:p>
            <a:r>
              <a:rPr lang="en-US" altLang="zh-CN" sz="3000" b="1" noProof="1">
                <a:solidFill>
                  <a:schemeClr val="accent1">
                    <a:lumMod val="75000"/>
                  </a:schemeClr>
                </a:solidFill>
                <a:latin typeface="Times New Roman" panose="02020603050405020304" pitchFamily="18" charset="0"/>
                <a:cs typeface="Times New Roman" panose="02020603050405020304" pitchFamily="18" charset="0"/>
              </a:rPr>
              <a:t>  </a:t>
            </a:r>
            <a:r>
              <a:rPr lang="zh-CN" altLang="en-US" sz="3000" b="1" noProof="1">
                <a:solidFill>
                  <a:schemeClr val="accent1">
                    <a:lumMod val="75000"/>
                  </a:schemeClr>
                </a:solidFill>
                <a:latin typeface="Times New Roman" panose="02020603050405020304" pitchFamily="18" charset="0"/>
                <a:cs typeface="Times New Roman" panose="02020603050405020304" pitchFamily="18" charset="0"/>
              </a:rPr>
              <a:t>New words</a:t>
            </a:r>
            <a:r>
              <a:rPr lang="zh-CN" altLang="en-US" sz="3000" b="1" noProof="1">
                <a:solidFill>
                  <a:schemeClr val="accent1">
                    <a:lumMod val="75000"/>
                  </a:schemeClr>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p>
        </p:txBody>
      </p:sp>
      <p:sp>
        <p:nvSpPr>
          <p:cNvPr id="5" name="Text Box 3"/>
          <p:cNvSpPr txBox="1">
            <a:spLocks noChangeArrowheads="1"/>
          </p:cNvSpPr>
          <p:nvPr/>
        </p:nvSpPr>
        <p:spPr bwMode="auto">
          <a:xfrm>
            <a:off x="1526858" y="1000602"/>
            <a:ext cx="6090285" cy="4016484"/>
          </a:xfrm>
          <a:prstGeom prst="rect">
            <a:avLst/>
          </a:prstGeom>
          <a:noFill/>
          <a:ln w="9525">
            <a:noFill/>
            <a:miter lim="800000"/>
          </a:ln>
        </p:spPr>
        <p:txBody>
          <a:bodyPr wrap="square" lIns="68580" tIns="34290" rIns="68580" bIns="34290">
            <a:spAutoFit/>
          </a:bodyPr>
          <a:lstStyle/>
          <a:p>
            <a:pPr marL="257175" indent="-257175">
              <a:lnSpc>
                <a:spcPct val="150000"/>
              </a:lnSpc>
              <a:buFont typeface="Arial" panose="020B0604020202020204" pitchFamily="34" charset="0"/>
              <a:buAutoNum type="arabicPeriod"/>
            </a:pPr>
            <a:r>
              <a:rPr lang="zh-CN" altLang="en-US" sz="1900" b="1" noProof="1">
                <a:latin typeface="Times New Roman" panose="02020603050405020304" pitchFamily="18" charset="0"/>
                <a:cs typeface="Times New Roman" panose="02020603050405020304" pitchFamily="18" charset="0"/>
              </a:rPr>
              <a:t>创立；创建</a:t>
            </a:r>
            <a:r>
              <a:rPr lang="en-US" altLang="zh-CN" sz="1900" b="1" noProof="1">
                <a:latin typeface="Times New Roman" panose="02020603050405020304" pitchFamily="18" charset="0"/>
                <a:cs typeface="Times New Roman" panose="02020603050405020304" pitchFamily="18" charset="0"/>
              </a:rPr>
              <a:t>(</a:t>
            </a:r>
            <a:r>
              <a:rPr lang="en-US" altLang="zh-CN" sz="1900" b="1" i="1" noProof="1">
                <a:latin typeface="Times New Roman" panose="02020603050405020304" pitchFamily="18" charset="0"/>
                <a:cs typeface="Times New Roman" panose="02020603050405020304" pitchFamily="18" charset="0"/>
              </a:rPr>
              <a:t>v</a:t>
            </a:r>
            <a:r>
              <a:rPr lang="en-US" altLang="zh-CN" sz="1900" b="1" noProof="1">
                <a:latin typeface="Times New Roman" panose="02020603050405020304" pitchFamily="18" charset="0"/>
                <a:cs typeface="Times New Roman" panose="02020603050405020304" pitchFamily="18" charset="0"/>
              </a:rPr>
              <a:t>.)                            </a:t>
            </a:r>
            <a:r>
              <a:rPr lang="en-US" altLang="zh-CN" sz="1900" b="1" noProof="1">
                <a:solidFill>
                  <a:schemeClr val="accent5"/>
                </a:solidFill>
                <a:latin typeface="Times New Roman" panose="02020603050405020304" pitchFamily="18" charset="0"/>
                <a:cs typeface="Times New Roman" panose="02020603050405020304" pitchFamily="18" charset="0"/>
              </a:rPr>
              <a:t>found </a:t>
            </a:r>
            <a:endParaRPr lang="en-US" altLang="zh-CN" sz="1900" b="1" noProof="1">
              <a:latin typeface="Times New Roman" panose="02020603050405020304" pitchFamily="18" charset="0"/>
              <a:cs typeface="Times New Roman" panose="02020603050405020304" pitchFamily="18" charset="0"/>
            </a:endParaRPr>
          </a:p>
          <a:p>
            <a:pPr marL="257175" indent="-257175">
              <a:lnSpc>
                <a:spcPct val="150000"/>
              </a:lnSpc>
            </a:pPr>
            <a:r>
              <a:rPr lang="en-US" altLang="zh-CN" sz="1900" b="1" noProof="1">
                <a:latin typeface="Times New Roman" panose="02020603050405020304" pitchFamily="18" charset="0"/>
                <a:cs typeface="Times New Roman" panose="02020603050405020304" pitchFamily="18" charset="0"/>
              </a:rPr>
              <a:t>2. </a:t>
            </a:r>
            <a:r>
              <a:rPr lang="zh-CN" altLang="en-US" sz="1900" b="1" noProof="1">
                <a:latin typeface="Times New Roman" panose="02020603050405020304" pitchFamily="18" charset="0"/>
                <a:cs typeface="Times New Roman" panose="02020603050405020304" pitchFamily="18" charset="0"/>
              </a:rPr>
              <a:t>旗；旗帜</a:t>
            </a:r>
            <a:r>
              <a:rPr lang="en-US" altLang="zh-CN" sz="1900" b="1" noProof="1">
                <a:latin typeface="Times New Roman" panose="02020603050405020304" pitchFamily="18" charset="0"/>
                <a:cs typeface="Times New Roman" panose="02020603050405020304" pitchFamily="18" charset="0"/>
              </a:rPr>
              <a:t>(</a:t>
            </a:r>
            <a:r>
              <a:rPr lang="en-US" altLang="zh-CN" sz="1900" b="1" i="1" noProof="1">
                <a:latin typeface="Times New Roman" panose="02020603050405020304" pitchFamily="18" charset="0"/>
                <a:cs typeface="Times New Roman" panose="02020603050405020304" pitchFamily="18" charset="0"/>
              </a:rPr>
              <a:t>n</a:t>
            </a:r>
            <a:r>
              <a:rPr lang="en-US" altLang="zh-CN" sz="1900" b="1" noProof="1">
                <a:latin typeface="Times New Roman" panose="02020603050405020304" pitchFamily="18" charset="0"/>
                <a:cs typeface="Times New Roman" panose="02020603050405020304" pitchFamily="18" charset="0"/>
              </a:rPr>
              <a:t>.)                                </a:t>
            </a:r>
            <a:r>
              <a:rPr lang="en-US" altLang="zh-CN" sz="1900" b="1" noProof="1">
                <a:solidFill>
                  <a:schemeClr val="accent5"/>
                </a:solidFill>
                <a:latin typeface="Times New Roman" panose="02020603050405020304" pitchFamily="18" charset="0"/>
                <a:cs typeface="Times New Roman" panose="02020603050405020304" pitchFamily="18" charset="0"/>
              </a:rPr>
              <a:t>flag</a:t>
            </a:r>
            <a:r>
              <a:rPr lang="en-US" altLang="zh-CN" sz="1900" b="1" noProof="1">
                <a:latin typeface="Times New Roman" panose="02020603050405020304" pitchFamily="18" charset="0"/>
                <a:cs typeface="Times New Roman" panose="02020603050405020304" pitchFamily="18" charset="0"/>
              </a:rPr>
              <a:t> </a:t>
            </a:r>
          </a:p>
          <a:p>
            <a:pPr marL="257175" indent="-257175">
              <a:lnSpc>
                <a:spcPct val="150000"/>
              </a:lnSpc>
            </a:pPr>
            <a:r>
              <a:rPr lang="en-US" altLang="zh-CN" sz="1900" b="1" noProof="1">
                <a:latin typeface="Times New Roman" panose="02020603050405020304" pitchFamily="18" charset="0"/>
                <a:cs typeface="Times New Roman" panose="02020603050405020304" pitchFamily="18" charset="0"/>
              </a:rPr>
              <a:t>3. </a:t>
            </a:r>
            <a:r>
              <a:rPr lang="zh-CN" altLang="en-US" sz="1900" b="1" noProof="1">
                <a:latin typeface="Times New Roman" panose="02020603050405020304" pitchFamily="18" charset="0"/>
                <a:cs typeface="Times New Roman" panose="02020603050405020304" pitchFamily="18" charset="0"/>
              </a:rPr>
              <a:t>直到</a:t>
            </a:r>
            <a:r>
              <a:rPr lang="en-US" altLang="zh-CN" sz="1900" b="1" noProof="1">
                <a:latin typeface="Times New Roman" panose="02020603050405020304" pitchFamily="18" charset="0"/>
                <a:cs typeface="Times New Roman" panose="02020603050405020304" pitchFamily="18" charset="0"/>
              </a:rPr>
              <a:t>……</a:t>
            </a:r>
            <a:r>
              <a:rPr lang="zh-CN" altLang="en-US" sz="1900" b="1" noProof="1">
                <a:latin typeface="Times New Roman" panose="02020603050405020304" pitchFamily="18" charset="0"/>
                <a:cs typeface="Times New Roman" panose="02020603050405020304" pitchFamily="18" charset="0"/>
              </a:rPr>
              <a:t>为止</a:t>
            </a:r>
            <a:r>
              <a:rPr lang="en-US" altLang="zh-CN" sz="1900" b="1" noProof="1">
                <a:latin typeface="Times New Roman" panose="02020603050405020304" pitchFamily="18" charset="0"/>
                <a:cs typeface="Times New Roman" panose="02020603050405020304" pitchFamily="18" charset="0"/>
              </a:rPr>
              <a:t>(</a:t>
            </a:r>
            <a:r>
              <a:rPr lang="en-US" altLang="zh-CN" sz="1900" b="1" i="1" noProof="1">
                <a:latin typeface="Times New Roman" panose="02020603050405020304" pitchFamily="18" charset="0"/>
                <a:cs typeface="Times New Roman" panose="02020603050405020304" pitchFamily="18" charset="0"/>
              </a:rPr>
              <a:t>prep</a:t>
            </a:r>
            <a:r>
              <a:rPr lang="en-US" altLang="zh-CN" sz="1900" b="1" noProof="1">
                <a:latin typeface="Times New Roman" panose="02020603050405020304" pitchFamily="18" charset="0"/>
                <a:cs typeface="Times New Roman" panose="02020603050405020304" pitchFamily="18" charset="0"/>
              </a:rPr>
              <a:t>./ </a:t>
            </a:r>
            <a:r>
              <a:rPr lang="en-US" altLang="zh-CN" sz="1900" b="1" i="1" noProof="1">
                <a:latin typeface="Times New Roman" panose="02020603050405020304" pitchFamily="18" charset="0"/>
                <a:cs typeface="Times New Roman" panose="02020603050405020304" pitchFamily="18" charset="0"/>
              </a:rPr>
              <a:t>conj</a:t>
            </a:r>
            <a:r>
              <a:rPr lang="en-US" altLang="zh-CN" sz="1900" b="1" noProof="1">
                <a:latin typeface="Times New Roman" panose="02020603050405020304" pitchFamily="18" charset="0"/>
                <a:cs typeface="Times New Roman" panose="02020603050405020304" pitchFamily="18" charset="0"/>
              </a:rPr>
              <a:t>.)         </a:t>
            </a:r>
            <a:r>
              <a:rPr lang="en-US" altLang="zh-CN" sz="1900" b="1" noProof="1">
                <a:solidFill>
                  <a:schemeClr val="accent5"/>
                </a:solidFill>
                <a:latin typeface="Times New Roman" panose="02020603050405020304" pitchFamily="18" charset="0"/>
                <a:cs typeface="Times New Roman" panose="02020603050405020304" pitchFamily="18" charset="0"/>
              </a:rPr>
              <a:t>until</a:t>
            </a:r>
            <a:r>
              <a:rPr lang="en-US" altLang="zh-CN" sz="1900" b="1" noProof="1">
                <a:latin typeface="Times New Roman" panose="02020603050405020304" pitchFamily="18" charset="0"/>
                <a:cs typeface="Times New Roman" panose="02020603050405020304" pitchFamily="18" charset="0"/>
              </a:rPr>
              <a:t>      </a:t>
            </a:r>
          </a:p>
          <a:p>
            <a:pPr marL="257175" indent="-257175">
              <a:lnSpc>
                <a:spcPct val="150000"/>
              </a:lnSpc>
            </a:pPr>
            <a:r>
              <a:rPr lang="en-US" altLang="zh-CN" sz="1900" b="1" noProof="1">
                <a:latin typeface="Times New Roman" panose="02020603050405020304" pitchFamily="18" charset="0"/>
                <a:cs typeface="Times New Roman" panose="02020603050405020304" pitchFamily="18" charset="0"/>
              </a:rPr>
              <a:t>4. </a:t>
            </a:r>
            <a:r>
              <a:rPr lang="zh-CN" altLang="en-US" sz="1900" b="1" noProof="1">
                <a:latin typeface="Times New Roman" panose="02020603050405020304" pitchFamily="18" charset="0"/>
                <a:cs typeface="Times New Roman" panose="02020603050405020304" pitchFamily="18" charset="0"/>
              </a:rPr>
              <a:t>不上课；休息；不工作</a:t>
            </a:r>
            <a:r>
              <a:rPr lang="en-US" altLang="zh-CN" sz="1900" b="1" noProof="1">
                <a:latin typeface="Times New Roman" panose="02020603050405020304" pitchFamily="18" charset="0"/>
                <a:cs typeface="Times New Roman" panose="02020603050405020304" pitchFamily="18" charset="0"/>
              </a:rPr>
              <a:t>(</a:t>
            </a:r>
            <a:r>
              <a:rPr lang="en-US" altLang="zh-CN" sz="1900" b="1" i="1" noProof="1">
                <a:latin typeface="Times New Roman" panose="02020603050405020304" pitchFamily="18" charset="0"/>
                <a:cs typeface="Times New Roman" panose="02020603050405020304" pitchFamily="18" charset="0"/>
              </a:rPr>
              <a:t>adv</a:t>
            </a:r>
            <a:r>
              <a:rPr lang="en-US" altLang="zh-CN" sz="1900" b="1" noProof="1">
                <a:latin typeface="Times New Roman" panose="02020603050405020304" pitchFamily="18" charset="0"/>
                <a:cs typeface="Times New Roman" panose="02020603050405020304" pitchFamily="18" charset="0"/>
              </a:rPr>
              <a:t>.)     </a:t>
            </a:r>
            <a:r>
              <a:rPr lang="en-US" altLang="zh-CN" sz="1900" b="1" noProof="1">
                <a:solidFill>
                  <a:schemeClr val="accent5"/>
                </a:solidFill>
                <a:latin typeface="Times New Roman" panose="02020603050405020304" pitchFamily="18" charset="0"/>
                <a:cs typeface="Times New Roman" panose="02020603050405020304" pitchFamily="18" charset="0"/>
              </a:rPr>
              <a:t>off</a:t>
            </a:r>
          </a:p>
          <a:p>
            <a:pPr marL="257175" indent="-257175">
              <a:lnSpc>
                <a:spcPct val="150000"/>
              </a:lnSpc>
            </a:pPr>
            <a:r>
              <a:rPr lang="en-US" altLang="zh-CN" sz="1900" b="1" noProof="1">
                <a:latin typeface="Times New Roman" panose="02020603050405020304" pitchFamily="18" charset="0"/>
                <a:cs typeface="Times New Roman" panose="02020603050405020304" pitchFamily="18" charset="0"/>
              </a:rPr>
              <a:t>5. </a:t>
            </a:r>
            <a:r>
              <a:rPr lang="zh-CN" altLang="en-US" sz="1900" b="1" noProof="1">
                <a:latin typeface="Times New Roman" panose="02020603050405020304" pitchFamily="18" charset="0"/>
                <a:cs typeface="Times New Roman" panose="02020603050405020304" pitchFamily="18" charset="0"/>
              </a:rPr>
              <a:t>假期；假日</a:t>
            </a:r>
            <a:r>
              <a:rPr lang="en-US" altLang="zh-CN" sz="1900" b="1" noProof="1">
                <a:latin typeface="Times New Roman" panose="02020603050405020304" pitchFamily="18" charset="0"/>
                <a:cs typeface="Times New Roman" panose="02020603050405020304" pitchFamily="18" charset="0"/>
              </a:rPr>
              <a:t>(</a:t>
            </a:r>
            <a:r>
              <a:rPr lang="en-US" altLang="zh-CN" sz="1900" b="1" i="1" noProof="1">
                <a:latin typeface="Times New Roman" panose="02020603050405020304" pitchFamily="18" charset="0"/>
                <a:cs typeface="Times New Roman" panose="02020603050405020304" pitchFamily="18" charset="0"/>
              </a:rPr>
              <a:t>n.</a:t>
            </a:r>
            <a:r>
              <a:rPr lang="en-US" altLang="zh-CN" sz="1900" b="1" noProof="1">
                <a:latin typeface="Times New Roman" panose="02020603050405020304" pitchFamily="18" charset="0"/>
                <a:cs typeface="Times New Roman" panose="02020603050405020304" pitchFamily="18" charset="0"/>
              </a:rPr>
              <a:t>)                             </a:t>
            </a:r>
            <a:r>
              <a:rPr lang="en-US" altLang="zh-CN" sz="1900" b="1" noProof="1">
                <a:solidFill>
                  <a:schemeClr val="accent5"/>
                </a:solidFill>
                <a:latin typeface="Times New Roman" panose="02020603050405020304" pitchFamily="18" charset="0"/>
                <a:cs typeface="Times New Roman" panose="02020603050405020304" pitchFamily="18" charset="0"/>
              </a:rPr>
              <a:t>vacation</a:t>
            </a:r>
          </a:p>
          <a:p>
            <a:pPr marL="257175" indent="-257175">
              <a:lnSpc>
                <a:spcPct val="150000"/>
              </a:lnSpc>
            </a:pPr>
            <a:r>
              <a:rPr lang="en-US" altLang="zh-CN" sz="1900" b="1" noProof="1">
                <a:latin typeface="Times New Roman" panose="02020603050405020304" pitchFamily="18" charset="0"/>
                <a:cs typeface="Times New Roman" panose="02020603050405020304" pitchFamily="18" charset="0"/>
              </a:rPr>
              <a:t>6. </a:t>
            </a:r>
            <a:r>
              <a:rPr lang="zh-CN" altLang="en-US" sz="1900" b="1" noProof="1">
                <a:latin typeface="Times New Roman" panose="02020603050405020304" pitchFamily="18" charset="0"/>
                <a:cs typeface="Times New Roman" panose="02020603050405020304" pitchFamily="18" charset="0"/>
              </a:rPr>
              <a:t>度假旺季</a:t>
            </a:r>
            <a:r>
              <a:rPr lang="en-US" altLang="zh-CN" sz="1900" b="1" noProof="1">
                <a:latin typeface="Times New Roman" panose="02020603050405020304" pitchFamily="18" charset="0"/>
                <a:cs typeface="Times New Roman" panose="02020603050405020304" pitchFamily="18" charset="0"/>
              </a:rPr>
              <a:t>;</a:t>
            </a:r>
            <a:r>
              <a:rPr lang="zh-CN" altLang="en-US" sz="1900" b="1" noProof="1">
                <a:latin typeface="Times New Roman" panose="02020603050405020304" pitchFamily="18" charset="0"/>
                <a:cs typeface="Times New Roman" panose="02020603050405020304" pitchFamily="18" charset="0"/>
              </a:rPr>
              <a:t>节期</a:t>
            </a:r>
            <a:r>
              <a:rPr lang="en-US" altLang="zh-CN" sz="1900" b="1" noProof="1">
                <a:latin typeface="Times New Roman" panose="02020603050405020304" pitchFamily="18" charset="0"/>
                <a:cs typeface="Times New Roman" panose="02020603050405020304" pitchFamily="18" charset="0"/>
              </a:rPr>
              <a:t>(</a:t>
            </a:r>
            <a:r>
              <a:rPr lang="en-US" altLang="zh-CN" sz="1900" b="1" i="1" noProof="1">
                <a:latin typeface="Times New Roman" panose="02020603050405020304" pitchFamily="18" charset="0"/>
                <a:cs typeface="Times New Roman" panose="02020603050405020304" pitchFamily="18" charset="0"/>
              </a:rPr>
              <a:t>n</a:t>
            </a:r>
            <a:r>
              <a:rPr lang="en-US" altLang="zh-CN" sz="1900" b="1" noProof="1">
                <a:latin typeface="Times New Roman" panose="02020603050405020304" pitchFamily="18" charset="0"/>
                <a:cs typeface="Times New Roman" panose="02020603050405020304" pitchFamily="18" charset="0"/>
              </a:rPr>
              <a:t>.)                        </a:t>
            </a:r>
            <a:r>
              <a:rPr lang="en-US" altLang="zh-CN" sz="1900" b="1" noProof="1">
                <a:solidFill>
                  <a:schemeClr val="accent5"/>
                </a:solidFill>
                <a:latin typeface="Times New Roman" panose="02020603050405020304" pitchFamily="18" charset="0"/>
                <a:cs typeface="Times New Roman" panose="02020603050405020304" pitchFamily="18" charset="0"/>
              </a:rPr>
              <a:t>season</a:t>
            </a:r>
            <a:endParaRPr lang="en-US" altLang="zh-CN" sz="1900" b="1" noProof="1">
              <a:solidFill>
                <a:srgbClr val="FF0066"/>
              </a:solidFill>
              <a:latin typeface="Times New Roman" panose="02020603050405020304" pitchFamily="18" charset="0"/>
              <a:cs typeface="Times New Roman" panose="02020603050405020304" pitchFamily="18" charset="0"/>
            </a:endParaRPr>
          </a:p>
          <a:p>
            <a:pPr marL="257175" indent="-257175">
              <a:lnSpc>
                <a:spcPct val="150000"/>
              </a:lnSpc>
            </a:pPr>
            <a:r>
              <a:rPr lang="en-US" altLang="zh-CN" sz="1900" b="1" noProof="1">
                <a:latin typeface="Times New Roman" panose="02020603050405020304" pitchFamily="18" charset="0"/>
                <a:cs typeface="Times New Roman" panose="02020603050405020304" pitchFamily="18" charset="0"/>
              </a:rPr>
              <a:t>7. </a:t>
            </a:r>
            <a:r>
              <a:rPr lang="zh-CN" altLang="en-US" sz="1900" b="1" noProof="1">
                <a:latin typeface="Times New Roman" panose="02020603050405020304" pitchFamily="18" charset="0"/>
                <a:cs typeface="Times New Roman" panose="02020603050405020304" pitchFamily="18" charset="0"/>
              </a:rPr>
              <a:t>小孩</a:t>
            </a:r>
            <a:r>
              <a:rPr lang="en-US" altLang="zh-CN" sz="1900" b="1" noProof="1">
                <a:latin typeface="Times New Roman" panose="02020603050405020304" pitchFamily="18" charset="0"/>
                <a:cs typeface="Times New Roman" panose="02020603050405020304" pitchFamily="18" charset="0"/>
              </a:rPr>
              <a:t>(</a:t>
            </a:r>
            <a:r>
              <a:rPr lang="en-US" altLang="zh-CN" sz="1900" b="1" i="1" noProof="1">
                <a:latin typeface="Times New Roman" panose="02020603050405020304" pitchFamily="18" charset="0"/>
                <a:cs typeface="Times New Roman" panose="02020603050405020304" pitchFamily="18" charset="0"/>
              </a:rPr>
              <a:t>n</a:t>
            </a:r>
            <a:r>
              <a:rPr lang="en-US" altLang="zh-CN" sz="1900" b="1" noProof="1">
                <a:latin typeface="Times New Roman" panose="02020603050405020304" pitchFamily="18" charset="0"/>
                <a:cs typeface="Times New Roman" panose="02020603050405020304" pitchFamily="18" charset="0"/>
              </a:rPr>
              <a:t>.)                                         </a:t>
            </a:r>
            <a:r>
              <a:rPr lang="en-US" altLang="zh-CN" sz="1900" b="1" noProof="1">
                <a:solidFill>
                  <a:schemeClr val="accent5"/>
                </a:solidFill>
                <a:latin typeface="Times New Roman" panose="02020603050405020304" pitchFamily="18" charset="0"/>
                <a:cs typeface="Times New Roman" panose="02020603050405020304" pitchFamily="18" charset="0"/>
              </a:rPr>
              <a:t>kid</a:t>
            </a:r>
            <a:r>
              <a:rPr lang="en-US" altLang="zh-CN" sz="1900" b="1" noProof="1">
                <a:latin typeface="Times New Roman" panose="02020603050405020304" pitchFamily="18" charset="0"/>
                <a:cs typeface="Times New Roman" panose="02020603050405020304" pitchFamily="18" charset="0"/>
              </a:rPr>
              <a:t>     </a:t>
            </a:r>
          </a:p>
          <a:p>
            <a:pPr marL="257175" indent="-257175">
              <a:lnSpc>
                <a:spcPct val="150000"/>
              </a:lnSpc>
            </a:pPr>
            <a:r>
              <a:rPr lang="en-US" altLang="zh-CN" sz="1900" b="1" noProof="1">
                <a:latin typeface="Times New Roman" panose="02020603050405020304" pitchFamily="18" charset="0"/>
                <a:cs typeface="Times New Roman" panose="02020603050405020304" pitchFamily="18" charset="0"/>
              </a:rPr>
              <a:t>8. </a:t>
            </a:r>
            <a:r>
              <a:rPr lang="zh-CN" altLang="en-US" sz="1900" b="1" noProof="1">
                <a:latin typeface="Times New Roman" panose="02020603050405020304" pitchFamily="18" charset="0"/>
                <a:cs typeface="Times New Roman" panose="02020603050405020304" pitchFamily="18" charset="0"/>
              </a:rPr>
              <a:t>乐队</a:t>
            </a:r>
            <a:r>
              <a:rPr lang="en-US" altLang="zh-CN" sz="1900" b="1" noProof="1">
                <a:latin typeface="Times New Roman" panose="02020603050405020304" pitchFamily="18" charset="0"/>
                <a:cs typeface="Times New Roman" panose="02020603050405020304" pitchFamily="18" charset="0"/>
              </a:rPr>
              <a:t>(</a:t>
            </a:r>
            <a:r>
              <a:rPr lang="en-US" altLang="zh-CN" sz="1900" b="1" i="1" noProof="1">
                <a:latin typeface="Times New Roman" panose="02020603050405020304" pitchFamily="18" charset="0"/>
                <a:cs typeface="Times New Roman" panose="02020603050405020304" pitchFamily="18" charset="0"/>
              </a:rPr>
              <a:t>n</a:t>
            </a:r>
            <a:r>
              <a:rPr lang="en-US" altLang="zh-CN" sz="1900" b="1" noProof="1">
                <a:latin typeface="Times New Roman" panose="02020603050405020304" pitchFamily="18" charset="0"/>
                <a:cs typeface="Times New Roman" panose="02020603050405020304" pitchFamily="18" charset="0"/>
              </a:rPr>
              <a:t>.)                                         </a:t>
            </a:r>
            <a:r>
              <a:rPr lang="en-US" altLang="zh-CN" sz="1900" b="1" noProof="1">
                <a:solidFill>
                  <a:schemeClr val="accent5"/>
                </a:solidFill>
                <a:latin typeface="Times New Roman" panose="02020603050405020304" pitchFamily="18" charset="0"/>
                <a:cs typeface="Times New Roman" panose="02020603050405020304" pitchFamily="18" charset="0"/>
              </a:rPr>
              <a:t>band</a:t>
            </a:r>
            <a:r>
              <a:rPr lang="en-US" altLang="zh-CN" sz="1900" b="1" noProof="1">
                <a:solidFill>
                  <a:srgbClr val="FF0066"/>
                </a:solidFill>
                <a:latin typeface="Times New Roman" panose="02020603050405020304" pitchFamily="18" charset="0"/>
                <a:cs typeface="Times New Roman" panose="02020603050405020304" pitchFamily="18" charset="0"/>
              </a:rPr>
              <a:t> </a:t>
            </a:r>
            <a:r>
              <a:rPr lang="en-US" altLang="zh-CN" sz="1900" b="1" noProof="1">
                <a:latin typeface="Times New Roman" panose="02020603050405020304" pitchFamily="18" charset="0"/>
                <a:cs typeface="Times New Roman" panose="02020603050405020304" pitchFamily="18" charset="0"/>
              </a:rPr>
              <a:t> </a:t>
            </a:r>
          </a:p>
          <a:p>
            <a:pPr marL="257175" indent="-257175">
              <a:lnSpc>
                <a:spcPct val="150000"/>
              </a:lnSpc>
            </a:pPr>
            <a:r>
              <a:rPr lang="en-US" altLang="zh-CN" sz="1900" b="1" noProof="1">
                <a:latin typeface="Times New Roman" panose="02020603050405020304" pitchFamily="18" charset="0"/>
                <a:cs typeface="Times New Roman" panose="02020603050405020304" pitchFamily="18" charset="0"/>
              </a:rPr>
              <a:t>9. </a:t>
            </a:r>
            <a:r>
              <a:rPr lang="zh-CN" altLang="en-US" sz="1900" b="1" noProof="1">
                <a:latin typeface="Times New Roman" panose="02020603050405020304" pitchFamily="18" charset="0"/>
                <a:cs typeface="Times New Roman" panose="02020603050405020304" pitchFamily="18" charset="0"/>
              </a:rPr>
              <a:t>英国                                               </a:t>
            </a:r>
            <a:r>
              <a:rPr lang="en-US" altLang="zh-CN" sz="1900" b="1" noProof="1">
                <a:solidFill>
                  <a:schemeClr val="accent5"/>
                </a:solidFill>
                <a:latin typeface="Times New Roman" panose="02020603050405020304" pitchFamily="18" charset="0"/>
                <a:cs typeface="Times New Roman" panose="02020603050405020304" pitchFamily="18" charset="0"/>
              </a:rPr>
              <a:t>UK</a:t>
            </a:r>
          </a:p>
        </p:txBody>
      </p:sp>
    </p:spTree>
  </p:cSld>
  <p:clrMapOvr>
    <a:masterClrMapping/>
  </p:clrMapOvr>
  <p:transition spd="med" advClick="0" advTm="5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15" name="流程图: 过程 14"/>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21506" name="Rectangle 3"/>
          <p:cNvSpPr>
            <a:spLocks noChangeArrowheads="1"/>
          </p:cNvSpPr>
          <p:nvPr/>
        </p:nvSpPr>
        <p:spPr bwMode="auto">
          <a:xfrm>
            <a:off x="1335882" y="1273817"/>
            <a:ext cx="6426994" cy="1915909"/>
          </a:xfrm>
          <a:prstGeom prst="rect">
            <a:avLst/>
          </a:prstGeom>
          <a:noFill/>
          <a:ln w="9525">
            <a:noFill/>
            <a:miter lim="800000"/>
          </a:ln>
        </p:spPr>
        <p:txBody>
          <a:bodyPr lIns="68580" tIns="34290" rIns="68580" bIns="34290">
            <a:spAutoFit/>
          </a:bodyPr>
          <a:lstStyle/>
          <a:p>
            <a:pPr>
              <a:lnSpc>
                <a:spcPct val="150000"/>
              </a:lnSpc>
            </a:pPr>
            <a:r>
              <a:rPr lang="en-US" altLang="zh-CN" sz="2000">
                <a:latin typeface="Times New Roman" panose="02020603050405020304" pitchFamily="18" charset="0"/>
                <a:cs typeface="Times New Roman" panose="02020603050405020304" pitchFamily="18" charset="0"/>
              </a:rPr>
              <a:t>6.</a:t>
            </a:r>
            <a:r>
              <a:rPr lang="zh-CN" altLang="en-US" sz="2000">
                <a:latin typeface="Times New Roman" panose="02020603050405020304" pitchFamily="18" charset="0"/>
                <a:cs typeface="Times New Roman" panose="02020603050405020304" pitchFamily="18" charset="0"/>
              </a:rPr>
              <a:t>由</a:t>
            </a:r>
            <a:r>
              <a:rPr lang="en-US" altLang="zh-CN" sz="2000">
                <a:solidFill>
                  <a:schemeClr val="accent6"/>
                </a:solidFill>
                <a:latin typeface="Times New Roman" panose="02020603050405020304" pitchFamily="18" charset="0"/>
                <a:cs typeface="Times New Roman" panose="02020603050405020304" pitchFamily="18" charset="0"/>
              </a:rPr>
              <a:t>while</a:t>
            </a:r>
            <a:r>
              <a:rPr lang="zh-CN" altLang="en-US" sz="2000">
                <a:latin typeface="Times New Roman" panose="02020603050405020304" pitchFamily="18" charset="0"/>
                <a:cs typeface="Times New Roman" panose="02020603050405020304" pitchFamily="18" charset="0"/>
              </a:rPr>
              <a:t>连接的时间状语从句</a:t>
            </a:r>
            <a:br>
              <a:rPr lang="zh-CN" altLang="en-US" sz="2000">
                <a:latin typeface="Times New Roman" panose="02020603050405020304" pitchFamily="18" charset="0"/>
                <a:cs typeface="Times New Roman" panose="02020603050405020304" pitchFamily="18" charset="0"/>
              </a:rPr>
            </a:br>
            <a:r>
              <a:rPr lang="zh-CN" altLang="en-US" sz="2000">
                <a:latin typeface="Times New Roman" panose="02020603050405020304" pitchFamily="18" charset="0"/>
                <a:cs typeface="Times New Roman" panose="02020603050405020304" pitchFamily="18" charset="0"/>
              </a:rPr>
              <a:t>  </a:t>
            </a:r>
            <a:r>
              <a:rPr lang="en-US" altLang="zh-CN" sz="2000">
                <a:latin typeface="Times New Roman" panose="02020603050405020304" pitchFamily="18" charset="0"/>
                <a:cs typeface="Times New Roman" panose="02020603050405020304" pitchFamily="18" charset="0"/>
              </a:rPr>
              <a:t>while </a:t>
            </a:r>
            <a:r>
              <a:rPr lang="zh-CN" altLang="en-US" sz="2000">
                <a:latin typeface="Times New Roman" panose="02020603050405020304" pitchFamily="18" charset="0"/>
                <a:cs typeface="Times New Roman" panose="02020603050405020304" pitchFamily="18" charset="0"/>
              </a:rPr>
              <a:t>表示主句的行为在</a:t>
            </a:r>
            <a:r>
              <a:rPr lang="zh-CN" altLang="en-US" sz="2000">
                <a:solidFill>
                  <a:schemeClr val="accent6"/>
                </a:solidFill>
                <a:latin typeface="Times New Roman" panose="02020603050405020304" pitchFamily="18" charset="0"/>
                <a:cs typeface="Times New Roman" panose="02020603050405020304" pitchFamily="18" charset="0"/>
              </a:rPr>
              <a:t>从句行为过程中</a:t>
            </a:r>
            <a:r>
              <a:rPr lang="zh-CN" altLang="en-US" sz="2000">
                <a:latin typeface="Times New Roman" panose="02020603050405020304" pitchFamily="18" charset="0"/>
                <a:cs typeface="Times New Roman" panose="02020603050405020304" pitchFamily="18" charset="0"/>
              </a:rPr>
              <a:t>发生</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由于从句表示一个持续的行为</a:t>
            </a:r>
            <a:r>
              <a:rPr lang="en-US" altLang="zh-CN" sz="2000">
                <a:latin typeface="Times New Roman" panose="02020603050405020304" pitchFamily="18" charset="0"/>
                <a:cs typeface="Times New Roman" panose="02020603050405020304" pitchFamily="18" charset="0"/>
              </a:rPr>
              <a:t>,</a:t>
            </a:r>
            <a:r>
              <a:rPr lang="zh-CN" altLang="en-US" sz="2000">
                <a:latin typeface="Times New Roman" panose="02020603050405020304" pitchFamily="18" charset="0"/>
                <a:cs typeface="Times New Roman" panose="02020603050405020304" pitchFamily="18" charset="0"/>
              </a:rPr>
              <a:t>所以从句中要用</a:t>
            </a:r>
            <a:r>
              <a:rPr lang="zh-CN" altLang="en-US" sz="2000">
                <a:solidFill>
                  <a:schemeClr val="accent6"/>
                </a:solidFill>
                <a:latin typeface="Times New Roman" panose="02020603050405020304" pitchFamily="18" charset="0"/>
                <a:cs typeface="Times New Roman" panose="02020603050405020304" pitchFamily="18" charset="0"/>
              </a:rPr>
              <a:t>持续性动词</a:t>
            </a:r>
            <a:r>
              <a:rPr lang="zh-CN" altLang="en-US" sz="2000">
                <a:latin typeface="Times New Roman" panose="02020603050405020304" pitchFamily="18" charset="0"/>
                <a:cs typeface="Times New Roman" panose="02020603050405020304" pitchFamily="18" charset="0"/>
              </a:rPr>
              <a:t>或状态动词。</a:t>
            </a:r>
            <a:endParaRPr lang="en-US" altLang="zh-CN" sz="2000">
              <a:latin typeface="Times New Roman" panose="02020603050405020304" pitchFamily="18" charset="0"/>
              <a:cs typeface="Times New Roman" panose="02020603050405020304" pitchFamily="18" charset="0"/>
            </a:endParaRPr>
          </a:p>
        </p:txBody>
      </p:sp>
      <p:sp>
        <p:nvSpPr>
          <p:cNvPr id="164870" name="Rectangle 6"/>
          <p:cNvSpPr>
            <a:spLocks noChangeArrowheads="1"/>
          </p:cNvSpPr>
          <p:nvPr/>
        </p:nvSpPr>
        <p:spPr bwMode="auto">
          <a:xfrm>
            <a:off x="1466437" y="2692890"/>
            <a:ext cx="6211490" cy="1915909"/>
          </a:xfrm>
          <a:prstGeom prst="rect">
            <a:avLst/>
          </a:prstGeom>
          <a:noFill/>
          <a:ln w="9525">
            <a:noFill/>
            <a:miter lim="800000"/>
          </a:ln>
        </p:spPr>
        <p:txBody>
          <a:bodyPr wrap="square" lIns="68580" tIns="34290" rIns="68580" bIns="34290">
            <a:spAutoFit/>
          </a:bodyPr>
          <a:lstStyle/>
          <a:p>
            <a:pPr>
              <a:lnSpc>
                <a:spcPct val="150000"/>
              </a:lnSpc>
            </a:pPr>
            <a:r>
              <a:rPr lang="en-US" altLang="zh-CN" sz="2000">
                <a:latin typeface="Times New Roman" panose="02020603050405020304" pitchFamily="18" charset="0"/>
                <a:cs typeface="Times New Roman" panose="02020603050405020304" pitchFamily="18" charset="0"/>
              </a:rPr>
              <a:t>1</a:t>
            </a:r>
            <a:r>
              <a:rPr lang="zh-CN" altLang="en-US" sz="2000">
                <a:latin typeface="Times New Roman" panose="02020603050405020304" pitchFamily="18" charset="0"/>
                <a:cs typeface="Times New Roman" panose="02020603050405020304" pitchFamily="18" charset="0"/>
              </a:rPr>
              <a:t>）</a:t>
            </a:r>
            <a:r>
              <a:rPr lang="en-US" altLang="zh-CN" sz="2000">
                <a:solidFill>
                  <a:schemeClr val="accent6"/>
                </a:solidFill>
                <a:latin typeface="Times New Roman" panose="02020603050405020304" pitchFamily="18" charset="0"/>
                <a:cs typeface="Times New Roman" panose="02020603050405020304" pitchFamily="18" charset="0"/>
              </a:rPr>
              <a:t>While</a:t>
            </a:r>
            <a:r>
              <a:rPr lang="en-US" altLang="zh-CN" sz="2000">
                <a:latin typeface="Times New Roman" panose="02020603050405020304" pitchFamily="18" charset="0"/>
                <a:cs typeface="Times New Roman" panose="02020603050405020304" pitchFamily="18" charset="0"/>
              </a:rPr>
              <a:t> he </a:t>
            </a:r>
            <a:r>
              <a:rPr lang="en-US" altLang="zh-CN" sz="2000">
                <a:solidFill>
                  <a:schemeClr val="accent6"/>
                </a:solidFill>
                <a:latin typeface="Times New Roman" panose="02020603050405020304" pitchFamily="18" charset="0"/>
                <a:cs typeface="Times New Roman" panose="02020603050405020304" pitchFamily="18" charset="0"/>
              </a:rPr>
              <a:t>was waiting </a:t>
            </a:r>
            <a:r>
              <a:rPr lang="en-US" altLang="zh-CN" sz="2000">
                <a:latin typeface="Times New Roman" panose="02020603050405020304" pitchFamily="18" charset="0"/>
                <a:cs typeface="Times New Roman" panose="02020603050405020304" pitchFamily="18" charset="0"/>
              </a:rPr>
              <a:t>for a bus, he was reading a newspaper.</a:t>
            </a:r>
            <a:r>
              <a:rPr lang="zh-CN" altLang="en-US" sz="2000">
                <a:solidFill>
                  <a:schemeClr val="accent2">
                    <a:lumMod val="75000"/>
                  </a:schemeClr>
                </a:solidFill>
                <a:latin typeface="Times New Roman" panose="02020603050405020304" pitchFamily="18" charset="0"/>
                <a:cs typeface="Times New Roman" panose="02020603050405020304" pitchFamily="18" charset="0"/>
              </a:rPr>
              <a:t>他一边等车一边看报。</a:t>
            </a:r>
          </a:p>
          <a:p>
            <a:pPr>
              <a:lnSpc>
                <a:spcPct val="150000"/>
              </a:lnSpc>
            </a:pPr>
            <a:r>
              <a:rPr lang="en-US" altLang="zh-CN" sz="2000">
                <a:latin typeface="Times New Roman" panose="02020603050405020304" pitchFamily="18" charset="0"/>
                <a:cs typeface="Times New Roman" panose="02020603050405020304" pitchFamily="18" charset="0"/>
                <a:sym typeface="+mn-ea"/>
              </a:rPr>
              <a:t>2</a:t>
            </a:r>
            <a:r>
              <a:rPr lang="zh-CN" altLang="en-US" sz="2000">
                <a:latin typeface="Times New Roman" panose="02020603050405020304" pitchFamily="18" charset="0"/>
                <a:cs typeface="Times New Roman" panose="02020603050405020304" pitchFamily="18" charset="0"/>
                <a:sym typeface="+mn-ea"/>
              </a:rPr>
              <a:t>）</a:t>
            </a:r>
            <a:r>
              <a:rPr lang="en-US" altLang="zh-CN" sz="2000">
                <a:latin typeface="Times New Roman" panose="02020603050405020304" pitchFamily="18" charset="0"/>
                <a:cs typeface="Times New Roman" panose="02020603050405020304" pitchFamily="18" charset="0"/>
                <a:sym typeface="+mn-ea"/>
              </a:rPr>
              <a:t>I reached home </a:t>
            </a:r>
            <a:r>
              <a:rPr lang="en-US" altLang="zh-CN" sz="2000">
                <a:solidFill>
                  <a:schemeClr val="accent6"/>
                </a:solidFill>
                <a:latin typeface="Times New Roman" panose="02020603050405020304" pitchFamily="18" charset="0"/>
                <a:cs typeface="Times New Roman" panose="02020603050405020304" pitchFamily="18" charset="0"/>
                <a:sym typeface="+mn-ea"/>
              </a:rPr>
              <a:t>while</a:t>
            </a:r>
            <a:r>
              <a:rPr lang="en-US" altLang="zh-CN" sz="2000">
                <a:latin typeface="Times New Roman" panose="02020603050405020304" pitchFamily="18" charset="0"/>
                <a:cs typeface="Times New Roman" panose="02020603050405020304" pitchFamily="18" charset="0"/>
                <a:sym typeface="+mn-ea"/>
              </a:rPr>
              <a:t> my mother</a:t>
            </a:r>
            <a:r>
              <a:rPr lang="en-US" altLang="zh-CN" sz="2000">
                <a:solidFill>
                  <a:schemeClr val="accent6">
                    <a:lumMod val="75000"/>
                  </a:schemeClr>
                </a:solidFill>
                <a:latin typeface="Times New Roman" panose="02020603050405020304" pitchFamily="18" charset="0"/>
                <a:cs typeface="Times New Roman" panose="02020603050405020304" pitchFamily="18" charset="0"/>
                <a:sym typeface="+mn-ea"/>
              </a:rPr>
              <a:t> </a:t>
            </a:r>
            <a:r>
              <a:rPr lang="en-US" altLang="zh-CN" sz="2000">
                <a:solidFill>
                  <a:schemeClr val="accent6"/>
                </a:solidFill>
                <a:latin typeface="Times New Roman" panose="02020603050405020304" pitchFamily="18" charset="0"/>
                <a:cs typeface="Times New Roman" panose="02020603050405020304" pitchFamily="18" charset="0"/>
                <a:sym typeface="+mn-ea"/>
              </a:rPr>
              <a:t>was cooking </a:t>
            </a:r>
            <a:r>
              <a:rPr lang="en-US" altLang="zh-CN" sz="2000">
                <a:latin typeface="Times New Roman" panose="02020603050405020304" pitchFamily="18" charset="0"/>
                <a:cs typeface="Times New Roman" panose="02020603050405020304" pitchFamily="18" charset="0"/>
                <a:sym typeface="+mn-ea"/>
              </a:rPr>
              <a:t>supper.</a:t>
            </a:r>
            <a:endParaRPr lang="en-US" altLang="zh-CN" sz="2000">
              <a:latin typeface="Times New Roman" panose="02020603050405020304" pitchFamily="18" charset="0"/>
              <a:cs typeface="Times New Roman" panose="02020603050405020304" pitchFamily="18" charset="0"/>
            </a:endParaRPr>
          </a:p>
          <a:p>
            <a:pPr>
              <a:lnSpc>
                <a:spcPct val="150000"/>
              </a:lnSpc>
            </a:pPr>
            <a:r>
              <a:rPr lang="zh-CN" altLang="en-US" sz="2000">
                <a:solidFill>
                  <a:schemeClr val="accent2">
                    <a:lumMod val="75000"/>
                  </a:schemeClr>
                </a:solidFill>
                <a:latin typeface="Times New Roman" panose="02020603050405020304" pitchFamily="18" charset="0"/>
                <a:cs typeface="Times New Roman" panose="02020603050405020304" pitchFamily="18" charset="0"/>
                <a:sym typeface="+mn-ea"/>
              </a:rPr>
              <a:t>我妈妈在做晚饭时</a:t>
            </a:r>
            <a:r>
              <a:rPr lang="en-US" altLang="zh-CN" sz="2000">
                <a:solidFill>
                  <a:schemeClr val="accent2">
                    <a:lumMod val="75000"/>
                  </a:schemeClr>
                </a:solidFill>
                <a:latin typeface="Times New Roman" panose="02020603050405020304" pitchFamily="18" charset="0"/>
                <a:cs typeface="Times New Roman" panose="02020603050405020304" pitchFamily="18" charset="0"/>
                <a:sym typeface="+mn-ea"/>
              </a:rPr>
              <a:t>,</a:t>
            </a:r>
            <a:r>
              <a:rPr lang="zh-CN" altLang="en-US" sz="2000">
                <a:solidFill>
                  <a:schemeClr val="accent2">
                    <a:lumMod val="75000"/>
                  </a:schemeClr>
                </a:solidFill>
                <a:latin typeface="Times New Roman" panose="02020603050405020304" pitchFamily="18" charset="0"/>
                <a:cs typeface="Times New Roman" panose="02020603050405020304" pitchFamily="18" charset="0"/>
                <a:sym typeface="+mn-ea"/>
              </a:rPr>
              <a:t>我到家的。</a:t>
            </a:r>
            <a:endParaRPr lang="zh-CN" altLang="en-US" sz="200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6329" name="文本框 21"/>
          <p:cNvSpPr txBox="1"/>
          <p:nvPr/>
        </p:nvSpPr>
        <p:spPr>
          <a:xfrm>
            <a:off x="-8334" y="750094"/>
            <a:ext cx="3976688" cy="391478"/>
          </a:xfrm>
          <a:prstGeom prst="rect">
            <a:avLst/>
          </a:prstGeom>
          <a:solidFill>
            <a:srgbClr val="AFBADD"/>
          </a:solidFill>
          <a:ln w="9525">
            <a:noFill/>
          </a:ln>
        </p:spPr>
        <p:txBody>
          <a:bodyPr wrap="square" lIns="68580" tIns="34290" rIns="68580" bIns="34290" anchor="t">
            <a:spAutoFit/>
          </a:bodyPr>
          <a:lstStyle/>
          <a:p>
            <a:pPr algn="ctr"/>
            <a:r>
              <a:rPr lang="zh-CN" altLang="en-US" sz="2100" b="1">
                <a:solidFill>
                  <a:schemeClr val="bg1"/>
                </a:solidFill>
                <a:latin typeface="微软雅黑" panose="020B0503020204020204" charset="-122"/>
                <a:ea typeface="微软雅黑" panose="020B0503020204020204" charset="-122"/>
              </a:rPr>
              <a:t>Language point</a:t>
            </a:r>
            <a:r>
              <a:rPr lang="en-US" altLang="zh-CN" sz="2100" b="1">
                <a:solidFill>
                  <a:schemeClr val="bg1"/>
                </a:solidFill>
                <a:latin typeface="微软雅黑" panose="020B0503020204020204" charset="-122"/>
                <a:ea typeface="微软雅黑" panose="020B0503020204020204" charset="-122"/>
              </a:rPr>
              <a: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4870"/>
                                        </p:tgtEl>
                                        <p:attrNameLst>
                                          <p:attrName>style.visibility</p:attrName>
                                        </p:attrNameLst>
                                      </p:cBhvr>
                                      <p:to>
                                        <p:strVal val="visible"/>
                                      </p:to>
                                    </p:set>
                                    <p:anim calcmode="lin" valueType="num">
                                      <p:cBhvr additive="base">
                                        <p:cTn id="13" dur="500" fill="hold"/>
                                        <p:tgtEl>
                                          <p:spTgt spid="164870"/>
                                        </p:tgtEl>
                                        <p:attrNameLst>
                                          <p:attrName>ppt_x</p:attrName>
                                        </p:attrNameLst>
                                      </p:cBhvr>
                                      <p:tavLst>
                                        <p:tav tm="0">
                                          <p:val>
                                            <p:strVal val="#ppt_x"/>
                                          </p:val>
                                        </p:tav>
                                        <p:tav tm="100000">
                                          <p:val>
                                            <p:strVal val="#ppt_x"/>
                                          </p:val>
                                        </p:tav>
                                      </p:tavLst>
                                    </p:anim>
                                    <p:anim calcmode="lin" valueType="num">
                                      <p:cBhvr additive="base">
                                        <p:cTn id="14" dur="500" fill="hold"/>
                                        <p:tgtEl>
                                          <p:spTgt spid="164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1648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15" name="流程图: 过程 14"/>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25602" name="Rectangle 2"/>
          <p:cNvSpPr>
            <a:spLocks noGrp="1" noChangeArrowheads="1"/>
          </p:cNvSpPr>
          <p:nvPr>
            <p:ph type="title"/>
          </p:nvPr>
        </p:nvSpPr>
        <p:spPr>
          <a:xfrm>
            <a:off x="3037589" y="447892"/>
            <a:ext cx="5915025" cy="994172"/>
          </a:xfrm>
        </p:spPr>
        <p:txBody>
          <a:bodyPr/>
          <a:lstStyle/>
          <a:p>
            <a:r>
              <a:rPr lang="zh-CN" altLang="en-US" sz="2400" dirty="0">
                <a:solidFill>
                  <a:schemeClr val="accent2">
                    <a:lumMod val="75000"/>
                  </a:schemeClr>
                </a:solidFill>
                <a:latin typeface="宋体" panose="02010600030101010101" pitchFamily="2" charset="-122"/>
                <a:ea typeface="宋体" panose="02010600030101010101" pitchFamily="2" charset="-122"/>
                <a:cs typeface="Times New Roman" panose="02020603050405020304" pitchFamily="18" charset="0"/>
              </a:rPr>
              <a:t>时间状语从句</a:t>
            </a:r>
          </a:p>
        </p:txBody>
      </p:sp>
      <p:sp>
        <p:nvSpPr>
          <p:cNvPr id="25603" name="Rectangle 3"/>
          <p:cNvSpPr>
            <a:spLocks noGrp="1" noChangeArrowheads="1"/>
          </p:cNvSpPr>
          <p:nvPr/>
        </p:nvSpPr>
        <p:spPr>
          <a:xfrm>
            <a:off x="1096804" y="1191101"/>
            <a:ext cx="7855744" cy="3602355"/>
          </a:xfrm>
        </p:spPr>
        <p:txBody>
          <a:bodyPr lIns="68580" tIns="34290" rIns="68580" bIns="34290"/>
          <a:lst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90000"/>
              </a:lnSpc>
              <a:buFontTx/>
              <a:buNone/>
            </a:pPr>
            <a:r>
              <a:rPr lang="zh-CN" altLang="en-US" sz="2300" b="1" dirty="0">
                <a:latin typeface="Times New Roman" panose="02020603050405020304" pitchFamily="18" charset="0"/>
                <a:cs typeface="Times New Roman" panose="02020603050405020304" pitchFamily="18" charset="0"/>
              </a:rPr>
              <a:t> </a:t>
            </a:r>
            <a:r>
              <a:rPr lang="en-US" altLang="zh-CN" sz="2300" b="1"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When</a:t>
            </a:r>
          </a:p>
          <a:p>
            <a:pPr>
              <a:lnSpc>
                <a:spcPct val="90000"/>
              </a:lnSpc>
              <a:buFontTx/>
              <a:buNone/>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当</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when</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意思是正当</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时候（即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that moment</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when</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只能跟在前一分句之后。</a:t>
            </a:r>
          </a:p>
          <a:p>
            <a:pPr>
              <a:lnSpc>
                <a:spcPct val="90000"/>
              </a:lnSpc>
              <a:buFontTx/>
              <a:buNone/>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p>
          <a:p>
            <a:pPr>
              <a:lnSpc>
                <a:spcPct val="90000"/>
              </a:lnSpc>
              <a:buFontTx/>
              <a:buNone/>
            </a:pPr>
            <a:r>
              <a:rPr lang="en-US" altLang="zh-CN" sz="1800" dirty="0" err="1">
                <a:latin typeface="Times New Roman" panose="02020603050405020304" pitchFamily="18" charset="0"/>
                <a:ea typeface="宋体" panose="02010600030101010101" pitchFamily="2" charset="-122"/>
                <a:cs typeface="Times New Roman" panose="02020603050405020304" pitchFamily="18" charset="0"/>
              </a:rPr>
              <a:t>eg</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He was about to go to bed when the doorbell rang.</a:t>
            </a:r>
          </a:p>
          <a:p>
            <a:pPr>
              <a:lnSpc>
                <a:spcPct val="90000"/>
              </a:lnSpc>
              <a:buFontTx/>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dirty="0" smtClean="0">
                <a:latin typeface="Times New Roman" panose="02020603050405020304" pitchFamily="18" charset="0"/>
                <a:ea typeface="宋体" panose="02010600030101010101" pitchFamily="2" charset="-122"/>
                <a:cs typeface="Times New Roman" panose="02020603050405020304" pitchFamily="18" charset="0"/>
              </a:rPr>
              <a:t>他</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正要上床，忽然门铃响了。</a:t>
            </a:r>
          </a:p>
          <a:p>
            <a:pPr>
              <a:lnSpc>
                <a:spcPct val="90000"/>
              </a:lnSpc>
              <a:buFontTx/>
              <a:buNone/>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smtClean="0">
                <a:latin typeface="Times New Roman" panose="02020603050405020304" pitchFamily="18" charset="0"/>
                <a:ea typeface="宋体" panose="02010600030101010101" pitchFamily="2" charset="-122"/>
                <a:cs typeface="Times New Roman" panose="02020603050405020304" pitchFamily="18" charset="0"/>
              </a:rPr>
              <a:t>They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were watching the World Cup when suddenly the lights went out.</a:t>
            </a:r>
          </a:p>
          <a:p>
            <a:pPr>
              <a:lnSpc>
                <a:spcPct val="90000"/>
              </a:lnSpc>
              <a:buFontTx/>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dirty="0" smtClean="0">
                <a:latin typeface="Times New Roman" panose="02020603050405020304" pitchFamily="18" charset="0"/>
                <a:ea typeface="宋体" panose="02010600030101010101" pitchFamily="2" charset="-122"/>
                <a:cs typeface="Times New Roman" panose="02020603050405020304" pitchFamily="18" charset="0"/>
              </a:rPr>
              <a:t>他</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们正看着世界杯比赛，突然灯灭了。</a:t>
            </a:r>
          </a:p>
          <a:p>
            <a:pPr>
              <a:lnSpc>
                <a:spcPct val="90000"/>
              </a:lnSpc>
              <a:buFontTx/>
              <a:buNone/>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smtClean="0">
                <a:latin typeface="Times New Roman" panose="02020603050405020304" pitchFamily="18" charset="0"/>
                <a:ea typeface="宋体" panose="02010600030101010101" pitchFamily="2" charset="-122"/>
                <a:cs typeface="Times New Roman" panose="02020603050405020304" pitchFamily="18" charset="0"/>
              </a:rPr>
              <a:t>They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had just arrived home when it began to rain.</a:t>
            </a:r>
          </a:p>
          <a:p>
            <a:pPr>
              <a:lnSpc>
                <a:spcPct val="90000"/>
              </a:lnSpc>
              <a:buFontTx/>
              <a:buNone/>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dirty="0" smtClean="0">
                <a:latin typeface="Times New Roman" panose="02020603050405020304" pitchFamily="18" charset="0"/>
                <a:ea typeface="宋体" panose="02010600030101010101" pitchFamily="2" charset="-122"/>
                <a:cs typeface="Times New Roman" panose="02020603050405020304" pitchFamily="18" charset="0"/>
              </a:rPr>
              <a:t>他</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们刚到家，天就开始下雨了。</a:t>
            </a:r>
          </a:p>
          <a:p>
            <a:pPr>
              <a:lnSpc>
                <a:spcPct val="90000"/>
              </a:lnSpc>
              <a:buFontTx/>
              <a:buNone/>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15" name="流程图: 过程 14"/>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26627" name="Rectangle 3"/>
          <p:cNvSpPr>
            <a:spLocks noGrp="1" noChangeArrowheads="1"/>
          </p:cNvSpPr>
          <p:nvPr/>
        </p:nvSpPr>
        <p:spPr>
          <a:xfrm>
            <a:off x="1197221" y="643111"/>
            <a:ext cx="6749654" cy="3975497"/>
          </a:xfrm>
        </p:spPr>
        <p:txBody>
          <a:bodyPr lIns="68580" tIns="34290" rIns="68580" bIns="34290"/>
          <a:lst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Tx/>
              <a:buNone/>
            </a:pPr>
            <a:r>
              <a:rPr lang="zh-CN" altLang="en-US" sz="2000" dirty="0">
                <a:solidFill>
                  <a:srgbClr val="FF0000"/>
                </a:solidFill>
                <a:latin typeface="Times New Roman" panose="02020603050405020304" pitchFamily="18" charset="0"/>
                <a:cs typeface="Times New Roman" panose="02020603050405020304" pitchFamily="18" charset="0"/>
              </a:rPr>
              <a:t> </a:t>
            </a:r>
            <a:r>
              <a:rPr lang="en-US" altLang="zh-CN" sz="2300" b="1"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While</a:t>
            </a:r>
          </a:p>
          <a:p>
            <a:pPr>
              <a:lnSpc>
                <a:spcPct val="150000"/>
              </a:lnSpc>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① while</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通常表示一段时间，从句中宜用持续性动词作谓语。</a:t>
            </a:r>
          </a:p>
          <a:p>
            <a:pPr>
              <a:lnSpc>
                <a:spcPct val="150000"/>
              </a:lnSpc>
              <a:buFontTx/>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e.g. Strike while the iron is hot.</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趁热打铁。</a:t>
            </a:r>
          </a:p>
          <a:p>
            <a:pPr>
              <a:lnSpc>
                <a:spcPct val="150000"/>
              </a:lnSpc>
              <a:buNone/>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She fell asleep while she was reading the newspaper.</a:t>
            </a:r>
          </a:p>
          <a:p>
            <a:pPr>
              <a:lnSpc>
                <a:spcPct val="150000"/>
              </a:lnSpc>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她在看报的时候睡着了。</a:t>
            </a:r>
          </a:p>
          <a:p>
            <a:pPr>
              <a:lnSpc>
                <a:spcPct val="150000"/>
              </a:lnSpc>
              <a:buNone/>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②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while</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有时可以作并列连词，表示对比，可译成“而”。</a:t>
            </a:r>
          </a:p>
          <a:p>
            <a:pPr>
              <a:lnSpc>
                <a:spcPct val="150000"/>
              </a:lnSpc>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err="1">
                <a:latin typeface="Times New Roman" panose="02020603050405020304" pitchFamily="18" charset="0"/>
                <a:ea typeface="宋体" panose="02010600030101010101" pitchFamily="2" charset="-122"/>
                <a:cs typeface="Times New Roman" panose="02020603050405020304" pitchFamily="18" charset="0"/>
              </a:rPr>
              <a:t>e.g.I</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am fond of English while he likes </a:t>
            </a:r>
            <a:r>
              <a:rPr lang="en-US" altLang="zh-CN" sz="1800" dirty="0" err="1">
                <a:latin typeface="Times New Roman" panose="02020603050405020304" pitchFamily="18" charset="0"/>
                <a:ea typeface="宋体" panose="02010600030101010101" pitchFamily="2" charset="-122"/>
                <a:cs typeface="Times New Roman" panose="02020603050405020304" pitchFamily="18" charset="0"/>
              </a:rPr>
              <a:t>maths</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我喜欢英语而他却喜欢数学。</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15" name="流程图: 过程 14"/>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27651" name="Rectangle 3"/>
          <p:cNvSpPr>
            <a:spLocks noGrp="1" noChangeArrowheads="1"/>
          </p:cNvSpPr>
          <p:nvPr/>
        </p:nvSpPr>
        <p:spPr>
          <a:xfrm>
            <a:off x="1023462" y="449104"/>
            <a:ext cx="7704296" cy="4245769"/>
          </a:xfrm>
        </p:spPr>
        <p:txBody>
          <a:bodyPr lIns="68580" tIns="34290" rIns="68580" bIns="34290"/>
          <a:lst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buFontTx/>
              <a:buNone/>
            </a:pPr>
            <a:r>
              <a:rPr lang="zh-CN" altLang="en-US" sz="2000" dirty="0">
                <a:solidFill>
                  <a:srgbClr val="FF0000"/>
                </a:solidFill>
                <a:latin typeface="Times New Roman" panose="02020603050405020304" pitchFamily="18" charset="0"/>
                <a:cs typeface="Times New Roman" panose="02020603050405020304" pitchFamily="18" charset="0"/>
              </a:rPr>
              <a:t>       </a:t>
            </a:r>
          </a:p>
          <a:p>
            <a:pPr>
              <a:lnSpc>
                <a:spcPct val="80000"/>
              </a:lnSpc>
              <a:buFontTx/>
              <a:buNone/>
            </a:pPr>
            <a:r>
              <a:rPr lang="en-US" altLang="zh-CN" sz="2300" b="1" dirty="0">
                <a:solidFill>
                  <a:schemeClr val="accent6"/>
                </a:solidFill>
                <a:latin typeface="Times New Roman" panose="02020603050405020304" pitchFamily="18" charset="0"/>
                <a:cs typeface="Times New Roman" panose="02020603050405020304" pitchFamily="18" charset="0"/>
              </a:rPr>
              <a:t>As</a:t>
            </a:r>
          </a:p>
          <a:p>
            <a:pPr>
              <a:lnSpc>
                <a:spcPct val="80000"/>
              </a:lnSpc>
              <a:buFontTx/>
              <a:buNone/>
            </a:pPr>
            <a:r>
              <a:rPr lang="en-US" altLang="zh-CN" sz="2000"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① as</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表示点时间时，从句中用短暂性动词；表示段时间时，用持续性动词。</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as</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when</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两者经常可以通用。</a:t>
            </a:r>
          </a:p>
          <a:p>
            <a:pPr>
              <a:lnSpc>
                <a:spcPct val="80000"/>
              </a:lnSpc>
              <a:buFontTx/>
              <a:buNone/>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e.g. The thief was caught as/ when he was stealing in the </a:t>
            </a:r>
          </a:p>
          <a:p>
            <a:pPr>
              <a:lnSpc>
                <a:spcPct val="80000"/>
              </a:lnSpc>
              <a:buFontTx/>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supermarket.</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小偷在超市行窃时被逮住了。</a:t>
            </a:r>
          </a:p>
          <a:p>
            <a:pPr>
              <a:lnSpc>
                <a:spcPct val="80000"/>
              </a:lnSpc>
              <a:buFontTx/>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②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as</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表示 一边</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一边</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，强调从句和主句中两个动作交替进行或同步进行。</a:t>
            </a:r>
          </a:p>
          <a:p>
            <a:pPr>
              <a:lnSpc>
                <a:spcPct val="80000"/>
              </a:lnSpc>
              <a:buFontTx/>
              <a:buNone/>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e.g. They talked as they walked.</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他们边走边聊。</a:t>
            </a:r>
          </a:p>
          <a:p>
            <a:pPr>
              <a:lnSpc>
                <a:spcPct val="80000"/>
              </a:lnSpc>
              <a:buFontTx/>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He looked behind from time to time as he went.</a:t>
            </a:r>
          </a:p>
          <a:p>
            <a:pPr>
              <a:lnSpc>
                <a:spcPct val="80000"/>
              </a:lnSpc>
              <a:buFontTx/>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他一边走，一边不时地往后看。</a:t>
            </a:r>
          </a:p>
          <a:p>
            <a:pPr>
              <a:lnSpc>
                <a:spcPct val="80000"/>
              </a:lnSpc>
              <a:buFontTx/>
              <a:buNone/>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③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as</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表示随着</a:t>
            </a:r>
          </a:p>
          <a:p>
            <a:pPr>
              <a:lnSpc>
                <a:spcPct val="80000"/>
              </a:lnSpc>
              <a:buFontTx/>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e.g. As time goes on, it’s getting warmer and warmer.</a:t>
            </a:r>
          </a:p>
          <a:p>
            <a:pPr>
              <a:lnSpc>
                <a:spcPct val="80000"/>
              </a:lnSpc>
              <a:buFontTx/>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随着时间的推移，天气变得越来越暖了。</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cs typeface="+mn-ea"/>
              </a:rPr>
              <a:t>当堂小练</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3" name="流程图: 过程 2"/>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2" name="文本框 1"/>
          <p:cNvSpPr txBox="1"/>
          <p:nvPr/>
        </p:nvSpPr>
        <p:spPr>
          <a:xfrm>
            <a:off x="1544479" y="494824"/>
            <a:ext cx="7649051" cy="4247317"/>
          </a:xfrm>
          <a:prstGeom prst="rect">
            <a:avLst/>
          </a:prstGeom>
          <a:noFill/>
        </p:spPr>
        <p:txBody>
          <a:bodyPr wrap="square" lIns="68580" tIns="34290" rIns="68580" bIns="34290">
            <a:spAutoFit/>
          </a:bodyPr>
          <a:lstStyle/>
          <a:p>
            <a:pPr>
              <a:lnSpc>
                <a:spcPct val="150000"/>
              </a:lnSpc>
            </a:pPr>
            <a:endParaRPr lang="en-US" altLang="zh-CN" sz="2000" noProof="1">
              <a:latin typeface="Times New Roman" panose="02020603050405020304" pitchFamily="18" charset="0"/>
              <a:cs typeface="Times New Roman" panose="02020603050405020304" pitchFamily="18" charset="0"/>
            </a:endParaRPr>
          </a:p>
          <a:p>
            <a:pPr>
              <a:lnSpc>
                <a:spcPct val="150000"/>
              </a:lnSpc>
            </a:pPr>
            <a:r>
              <a:rPr lang="zh-CN" altLang="en-US" sz="2100" noProof="1">
                <a:latin typeface="Times New Roman" panose="02020603050405020304" pitchFamily="18" charset="0"/>
                <a:cs typeface="Times New Roman" panose="02020603050405020304" pitchFamily="18" charset="0"/>
              </a:rPr>
              <a:t>I. 单项选择</a:t>
            </a:r>
          </a:p>
          <a:p>
            <a:pPr>
              <a:lnSpc>
                <a:spcPct val="150000"/>
              </a:lnSpc>
            </a:pPr>
            <a:r>
              <a:rPr lang="zh-CN" altLang="en-US" sz="2000" noProof="1">
                <a:latin typeface="Times New Roman" panose="02020603050405020304" pitchFamily="18" charset="0"/>
                <a:cs typeface="Times New Roman" panose="02020603050405020304" pitchFamily="18" charset="0"/>
              </a:rPr>
              <a:t>(   ) 1. He ______ wait until the rain ______. </a:t>
            </a:r>
          </a:p>
          <a:p>
            <a:pPr>
              <a:lnSpc>
                <a:spcPct val="150000"/>
              </a:lnSpc>
            </a:pPr>
            <a:r>
              <a:rPr lang="zh-CN" altLang="en-US" sz="2000" noProof="1">
                <a:latin typeface="Times New Roman" panose="02020603050405020304" pitchFamily="18" charset="0"/>
                <a:cs typeface="Times New Roman" panose="02020603050405020304" pitchFamily="18" charset="0"/>
              </a:rPr>
              <a:t>     A. won</a:t>
            </a:r>
            <a:r>
              <a:rPr lang="en-US" altLang="zh-CN" sz="2000" noProof="1">
                <a:latin typeface="Times New Roman" panose="02020603050405020304" pitchFamily="18" charset="0"/>
                <a:cs typeface="Times New Roman" panose="02020603050405020304" pitchFamily="18" charset="0"/>
              </a:rPr>
              <a:t>’</a:t>
            </a:r>
            <a:r>
              <a:rPr lang="zh-CN" altLang="en-US" sz="2000" noProof="1">
                <a:latin typeface="Times New Roman" panose="02020603050405020304" pitchFamily="18" charset="0"/>
                <a:cs typeface="Times New Roman" panose="02020603050405020304" pitchFamily="18" charset="0"/>
              </a:rPr>
              <a:t>t, will stop      B. won</a:t>
            </a:r>
            <a:r>
              <a:rPr lang="en-US" altLang="zh-CN" sz="2000" noProof="1">
                <a:latin typeface="Times New Roman" panose="02020603050405020304" pitchFamily="18" charset="0"/>
                <a:cs typeface="Times New Roman" panose="02020603050405020304" pitchFamily="18" charset="0"/>
              </a:rPr>
              <a:t>’</a:t>
            </a:r>
            <a:r>
              <a:rPr lang="zh-CN" altLang="en-US" sz="2000" noProof="1">
                <a:latin typeface="Times New Roman" panose="02020603050405020304" pitchFamily="18" charset="0"/>
                <a:cs typeface="Times New Roman" panose="02020603050405020304" pitchFamily="18" charset="0"/>
              </a:rPr>
              <a:t>t, stop </a:t>
            </a:r>
          </a:p>
          <a:p>
            <a:pPr>
              <a:lnSpc>
                <a:spcPct val="150000"/>
              </a:lnSpc>
            </a:pPr>
            <a:r>
              <a:rPr lang="zh-CN" altLang="en-US" sz="2000" noProof="1">
                <a:latin typeface="Times New Roman" panose="02020603050405020304" pitchFamily="18" charset="0"/>
                <a:cs typeface="Times New Roman" panose="02020603050405020304" pitchFamily="18" charset="0"/>
              </a:rPr>
              <a:t>     C. will, stops               D. will, will stop </a:t>
            </a:r>
          </a:p>
          <a:p>
            <a:pPr>
              <a:lnSpc>
                <a:spcPct val="150000"/>
              </a:lnSpc>
            </a:pPr>
            <a:r>
              <a:rPr lang="zh-CN" altLang="en-US" sz="2000" noProof="1">
                <a:latin typeface="Times New Roman" panose="02020603050405020304" pitchFamily="18" charset="0"/>
                <a:cs typeface="Times New Roman" panose="02020603050405020304" pitchFamily="18" charset="0"/>
              </a:rPr>
              <a:t>(   ) 2. As soon as Jane _______ here, </a:t>
            </a:r>
          </a:p>
          <a:p>
            <a:pPr>
              <a:lnSpc>
                <a:spcPct val="150000"/>
              </a:lnSpc>
            </a:pPr>
            <a:r>
              <a:rPr lang="zh-CN" altLang="en-US" sz="2000" noProof="1">
                <a:latin typeface="Times New Roman" panose="02020603050405020304" pitchFamily="18" charset="0"/>
                <a:cs typeface="Times New Roman" panose="02020603050405020304" pitchFamily="18" charset="0"/>
              </a:rPr>
              <a:t>          I</a:t>
            </a:r>
            <a:r>
              <a:rPr lang="en-US" altLang="zh-CN" sz="2000" noProof="1">
                <a:latin typeface="Times New Roman" panose="02020603050405020304" pitchFamily="18" charset="0"/>
                <a:cs typeface="Times New Roman" panose="02020603050405020304" pitchFamily="18" charset="0"/>
              </a:rPr>
              <a:t>’</a:t>
            </a:r>
            <a:r>
              <a:rPr lang="zh-CN" altLang="en-US" sz="2000" noProof="1">
                <a:latin typeface="Times New Roman" panose="02020603050405020304" pitchFamily="18" charset="0"/>
                <a:cs typeface="Times New Roman" panose="02020603050405020304" pitchFamily="18" charset="0"/>
              </a:rPr>
              <a:t>ll post the letter to Mike.  </a:t>
            </a:r>
          </a:p>
          <a:p>
            <a:pPr>
              <a:lnSpc>
                <a:spcPct val="150000"/>
              </a:lnSpc>
            </a:pPr>
            <a:r>
              <a:rPr lang="zh-CN" altLang="en-US" sz="2000" noProof="1">
                <a:latin typeface="Times New Roman" panose="02020603050405020304" pitchFamily="18" charset="0"/>
                <a:cs typeface="Times New Roman" panose="02020603050405020304" pitchFamily="18" charset="0"/>
              </a:rPr>
              <a:t>     A. leave         B. will leave   </a:t>
            </a:r>
          </a:p>
          <a:p>
            <a:pPr>
              <a:lnSpc>
                <a:spcPct val="150000"/>
              </a:lnSpc>
            </a:pPr>
            <a:r>
              <a:rPr lang="zh-CN" altLang="en-US" sz="2000" noProof="1">
                <a:latin typeface="Times New Roman" panose="02020603050405020304" pitchFamily="18" charset="0"/>
                <a:cs typeface="Times New Roman" panose="02020603050405020304" pitchFamily="18" charset="0"/>
              </a:rPr>
              <a:t>     C. leaves       D. left </a:t>
            </a:r>
          </a:p>
        </p:txBody>
      </p:sp>
      <p:sp>
        <p:nvSpPr>
          <p:cNvPr id="5" name="文本框 4"/>
          <p:cNvSpPr txBox="1"/>
          <p:nvPr/>
        </p:nvSpPr>
        <p:spPr>
          <a:xfrm>
            <a:off x="1641611" y="1440073"/>
            <a:ext cx="355997" cy="530915"/>
          </a:xfrm>
          <a:prstGeom prst="rect">
            <a:avLst/>
          </a:prstGeom>
          <a:noFill/>
        </p:spPr>
        <p:txBody>
          <a:bodyPr lIns="68580" tIns="34290" rIns="68580" bIns="34290">
            <a:spAutoFit/>
          </a:bodyPr>
          <a:lstStyle/>
          <a:p>
            <a:pPr>
              <a:lnSpc>
                <a:spcPct val="150000"/>
              </a:lnSpc>
            </a:pPr>
            <a:r>
              <a:rPr lang="en-US" altLang="zh-CN" sz="2000" b="1">
                <a:solidFill>
                  <a:schemeClr val="accent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t>
            </a:r>
          </a:p>
        </p:txBody>
      </p:sp>
      <p:sp>
        <p:nvSpPr>
          <p:cNvPr id="6" name="文本框 5"/>
          <p:cNvSpPr txBox="1"/>
          <p:nvPr/>
        </p:nvSpPr>
        <p:spPr>
          <a:xfrm>
            <a:off x="1641611" y="2794052"/>
            <a:ext cx="355997" cy="530915"/>
          </a:xfrm>
          <a:prstGeom prst="rect">
            <a:avLst/>
          </a:prstGeom>
          <a:noFill/>
        </p:spPr>
        <p:txBody>
          <a:bodyPr lIns="68580" tIns="34290" rIns="68580" bIns="34290">
            <a:spAutoFit/>
          </a:bodyPr>
          <a:lstStyle/>
          <a:p>
            <a:pPr>
              <a:lnSpc>
                <a:spcPct val="150000"/>
              </a:lnSpc>
            </a:pPr>
            <a:r>
              <a:rPr lang="en-US" altLang="zh-CN" sz="2000" b="1">
                <a:solidFill>
                  <a:schemeClr val="accent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cs typeface="+mn-ea"/>
              </a:rPr>
              <a:t>当堂小练</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3" name="流程图: 过程 2"/>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5" name="文本框 4"/>
          <p:cNvSpPr txBox="1"/>
          <p:nvPr/>
        </p:nvSpPr>
        <p:spPr>
          <a:xfrm>
            <a:off x="1544531" y="812474"/>
            <a:ext cx="6643688" cy="3300904"/>
          </a:xfrm>
          <a:prstGeom prst="rect">
            <a:avLst/>
          </a:prstGeom>
          <a:noFill/>
        </p:spPr>
        <p:txBody>
          <a:bodyPr lIns="68580" tIns="34290" rIns="68580" bIns="34290">
            <a:spAutoFit/>
          </a:bodyPr>
          <a:lstStyle/>
          <a:p>
            <a:pPr>
              <a:lnSpc>
                <a:spcPct val="150000"/>
              </a:lnSpc>
            </a:pPr>
            <a:r>
              <a:rPr lang="zh-CN" altLang="en-US" sz="2000" noProof="1">
                <a:latin typeface="Times New Roman" panose="02020603050405020304" pitchFamily="18" charset="0"/>
                <a:cs typeface="Times New Roman" panose="02020603050405020304" pitchFamily="18" charset="0"/>
              </a:rPr>
              <a:t>(   ) 3. It was already five o</a:t>
            </a:r>
            <a:r>
              <a:rPr lang="en-US" altLang="zh-CN" sz="2000" noProof="1">
                <a:latin typeface="Times New Roman" panose="02020603050405020304" pitchFamily="18" charset="0"/>
                <a:cs typeface="Times New Roman" panose="02020603050405020304" pitchFamily="18" charset="0"/>
              </a:rPr>
              <a:t>'</a:t>
            </a:r>
            <a:r>
              <a:rPr lang="zh-CN" altLang="en-US" sz="2000" noProof="1">
                <a:latin typeface="Times New Roman" panose="02020603050405020304" pitchFamily="18" charset="0"/>
                <a:cs typeface="Times New Roman" panose="02020603050405020304" pitchFamily="18" charset="0"/>
              </a:rPr>
              <a:t>clock ______we got home.  </a:t>
            </a:r>
          </a:p>
          <a:p>
            <a:pPr>
              <a:lnSpc>
                <a:spcPct val="150000"/>
              </a:lnSpc>
            </a:pPr>
            <a:r>
              <a:rPr lang="zh-CN" altLang="en-US" sz="2000" noProof="1">
                <a:latin typeface="Times New Roman" panose="02020603050405020304" pitchFamily="18" charset="0"/>
                <a:cs typeface="Times New Roman" panose="02020603050405020304" pitchFamily="18" charset="0"/>
              </a:rPr>
              <a:t>          A. when  	  B. while 	</a:t>
            </a:r>
          </a:p>
          <a:p>
            <a:pPr>
              <a:lnSpc>
                <a:spcPct val="150000"/>
              </a:lnSpc>
            </a:pPr>
            <a:r>
              <a:rPr lang="zh-CN" altLang="en-US" sz="2000" noProof="1">
                <a:latin typeface="Times New Roman" panose="02020603050405020304" pitchFamily="18" charset="0"/>
                <a:cs typeface="Times New Roman" panose="02020603050405020304" pitchFamily="18" charset="0"/>
              </a:rPr>
              <a:t>          C. because  	  D. if </a:t>
            </a:r>
          </a:p>
          <a:p>
            <a:pPr>
              <a:lnSpc>
                <a:spcPct val="150000"/>
              </a:lnSpc>
            </a:pPr>
            <a:r>
              <a:rPr lang="zh-CN" altLang="en-US" sz="2000" noProof="1">
                <a:latin typeface="Times New Roman" panose="02020603050405020304" pitchFamily="18" charset="0"/>
                <a:cs typeface="Times New Roman" panose="02020603050405020304" pitchFamily="18" charset="0"/>
              </a:rPr>
              <a:t>(   ) 4.The children will climb the hill if </a:t>
            </a:r>
          </a:p>
          <a:p>
            <a:pPr>
              <a:lnSpc>
                <a:spcPct val="150000"/>
              </a:lnSpc>
            </a:pPr>
            <a:r>
              <a:rPr lang="zh-CN" altLang="en-US" sz="2000" noProof="1">
                <a:latin typeface="Times New Roman" panose="02020603050405020304" pitchFamily="18" charset="0"/>
                <a:cs typeface="Times New Roman" panose="02020603050405020304" pitchFamily="18" charset="0"/>
              </a:rPr>
              <a:t>         it________ tomorrow.</a:t>
            </a:r>
          </a:p>
          <a:p>
            <a:pPr>
              <a:lnSpc>
                <a:spcPct val="150000"/>
              </a:lnSpc>
            </a:pPr>
            <a:r>
              <a:rPr lang="zh-CN" altLang="en-US" sz="2000" noProof="1">
                <a:latin typeface="Times New Roman" panose="02020603050405020304" pitchFamily="18" charset="0"/>
                <a:cs typeface="Times New Roman" panose="02020603050405020304" pitchFamily="18" charset="0"/>
              </a:rPr>
              <a:t>       A. won</a:t>
            </a:r>
            <a:r>
              <a:rPr lang="en-US" altLang="zh-CN" sz="2000" noProof="1">
                <a:latin typeface="Times New Roman" panose="02020603050405020304" pitchFamily="18" charset="0"/>
                <a:cs typeface="Times New Roman" panose="02020603050405020304" pitchFamily="18" charset="0"/>
              </a:rPr>
              <a:t>’</a:t>
            </a:r>
            <a:r>
              <a:rPr lang="zh-CN" altLang="en-US" sz="2000" noProof="1">
                <a:latin typeface="Times New Roman" panose="02020603050405020304" pitchFamily="18" charset="0"/>
                <a:cs typeface="Times New Roman" panose="02020603050405020304" pitchFamily="18" charset="0"/>
              </a:rPr>
              <a:t>t rain     B. didn</a:t>
            </a:r>
            <a:r>
              <a:rPr lang="en-US" altLang="zh-CN" sz="2000" noProof="1">
                <a:latin typeface="Times New Roman" panose="02020603050405020304" pitchFamily="18" charset="0"/>
                <a:cs typeface="Times New Roman" panose="02020603050405020304" pitchFamily="18" charset="0"/>
              </a:rPr>
              <a:t>’</a:t>
            </a:r>
            <a:r>
              <a:rPr lang="zh-CN" altLang="en-US" sz="2000" noProof="1">
                <a:latin typeface="Times New Roman" panose="02020603050405020304" pitchFamily="18" charset="0"/>
                <a:cs typeface="Times New Roman" panose="02020603050405020304" pitchFamily="18" charset="0"/>
              </a:rPr>
              <a:t>t rain </a:t>
            </a:r>
          </a:p>
          <a:p>
            <a:pPr>
              <a:lnSpc>
                <a:spcPct val="150000"/>
              </a:lnSpc>
            </a:pPr>
            <a:r>
              <a:rPr lang="zh-CN" altLang="en-US" sz="2000" noProof="1">
                <a:latin typeface="Times New Roman" panose="02020603050405020304" pitchFamily="18" charset="0"/>
                <a:cs typeface="Times New Roman" panose="02020603050405020304" pitchFamily="18" charset="0"/>
              </a:rPr>
              <a:t>       C. isn</a:t>
            </a:r>
            <a:r>
              <a:rPr lang="en-US" altLang="zh-CN" sz="2000" noProof="1">
                <a:latin typeface="Times New Roman" panose="02020603050405020304" pitchFamily="18" charset="0"/>
                <a:cs typeface="Times New Roman" panose="02020603050405020304" pitchFamily="18" charset="0"/>
              </a:rPr>
              <a:t>’</a:t>
            </a:r>
            <a:r>
              <a:rPr lang="zh-CN" altLang="en-US" sz="2000" noProof="1">
                <a:latin typeface="Times New Roman" panose="02020603050405020304" pitchFamily="18" charset="0"/>
                <a:cs typeface="Times New Roman" panose="02020603050405020304" pitchFamily="18" charset="0"/>
              </a:rPr>
              <a:t>t raining	 D. doesn</a:t>
            </a:r>
            <a:r>
              <a:rPr lang="en-US" altLang="zh-CN" sz="2000" noProof="1">
                <a:latin typeface="Times New Roman" panose="02020603050405020304" pitchFamily="18" charset="0"/>
                <a:cs typeface="Times New Roman" panose="02020603050405020304" pitchFamily="18" charset="0"/>
              </a:rPr>
              <a:t>’</a:t>
            </a:r>
            <a:r>
              <a:rPr lang="zh-CN" altLang="en-US" sz="2000" noProof="1">
                <a:latin typeface="Times New Roman" panose="02020603050405020304" pitchFamily="18" charset="0"/>
                <a:cs typeface="Times New Roman" panose="02020603050405020304" pitchFamily="18" charset="0"/>
              </a:rPr>
              <a:t>t rain</a:t>
            </a:r>
          </a:p>
        </p:txBody>
      </p:sp>
      <p:sp>
        <p:nvSpPr>
          <p:cNvPr id="7" name="文本框 6"/>
          <p:cNvSpPr txBox="1"/>
          <p:nvPr/>
        </p:nvSpPr>
        <p:spPr>
          <a:xfrm>
            <a:off x="1628752" y="812376"/>
            <a:ext cx="355997" cy="530915"/>
          </a:xfrm>
          <a:prstGeom prst="rect">
            <a:avLst/>
          </a:prstGeom>
          <a:noFill/>
        </p:spPr>
        <p:txBody>
          <a:bodyPr lIns="68580" tIns="34290" rIns="68580" bIns="34290">
            <a:spAutoFit/>
          </a:bodyPr>
          <a:lstStyle/>
          <a:p>
            <a:pPr>
              <a:lnSpc>
                <a:spcPct val="150000"/>
              </a:lnSpc>
            </a:pPr>
            <a:r>
              <a:rPr lang="en-US" altLang="zh-CN" sz="2000" b="1">
                <a:solidFill>
                  <a:schemeClr val="accent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a:t>
            </a:r>
          </a:p>
        </p:txBody>
      </p:sp>
      <p:sp>
        <p:nvSpPr>
          <p:cNvPr id="11" name="文本框 10"/>
          <p:cNvSpPr txBox="1"/>
          <p:nvPr/>
        </p:nvSpPr>
        <p:spPr>
          <a:xfrm>
            <a:off x="1628752" y="2163021"/>
            <a:ext cx="355997" cy="530915"/>
          </a:xfrm>
          <a:prstGeom prst="rect">
            <a:avLst/>
          </a:prstGeom>
          <a:noFill/>
        </p:spPr>
        <p:txBody>
          <a:bodyPr lIns="68580" tIns="34290" rIns="68580" bIns="34290">
            <a:spAutoFit/>
          </a:bodyPr>
          <a:lstStyle/>
          <a:p>
            <a:pPr>
              <a:lnSpc>
                <a:spcPct val="150000"/>
              </a:lnSpc>
            </a:pPr>
            <a:r>
              <a:rPr lang="en-US" altLang="zh-CN" sz="2000" b="1">
                <a:solidFill>
                  <a:schemeClr val="accent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a:t>
            </a:r>
          </a:p>
        </p:txBody>
      </p:sp>
      <p:pic>
        <p:nvPicPr>
          <p:cNvPr id="12" name="New picture"/>
          <p:cNvPicPr/>
          <p:nvPr/>
        </p:nvPicPr>
        <p:blipFill>
          <a:blip r:embed="rId2"/>
          <a:stretch>
            <a:fillRect/>
          </a:stretch>
        </p:blipFill>
        <p:spPr>
          <a:xfrm>
            <a:off x="8915400" y="9429750"/>
            <a:ext cx="238125" cy="171450"/>
          </a:xfrm>
          <a:prstGeom prst="cube">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09612" y="938213"/>
            <a:ext cx="543878" cy="486251"/>
          </a:xfrm>
          <a:prstGeom prst="ellipse">
            <a:avLst/>
          </a:prstGeom>
          <a:solidFill>
            <a:srgbClr val="FF9393"/>
          </a:solidFill>
          <a:ln>
            <a:noFill/>
          </a:ln>
          <a:effectLst>
            <a:glow rad="63500">
              <a:srgbClr val="D6E6FA">
                <a:alpha val="40000"/>
              </a:srgb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0" hangingPunct="0">
              <a:defRPr/>
            </a:pPr>
            <a:r>
              <a:rPr lang="en-US" altLang="zh-CN" sz="2400" b="1">
                <a:solidFill>
                  <a:schemeClr val="tx1"/>
                </a:solidFill>
                <a:latin typeface="宋体" panose="02010600030101010101" pitchFamily="2" charset="-122"/>
                <a:ea typeface="宋体" panose="02010600030101010101" pitchFamily="2" charset="-122"/>
                <a:cs typeface="Arial" panose="020B0604020202020204" pitchFamily="34" charset="0"/>
              </a:rPr>
              <a:t>1</a:t>
            </a:r>
          </a:p>
        </p:txBody>
      </p:sp>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en-US" altLang="zh-CN" sz="2400" b="1" noProof="1">
              <a:solidFill>
                <a:schemeClr val="accent4">
                  <a:lumMod val="75000"/>
                </a:schemeClr>
              </a:solidFill>
              <a:latin typeface="微软雅黑" panose="020B0503020204020204" charset="-122"/>
              <a:ea typeface="微软雅黑" panose="020B0503020204020204" charset="-122"/>
            </a:endParaRPr>
          </a:p>
        </p:txBody>
      </p:sp>
      <p:sp>
        <p:nvSpPr>
          <p:cNvPr id="3" name="文本框 2"/>
          <p:cNvSpPr txBox="1"/>
          <p:nvPr/>
        </p:nvSpPr>
        <p:spPr>
          <a:xfrm>
            <a:off x="1337311" y="938213"/>
            <a:ext cx="6114559" cy="475515"/>
          </a:xfrm>
          <a:prstGeom prst="rect">
            <a:avLst/>
          </a:prstGeom>
          <a:noFill/>
        </p:spPr>
        <p:txBody>
          <a:bodyPr wrap="none" lIns="68580" tIns="34290" rIns="68580" bIns="34290" rtlCol="0" anchor="t">
            <a:spAutoFit/>
          </a:bodyPr>
          <a:lstStyle/>
          <a:p>
            <a:pPr eaLnBrk="1" hangingPunct="1">
              <a:lnSpc>
                <a:spcPct val="110000"/>
              </a:lnSpc>
            </a:pPr>
            <a:r>
              <a:rPr lang="en-US" altLang="zh-CN" sz="2400" b="1" dirty="0">
                <a:latin typeface="Times New Roman" panose="02020603050405020304" pitchFamily="18" charset="0"/>
                <a:ea typeface="黑体" panose="02010609060101010101" charset="-122"/>
                <a:cs typeface="Times New Roman" panose="02020603050405020304" pitchFamily="18" charset="0"/>
                <a:sym typeface="+mn-ea"/>
              </a:rPr>
              <a:t>Look at the picture and answer the questions.</a:t>
            </a:r>
            <a:endParaRPr lang="zh-CN" altLang="en-US" sz="24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767239" y="1794510"/>
            <a:ext cx="5722849" cy="423193"/>
          </a:xfrm>
          <a:prstGeom prst="rect">
            <a:avLst/>
          </a:prstGeom>
          <a:noFill/>
        </p:spPr>
        <p:txBody>
          <a:bodyPr wrap="none" lIns="68580" tIns="34290" rIns="68580" bIns="34290" rtlCol="0" anchor="t">
            <a:spAutoFit/>
          </a:bodyPr>
          <a:lstStyle/>
          <a:p>
            <a:pPr eaLnBrk="1" hangingPunct="1">
              <a:spcBef>
                <a:spcPct val="20000"/>
              </a:spcBef>
              <a:buFont typeface="Arial" panose="020B0604020202020204" pitchFamily="34" charset="0"/>
            </a:pPr>
            <a:r>
              <a:rPr lang="en-US" altLang="zh-CN" sz="2300" dirty="0">
                <a:solidFill>
                  <a:srgbClr val="0070C0"/>
                </a:solidFill>
                <a:latin typeface="Times New Roman" panose="02020603050405020304" pitchFamily="18" charset="0"/>
                <a:ea typeface="黑体" panose="02010609060101010101" charset="-122"/>
                <a:sym typeface="+mn-ea"/>
              </a:rPr>
              <a:t>1 </a:t>
            </a:r>
            <a:r>
              <a:rPr lang="en-US" altLang="zh-CN" sz="2300" dirty="0">
                <a:latin typeface="Times New Roman" panose="02020603050405020304" pitchFamily="18" charset="0"/>
                <a:ea typeface="黑体" panose="02010609060101010101" charset="-122"/>
                <a:sym typeface="+mn-ea"/>
              </a:rPr>
              <a:t>Which public holiday are people celebrating?</a:t>
            </a:r>
            <a:endParaRPr lang="zh-CN" altLang="en-US" sz="2300" dirty="0"/>
          </a:p>
        </p:txBody>
      </p:sp>
      <p:sp>
        <p:nvSpPr>
          <p:cNvPr id="7174" name="矩形 9"/>
          <p:cNvSpPr/>
          <p:nvPr/>
        </p:nvSpPr>
        <p:spPr>
          <a:xfrm>
            <a:off x="1222773" y="2209324"/>
            <a:ext cx="4306372" cy="423193"/>
          </a:xfrm>
          <a:prstGeom prst="rect">
            <a:avLst/>
          </a:prstGeom>
          <a:noFill/>
          <a:ln w="9525">
            <a:noFill/>
          </a:ln>
        </p:spPr>
        <p:txBody>
          <a:bodyPr wrap="none" lIns="68580" tIns="34290" rIns="68580" bIns="34290">
            <a:spAutoFit/>
          </a:bodyPr>
          <a:lstStyle/>
          <a:p>
            <a:r>
              <a:rPr lang="en-US" altLang="zh-CN" sz="2300" dirty="0">
                <a:solidFill>
                  <a:schemeClr val="accent6"/>
                </a:solidFill>
                <a:latin typeface="Times New Roman" panose="02020603050405020304" pitchFamily="18" charset="0"/>
              </a:rPr>
              <a:t>People are celebrating </a:t>
            </a:r>
            <a:r>
              <a:rPr lang="en-US" altLang="zh-CN" sz="2300" dirty="0" err="1">
                <a:solidFill>
                  <a:schemeClr val="accent6"/>
                </a:solidFill>
                <a:latin typeface="Times New Roman" panose="02020603050405020304" pitchFamily="18" charset="0"/>
              </a:rPr>
              <a:t>Labour</a:t>
            </a:r>
            <a:r>
              <a:rPr lang="en-US" altLang="zh-CN" sz="2300" dirty="0">
                <a:solidFill>
                  <a:schemeClr val="accent6"/>
                </a:solidFill>
                <a:latin typeface="Times New Roman" panose="02020603050405020304" pitchFamily="18" charset="0"/>
              </a:rPr>
              <a:t> Day.</a:t>
            </a:r>
          </a:p>
        </p:txBody>
      </p:sp>
      <p:sp>
        <p:nvSpPr>
          <p:cNvPr id="8" name="文本框 7"/>
          <p:cNvSpPr txBox="1"/>
          <p:nvPr/>
        </p:nvSpPr>
        <p:spPr>
          <a:xfrm>
            <a:off x="767239" y="2984659"/>
            <a:ext cx="4002827" cy="423193"/>
          </a:xfrm>
          <a:prstGeom prst="rect">
            <a:avLst/>
          </a:prstGeom>
          <a:noFill/>
        </p:spPr>
        <p:txBody>
          <a:bodyPr wrap="none" lIns="68580" tIns="34290" rIns="68580" bIns="34290" rtlCol="0" anchor="t">
            <a:spAutoFit/>
          </a:bodyPr>
          <a:lstStyle/>
          <a:p>
            <a:pPr>
              <a:spcBef>
                <a:spcPts val="2250"/>
              </a:spcBef>
            </a:pPr>
            <a:r>
              <a:rPr lang="en-US" altLang="zh-CN" sz="2300" dirty="0">
                <a:solidFill>
                  <a:srgbClr val="0070C0"/>
                </a:solidFill>
                <a:latin typeface="Times New Roman" panose="02020603050405020304" pitchFamily="18" charset="0"/>
                <a:ea typeface="黑体" panose="02010609060101010101" charset="-122"/>
                <a:sym typeface="+mn-ea"/>
              </a:rPr>
              <a:t>2</a:t>
            </a:r>
            <a:r>
              <a:rPr lang="en-US" altLang="zh-CN" sz="2300" dirty="0">
                <a:latin typeface="Times New Roman" panose="02020603050405020304" pitchFamily="18" charset="0"/>
                <a:ea typeface="黑体" panose="02010609060101010101" charset="-122"/>
                <a:sym typeface="+mn-ea"/>
              </a:rPr>
              <a:t> When is this holiday in China?</a:t>
            </a:r>
            <a:endParaRPr lang="zh-CN" altLang="en-US" sz="2300" dirty="0"/>
          </a:p>
        </p:txBody>
      </p:sp>
      <p:sp>
        <p:nvSpPr>
          <p:cNvPr id="7175" name="矩形 10"/>
          <p:cNvSpPr/>
          <p:nvPr/>
        </p:nvSpPr>
        <p:spPr>
          <a:xfrm>
            <a:off x="1223010" y="3399473"/>
            <a:ext cx="5884069" cy="493981"/>
          </a:xfrm>
          <a:prstGeom prst="rect">
            <a:avLst/>
          </a:prstGeom>
          <a:noFill/>
          <a:ln w="9525">
            <a:noFill/>
          </a:ln>
        </p:spPr>
        <p:txBody>
          <a:bodyPr wrap="square" lIns="68580" tIns="34290" rIns="68580" bIns="34290">
            <a:spAutoFit/>
          </a:bodyPr>
          <a:lstStyle/>
          <a:p>
            <a:pPr>
              <a:lnSpc>
                <a:spcPct val="120000"/>
              </a:lnSpc>
            </a:pPr>
            <a:r>
              <a:rPr lang="en-US" altLang="zh-CN" sz="2300" dirty="0">
                <a:solidFill>
                  <a:schemeClr val="accent6"/>
                </a:solidFill>
                <a:latin typeface="Times New Roman" panose="02020603050405020304" pitchFamily="18" charset="0"/>
              </a:rPr>
              <a:t>This holiday is on 1st May in China.</a:t>
            </a:r>
          </a:p>
        </p:txBody>
      </p:sp>
      <p:pic>
        <p:nvPicPr>
          <p:cNvPr id="5122" name="图片 3" descr="捕获.PNG"/>
          <p:cNvPicPr>
            <a:picLocks noChangeAspect="1"/>
          </p:cNvPicPr>
          <p:nvPr/>
        </p:nvPicPr>
        <p:blipFill>
          <a:blip r:embed="rId2" cstate="email"/>
          <a:stretch>
            <a:fillRect/>
          </a:stretch>
        </p:blipFill>
        <p:spPr bwMode="auto">
          <a:xfrm>
            <a:off x="6573398" y="1568454"/>
            <a:ext cx="2303859" cy="1660922"/>
          </a:xfrm>
          <a:prstGeom prst="rect">
            <a:avLst/>
          </a:prstGeom>
          <a:noFill/>
          <a:ln w="9525">
            <a:noFill/>
            <a:miter lim="800000"/>
            <a:headEnd/>
            <a:tailEnd/>
          </a:ln>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randombar(horizontal)">
                                      <p:cBhvr>
                                        <p:cTn id="7" dur="500"/>
                                        <p:tgtEl>
                                          <p:spTgt spid="71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randombar(horizontal)">
                                      <p:cBhvr>
                                        <p:cTn id="12"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pPr algn="l"/>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a:t>
            </a:r>
            <a:r>
              <a:rPr lang="zh-CN" altLang="en-US" sz="2400" b="1">
                <a:solidFill>
                  <a:schemeClr val="accent4">
                    <a:lumMod val="75000"/>
                  </a:schemeClr>
                </a:solidFill>
                <a:latin typeface="微软雅黑" panose="020B0503020204020204" charset="-122"/>
                <a:ea typeface="微软雅黑" panose="020B0503020204020204" charset="-122"/>
                <a:sym typeface="+mn-ea"/>
              </a:rPr>
              <a:t>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2" name="椭圆 1"/>
          <p:cNvSpPr/>
          <p:nvPr/>
        </p:nvSpPr>
        <p:spPr>
          <a:xfrm>
            <a:off x="800576" y="794385"/>
            <a:ext cx="543878" cy="486251"/>
          </a:xfrm>
          <a:prstGeom prst="ellipse">
            <a:avLst/>
          </a:prstGeom>
          <a:solidFill>
            <a:srgbClr val="FF9393"/>
          </a:solidFill>
          <a:ln>
            <a:noFill/>
          </a:ln>
          <a:effectLst>
            <a:glow rad="63500">
              <a:srgbClr val="D6E6FA">
                <a:alpha val="40000"/>
              </a:srgb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0" hangingPunct="0">
              <a:defRPr/>
            </a:pPr>
            <a:r>
              <a:rPr lang="en-US" altLang="zh-CN" sz="2400">
                <a:solidFill>
                  <a:schemeClr val="tx1"/>
                </a:solidFill>
                <a:latin typeface="Times New Roman" panose="02020603050405020304" pitchFamily="18" charset="0"/>
                <a:cs typeface="Times New Roman" panose="02020603050405020304" pitchFamily="18" charset="0"/>
              </a:rPr>
              <a:t>2</a:t>
            </a:r>
            <a:endParaRPr lang="zh-CN" altLang="en-US" sz="2400">
              <a:solidFill>
                <a:schemeClr val="tx1"/>
              </a:solidFill>
              <a:latin typeface="Times New Roman" panose="02020603050405020304" pitchFamily="18" charset="0"/>
              <a:cs typeface="Times New Roman" panose="02020603050405020304" pitchFamily="18" charset="0"/>
            </a:endParaRPr>
          </a:p>
        </p:txBody>
      </p:sp>
      <p:sp>
        <p:nvSpPr>
          <p:cNvPr id="13315" name="Rectangle 2"/>
          <p:cNvSpPr txBox="1"/>
          <p:nvPr/>
        </p:nvSpPr>
        <p:spPr>
          <a:xfrm>
            <a:off x="1544479" y="794385"/>
            <a:ext cx="6695123" cy="1133475"/>
          </a:xfrm>
          <a:prstGeom prst="rect">
            <a:avLst/>
          </a:prstGeom>
          <a:noFill/>
          <a:ln w="9525">
            <a:noFill/>
          </a:ln>
        </p:spPr>
        <p:txBody>
          <a:bodyPr lIns="68580" tIns="34290" rIns="68580" bIns="34290"/>
          <a:lstStyle/>
          <a:p>
            <a:pPr eaLnBrk="1" hangingPunct="1">
              <a:lnSpc>
                <a:spcPct val="110000"/>
              </a:lnSpc>
            </a:pPr>
            <a:r>
              <a:rPr lang="en-US" altLang="zh-CN" sz="2400" b="1" dirty="0">
                <a:latin typeface="Times New Roman" panose="02020603050405020304" pitchFamily="18" charset="0"/>
                <a:ea typeface="黑体" panose="02010609060101010101" charset="-122"/>
                <a:cs typeface="Times New Roman" panose="02020603050405020304" pitchFamily="18" charset="0"/>
              </a:rPr>
              <a:t>Complete the sentences with the dates of the following holidays in China, the UK and the US.</a:t>
            </a:r>
          </a:p>
        </p:txBody>
      </p:sp>
      <p:sp>
        <p:nvSpPr>
          <p:cNvPr id="13316" name="Rectangle 3"/>
          <p:cNvSpPr txBox="1"/>
          <p:nvPr/>
        </p:nvSpPr>
        <p:spPr>
          <a:xfrm>
            <a:off x="858203" y="2065496"/>
            <a:ext cx="7882414" cy="2214563"/>
          </a:xfrm>
          <a:prstGeom prst="rect">
            <a:avLst/>
          </a:prstGeom>
          <a:noFill/>
          <a:ln w="9525">
            <a:noFill/>
          </a:ln>
        </p:spPr>
        <p:txBody>
          <a:bodyPr lIns="68580" tIns="34290" rIns="68580" bIns="34290"/>
          <a:lstStyle/>
          <a:p>
            <a:pPr eaLnBrk="1" hangingPunct="1">
              <a:spcBef>
                <a:spcPct val="20000"/>
              </a:spcBef>
              <a:buFont typeface="Arial" panose="020B0604020202020204" pitchFamily="34" charset="0"/>
            </a:pPr>
            <a:r>
              <a:rPr lang="en-US" altLang="zh-CN" sz="2300" dirty="0">
                <a:solidFill>
                  <a:srgbClr val="0070C0"/>
                </a:solidFill>
                <a:latin typeface="Times New Roman" panose="02020603050405020304" pitchFamily="18" charset="0"/>
                <a:ea typeface="黑体" panose="02010609060101010101" charset="-122"/>
              </a:rPr>
              <a:t>1</a:t>
            </a:r>
            <a:r>
              <a:rPr lang="en-US" altLang="zh-CN" sz="2300" dirty="0">
                <a:latin typeface="Times New Roman" panose="02020603050405020304" pitchFamily="18" charset="0"/>
                <a:ea typeface="黑体" panose="02010609060101010101" charset="-122"/>
              </a:rPr>
              <a:t>  </a:t>
            </a:r>
            <a:r>
              <a:rPr lang="en-US" altLang="zh-CN" sz="2300" dirty="0" err="1">
                <a:latin typeface="Times New Roman" panose="02020603050405020304" pitchFamily="18" charset="0"/>
                <a:ea typeface="黑体" panose="02010609060101010101" charset="-122"/>
              </a:rPr>
              <a:t>Labour</a:t>
            </a:r>
            <a:r>
              <a:rPr lang="en-US" altLang="zh-CN" sz="2300" dirty="0">
                <a:latin typeface="Times New Roman" panose="02020603050405020304" pitchFamily="18" charset="0"/>
                <a:ea typeface="黑体" panose="02010609060101010101" charset="-122"/>
              </a:rPr>
              <a:t> Day in China is on _______________.</a:t>
            </a:r>
          </a:p>
          <a:p>
            <a:pPr eaLnBrk="1" hangingPunct="1">
              <a:spcBef>
                <a:spcPct val="20000"/>
              </a:spcBef>
              <a:buFont typeface="Arial" panose="020B0604020202020204" pitchFamily="34" charset="0"/>
            </a:pPr>
            <a:r>
              <a:rPr lang="en-US" altLang="zh-CN" sz="2300" dirty="0">
                <a:solidFill>
                  <a:srgbClr val="0070C0"/>
                </a:solidFill>
                <a:latin typeface="Times New Roman" panose="02020603050405020304" pitchFamily="18" charset="0"/>
                <a:ea typeface="黑体" panose="02010609060101010101" charset="-122"/>
              </a:rPr>
              <a:t>2</a:t>
            </a:r>
            <a:r>
              <a:rPr lang="en-US" altLang="zh-CN" sz="2300" dirty="0">
                <a:latin typeface="Times New Roman" panose="02020603050405020304" pitchFamily="18" charset="0"/>
                <a:ea typeface="黑体" panose="02010609060101010101" charset="-122"/>
              </a:rPr>
              <a:t>  May Day in the UK is on _________________</a:t>
            </a:r>
          </a:p>
          <a:p>
            <a:pPr eaLnBrk="1" hangingPunct="1">
              <a:spcBef>
                <a:spcPct val="20000"/>
              </a:spcBef>
              <a:buFont typeface="Arial" panose="020B0604020202020204" pitchFamily="34" charset="0"/>
            </a:pPr>
            <a:r>
              <a:rPr lang="en-US" altLang="zh-CN" sz="2300" dirty="0">
                <a:latin typeface="Times New Roman" panose="02020603050405020304" pitchFamily="18" charset="0"/>
                <a:ea typeface="黑体" panose="02010609060101010101" charset="-122"/>
              </a:rPr>
              <a:t>    _______________.</a:t>
            </a:r>
          </a:p>
          <a:p>
            <a:pPr eaLnBrk="1" hangingPunct="1">
              <a:spcBef>
                <a:spcPct val="20000"/>
              </a:spcBef>
              <a:buFont typeface="Arial" panose="020B0604020202020204" pitchFamily="34" charset="0"/>
            </a:pPr>
            <a:r>
              <a:rPr lang="en-US" altLang="zh-CN" sz="2300" dirty="0">
                <a:solidFill>
                  <a:srgbClr val="0070C0"/>
                </a:solidFill>
                <a:latin typeface="Times New Roman" panose="02020603050405020304" pitchFamily="18" charset="0"/>
                <a:ea typeface="黑体" panose="02010609060101010101" charset="-122"/>
              </a:rPr>
              <a:t>3</a:t>
            </a:r>
            <a:r>
              <a:rPr lang="en-US" altLang="zh-CN" sz="2300" dirty="0">
                <a:latin typeface="Times New Roman" panose="02020603050405020304" pitchFamily="18" charset="0"/>
                <a:ea typeface="黑体" panose="02010609060101010101" charset="-122"/>
              </a:rPr>
              <a:t>  </a:t>
            </a:r>
            <a:r>
              <a:rPr lang="en-US" altLang="zh-CN" sz="2300" dirty="0" err="1">
                <a:latin typeface="Times New Roman" panose="02020603050405020304" pitchFamily="18" charset="0"/>
                <a:ea typeface="黑体" panose="02010609060101010101" charset="-122"/>
              </a:rPr>
              <a:t>Labour</a:t>
            </a:r>
            <a:r>
              <a:rPr lang="en-US" altLang="zh-CN" sz="2300" dirty="0">
                <a:latin typeface="Times New Roman" panose="02020603050405020304" pitchFamily="18" charset="0"/>
                <a:ea typeface="黑体" panose="02010609060101010101" charset="-122"/>
              </a:rPr>
              <a:t> Day in the US is on _______________</a:t>
            </a:r>
          </a:p>
          <a:p>
            <a:pPr eaLnBrk="1" hangingPunct="1">
              <a:spcBef>
                <a:spcPct val="20000"/>
              </a:spcBef>
              <a:buFont typeface="Arial" panose="020B0604020202020204" pitchFamily="34" charset="0"/>
            </a:pPr>
            <a:r>
              <a:rPr lang="en-US" altLang="zh-CN" sz="2300" dirty="0">
                <a:latin typeface="Times New Roman" panose="02020603050405020304" pitchFamily="18" charset="0"/>
                <a:ea typeface="黑体" panose="02010609060101010101" charset="-122"/>
              </a:rPr>
              <a:t>    _______________.</a:t>
            </a:r>
          </a:p>
        </p:txBody>
      </p:sp>
      <p:sp>
        <p:nvSpPr>
          <p:cNvPr id="9" name="矩形 8"/>
          <p:cNvSpPr/>
          <p:nvPr/>
        </p:nvSpPr>
        <p:spPr>
          <a:xfrm>
            <a:off x="4563667" y="2025254"/>
            <a:ext cx="1098699" cy="423193"/>
          </a:xfrm>
          <a:prstGeom prst="rect">
            <a:avLst/>
          </a:prstGeom>
        </p:spPr>
        <p:txBody>
          <a:bodyPr wrap="none" lIns="68580" tIns="34290" rIns="68580" bIns="34290">
            <a:spAutoFit/>
          </a:bodyPr>
          <a:lstStyle/>
          <a:p>
            <a:pPr eaLnBrk="0" hangingPunct="0">
              <a:defRPr/>
            </a:pPr>
            <a:r>
              <a:rPr lang="en-US" altLang="zh-CN" sz="2300">
                <a:solidFill>
                  <a:schemeClr val="accent6"/>
                </a:solidFill>
                <a:latin typeface="Times New Roman" panose="02020603050405020304" pitchFamily="18" charset="0"/>
                <a:cs typeface="Times New Roman" panose="02020603050405020304" pitchFamily="18" charset="0"/>
              </a:rPr>
              <a:t>1st May</a:t>
            </a:r>
          </a:p>
        </p:txBody>
      </p:sp>
      <p:sp>
        <p:nvSpPr>
          <p:cNvPr id="12" name="矩形 11"/>
          <p:cNvSpPr/>
          <p:nvPr/>
        </p:nvSpPr>
        <p:spPr>
          <a:xfrm>
            <a:off x="4194810" y="2463404"/>
            <a:ext cx="2105385" cy="423193"/>
          </a:xfrm>
          <a:prstGeom prst="rect">
            <a:avLst/>
          </a:prstGeom>
        </p:spPr>
        <p:txBody>
          <a:bodyPr wrap="none" lIns="68580" tIns="34290" rIns="68580" bIns="34290">
            <a:spAutoFit/>
          </a:bodyPr>
          <a:lstStyle/>
          <a:p>
            <a:pPr eaLnBrk="0" hangingPunct="0">
              <a:defRPr/>
            </a:pPr>
            <a:r>
              <a:rPr lang="en-US" altLang="zh-CN" sz="2300">
                <a:solidFill>
                  <a:schemeClr val="accent6"/>
                </a:solidFill>
                <a:latin typeface="Times New Roman" panose="02020603050405020304" pitchFamily="18" charset="0"/>
                <a:cs typeface="Times New Roman" panose="02020603050405020304" pitchFamily="18" charset="0"/>
              </a:rPr>
              <a:t>the first Monday</a:t>
            </a:r>
          </a:p>
        </p:txBody>
      </p:sp>
      <p:sp>
        <p:nvSpPr>
          <p:cNvPr id="11" name="矩形 10"/>
          <p:cNvSpPr/>
          <p:nvPr/>
        </p:nvSpPr>
        <p:spPr>
          <a:xfrm>
            <a:off x="1544241" y="2878455"/>
            <a:ext cx="983283" cy="423193"/>
          </a:xfrm>
          <a:prstGeom prst="rect">
            <a:avLst/>
          </a:prstGeom>
        </p:spPr>
        <p:txBody>
          <a:bodyPr wrap="none" lIns="68580" tIns="34290" rIns="68580" bIns="34290">
            <a:spAutoFit/>
          </a:bodyPr>
          <a:lstStyle/>
          <a:p>
            <a:pPr eaLnBrk="0" hangingPunct="0">
              <a:defRPr/>
            </a:pPr>
            <a:r>
              <a:rPr lang="en-US" altLang="zh-CN" sz="2300">
                <a:solidFill>
                  <a:schemeClr val="accent6"/>
                </a:solidFill>
                <a:latin typeface="Times New Roman" panose="02020603050405020304" pitchFamily="18" charset="0"/>
                <a:cs typeface="Times New Roman" panose="02020603050405020304" pitchFamily="18" charset="0"/>
              </a:rPr>
              <a:t>in May</a:t>
            </a:r>
          </a:p>
        </p:txBody>
      </p:sp>
      <p:sp>
        <p:nvSpPr>
          <p:cNvPr id="3" name="矩形 2"/>
          <p:cNvSpPr/>
          <p:nvPr/>
        </p:nvSpPr>
        <p:spPr>
          <a:xfrm>
            <a:off x="4459129" y="3258026"/>
            <a:ext cx="2876074" cy="423193"/>
          </a:xfrm>
          <a:prstGeom prst="rect">
            <a:avLst/>
          </a:prstGeom>
        </p:spPr>
        <p:txBody>
          <a:bodyPr wrap="square" lIns="68580" tIns="34290" rIns="68580" bIns="34290">
            <a:spAutoFit/>
          </a:bodyPr>
          <a:lstStyle/>
          <a:p>
            <a:pPr eaLnBrk="0" hangingPunct="0">
              <a:defRPr/>
            </a:pPr>
            <a:r>
              <a:rPr lang="en-US" altLang="zh-CN" sz="2300">
                <a:solidFill>
                  <a:schemeClr val="accent6"/>
                </a:solidFill>
                <a:latin typeface="Times New Roman" panose="02020603050405020304" pitchFamily="18" charset="0"/>
                <a:cs typeface="Times New Roman" panose="02020603050405020304" pitchFamily="18" charset="0"/>
              </a:rPr>
              <a:t>the first Monday</a:t>
            </a:r>
          </a:p>
        </p:txBody>
      </p:sp>
      <p:sp>
        <p:nvSpPr>
          <p:cNvPr id="14" name="矩形 13"/>
          <p:cNvSpPr/>
          <p:nvPr/>
        </p:nvSpPr>
        <p:spPr>
          <a:xfrm>
            <a:off x="1344454" y="3672603"/>
            <a:ext cx="1703030" cy="423193"/>
          </a:xfrm>
          <a:prstGeom prst="rect">
            <a:avLst/>
          </a:prstGeom>
        </p:spPr>
        <p:txBody>
          <a:bodyPr wrap="none" lIns="68580" tIns="34290" rIns="68580" bIns="34290">
            <a:spAutoFit/>
          </a:bodyPr>
          <a:lstStyle/>
          <a:p>
            <a:pPr eaLnBrk="0" hangingPunct="0">
              <a:defRPr/>
            </a:pPr>
            <a:r>
              <a:rPr lang="en-US" altLang="zh-CN" sz="2300">
                <a:solidFill>
                  <a:schemeClr val="accent6"/>
                </a:solidFill>
                <a:latin typeface="Times New Roman" panose="02020603050405020304" pitchFamily="18" charset="0"/>
                <a:cs typeface="Times New Roman" panose="02020603050405020304" pitchFamily="18" charset="0"/>
              </a:rPr>
              <a:t>in September</a:t>
            </a:r>
          </a:p>
        </p:txBody>
      </p:sp>
      <p:sp>
        <p:nvSpPr>
          <p:cNvPr id="5" name="TextBox 8"/>
          <p:cNvSpPr txBox="1"/>
          <p:nvPr/>
        </p:nvSpPr>
        <p:spPr>
          <a:xfrm>
            <a:off x="4096183" y="4176312"/>
            <a:ext cx="2876550" cy="426244"/>
          </a:xfrm>
          <a:prstGeom prst="rect">
            <a:avLst/>
          </a:prstGeom>
          <a:noFill/>
        </p:spPr>
        <p:txBody>
          <a:bodyPr wrap="none" lIns="68580" tIns="34290" rIns="68580" bIns="34290" rtlCol="0">
            <a:spAutoFit/>
          </a:bodyPr>
          <a:lstStyle/>
          <a:p>
            <a:r>
              <a:rPr lang="en-US" altLang="zh-CN" sz="2300" b="1">
                <a:solidFill>
                  <a:schemeClr val="accent6">
                    <a:lumMod val="60000"/>
                    <a:lumOff val="40000"/>
                  </a:schemeClr>
                </a:solidFill>
                <a:latin typeface="Times New Roman" panose="02020603050405020304" pitchFamily="18" charset="0"/>
                <a:cs typeface="Times New Roman" panose="02020603050405020304" pitchFamily="18" charset="0"/>
              </a:rPr>
              <a:t>Now listen and check</a:t>
            </a:r>
            <a:r>
              <a:rPr lang="en-US" altLang="zh-CN" sz="2300">
                <a:solidFill>
                  <a:schemeClr val="accent5">
                    <a:lumMod val="60000"/>
                    <a:lumOff val="40000"/>
                  </a:schemeClr>
                </a:solidFill>
                <a:latin typeface="Times New Roman" panose="02020603050405020304" pitchFamily="18" charset="0"/>
                <a:cs typeface="Times New Roman" panose="02020603050405020304" pitchFamily="18" charset="0"/>
              </a:rPr>
              <a:t>.</a:t>
            </a:r>
          </a:p>
        </p:txBody>
      </p:sp>
      <p:pic>
        <p:nvPicPr>
          <p:cNvPr id="8" name="Unit 1 activity 2">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62424" y="1280637"/>
            <a:ext cx="464344" cy="464344"/>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
                            </p:stCondLst>
                            <p:childTnLst>
                              <p:par>
                                <p:cTn id="25" presetID="1" presetClass="mediacall" presetSubtype="0" fill="hold" nodeType="afterEffect">
                                  <p:stCondLst>
                                    <p:cond delay="0"/>
                                  </p:stCondLst>
                                  <p:childTnLst>
                                    <p:cmd type="call" cmd="playFrom(0.0)">
                                      <p:cBhvr additive="base">
                                        <p:cTn id="26" dur="3539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9" grpId="0"/>
      <p:bldP spid="12" grpId="0"/>
      <p:bldP spid="11" grpId="0"/>
      <p:bldP spid="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pPr algn="l"/>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a:t>
            </a:r>
            <a:r>
              <a:rPr lang="zh-CN" altLang="en-US" sz="2400" b="1">
                <a:solidFill>
                  <a:schemeClr val="accent4">
                    <a:lumMod val="75000"/>
                  </a:schemeClr>
                </a:solidFill>
                <a:latin typeface="微软雅黑" panose="020B0503020204020204" charset="-122"/>
                <a:ea typeface="微软雅黑" panose="020B0503020204020204" charset="-122"/>
                <a:sym typeface="+mn-ea"/>
              </a:rPr>
              <a:t>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2" name="椭圆 1"/>
          <p:cNvSpPr/>
          <p:nvPr/>
        </p:nvSpPr>
        <p:spPr>
          <a:xfrm>
            <a:off x="829151" y="794385"/>
            <a:ext cx="515303" cy="486251"/>
          </a:xfrm>
          <a:prstGeom prst="ellipse">
            <a:avLst/>
          </a:prstGeom>
          <a:solidFill>
            <a:srgbClr val="FF9393"/>
          </a:solidFill>
          <a:ln>
            <a:noFill/>
          </a:ln>
          <a:effectLst>
            <a:glow rad="63500">
              <a:srgbClr val="D6E6FA">
                <a:alpha val="40000"/>
              </a:srgb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0" hangingPunct="0">
              <a:defRPr/>
            </a:pPr>
            <a:r>
              <a:rPr lang="en-US" altLang="zh-CN" sz="2400">
                <a:solidFill>
                  <a:schemeClr val="tx1"/>
                </a:solidFill>
                <a:latin typeface="Times New Roman" panose="02020603050405020304" pitchFamily="18" charset="0"/>
                <a:cs typeface="Times New Roman" panose="02020603050405020304" pitchFamily="18" charset="0"/>
              </a:rPr>
              <a:t>3</a:t>
            </a:r>
          </a:p>
        </p:txBody>
      </p:sp>
      <p:sp>
        <p:nvSpPr>
          <p:cNvPr id="6146" name="TextBox 1"/>
          <p:cNvSpPr txBox="1">
            <a:spLocks noChangeArrowheads="1"/>
          </p:cNvSpPr>
          <p:nvPr/>
        </p:nvSpPr>
        <p:spPr bwMode="auto">
          <a:xfrm>
            <a:off x="1544650" y="794463"/>
            <a:ext cx="4081463" cy="437674"/>
          </a:xfrm>
          <a:prstGeom prst="rect">
            <a:avLst/>
          </a:prstGeom>
          <a:noFill/>
          <a:ln w="9525">
            <a:noFill/>
            <a:miter lim="800000"/>
          </a:ln>
        </p:spPr>
        <p:txBody>
          <a:bodyPr lIns="68580" tIns="34290" rIns="68580" bIns="34290">
            <a:spAutoFit/>
          </a:bodyPr>
          <a:lstStyle/>
          <a:p>
            <a:r>
              <a:rPr lang="en-US" altLang="zh-CN" sz="2400" b="1">
                <a:latin typeface="Times New Roman" panose="02020603050405020304" pitchFamily="18" charset="0"/>
                <a:cs typeface="Times New Roman" panose="02020603050405020304" pitchFamily="18" charset="0"/>
              </a:rPr>
              <a:t>Listen and read.</a:t>
            </a:r>
          </a:p>
        </p:txBody>
      </p:sp>
      <p:sp>
        <p:nvSpPr>
          <p:cNvPr id="6147" name="TextBox 1"/>
          <p:cNvSpPr txBox="1">
            <a:spLocks noChangeArrowheads="1"/>
          </p:cNvSpPr>
          <p:nvPr/>
        </p:nvSpPr>
        <p:spPr bwMode="auto">
          <a:xfrm>
            <a:off x="1544331" y="1232093"/>
            <a:ext cx="6119008" cy="684803"/>
          </a:xfrm>
          <a:prstGeom prst="rect">
            <a:avLst/>
          </a:prstGeom>
          <a:noFill/>
          <a:ln w="9525">
            <a:noFill/>
            <a:miter lim="800000"/>
          </a:ln>
        </p:spPr>
        <p:txBody>
          <a:bodyPr wrap="square" lIns="68580" tIns="34290" rIns="68580" bIns="34290">
            <a:spAutoFit/>
          </a:bodyPr>
          <a:lstStyle/>
          <a:p>
            <a:r>
              <a:rPr lang="zh-CN" altLang="en-US" sz="2000">
                <a:latin typeface="Times New Roman" panose="02020603050405020304" pitchFamily="18" charset="0"/>
                <a:cs typeface="Times New Roman" panose="02020603050405020304" pitchFamily="18" charset="0"/>
              </a:rPr>
              <a:t>听对话回答问题：对话中提到了哪三个国家的哪三个节日，分别是什么时候？</a:t>
            </a:r>
          </a:p>
        </p:txBody>
      </p:sp>
      <p:graphicFrame>
        <p:nvGraphicFramePr>
          <p:cNvPr id="52228" name="Group 4"/>
          <p:cNvGraphicFramePr>
            <a:graphicFrameLocks noGrp="1"/>
          </p:cNvGraphicFramePr>
          <p:nvPr>
            <p:custDataLst>
              <p:tags r:id="rId1"/>
            </p:custDataLst>
          </p:nvPr>
        </p:nvGraphicFramePr>
        <p:xfrm>
          <a:off x="1493282" y="1901708"/>
          <a:ext cx="6156722" cy="2976524"/>
        </p:xfrm>
        <a:graphic>
          <a:graphicData uri="http://schemas.openxmlformats.org/drawingml/2006/table">
            <a:tbl>
              <a:tblPr/>
              <a:tblGrid>
                <a:gridCol w="1512094">
                  <a:extLst>
                    <a:ext uri="{9D8B030D-6E8A-4147-A177-3AD203B41FA5}">
                      <a16:colId xmlns:a16="http://schemas.microsoft.com/office/drawing/2014/main" val="20000"/>
                    </a:ext>
                  </a:extLst>
                </a:gridCol>
                <a:gridCol w="2237184">
                  <a:extLst>
                    <a:ext uri="{9D8B030D-6E8A-4147-A177-3AD203B41FA5}">
                      <a16:colId xmlns:a16="http://schemas.microsoft.com/office/drawing/2014/main" val="20001"/>
                    </a:ext>
                  </a:extLst>
                </a:gridCol>
                <a:gridCol w="2407444">
                  <a:extLst>
                    <a:ext uri="{9D8B030D-6E8A-4147-A177-3AD203B41FA5}">
                      <a16:colId xmlns:a16="http://schemas.microsoft.com/office/drawing/2014/main" val="20002"/>
                    </a:ext>
                  </a:extLst>
                </a:gridCol>
              </a:tblGrid>
              <a:tr h="744131">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Country</a:t>
                      </a:r>
                      <a:endParaRPr kumimoji="0" lang="zh-CN" altLang="en-US" sz="20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Holiday</a:t>
                      </a:r>
                      <a:endParaRPr kumimoji="0" lang="zh-CN" altLang="en-US" sz="20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rPr>
                        <a:t>Date</a:t>
                      </a:r>
                      <a:endParaRPr kumimoji="0" lang="zh-CN" altLang="en-US" sz="20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44131">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44131">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744131">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endPar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
        <p:nvSpPr>
          <p:cNvPr id="34854" name="Rectangle 38"/>
          <p:cNvSpPr>
            <a:spLocks noChangeArrowheads="1"/>
          </p:cNvSpPr>
          <p:nvPr/>
        </p:nvSpPr>
        <p:spPr bwMode="auto">
          <a:xfrm>
            <a:off x="1842332" y="2826782"/>
            <a:ext cx="750847" cy="377026"/>
          </a:xfrm>
          <a:prstGeom prst="rect">
            <a:avLst/>
          </a:prstGeom>
          <a:noFill/>
          <a:ln w="9525">
            <a:noFill/>
            <a:miter lim="800000"/>
          </a:ln>
        </p:spPr>
        <p:txBody>
          <a:bodyPr wrap="none" lIns="68580" tIns="34290" rIns="68580" bIns="34290">
            <a:spAutoFit/>
          </a:bodyPr>
          <a:lstStyle/>
          <a:p>
            <a:r>
              <a:rPr lang="en-US" altLang="zh-CN" sz="2000">
                <a:solidFill>
                  <a:srgbClr val="000000"/>
                </a:solidFill>
                <a:latin typeface="Times New Roman" panose="02020603050405020304" pitchFamily="18" charset="0"/>
                <a:cs typeface="Times New Roman" panose="02020603050405020304" pitchFamily="18" charset="0"/>
              </a:rPr>
              <a:t>China</a:t>
            </a:r>
            <a:endParaRPr lang="zh-CN" altLang="en-US" sz="2000">
              <a:solidFill>
                <a:srgbClr val="000000"/>
              </a:solidFill>
              <a:latin typeface="Times New Roman" panose="02020603050405020304" pitchFamily="18" charset="0"/>
              <a:cs typeface="Times New Roman" panose="02020603050405020304" pitchFamily="18" charset="0"/>
            </a:endParaRPr>
          </a:p>
        </p:txBody>
      </p:sp>
      <p:sp>
        <p:nvSpPr>
          <p:cNvPr id="34855" name="Rectangle 39"/>
          <p:cNvSpPr>
            <a:spLocks noChangeArrowheads="1"/>
          </p:cNvSpPr>
          <p:nvPr/>
        </p:nvSpPr>
        <p:spPr bwMode="auto">
          <a:xfrm>
            <a:off x="1980963" y="3594703"/>
            <a:ext cx="467116" cy="377026"/>
          </a:xfrm>
          <a:prstGeom prst="rect">
            <a:avLst/>
          </a:prstGeom>
          <a:noFill/>
          <a:ln w="9525">
            <a:noFill/>
            <a:miter lim="800000"/>
          </a:ln>
        </p:spPr>
        <p:txBody>
          <a:bodyPr wrap="none" lIns="68580" tIns="34290" rIns="68580" bIns="34290">
            <a:spAutoFit/>
          </a:bodyPr>
          <a:lstStyle/>
          <a:p>
            <a:r>
              <a:rPr lang="en-US" altLang="zh-CN" sz="2000">
                <a:solidFill>
                  <a:srgbClr val="000000"/>
                </a:solidFill>
                <a:latin typeface="Times New Roman" panose="02020603050405020304" pitchFamily="18" charset="0"/>
                <a:cs typeface="Times New Roman" panose="02020603050405020304" pitchFamily="18" charset="0"/>
              </a:rPr>
              <a:t>US</a:t>
            </a:r>
            <a:endParaRPr lang="zh-CN" altLang="en-US" sz="2000">
              <a:solidFill>
                <a:srgbClr val="000000"/>
              </a:solidFill>
              <a:latin typeface="Times New Roman" panose="02020603050405020304" pitchFamily="18" charset="0"/>
              <a:cs typeface="Times New Roman" panose="02020603050405020304" pitchFamily="18" charset="0"/>
            </a:endParaRPr>
          </a:p>
        </p:txBody>
      </p:sp>
      <p:sp>
        <p:nvSpPr>
          <p:cNvPr id="34856" name="Rectangle 40"/>
          <p:cNvSpPr>
            <a:spLocks noChangeArrowheads="1"/>
          </p:cNvSpPr>
          <p:nvPr/>
        </p:nvSpPr>
        <p:spPr bwMode="auto">
          <a:xfrm>
            <a:off x="1980962" y="4265254"/>
            <a:ext cx="756047" cy="377026"/>
          </a:xfrm>
          <a:prstGeom prst="rect">
            <a:avLst/>
          </a:prstGeom>
          <a:noFill/>
          <a:ln w="9525">
            <a:noFill/>
            <a:miter lim="800000"/>
          </a:ln>
        </p:spPr>
        <p:txBody>
          <a:bodyPr lIns="68580" tIns="34290" rIns="68580" bIns="34290">
            <a:spAutoFit/>
          </a:bodyPr>
          <a:lstStyle/>
          <a:p>
            <a:r>
              <a:rPr lang="en-US" altLang="zh-CN" sz="2000">
                <a:solidFill>
                  <a:srgbClr val="000000"/>
                </a:solidFill>
                <a:latin typeface="Times New Roman" panose="02020603050405020304" pitchFamily="18" charset="0"/>
                <a:cs typeface="Times New Roman" panose="02020603050405020304" pitchFamily="18" charset="0"/>
              </a:rPr>
              <a:t>UK</a:t>
            </a:r>
            <a:endParaRPr lang="zh-CN" altLang="en-US" sz="2000">
              <a:solidFill>
                <a:srgbClr val="000000"/>
              </a:solidFill>
              <a:latin typeface="Times New Roman" panose="02020603050405020304" pitchFamily="18" charset="0"/>
              <a:cs typeface="Times New Roman" panose="02020603050405020304" pitchFamily="18" charset="0"/>
            </a:endParaRPr>
          </a:p>
        </p:txBody>
      </p:sp>
      <p:sp>
        <p:nvSpPr>
          <p:cNvPr id="5" name="矩形 4"/>
          <p:cNvSpPr/>
          <p:nvPr/>
        </p:nvSpPr>
        <p:spPr>
          <a:xfrm>
            <a:off x="2970984" y="2826657"/>
            <a:ext cx="2376488" cy="377026"/>
          </a:xfrm>
          <a:prstGeom prst="rect">
            <a:avLst/>
          </a:prstGeom>
        </p:spPr>
        <p:txBody>
          <a:bodyPr lIns="68580" tIns="34290" rIns="68580" bIns="34290">
            <a:spAutoFit/>
          </a:bodyPr>
          <a:lstStyle/>
          <a:p>
            <a:pPr algn="l" fontAlgn="auto">
              <a:spcBef>
                <a:spcPct val="0"/>
              </a:spcBef>
              <a:spcAft>
                <a:spcPct val="0"/>
              </a:spcAft>
              <a:defRPr/>
            </a:pPr>
            <a:r>
              <a:rPr lang="en-US" altLang="zh-CN" sz="2000">
                <a:solidFill>
                  <a:schemeClr val="accent6"/>
                </a:solidFill>
                <a:latin typeface="Times New Roman" panose="02020603050405020304" pitchFamily="18" charset="0"/>
                <a:cs typeface="Times New Roman" panose="02020603050405020304" pitchFamily="18" charset="0"/>
              </a:rPr>
              <a:t>China’s National Day</a:t>
            </a:r>
          </a:p>
        </p:txBody>
      </p:sp>
      <p:sp>
        <p:nvSpPr>
          <p:cNvPr id="6" name="矩形 5"/>
          <p:cNvSpPr/>
          <p:nvPr/>
        </p:nvSpPr>
        <p:spPr>
          <a:xfrm>
            <a:off x="5625704" y="2676501"/>
            <a:ext cx="1714500" cy="684803"/>
          </a:xfrm>
          <a:prstGeom prst="rect">
            <a:avLst/>
          </a:prstGeom>
        </p:spPr>
        <p:txBody>
          <a:bodyPr lIns="68580" tIns="34290" rIns="68580" bIns="34290">
            <a:spAutoFit/>
          </a:bodyPr>
          <a:lstStyle/>
          <a:p>
            <a:pPr algn="ctr" fontAlgn="auto">
              <a:spcBef>
                <a:spcPct val="0"/>
              </a:spcBef>
              <a:spcAft>
                <a:spcPct val="0"/>
              </a:spcAft>
              <a:defRPr/>
            </a:pPr>
            <a:r>
              <a:rPr lang="en-US" altLang="zh-CN" sz="2000">
                <a:solidFill>
                  <a:schemeClr val="accent3">
                    <a:lumMod val="50000"/>
                  </a:schemeClr>
                </a:solidFill>
                <a:latin typeface="Times New Roman" panose="02020603050405020304" pitchFamily="18" charset="0"/>
                <a:cs typeface="Times New Roman" panose="02020603050405020304" pitchFamily="18" charset="0"/>
              </a:rPr>
              <a:t>The first of October</a:t>
            </a:r>
            <a:endParaRPr lang="zh-CN" altLang="en-US" sz="200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8" name="矩形 7"/>
          <p:cNvSpPr/>
          <p:nvPr/>
        </p:nvSpPr>
        <p:spPr>
          <a:xfrm>
            <a:off x="2916295" y="3594747"/>
            <a:ext cx="2269331" cy="377026"/>
          </a:xfrm>
          <a:prstGeom prst="rect">
            <a:avLst/>
          </a:prstGeom>
        </p:spPr>
        <p:txBody>
          <a:bodyPr lIns="68580" tIns="34290" rIns="68580" bIns="34290">
            <a:spAutoFit/>
          </a:bodyPr>
          <a:lstStyle/>
          <a:p>
            <a:pPr algn="ctr" fontAlgn="auto">
              <a:spcBef>
                <a:spcPct val="0"/>
              </a:spcBef>
              <a:spcAft>
                <a:spcPct val="0"/>
              </a:spcAft>
              <a:defRPr/>
            </a:pPr>
            <a:r>
              <a:rPr lang="en-US" altLang="zh-CN" sz="2000">
                <a:solidFill>
                  <a:schemeClr val="accent6"/>
                </a:solidFill>
                <a:latin typeface="Times New Roman" panose="02020603050405020304" pitchFamily="18" charset="0"/>
                <a:cs typeface="Times New Roman" panose="02020603050405020304" pitchFamily="18" charset="0"/>
              </a:rPr>
              <a:t>Independence Day</a:t>
            </a:r>
          </a:p>
        </p:txBody>
      </p:sp>
      <p:sp>
        <p:nvSpPr>
          <p:cNvPr id="9" name="矩形 8"/>
          <p:cNvSpPr/>
          <p:nvPr/>
        </p:nvSpPr>
        <p:spPr>
          <a:xfrm>
            <a:off x="6006097" y="3594747"/>
            <a:ext cx="954428" cy="377026"/>
          </a:xfrm>
          <a:prstGeom prst="rect">
            <a:avLst/>
          </a:prstGeom>
        </p:spPr>
        <p:txBody>
          <a:bodyPr wrap="none" lIns="68580" tIns="34290" rIns="68580" bIns="34290">
            <a:spAutoFit/>
          </a:bodyPr>
          <a:lstStyle/>
          <a:p>
            <a:pPr algn="ctr" fontAlgn="auto">
              <a:spcBef>
                <a:spcPct val="0"/>
              </a:spcBef>
              <a:spcAft>
                <a:spcPct val="0"/>
              </a:spcAft>
              <a:defRPr/>
            </a:pPr>
            <a:r>
              <a:rPr lang="en-US" altLang="zh-CN" sz="2000">
                <a:solidFill>
                  <a:schemeClr val="accent3">
                    <a:lumMod val="50000"/>
                  </a:schemeClr>
                </a:solidFill>
                <a:latin typeface="Times New Roman" panose="02020603050405020304" pitchFamily="18" charset="0"/>
                <a:cs typeface="Times New Roman" panose="02020603050405020304" pitchFamily="18" charset="0"/>
              </a:rPr>
              <a:t>4</a:t>
            </a:r>
            <a:r>
              <a:rPr lang="en-US" altLang="zh-CN" sz="2000" baseline="30000">
                <a:solidFill>
                  <a:schemeClr val="accent3">
                    <a:lumMod val="50000"/>
                  </a:schemeClr>
                </a:solidFill>
                <a:latin typeface="Times New Roman" panose="02020603050405020304" pitchFamily="18" charset="0"/>
                <a:cs typeface="Times New Roman" panose="02020603050405020304" pitchFamily="18" charset="0"/>
              </a:rPr>
              <a:t>th</a:t>
            </a:r>
            <a:r>
              <a:rPr lang="en-US" altLang="zh-CN" sz="2000">
                <a:solidFill>
                  <a:schemeClr val="accent3">
                    <a:lumMod val="50000"/>
                  </a:schemeClr>
                </a:solidFill>
                <a:latin typeface="Times New Roman" panose="02020603050405020304" pitchFamily="18" charset="0"/>
                <a:cs typeface="Times New Roman" panose="02020603050405020304" pitchFamily="18" charset="0"/>
              </a:rPr>
              <a:t> July </a:t>
            </a:r>
            <a:endParaRPr lang="zh-CN" altLang="en-US" sz="200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0" name="矩形 9"/>
          <p:cNvSpPr/>
          <p:nvPr/>
        </p:nvSpPr>
        <p:spPr>
          <a:xfrm>
            <a:off x="3478309" y="4358384"/>
            <a:ext cx="1175643" cy="377026"/>
          </a:xfrm>
          <a:prstGeom prst="rect">
            <a:avLst/>
          </a:prstGeom>
        </p:spPr>
        <p:txBody>
          <a:bodyPr wrap="none" lIns="68580" tIns="34290" rIns="68580" bIns="34290">
            <a:spAutoFit/>
          </a:bodyPr>
          <a:lstStyle/>
          <a:p>
            <a:pPr fontAlgn="auto">
              <a:spcBef>
                <a:spcPct val="0"/>
              </a:spcBef>
              <a:spcAft>
                <a:spcPct val="0"/>
              </a:spcAft>
              <a:defRPr/>
            </a:pPr>
            <a:r>
              <a:rPr lang="en-US" altLang="zh-CN" sz="2000">
                <a:solidFill>
                  <a:schemeClr val="accent6"/>
                </a:solidFill>
                <a:latin typeface="Times New Roman" panose="02020603050405020304" pitchFamily="18" charset="0"/>
                <a:cs typeface="Times New Roman" panose="02020603050405020304" pitchFamily="18" charset="0"/>
              </a:rPr>
              <a:t>Christmas</a:t>
            </a:r>
          </a:p>
        </p:txBody>
      </p:sp>
      <p:sp>
        <p:nvSpPr>
          <p:cNvPr id="11" name="矩形 10"/>
          <p:cNvSpPr/>
          <p:nvPr/>
        </p:nvSpPr>
        <p:spPr>
          <a:xfrm>
            <a:off x="5132113" y="4208495"/>
            <a:ext cx="2701529" cy="684803"/>
          </a:xfrm>
          <a:prstGeom prst="rect">
            <a:avLst/>
          </a:prstGeom>
        </p:spPr>
        <p:txBody>
          <a:bodyPr lIns="68580" tIns="34290" rIns="68580" bIns="34290">
            <a:spAutoFit/>
          </a:bodyPr>
          <a:lstStyle/>
          <a:p>
            <a:pPr algn="ctr" fontAlgn="auto">
              <a:spcBef>
                <a:spcPct val="0"/>
              </a:spcBef>
              <a:spcAft>
                <a:spcPct val="0"/>
              </a:spcAft>
              <a:defRPr/>
            </a:pPr>
            <a:r>
              <a:rPr lang="en-US" altLang="zh-CN" sz="2000">
                <a:solidFill>
                  <a:schemeClr val="accent3">
                    <a:lumMod val="50000"/>
                  </a:schemeClr>
                </a:solidFill>
                <a:latin typeface="Times New Roman" panose="02020603050405020304" pitchFamily="18" charset="0"/>
                <a:cs typeface="Times New Roman" panose="02020603050405020304" pitchFamily="18" charset="0"/>
              </a:rPr>
              <a:t>Not say</a:t>
            </a:r>
          </a:p>
          <a:p>
            <a:pPr algn="ctr" fontAlgn="auto">
              <a:spcBef>
                <a:spcPct val="0"/>
              </a:spcBef>
              <a:spcAft>
                <a:spcPct val="0"/>
              </a:spcAft>
              <a:defRPr/>
            </a:pPr>
            <a:r>
              <a:rPr lang="en-US" altLang="zh-CN" sz="2000">
                <a:solidFill>
                  <a:schemeClr val="accent3">
                    <a:lumMod val="50000"/>
                  </a:schemeClr>
                </a:solidFill>
                <a:latin typeface="Times New Roman" panose="02020603050405020304" pitchFamily="18" charset="0"/>
                <a:cs typeface="Times New Roman" panose="02020603050405020304" pitchFamily="18" charset="0"/>
              </a:rPr>
              <a:t>(25</a:t>
            </a:r>
            <a:r>
              <a:rPr lang="en-US" altLang="zh-CN" sz="2000" baseline="30000">
                <a:solidFill>
                  <a:schemeClr val="accent3">
                    <a:lumMod val="50000"/>
                  </a:schemeClr>
                </a:solidFill>
                <a:latin typeface="Times New Roman" panose="02020603050405020304" pitchFamily="18" charset="0"/>
                <a:cs typeface="Times New Roman" panose="02020603050405020304" pitchFamily="18" charset="0"/>
              </a:rPr>
              <a:t>th </a:t>
            </a:r>
            <a:r>
              <a:rPr lang="en-US" altLang="zh-CN" sz="2000">
                <a:solidFill>
                  <a:schemeClr val="accent3">
                    <a:lumMod val="50000"/>
                  </a:schemeClr>
                </a:solidFill>
                <a:latin typeface="Times New Roman" panose="02020603050405020304" pitchFamily="18" charset="0"/>
                <a:cs typeface="Times New Roman" panose="02020603050405020304" pitchFamily="18" charset="0"/>
              </a:rPr>
              <a:t>December)</a:t>
            </a:r>
            <a:endParaRPr lang="zh-CN" altLang="en-US" sz="200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14" name="Unit 1 activity 2">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3818573" y="767715"/>
            <a:ext cx="464344" cy="464344"/>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54"/>
                                        </p:tgtEl>
                                        <p:attrNameLst>
                                          <p:attrName>style.visibility</p:attrName>
                                        </p:attrNameLst>
                                      </p:cBhvr>
                                      <p:to>
                                        <p:strVal val="visible"/>
                                      </p:to>
                                    </p:set>
                                    <p:animEffect transition="in" filter="slide(fromBottom)">
                                      <p:cBhvr>
                                        <p:cTn id="7" dur="500"/>
                                        <p:tgtEl>
                                          <p:spTgt spid="3485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4855"/>
                                        </p:tgtEl>
                                        <p:attrNameLst>
                                          <p:attrName>style.visibility</p:attrName>
                                        </p:attrNameLst>
                                      </p:cBhvr>
                                      <p:to>
                                        <p:strVal val="visible"/>
                                      </p:to>
                                    </p:set>
                                    <p:animEffect transition="in" filter="slide(fromBottom)">
                                      <p:cBhvr>
                                        <p:cTn id="10" dur="500"/>
                                        <p:tgtEl>
                                          <p:spTgt spid="34855"/>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4856"/>
                                        </p:tgtEl>
                                        <p:attrNameLst>
                                          <p:attrName>style.visibility</p:attrName>
                                        </p:attrNameLst>
                                      </p:cBhvr>
                                      <p:to>
                                        <p:strVal val="visible"/>
                                      </p:to>
                                    </p:set>
                                    <p:animEffect transition="in" filter="slide(fromBottom)">
                                      <p:cBhvr>
                                        <p:cTn id="13" dur="500"/>
                                        <p:tgtEl>
                                          <p:spTgt spid="3485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par>
                          <p:cTn id="44" fill="hold">
                            <p:stCondLst>
                              <p:cond delay="500"/>
                            </p:stCondLst>
                            <p:childTnLst>
                              <p:par>
                                <p:cTn id="45" presetID="1" presetClass="mediacall" presetSubtype="0" fill="hold" nodeType="afterEffect">
                                  <p:stCondLst>
                                    <p:cond delay="0"/>
                                  </p:stCondLst>
                                  <p:childTnLst>
                                    <p:cmd type="call" cmd="playFrom(0.0)">
                                      <p:cBhvr additive="base">
                                        <p:cTn id="46" dur="35395"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7" fill="hold" display="0">
                  <p:stCondLst>
                    <p:cond delay="indefinite"/>
                  </p:stCondLst>
                  <p:endCondLst>
                    <p:cond evt="onPrev" delay="0">
                      <p:tgtEl>
                        <p:sldTgt/>
                      </p:tgtEl>
                    </p:cond>
                    <p:cond evt="onStopAudio" delay="0">
                      <p:tgtEl>
                        <p:sldTgt/>
                      </p:tgtEl>
                    </p:cond>
                  </p:endCondLst>
                </p:cTn>
                <p:tgtEl>
                  <p:spTgt spid="14"/>
                </p:tgtEl>
              </p:cMediaNode>
            </p:audio>
          </p:childTnLst>
        </p:cTn>
      </p:par>
    </p:tnLst>
    <p:bldLst>
      <p:bldP spid="34854" grpId="0"/>
      <p:bldP spid="34855" grpId="0"/>
      <p:bldP spid="34856" grpId="0"/>
      <p:bldP spid="5" grpId="0"/>
      <p:bldP spid="6"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pPr algn="l"/>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a:t>
            </a:r>
            <a:r>
              <a:rPr lang="zh-CN" altLang="en-US" sz="2400" b="1">
                <a:solidFill>
                  <a:schemeClr val="accent4">
                    <a:lumMod val="75000"/>
                  </a:schemeClr>
                </a:solidFill>
                <a:latin typeface="微软雅黑" panose="020B0503020204020204" charset="-122"/>
                <a:ea typeface="微软雅黑" panose="020B0503020204020204" charset="-122"/>
                <a:sym typeface="+mn-ea"/>
              </a:rPr>
              <a:t>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7200" name="矩形 5"/>
          <p:cNvSpPr>
            <a:spLocks noChangeArrowheads="1"/>
          </p:cNvSpPr>
          <p:nvPr/>
        </p:nvSpPr>
        <p:spPr bwMode="auto">
          <a:xfrm>
            <a:off x="3138231" y="382493"/>
            <a:ext cx="2368277" cy="423193"/>
          </a:xfrm>
          <a:prstGeom prst="rect">
            <a:avLst/>
          </a:prstGeom>
          <a:noFill/>
          <a:ln w="9525">
            <a:noFill/>
            <a:miter lim="800000"/>
          </a:ln>
        </p:spPr>
        <p:txBody>
          <a:bodyPr wrap="none" lIns="68580" tIns="34290" rIns="68580" bIns="34290">
            <a:spAutoFit/>
          </a:bodyPr>
          <a:lstStyle/>
          <a:p>
            <a:r>
              <a:rPr lang="en-US" altLang="zh-CN" sz="2300">
                <a:latin typeface="Times New Roman" panose="02020603050405020304" pitchFamily="18" charset="0"/>
                <a:ea typeface="华文中宋" panose="02010600040101010101" pitchFamily="2" charset="-122"/>
                <a:cs typeface="Times New Roman" panose="02020603050405020304" pitchFamily="18" charset="0"/>
              </a:rPr>
              <a:t>Complete the table</a:t>
            </a:r>
          </a:p>
        </p:txBody>
      </p:sp>
      <p:graphicFrame>
        <p:nvGraphicFramePr>
          <p:cNvPr id="2" name="表格 1"/>
          <p:cNvGraphicFramePr>
            <a:graphicFrameLocks noGrp="1"/>
          </p:cNvGraphicFramePr>
          <p:nvPr>
            <p:custDataLst>
              <p:tags r:id="rId1"/>
            </p:custDataLst>
          </p:nvPr>
        </p:nvGraphicFramePr>
        <p:xfrm>
          <a:off x="1104381" y="901560"/>
          <a:ext cx="6739724" cy="4356411"/>
        </p:xfrm>
        <a:graphic>
          <a:graphicData uri="http://schemas.openxmlformats.org/drawingml/2006/table">
            <a:tbl>
              <a:tblPr firstRow="1" bandRow="1">
                <a:tableStyleId>{5C22544A-7EE6-4342-B048-85BDC9FD1C3A}</a:tableStyleId>
              </a:tblPr>
              <a:tblGrid>
                <a:gridCol w="1381850">
                  <a:extLst>
                    <a:ext uri="{9D8B030D-6E8A-4147-A177-3AD203B41FA5}">
                      <a16:colId xmlns:a16="http://schemas.microsoft.com/office/drawing/2014/main" val="20000"/>
                    </a:ext>
                  </a:extLst>
                </a:gridCol>
                <a:gridCol w="2303876">
                  <a:extLst>
                    <a:ext uri="{9D8B030D-6E8A-4147-A177-3AD203B41FA5}">
                      <a16:colId xmlns:a16="http://schemas.microsoft.com/office/drawing/2014/main" val="20001"/>
                    </a:ext>
                  </a:extLst>
                </a:gridCol>
                <a:gridCol w="3053998">
                  <a:extLst>
                    <a:ext uri="{9D8B030D-6E8A-4147-A177-3AD203B41FA5}">
                      <a16:colId xmlns:a16="http://schemas.microsoft.com/office/drawing/2014/main" val="20002"/>
                    </a:ext>
                  </a:extLst>
                </a:gridCol>
              </a:tblGrid>
              <a:tr h="418148">
                <a:tc>
                  <a:txBody>
                    <a:bodyPr/>
                    <a:lstStyle/>
                    <a:p>
                      <a:endParaRPr lang="zh-CN" altLang="en-US" sz="20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b="1"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China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b="1"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US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9011">
                <a:tc>
                  <a:txBody>
                    <a:bodyPr/>
                    <a:lstStyle/>
                    <a:p>
                      <a:r>
                        <a:rPr lang="en-US" altLang="zh-CN" sz="2000" b="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Holiday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0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0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5760">
                <a:tc>
                  <a:txBody>
                    <a:bodyPr/>
                    <a:lstStyle/>
                    <a:p>
                      <a:r>
                        <a:rPr lang="en-US" altLang="zh-CN" sz="2000" b="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Date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0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0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2940">
                <a:tc>
                  <a:txBody>
                    <a:bodyPr/>
                    <a:lstStyle/>
                    <a:p>
                      <a:r>
                        <a:rPr lang="en-US" altLang="zh-CN" sz="2000" b="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Duration</a:t>
                      </a:r>
                    </a:p>
                    <a:p>
                      <a:r>
                        <a:rPr lang="zh-CN" altLang="en-US" sz="2000" b="0" i="0" kern="120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持续的时间</a:t>
                      </a:r>
                      <a:endParaRPr lang="zh-CN" altLang="en-US" sz="2000" b="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0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0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99912">
                <a:tc>
                  <a:txBody>
                    <a:bodyPr/>
                    <a:lstStyle/>
                    <a:p>
                      <a:r>
                        <a:rPr lang="en-US" altLang="zh-CN" sz="2000" b="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Ways of celebration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0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0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960120">
                <a:tc>
                  <a:txBody>
                    <a:bodyPr/>
                    <a:lstStyle/>
                    <a:p>
                      <a:r>
                        <a:rPr lang="en-US" altLang="zh-CN" sz="2000" b="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Year the celebration started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0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000" b="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 Box 4"/>
          <p:cNvSpPr txBox="1">
            <a:spLocks noChangeArrowheads="1"/>
          </p:cNvSpPr>
          <p:nvPr/>
        </p:nvSpPr>
        <p:spPr bwMode="auto">
          <a:xfrm>
            <a:off x="2499580" y="1291823"/>
            <a:ext cx="2411016" cy="3270126"/>
          </a:xfrm>
          <a:prstGeom prst="rect">
            <a:avLst/>
          </a:prstGeom>
          <a:noFill/>
          <a:ln w="9525">
            <a:noFill/>
            <a:miter lim="800000"/>
          </a:ln>
        </p:spPr>
        <p:txBody>
          <a:bodyPr lIns="68580" tIns="34290" rIns="68580" bIns="34290">
            <a:spAutoFit/>
          </a:bodyPr>
          <a:lstStyle/>
          <a:p>
            <a:pPr>
              <a:lnSpc>
                <a:spcPct val="130000"/>
              </a:lnSpc>
            </a:pPr>
            <a:r>
              <a:rPr lang="en-US" altLang="zh-CN" sz="2000">
                <a:solidFill>
                  <a:schemeClr val="accent6"/>
                </a:solidFill>
                <a:latin typeface="Times New Roman" panose="02020603050405020304" pitchFamily="18" charset="0"/>
                <a:cs typeface="Times New Roman" panose="02020603050405020304" pitchFamily="18" charset="0"/>
              </a:rPr>
              <a:t>National Day</a:t>
            </a:r>
          </a:p>
          <a:p>
            <a:pPr>
              <a:lnSpc>
                <a:spcPct val="130000"/>
              </a:lnSpc>
            </a:pPr>
            <a:r>
              <a:rPr lang="en-US" altLang="zh-CN" sz="2000">
                <a:solidFill>
                  <a:schemeClr val="accent6"/>
                </a:solidFill>
                <a:latin typeface="Times New Roman" panose="02020603050405020304" pitchFamily="18" charset="0"/>
                <a:cs typeface="Times New Roman" panose="02020603050405020304" pitchFamily="18" charset="0"/>
              </a:rPr>
              <a:t>1</a:t>
            </a:r>
            <a:r>
              <a:rPr lang="en-US" altLang="zh-CN" sz="2000" baseline="30000">
                <a:solidFill>
                  <a:schemeClr val="accent6"/>
                </a:solidFill>
                <a:latin typeface="Times New Roman" panose="02020603050405020304" pitchFamily="18" charset="0"/>
                <a:cs typeface="Times New Roman" panose="02020603050405020304" pitchFamily="18" charset="0"/>
              </a:rPr>
              <a:t>st</a:t>
            </a:r>
            <a:r>
              <a:rPr lang="en-US" altLang="zh-CN" sz="2000">
                <a:solidFill>
                  <a:schemeClr val="accent6"/>
                </a:solidFill>
                <a:latin typeface="Times New Roman" panose="02020603050405020304" pitchFamily="18" charset="0"/>
                <a:cs typeface="Times New Roman" panose="02020603050405020304" pitchFamily="18" charset="0"/>
              </a:rPr>
              <a:t> October</a:t>
            </a:r>
          </a:p>
          <a:p>
            <a:pPr>
              <a:lnSpc>
                <a:spcPct val="130000"/>
              </a:lnSpc>
            </a:pPr>
            <a:r>
              <a:rPr lang="en-US" altLang="zh-CN" sz="2000">
                <a:solidFill>
                  <a:schemeClr val="accent6"/>
                </a:solidFill>
                <a:latin typeface="Times New Roman" panose="02020603050405020304" pitchFamily="18" charset="0"/>
                <a:cs typeface="Times New Roman" panose="02020603050405020304" pitchFamily="18" charset="0"/>
              </a:rPr>
              <a:t>three days</a:t>
            </a:r>
          </a:p>
          <a:p>
            <a:pPr>
              <a:lnSpc>
                <a:spcPct val="130000"/>
              </a:lnSpc>
            </a:pPr>
            <a:endParaRPr lang="en-US" altLang="zh-CN" sz="2000">
              <a:solidFill>
                <a:schemeClr val="accent6"/>
              </a:solidFill>
              <a:latin typeface="Times New Roman" panose="02020603050405020304" pitchFamily="18" charset="0"/>
              <a:cs typeface="Times New Roman" panose="02020603050405020304" pitchFamily="18" charset="0"/>
            </a:endParaRPr>
          </a:p>
          <a:p>
            <a:pPr>
              <a:lnSpc>
                <a:spcPct val="130000"/>
              </a:lnSpc>
            </a:pPr>
            <a:r>
              <a:rPr lang="en-US" altLang="zh-CN" sz="2000">
                <a:solidFill>
                  <a:schemeClr val="accent6"/>
                </a:solidFill>
                <a:latin typeface="Times New Roman" panose="02020603050405020304" pitchFamily="18" charset="0"/>
                <a:cs typeface="Times New Roman" panose="02020603050405020304" pitchFamily="18" charset="0"/>
              </a:rPr>
              <a:t>________and national _______everywhere</a:t>
            </a:r>
          </a:p>
          <a:p>
            <a:pPr>
              <a:lnSpc>
                <a:spcPct val="130000"/>
              </a:lnSpc>
            </a:pPr>
            <a:endParaRPr lang="en-US" altLang="zh-CN" sz="2000">
              <a:solidFill>
                <a:schemeClr val="accent6"/>
              </a:solidFill>
              <a:latin typeface="Times New Roman" panose="02020603050405020304" pitchFamily="18" charset="0"/>
              <a:cs typeface="Times New Roman" panose="02020603050405020304" pitchFamily="18" charset="0"/>
            </a:endParaRPr>
          </a:p>
          <a:p>
            <a:pPr>
              <a:lnSpc>
                <a:spcPct val="130000"/>
              </a:lnSpc>
            </a:pPr>
            <a:r>
              <a:rPr lang="en-US" altLang="zh-CN" sz="2000">
                <a:solidFill>
                  <a:schemeClr val="accent6"/>
                </a:solidFill>
                <a:latin typeface="Times New Roman" panose="02020603050405020304" pitchFamily="18" charset="0"/>
                <a:cs typeface="Times New Roman" panose="02020603050405020304" pitchFamily="18" charset="0"/>
              </a:rPr>
              <a:t>1949</a:t>
            </a:r>
          </a:p>
        </p:txBody>
      </p:sp>
      <p:sp>
        <p:nvSpPr>
          <p:cNvPr id="8" name="Text Box 4"/>
          <p:cNvSpPr txBox="1">
            <a:spLocks noChangeArrowheads="1"/>
          </p:cNvSpPr>
          <p:nvPr/>
        </p:nvSpPr>
        <p:spPr bwMode="auto">
          <a:xfrm>
            <a:off x="4804630" y="1291499"/>
            <a:ext cx="3321844" cy="3177793"/>
          </a:xfrm>
          <a:prstGeom prst="rect">
            <a:avLst/>
          </a:prstGeom>
          <a:noFill/>
          <a:ln w="9525">
            <a:noFill/>
            <a:miter lim="800000"/>
          </a:ln>
        </p:spPr>
        <p:txBody>
          <a:bodyPr wrap="square" lIns="68580" tIns="34290" rIns="68580" bIns="34290">
            <a:spAutoFit/>
          </a:bodyPr>
          <a:lstStyle/>
          <a:p>
            <a:pPr>
              <a:lnSpc>
                <a:spcPct val="130000"/>
              </a:lnSpc>
            </a:pPr>
            <a:r>
              <a:rPr lang="en-US" altLang="zh-CN" sz="2000">
                <a:solidFill>
                  <a:schemeClr val="accent6"/>
                </a:solidFill>
                <a:latin typeface="Times New Roman" panose="02020603050405020304" pitchFamily="18" charset="0"/>
                <a:cs typeface="Times New Roman" panose="02020603050405020304" pitchFamily="18" charset="0"/>
              </a:rPr>
              <a:t>Independence Day</a:t>
            </a:r>
          </a:p>
          <a:p>
            <a:pPr>
              <a:lnSpc>
                <a:spcPct val="130000"/>
              </a:lnSpc>
            </a:pPr>
            <a:r>
              <a:rPr lang="en-US" altLang="zh-CN" sz="2000">
                <a:solidFill>
                  <a:schemeClr val="accent6"/>
                </a:solidFill>
                <a:latin typeface="Times New Roman" panose="02020603050405020304" pitchFamily="18" charset="0"/>
                <a:cs typeface="Times New Roman" panose="02020603050405020304" pitchFamily="18" charset="0"/>
              </a:rPr>
              <a:t>4</a:t>
            </a:r>
            <a:r>
              <a:rPr lang="en-US" altLang="zh-CN" sz="2000" baseline="30000">
                <a:solidFill>
                  <a:schemeClr val="accent6"/>
                </a:solidFill>
                <a:latin typeface="Times New Roman" panose="02020603050405020304" pitchFamily="18" charset="0"/>
                <a:cs typeface="Times New Roman" panose="02020603050405020304" pitchFamily="18" charset="0"/>
              </a:rPr>
              <a:t>th</a:t>
            </a:r>
            <a:r>
              <a:rPr lang="en-US" altLang="zh-CN" sz="2000">
                <a:solidFill>
                  <a:schemeClr val="accent6"/>
                </a:solidFill>
                <a:latin typeface="Times New Roman" panose="02020603050405020304" pitchFamily="18" charset="0"/>
                <a:cs typeface="Times New Roman" panose="02020603050405020304" pitchFamily="18" charset="0"/>
              </a:rPr>
              <a:t> July</a:t>
            </a:r>
          </a:p>
          <a:p>
            <a:pPr>
              <a:lnSpc>
                <a:spcPct val="130000"/>
              </a:lnSpc>
            </a:pPr>
            <a:r>
              <a:rPr lang="en-US" altLang="zh-CN" sz="2000">
                <a:solidFill>
                  <a:schemeClr val="accent6"/>
                </a:solidFill>
                <a:latin typeface="Times New Roman" panose="02020603050405020304" pitchFamily="18" charset="0"/>
                <a:cs typeface="Times New Roman" panose="02020603050405020304" pitchFamily="18" charset="0"/>
              </a:rPr>
              <a:t>one day</a:t>
            </a:r>
          </a:p>
          <a:p>
            <a:pPr>
              <a:lnSpc>
                <a:spcPct val="130000"/>
              </a:lnSpc>
            </a:pPr>
            <a:endParaRPr lang="en-US" altLang="zh-CN" sz="2000">
              <a:solidFill>
                <a:schemeClr val="accent6"/>
              </a:solidFill>
              <a:latin typeface="Times New Roman" panose="02020603050405020304" pitchFamily="18" charset="0"/>
              <a:cs typeface="Times New Roman" panose="02020603050405020304" pitchFamily="18" charset="0"/>
            </a:endParaRPr>
          </a:p>
          <a:p>
            <a:pPr>
              <a:lnSpc>
                <a:spcPct val="90000"/>
              </a:lnSpc>
            </a:pPr>
            <a:r>
              <a:rPr lang="en-US" altLang="zh-CN" sz="2000">
                <a:solidFill>
                  <a:schemeClr val="accent6"/>
                </a:solidFill>
                <a:latin typeface="Times New Roman" panose="02020603050405020304" pitchFamily="18" charset="0"/>
                <a:cs typeface="Times New Roman" panose="02020603050405020304" pitchFamily="18" charset="0"/>
              </a:rPr>
              <a:t>__________holiday activities,</a:t>
            </a:r>
          </a:p>
          <a:p>
            <a:pPr>
              <a:lnSpc>
                <a:spcPct val="90000"/>
              </a:lnSpc>
            </a:pPr>
            <a:r>
              <a:rPr lang="en-US" altLang="zh-CN" sz="2000" err="1">
                <a:solidFill>
                  <a:schemeClr val="accent6"/>
                </a:solidFill>
                <a:latin typeface="Times New Roman" panose="02020603050405020304" pitchFamily="18" charset="0"/>
                <a:cs typeface="Times New Roman" panose="02020603050405020304" pitchFamily="18" charset="0"/>
              </a:rPr>
              <a:t>American______eveywhere</a:t>
            </a:r>
            <a:endParaRPr lang="en-US" altLang="zh-CN" sz="2000">
              <a:solidFill>
                <a:schemeClr val="accent6"/>
              </a:solidFill>
              <a:latin typeface="Times New Roman" panose="02020603050405020304" pitchFamily="18" charset="0"/>
              <a:cs typeface="Times New Roman" panose="02020603050405020304" pitchFamily="18" charset="0"/>
            </a:endParaRPr>
          </a:p>
          <a:p>
            <a:pPr>
              <a:lnSpc>
                <a:spcPct val="90000"/>
              </a:lnSpc>
            </a:pPr>
            <a:r>
              <a:rPr lang="en-US" altLang="zh-CN" sz="2000">
                <a:solidFill>
                  <a:schemeClr val="accent6"/>
                </a:solidFill>
                <a:latin typeface="Times New Roman" panose="02020603050405020304" pitchFamily="18" charset="0"/>
                <a:cs typeface="Times New Roman" panose="02020603050405020304" pitchFamily="18" charset="0"/>
              </a:rPr>
              <a:t>have _________ ,watch _______ play music</a:t>
            </a:r>
          </a:p>
          <a:p>
            <a:pPr>
              <a:lnSpc>
                <a:spcPct val="130000"/>
              </a:lnSpc>
            </a:pPr>
            <a:r>
              <a:rPr lang="en-US" altLang="zh-CN" sz="2000">
                <a:solidFill>
                  <a:schemeClr val="accent6"/>
                </a:solidFill>
                <a:latin typeface="Times New Roman" panose="02020603050405020304" pitchFamily="18" charset="0"/>
                <a:cs typeface="Times New Roman" panose="02020603050405020304" pitchFamily="18" charset="0"/>
              </a:rPr>
              <a:t>1777</a:t>
            </a:r>
          </a:p>
        </p:txBody>
      </p:sp>
      <p:sp>
        <p:nvSpPr>
          <p:cNvPr id="14" name="矩形 13"/>
          <p:cNvSpPr>
            <a:spLocks noChangeArrowheads="1"/>
          </p:cNvSpPr>
          <p:nvPr/>
        </p:nvSpPr>
        <p:spPr bwMode="auto">
          <a:xfrm>
            <a:off x="2632454" y="2851739"/>
            <a:ext cx="906338" cy="377026"/>
          </a:xfrm>
          <a:prstGeom prst="rect">
            <a:avLst/>
          </a:prstGeom>
          <a:noFill/>
          <a:ln w="9525">
            <a:noFill/>
            <a:miter lim="800000"/>
          </a:ln>
        </p:spPr>
        <p:txBody>
          <a:bodyPr wrap="none" lIns="68580" tIns="34290" rIns="68580" bIns="34290">
            <a:spAutoFit/>
          </a:bodyPr>
          <a:lstStyle/>
          <a:p>
            <a:r>
              <a:rPr lang="en-US" altLang="zh-CN" sz="2000">
                <a:latin typeface="Times New Roman" panose="02020603050405020304" pitchFamily="18" charset="0"/>
                <a:cs typeface="Times New Roman" panose="02020603050405020304" pitchFamily="18" charset="0"/>
              </a:rPr>
              <a:t>flowers</a:t>
            </a:r>
            <a:endParaRPr lang="zh-CN" altLang="en-US" sz="2000"/>
          </a:p>
        </p:txBody>
      </p:sp>
      <p:sp>
        <p:nvSpPr>
          <p:cNvPr id="13" name="矩形 12"/>
          <p:cNvSpPr>
            <a:spLocks noChangeArrowheads="1"/>
          </p:cNvSpPr>
          <p:nvPr/>
        </p:nvSpPr>
        <p:spPr bwMode="auto">
          <a:xfrm>
            <a:off x="2763466" y="3299684"/>
            <a:ext cx="635430" cy="377026"/>
          </a:xfrm>
          <a:prstGeom prst="rect">
            <a:avLst/>
          </a:prstGeom>
          <a:noFill/>
          <a:ln w="9525">
            <a:noFill/>
            <a:miter lim="800000"/>
          </a:ln>
        </p:spPr>
        <p:txBody>
          <a:bodyPr wrap="none" lIns="68580" tIns="34290" rIns="68580" bIns="34290">
            <a:spAutoFit/>
          </a:bodyPr>
          <a:lstStyle/>
          <a:p>
            <a:r>
              <a:rPr lang="en-US" altLang="zh-CN" sz="2000">
                <a:latin typeface="Times New Roman" panose="02020603050405020304" pitchFamily="18" charset="0"/>
                <a:cs typeface="Times New Roman" panose="02020603050405020304" pitchFamily="18" charset="0"/>
              </a:rPr>
              <a:t>flags</a:t>
            </a:r>
            <a:endParaRPr lang="zh-CN" altLang="en-US" sz="2000"/>
          </a:p>
        </p:txBody>
      </p:sp>
      <p:sp>
        <p:nvSpPr>
          <p:cNvPr id="9" name="矩形 8"/>
          <p:cNvSpPr>
            <a:spLocks noChangeArrowheads="1"/>
          </p:cNvSpPr>
          <p:nvPr/>
        </p:nvSpPr>
        <p:spPr bwMode="auto">
          <a:xfrm>
            <a:off x="4804278" y="2719684"/>
            <a:ext cx="1353576" cy="377026"/>
          </a:xfrm>
          <a:prstGeom prst="rect">
            <a:avLst/>
          </a:prstGeom>
          <a:noFill/>
          <a:ln w="9525">
            <a:noFill/>
            <a:miter lim="800000"/>
          </a:ln>
        </p:spPr>
        <p:txBody>
          <a:bodyPr wrap="none" lIns="68580" tIns="34290" rIns="68580" bIns="34290">
            <a:spAutoFit/>
          </a:bodyPr>
          <a:lstStyle/>
          <a:p>
            <a:r>
              <a:rPr lang="en-US" altLang="zh-CN" sz="2000">
                <a:latin typeface="Times New Roman" panose="02020603050405020304" pitchFamily="18" charset="0"/>
                <a:cs typeface="Times New Roman" panose="02020603050405020304" pitchFamily="18" charset="0"/>
              </a:rPr>
              <a:t>all kinds of </a:t>
            </a:r>
            <a:endParaRPr lang="zh-CN" altLang="en-US" sz="2000"/>
          </a:p>
        </p:txBody>
      </p:sp>
      <p:sp>
        <p:nvSpPr>
          <p:cNvPr id="12" name="矩形 11"/>
          <p:cNvSpPr>
            <a:spLocks noChangeArrowheads="1"/>
          </p:cNvSpPr>
          <p:nvPr/>
        </p:nvSpPr>
        <p:spPr bwMode="auto">
          <a:xfrm>
            <a:off x="5915653" y="3089211"/>
            <a:ext cx="635430" cy="377026"/>
          </a:xfrm>
          <a:prstGeom prst="rect">
            <a:avLst/>
          </a:prstGeom>
          <a:noFill/>
          <a:ln w="9525">
            <a:noFill/>
            <a:miter lim="800000"/>
          </a:ln>
        </p:spPr>
        <p:txBody>
          <a:bodyPr wrap="none" lIns="68580" tIns="34290" rIns="68580" bIns="34290">
            <a:spAutoFit/>
          </a:bodyPr>
          <a:lstStyle/>
          <a:p>
            <a:r>
              <a:rPr lang="en-US" altLang="zh-CN" sz="2000">
                <a:latin typeface="Times New Roman" panose="02020603050405020304" pitchFamily="18" charset="0"/>
                <a:cs typeface="Times New Roman" panose="02020603050405020304" pitchFamily="18" charset="0"/>
              </a:rPr>
              <a:t>flags</a:t>
            </a:r>
            <a:endParaRPr lang="zh-CN" altLang="en-US" sz="2000"/>
          </a:p>
        </p:txBody>
      </p:sp>
      <p:sp>
        <p:nvSpPr>
          <p:cNvPr id="10" name="矩形 9"/>
          <p:cNvSpPr>
            <a:spLocks noChangeArrowheads="1"/>
          </p:cNvSpPr>
          <p:nvPr/>
        </p:nvSpPr>
        <p:spPr bwMode="auto">
          <a:xfrm>
            <a:off x="5512450" y="3299257"/>
            <a:ext cx="863057" cy="377026"/>
          </a:xfrm>
          <a:prstGeom prst="rect">
            <a:avLst/>
          </a:prstGeom>
          <a:noFill/>
          <a:ln w="9525">
            <a:noFill/>
            <a:miter lim="800000"/>
          </a:ln>
        </p:spPr>
        <p:txBody>
          <a:bodyPr wrap="none" lIns="68580" tIns="34290" rIns="68580" bIns="34290">
            <a:spAutoFit/>
          </a:bodyPr>
          <a:lstStyle/>
          <a:p>
            <a:r>
              <a:rPr lang="en-US" altLang="zh-CN" sz="2000">
                <a:latin typeface="Times New Roman" panose="02020603050405020304" pitchFamily="18" charset="0"/>
                <a:cs typeface="Times New Roman" panose="02020603050405020304" pitchFamily="18" charset="0"/>
              </a:rPr>
              <a:t>picnics</a:t>
            </a:r>
            <a:endParaRPr lang="zh-CN" altLang="en-US" sz="2000"/>
          </a:p>
        </p:txBody>
      </p:sp>
      <p:sp>
        <p:nvSpPr>
          <p:cNvPr id="11" name="矩形 10"/>
          <p:cNvSpPr>
            <a:spLocks noChangeArrowheads="1"/>
          </p:cNvSpPr>
          <p:nvPr/>
        </p:nvSpPr>
        <p:spPr bwMode="auto">
          <a:xfrm>
            <a:off x="4910482" y="3577969"/>
            <a:ext cx="736420" cy="377026"/>
          </a:xfrm>
          <a:prstGeom prst="rect">
            <a:avLst/>
          </a:prstGeom>
          <a:noFill/>
          <a:ln w="9525">
            <a:noFill/>
            <a:miter lim="800000"/>
          </a:ln>
        </p:spPr>
        <p:txBody>
          <a:bodyPr wrap="none" lIns="68580" tIns="34290" rIns="68580" bIns="34290">
            <a:spAutoFit/>
          </a:bodyPr>
          <a:lstStyle/>
          <a:p>
            <a:r>
              <a:rPr lang="en-US" altLang="zh-CN" sz="2000">
                <a:latin typeface="Times New Roman" panose="02020603050405020304" pitchFamily="18" charset="0"/>
                <a:cs typeface="Times New Roman" panose="02020603050405020304" pitchFamily="18" charset="0"/>
              </a:rPr>
              <a:t>bands</a:t>
            </a:r>
            <a:endParaRPr lang="zh-CN" altLang="en-US" sz="2000"/>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indefinite"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indefinite"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indefinite"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indefinite"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indefinite" fill="hold">
                                          <p:stCondLst>
                                            <p:cond delay="0"/>
                                          </p:stCondLst>
                                        </p:cTn>
                                        <p:tgtEl>
                                          <p:spTgt spid="8">
                                            <p:txEl>
                                              <p:pRg st="0" end="0"/>
                                            </p:txEl>
                                          </p:spTgt>
                                        </p:tgtEl>
                                        <p:attrNameLst>
                                          <p:attrName>style.visibility</p:attrName>
                                        </p:attrNameLst>
                                      </p:cBhvr>
                                      <p:to>
                                        <p:strVal val="visible"/>
                                      </p:to>
                                    </p:set>
                                    <p:anim calcmode="lin" valueType="num">
                                      <p:cBhvr>
                                        <p:cTn id="43"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45"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indefinite" fill="hold">
                                          <p:stCondLst>
                                            <p:cond delay="0"/>
                                          </p:stCondLst>
                                        </p:cTn>
                                        <p:tgtEl>
                                          <p:spTgt spid="8">
                                            <p:txEl>
                                              <p:pRg st="1" end="1"/>
                                            </p:txEl>
                                          </p:spTgt>
                                        </p:tgtEl>
                                        <p:attrNameLst>
                                          <p:attrName>style.visibility</p:attrName>
                                        </p:attrNameLst>
                                      </p:cBhvr>
                                      <p:to>
                                        <p:strVal val="visible"/>
                                      </p:to>
                                    </p:set>
                                    <p:anim calcmode="lin" valueType="num">
                                      <p:cBhvr>
                                        <p:cTn id="52"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54"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8">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nodeType="clickEffect">
                                  <p:stCondLst>
                                    <p:cond delay="0"/>
                                  </p:stCondLst>
                                  <p:iterate type="lt">
                                    <p:tmPct val="10000"/>
                                  </p:iterate>
                                  <p:childTnLst>
                                    <p:set>
                                      <p:cBhvr>
                                        <p:cTn id="60" dur="indefinite" fill="hold">
                                          <p:stCondLst>
                                            <p:cond delay="0"/>
                                          </p:stCondLst>
                                        </p:cTn>
                                        <p:tgtEl>
                                          <p:spTgt spid="8">
                                            <p:txEl>
                                              <p:pRg st="2" end="2"/>
                                            </p:txEl>
                                          </p:spTgt>
                                        </p:tgtEl>
                                        <p:attrNameLst>
                                          <p:attrName>style.visibility</p:attrName>
                                        </p:attrNameLst>
                                      </p:cBhvr>
                                      <p:to>
                                        <p:strVal val="visible"/>
                                      </p:to>
                                    </p:set>
                                    <p:anim calcmode="lin" valueType="num">
                                      <p:cBhvr>
                                        <p:cTn id="61" dur="5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63" dur="5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8">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nodeType="clickEffect">
                                  <p:stCondLst>
                                    <p:cond delay="0"/>
                                  </p:stCondLst>
                                  <p:iterate type="lt">
                                    <p:tmPct val="10000"/>
                                  </p:iterate>
                                  <p:childTnLst>
                                    <p:set>
                                      <p:cBhvr>
                                        <p:cTn id="69" dur="indefinite" fill="hold">
                                          <p:stCondLst>
                                            <p:cond delay="0"/>
                                          </p:stCondLst>
                                        </p:cTn>
                                        <p:tgtEl>
                                          <p:spTgt spid="8">
                                            <p:txEl>
                                              <p:pRg st="7" end="7"/>
                                            </p:txEl>
                                          </p:spTgt>
                                        </p:tgtEl>
                                        <p:attrNameLst>
                                          <p:attrName>style.visibility</p:attrName>
                                        </p:attrNameLst>
                                      </p:cBhvr>
                                      <p:to>
                                        <p:strVal val="visible"/>
                                      </p:to>
                                    </p:set>
                                    <p:anim calcmode="lin" valueType="num">
                                      <p:cBhvr>
                                        <p:cTn id="70" dur="500" fill="hold"/>
                                        <p:tgtEl>
                                          <p:spTgt spid="8">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8">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8">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8">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8">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9" grpId="0"/>
      <p:bldP spid="12"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pPr algn="l"/>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a:t>
            </a:r>
            <a:r>
              <a:rPr lang="zh-CN" altLang="en-US" sz="2400" b="1">
                <a:solidFill>
                  <a:schemeClr val="accent4">
                    <a:lumMod val="75000"/>
                  </a:schemeClr>
                </a:solidFill>
                <a:latin typeface="微软雅黑" panose="020B0503020204020204" charset="-122"/>
                <a:ea typeface="微软雅黑" panose="020B0503020204020204" charset="-122"/>
                <a:sym typeface="+mn-ea"/>
              </a:rPr>
              <a:t>讲解</a:t>
            </a:r>
            <a:endParaRPr lang="en-US" altLang="zh-CN" sz="2400" b="1" noProof="1">
              <a:solidFill>
                <a:schemeClr val="accent4">
                  <a:lumMod val="75000"/>
                </a:schemeClr>
              </a:solidFill>
              <a:latin typeface="微软雅黑" panose="020B0503020204020204" charset="-122"/>
              <a:ea typeface="微软雅黑" panose="020B0503020204020204" charset="-122"/>
            </a:endParaRPr>
          </a:p>
        </p:txBody>
      </p:sp>
      <p:sp>
        <p:nvSpPr>
          <p:cNvPr id="2" name="椭圆 1"/>
          <p:cNvSpPr/>
          <p:nvPr/>
        </p:nvSpPr>
        <p:spPr>
          <a:xfrm>
            <a:off x="820579" y="794385"/>
            <a:ext cx="523875" cy="486251"/>
          </a:xfrm>
          <a:prstGeom prst="ellipse">
            <a:avLst/>
          </a:prstGeom>
          <a:solidFill>
            <a:srgbClr val="FF9393"/>
          </a:solidFill>
          <a:ln>
            <a:noFill/>
          </a:ln>
          <a:effectLst>
            <a:glow rad="63500">
              <a:srgbClr val="D6E6FA">
                <a:alpha val="40000"/>
              </a:srgb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0" hangingPunct="0">
              <a:defRPr/>
            </a:pPr>
            <a:r>
              <a:rPr lang="en-US" altLang="zh-CN" sz="2400">
                <a:solidFill>
                  <a:schemeClr val="tx1"/>
                </a:solidFill>
                <a:latin typeface="Times New Roman" panose="02020603050405020304" pitchFamily="18" charset="0"/>
                <a:cs typeface="Times New Roman" panose="02020603050405020304" pitchFamily="18" charset="0"/>
              </a:rPr>
              <a:t>4</a:t>
            </a:r>
          </a:p>
        </p:txBody>
      </p:sp>
      <p:sp>
        <p:nvSpPr>
          <p:cNvPr id="3" name="文本框 2"/>
          <p:cNvSpPr txBox="1"/>
          <p:nvPr/>
        </p:nvSpPr>
        <p:spPr>
          <a:xfrm>
            <a:off x="1344454" y="794385"/>
            <a:ext cx="6918008" cy="807244"/>
          </a:xfrm>
          <a:prstGeom prst="rect">
            <a:avLst/>
          </a:prstGeom>
          <a:noFill/>
        </p:spPr>
        <p:txBody>
          <a:bodyPr wrap="square" lIns="68580" tIns="34290" rIns="68580" bIns="34290" rtlCol="0" anchor="t">
            <a:spAutoFit/>
          </a:bodyPr>
          <a:lstStyle/>
          <a:p>
            <a:pPr>
              <a:spcBef>
                <a:spcPct val="50000"/>
              </a:spcBef>
              <a:defRPr/>
            </a:pPr>
            <a:r>
              <a:rPr lang="en-US" sz="2400" b="1">
                <a:effectLst>
                  <a:outerShdw blurRad="38100" dist="38100" dir="2700000" algn="tl">
                    <a:srgbClr val="C0C0C0"/>
                  </a:outerShdw>
                </a:effectLst>
                <a:latin typeface="Times New Roman" panose="02020603050405020304" pitchFamily="18" charset="0"/>
                <a:cs typeface="Times New Roman" panose="02020603050405020304" pitchFamily="18" charset="0"/>
                <a:sym typeface="+mn-ea"/>
              </a:rPr>
              <a:t>Complete the sentences </a:t>
            </a:r>
            <a:r>
              <a:rPr lang="en-US" altLang="zh-CN" sz="2400" b="1">
                <a:effectLst>
                  <a:outerShdw blurRad="38100" dist="38100" dir="2700000" algn="tl">
                    <a:srgbClr val="C0C0C0"/>
                  </a:outerShdw>
                </a:effectLst>
                <a:latin typeface="Times New Roman" panose="02020603050405020304" pitchFamily="18" charset="0"/>
                <a:cs typeface="Times New Roman" panose="02020603050405020304" pitchFamily="18" charset="0"/>
                <a:sym typeface="+mn-ea"/>
              </a:rPr>
              <a:t>with the correct form of the words in the box.</a:t>
            </a:r>
          </a:p>
        </p:txBody>
      </p:sp>
      <p:sp>
        <p:nvSpPr>
          <p:cNvPr id="40963" name="Text Box 5"/>
          <p:cNvSpPr txBox="1">
            <a:spLocks noChangeArrowheads="1"/>
          </p:cNvSpPr>
          <p:nvPr/>
        </p:nvSpPr>
        <p:spPr bwMode="auto">
          <a:xfrm>
            <a:off x="2647698" y="1601391"/>
            <a:ext cx="3461525" cy="407804"/>
          </a:xfrm>
          <a:prstGeom prst="rect">
            <a:avLst/>
          </a:prstGeom>
          <a:solidFill>
            <a:schemeClr val="accent2">
              <a:lumMod val="60000"/>
              <a:lumOff val="40000"/>
            </a:schemeClr>
          </a:solidFill>
          <a:ln w="9525">
            <a:noFill/>
            <a:miter lim="800000"/>
          </a:ln>
        </p:spPr>
        <p:txBody>
          <a:bodyPr wrap="none" lIns="68580" tIns="34290" rIns="68580" bIns="34290">
            <a:spAutoFit/>
          </a:bodyPr>
          <a:lstStyle/>
          <a:p>
            <a:pPr>
              <a:defRPr/>
            </a:pPr>
            <a:r>
              <a:rPr lang="en-US" sz="2200">
                <a:latin typeface="Times New Roman" panose="02020603050405020304" pitchFamily="18" charset="0"/>
                <a:cs typeface="Times New Roman" panose="02020603050405020304" pitchFamily="18" charset="0"/>
              </a:rPr>
              <a:t>activity  flag  found  vacation</a:t>
            </a:r>
          </a:p>
        </p:txBody>
      </p:sp>
      <p:sp>
        <p:nvSpPr>
          <p:cNvPr id="40964" name="Text Box 6"/>
          <p:cNvSpPr txBox="1">
            <a:spLocks noChangeArrowheads="1"/>
          </p:cNvSpPr>
          <p:nvPr/>
        </p:nvSpPr>
        <p:spPr bwMode="auto">
          <a:xfrm>
            <a:off x="1344433" y="2004662"/>
            <a:ext cx="6481763" cy="2839239"/>
          </a:xfrm>
          <a:prstGeom prst="rect">
            <a:avLst/>
          </a:prstGeom>
          <a:noFill/>
          <a:ln w="9525">
            <a:noFill/>
            <a:miter lim="800000"/>
          </a:ln>
        </p:spPr>
        <p:txBody>
          <a:bodyPr lIns="68580" tIns="34290" rIns="68580" bIns="34290">
            <a:spAutoFit/>
          </a:bodyPr>
          <a:lstStyle/>
          <a:p>
            <a:pPr>
              <a:lnSpc>
                <a:spcPct val="150000"/>
              </a:lnSpc>
              <a:defRPr/>
            </a:pPr>
            <a:r>
              <a:rPr lang="en-US" sz="2000">
                <a:latin typeface="Times New Roman" panose="02020603050405020304" pitchFamily="18" charset="0"/>
                <a:cs typeface="Times New Roman" panose="02020603050405020304" pitchFamily="18" charset="0"/>
              </a:rPr>
              <a:t>1 The Americans celebrate Independence Day on 4th July.</a:t>
            </a:r>
          </a:p>
          <a:p>
            <a:pPr>
              <a:lnSpc>
                <a:spcPct val="150000"/>
              </a:lnSpc>
              <a:defRPr/>
            </a:pPr>
            <a:r>
              <a:rPr lang="en-US" sz="2000">
                <a:latin typeface="Times New Roman" panose="02020603050405020304" pitchFamily="18" charset="0"/>
                <a:cs typeface="Times New Roman" panose="02020603050405020304" pitchFamily="18" charset="0"/>
              </a:rPr>
              <a:t>   It is start of   ________ season. </a:t>
            </a:r>
          </a:p>
          <a:p>
            <a:pPr>
              <a:lnSpc>
                <a:spcPct val="150000"/>
              </a:lnSpc>
              <a:defRPr/>
            </a:pPr>
            <a:r>
              <a:rPr lang="en-US" sz="2000">
                <a:latin typeface="Times New Roman" panose="02020603050405020304" pitchFamily="18" charset="0"/>
                <a:cs typeface="Times New Roman" panose="02020603050405020304" pitchFamily="18" charset="0"/>
              </a:rPr>
              <a:t>2 On 1st October, you can see the national ________ </a:t>
            </a:r>
          </a:p>
          <a:p>
            <a:pPr>
              <a:lnSpc>
                <a:spcPct val="150000"/>
              </a:lnSpc>
              <a:defRPr/>
            </a:pPr>
            <a:r>
              <a:rPr lang="en-US" sz="2000">
                <a:latin typeface="Times New Roman" panose="02020603050405020304" pitchFamily="18" charset="0"/>
                <a:cs typeface="Times New Roman" panose="02020603050405020304" pitchFamily="18" charset="0"/>
              </a:rPr>
              <a:t>   everywhere in China. </a:t>
            </a:r>
          </a:p>
          <a:p>
            <a:pPr>
              <a:lnSpc>
                <a:spcPct val="150000"/>
              </a:lnSpc>
              <a:defRPr/>
            </a:pPr>
            <a:r>
              <a:rPr lang="en-US" sz="2000">
                <a:latin typeface="Times New Roman" panose="02020603050405020304" pitchFamily="18" charset="0"/>
                <a:cs typeface="Times New Roman" panose="02020603050405020304" pitchFamily="18" charset="0"/>
              </a:rPr>
              <a:t>3 The US was __________ in 1777. </a:t>
            </a:r>
          </a:p>
          <a:p>
            <a:pPr>
              <a:lnSpc>
                <a:spcPct val="150000"/>
              </a:lnSpc>
              <a:defRPr/>
            </a:pPr>
            <a:r>
              <a:rPr lang="en-US" sz="2000">
                <a:latin typeface="Times New Roman" panose="02020603050405020304" pitchFamily="18" charset="0"/>
                <a:cs typeface="Times New Roman" panose="02020603050405020304" pitchFamily="18" charset="0"/>
              </a:rPr>
              <a:t>4 What kinds of ________ are there on 1st January?</a:t>
            </a:r>
          </a:p>
        </p:txBody>
      </p:sp>
      <p:sp>
        <p:nvSpPr>
          <p:cNvPr id="40966" name="Text Box 8"/>
          <p:cNvSpPr txBox="1">
            <a:spLocks noChangeArrowheads="1"/>
          </p:cNvSpPr>
          <p:nvPr/>
        </p:nvSpPr>
        <p:spPr bwMode="auto">
          <a:xfrm>
            <a:off x="2941104" y="2531507"/>
            <a:ext cx="1005725" cy="377026"/>
          </a:xfrm>
          <a:prstGeom prst="rect">
            <a:avLst/>
          </a:prstGeom>
          <a:noFill/>
          <a:ln w="9525">
            <a:noFill/>
            <a:miter lim="800000"/>
          </a:ln>
        </p:spPr>
        <p:txBody>
          <a:bodyPr wrap="none" lIns="68580" tIns="34290" rIns="68580" bIns="34290">
            <a:spAutoFit/>
          </a:bodyPr>
          <a:lstStyle/>
          <a:p>
            <a:pPr>
              <a:defRPr/>
            </a:pPr>
            <a:r>
              <a:rPr lang="en-US" sz="2000">
                <a:solidFill>
                  <a:schemeClr val="accent6"/>
                </a:solidFill>
                <a:latin typeface="Times New Roman" panose="02020603050405020304" pitchFamily="18" charset="0"/>
                <a:cs typeface="Times New Roman" panose="02020603050405020304" pitchFamily="18" charset="0"/>
              </a:rPr>
              <a:t>vacation</a:t>
            </a:r>
          </a:p>
        </p:txBody>
      </p:sp>
      <p:sp>
        <p:nvSpPr>
          <p:cNvPr id="40967" name="Text Box 9"/>
          <p:cNvSpPr txBox="1">
            <a:spLocks noChangeArrowheads="1"/>
          </p:cNvSpPr>
          <p:nvPr/>
        </p:nvSpPr>
        <p:spPr bwMode="auto">
          <a:xfrm>
            <a:off x="5869717" y="2978554"/>
            <a:ext cx="635430" cy="377026"/>
          </a:xfrm>
          <a:prstGeom prst="rect">
            <a:avLst/>
          </a:prstGeom>
          <a:noFill/>
          <a:ln w="9525">
            <a:noFill/>
            <a:miter lim="800000"/>
          </a:ln>
        </p:spPr>
        <p:txBody>
          <a:bodyPr wrap="none" lIns="68580" tIns="34290" rIns="68580" bIns="34290">
            <a:spAutoFit/>
          </a:bodyPr>
          <a:lstStyle/>
          <a:p>
            <a:pPr>
              <a:defRPr/>
            </a:pPr>
            <a:r>
              <a:rPr lang="en-US" sz="2000">
                <a:solidFill>
                  <a:schemeClr val="accent6"/>
                </a:solidFill>
                <a:latin typeface="Times New Roman" panose="02020603050405020304" pitchFamily="18" charset="0"/>
                <a:cs typeface="Times New Roman" panose="02020603050405020304" pitchFamily="18" charset="0"/>
              </a:rPr>
              <a:t>flags</a:t>
            </a:r>
          </a:p>
        </p:txBody>
      </p:sp>
      <p:sp>
        <p:nvSpPr>
          <p:cNvPr id="40968" name="Text Box 10"/>
          <p:cNvSpPr txBox="1">
            <a:spLocks noChangeArrowheads="1"/>
          </p:cNvSpPr>
          <p:nvPr/>
        </p:nvSpPr>
        <p:spPr bwMode="auto">
          <a:xfrm>
            <a:off x="2941103" y="3886637"/>
            <a:ext cx="978473" cy="377026"/>
          </a:xfrm>
          <a:prstGeom prst="rect">
            <a:avLst/>
          </a:prstGeom>
          <a:noFill/>
          <a:ln w="9525">
            <a:noFill/>
            <a:miter lim="800000"/>
          </a:ln>
        </p:spPr>
        <p:txBody>
          <a:bodyPr wrap="none" lIns="68580" tIns="34290" rIns="68580" bIns="34290">
            <a:spAutoFit/>
          </a:bodyPr>
          <a:lstStyle/>
          <a:p>
            <a:pPr>
              <a:defRPr/>
            </a:pPr>
            <a:r>
              <a:rPr lang="en-US" sz="2000">
                <a:solidFill>
                  <a:schemeClr val="accent6"/>
                </a:solidFill>
                <a:latin typeface="Times New Roman" panose="02020603050405020304" pitchFamily="18" charset="0"/>
                <a:cs typeface="Times New Roman" panose="02020603050405020304" pitchFamily="18" charset="0"/>
              </a:rPr>
              <a:t>founded</a:t>
            </a:r>
          </a:p>
        </p:txBody>
      </p:sp>
      <p:sp>
        <p:nvSpPr>
          <p:cNvPr id="40965" name="Text Box 7"/>
          <p:cNvSpPr txBox="1">
            <a:spLocks noChangeArrowheads="1"/>
          </p:cNvSpPr>
          <p:nvPr/>
        </p:nvSpPr>
        <p:spPr bwMode="auto">
          <a:xfrm>
            <a:off x="3045663" y="4255381"/>
            <a:ext cx="1060227" cy="377026"/>
          </a:xfrm>
          <a:prstGeom prst="rect">
            <a:avLst/>
          </a:prstGeom>
          <a:noFill/>
          <a:ln w="9525">
            <a:noFill/>
            <a:miter lim="800000"/>
          </a:ln>
        </p:spPr>
        <p:txBody>
          <a:bodyPr wrap="none" lIns="68580" tIns="34290" rIns="68580" bIns="34290">
            <a:spAutoFit/>
          </a:bodyPr>
          <a:lstStyle/>
          <a:p>
            <a:pPr>
              <a:defRPr/>
            </a:pPr>
            <a:r>
              <a:rPr lang="en-US" sz="2000">
                <a:solidFill>
                  <a:schemeClr val="accent6"/>
                </a:solidFill>
                <a:latin typeface="Times New Roman" panose="02020603050405020304" pitchFamily="18" charset="0"/>
                <a:cs typeface="Times New Roman" panose="02020603050405020304" pitchFamily="18" charset="0"/>
              </a:rPr>
              <a:t>activities</a:t>
            </a:r>
            <a:endParaRPr lang="en-US" altLang="en-US" sz="200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blinds(horizontal)">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blinds(horizontal)">
                                      <p:cBhvr>
                                        <p:cTn id="12" dur="500"/>
                                        <p:tgtEl>
                                          <p:spTgt spid="4096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8"/>
                                        </p:tgtEl>
                                        <p:attrNameLst>
                                          <p:attrName>style.visibility</p:attrName>
                                        </p:attrNameLst>
                                      </p:cBhvr>
                                      <p:to>
                                        <p:strVal val="visible"/>
                                      </p:to>
                                    </p:set>
                                    <p:animEffect transition="in" filter="blinds(horizontal)">
                                      <p:cBhvr>
                                        <p:cTn id="17" dur="500"/>
                                        <p:tgtEl>
                                          <p:spTgt spid="4096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965">
                                            <p:txEl>
                                              <p:pRg st="0" end="0"/>
                                            </p:txEl>
                                          </p:spTgt>
                                        </p:tgtEl>
                                        <p:attrNameLst>
                                          <p:attrName>style.visibility</p:attrName>
                                        </p:attrNameLst>
                                      </p:cBhvr>
                                      <p:to>
                                        <p:strVal val="visible"/>
                                      </p:to>
                                    </p:set>
                                    <p:animEffect transition="in" filter="blinds(horizontal)">
                                      <p:cBhvr>
                                        <p:cTn id="22" dur="500"/>
                                        <p:tgtEl>
                                          <p:spTgt spid="409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7" grpId="0"/>
      <p:bldP spid="409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cs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20" name="流程图: 过程 19"/>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9218" name="WordArt 5"/>
          <p:cNvSpPr>
            <a:spLocks noChangeArrowheads="1" noChangeShapeType="1" noTextEdit="1"/>
          </p:cNvSpPr>
          <p:nvPr/>
        </p:nvSpPr>
        <p:spPr bwMode="auto">
          <a:xfrm>
            <a:off x="2340748" y="690736"/>
            <a:ext cx="4211240" cy="485775"/>
          </a:xfrm>
          <a:prstGeom prst="rect">
            <a:avLst/>
          </a:prstGeom>
        </p:spPr>
        <p:txBody>
          <a:bodyPr wrap="none" lIns="68580" tIns="34290" rIns="68580" bIns="34290" fromWordArt="1">
            <a:prstTxWarp prst="textPlain">
              <a:avLst>
                <a:gd name="adj" fmla="val 50000"/>
              </a:avLst>
            </a:prstTxWarp>
            <a:scene3d>
              <a:camera prst="orthographicFront"/>
              <a:lightRig rig="threePt" dir="t"/>
            </a:scene3d>
          </a:bodyPr>
          <a:lstStyle/>
          <a:p>
            <a:pPr algn="ctr"/>
            <a:r>
              <a:rPr lang="en-US" altLang="zh-CN" sz="2000" kern="1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Language points</a:t>
            </a:r>
          </a:p>
        </p:txBody>
      </p:sp>
      <p:sp>
        <p:nvSpPr>
          <p:cNvPr id="6" name="TextBox 5"/>
          <p:cNvSpPr txBox="1">
            <a:spLocks noChangeArrowheads="1"/>
          </p:cNvSpPr>
          <p:nvPr/>
        </p:nvSpPr>
        <p:spPr bwMode="auto">
          <a:xfrm>
            <a:off x="962501" y="1382551"/>
            <a:ext cx="4429125" cy="377026"/>
          </a:xfrm>
          <a:prstGeom prst="rect">
            <a:avLst/>
          </a:prstGeom>
          <a:noFill/>
          <a:ln w="9525">
            <a:noFill/>
            <a:miter lim="800000"/>
          </a:ln>
        </p:spPr>
        <p:txBody>
          <a:bodyPr lIns="68580" tIns="34290" rIns="68580" bIns="34290">
            <a:spAutoFit/>
          </a:bodyPr>
          <a:lstStyle/>
          <a:p>
            <a:r>
              <a:rPr lang="en-US" altLang="zh-CN" sz="2000" dirty="0">
                <a:solidFill>
                  <a:schemeClr val="accent6"/>
                </a:solidFill>
                <a:latin typeface="Times New Roman" panose="02020603050405020304" pitchFamily="18" charset="0"/>
                <a:cs typeface="Times New Roman" panose="02020603050405020304" pitchFamily="18" charset="0"/>
              </a:rPr>
              <a:t>while</a:t>
            </a:r>
            <a:r>
              <a:rPr lang="zh-CN" altLang="en-US" sz="2000" dirty="0">
                <a:latin typeface="Times New Roman" panose="02020603050405020304" pitchFamily="18" charset="0"/>
                <a:cs typeface="Times New Roman" panose="02020603050405020304" pitchFamily="18" charset="0"/>
              </a:rPr>
              <a:t>引导的时间状语从句</a:t>
            </a:r>
          </a:p>
        </p:txBody>
      </p:sp>
      <p:sp>
        <p:nvSpPr>
          <p:cNvPr id="3" name="TextBox 2"/>
          <p:cNvSpPr txBox="1">
            <a:spLocks noChangeArrowheads="1"/>
          </p:cNvSpPr>
          <p:nvPr/>
        </p:nvSpPr>
        <p:spPr bwMode="auto">
          <a:xfrm>
            <a:off x="962501" y="1751051"/>
            <a:ext cx="6373416" cy="1003459"/>
          </a:xfrm>
          <a:prstGeom prst="rect">
            <a:avLst/>
          </a:prstGeom>
          <a:noFill/>
          <a:ln w="9525">
            <a:noFill/>
            <a:miter lim="800000"/>
          </a:ln>
        </p:spPr>
        <p:txBody>
          <a:bodyPr lIns="68580" tIns="34290" rIns="68580" bIns="34290">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1.While we’re staying with our friends, </a:t>
            </a:r>
          </a:p>
          <a:p>
            <a:pPr>
              <a:lnSpc>
                <a:spcPct val="150000"/>
              </a:lnSpc>
            </a:pPr>
            <a:r>
              <a:rPr lang="en-US" altLang="zh-CN" sz="2000" dirty="0">
                <a:latin typeface="Times New Roman" panose="02020603050405020304" pitchFamily="18" charset="0"/>
                <a:cs typeface="Times New Roman" panose="02020603050405020304" pitchFamily="18" charset="0"/>
              </a:rPr>
              <a:t>we’re going to spend one day in Qingdao.</a:t>
            </a:r>
            <a:endParaRPr lang="zh-CN" altLang="en-US" sz="2000" dirty="0">
              <a:latin typeface="Times New Roman" panose="02020603050405020304" pitchFamily="18" charset="0"/>
              <a:cs typeface="Times New Roman" panose="02020603050405020304" pitchFamily="18" charset="0"/>
            </a:endParaRPr>
          </a:p>
        </p:txBody>
      </p:sp>
      <p:cxnSp>
        <p:nvCxnSpPr>
          <p:cNvPr id="8" name="直接连接符 7"/>
          <p:cNvCxnSpPr/>
          <p:nvPr/>
        </p:nvCxnSpPr>
        <p:spPr>
          <a:xfrm>
            <a:off x="1070134" y="2707464"/>
            <a:ext cx="378619" cy="0"/>
          </a:xfrm>
          <a:prstGeom prst="line">
            <a:avLst/>
          </a:prstGeom>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962621" y="2708908"/>
            <a:ext cx="1150144" cy="377026"/>
          </a:xfrm>
          <a:prstGeom prst="rect">
            <a:avLst/>
          </a:prstGeom>
          <a:noFill/>
        </p:spPr>
        <p:txBody>
          <a:bodyPr lIns="68580" tIns="34290" rIns="68580" bIns="34290">
            <a:spAutoFit/>
          </a:bodyPr>
          <a:lstStyle/>
          <a:p>
            <a:pPr fontAlgn="auto">
              <a:spcBef>
                <a:spcPct val="0"/>
              </a:spcBef>
              <a:spcAft>
                <a:spcPct val="0"/>
              </a:spcAft>
              <a:defRPr/>
            </a:pPr>
            <a:r>
              <a:rPr lang="zh-CN" altLang="en-US" sz="2000">
                <a:solidFill>
                  <a:schemeClr val="accent6"/>
                </a:solidFill>
                <a:latin typeface="宋体" panose="02010600030101010101" pitchFamily="2" charset="-122"/>
                <a:cs typeface="Times New Roman" panose="02020603050405020304" pitchFamily="18" charset="0"/>
              </a:rPr>
              <a:t>主语</a:t>
            </a:r>
          </a:p>
        </p:txBody>
      </p:sp>
      <p:cxnSp>
        <p:nvCxnSpPr>
          <p:cNvPr id="2" name="直接连接符 1"/>
          <p:cNvCxnSpPr/>
          <p:nvPr/>
        </p:nvCxnSpPr>
        <p:spPr>
          <a:xfrm flipV="1">
            <a:off x="1634967" y="2686051"/>
            <a:ext cx="1508284" cy="21431"/>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1819881" y="2720836"/>
            <a:ext cx="1138238" cy="361637"/>
          </a:xfrm>
          <a:prstGeom prst="rect">
            <a:avLst/>
          </a:prstGeom>
          <a:noFill/>
        </p:spPr>
        <p:txBody>
          <a:bodyPr lIns="68580" tIns="34290" rIns="68580" bIns="34290">
            <a:spAutoFit/>
          </a:bodyPr>
          <a:lstStyle/>
          <a:p>
            <a:pPr fontAlgn="auto">
              <a:spcBef>
                <a:spcPct val="0"/>
              </a:spcBef>
              <a:spcAft>
                <a:spcPct val="0"/>
              </a:spcAft>
              <a:defRPr/>
            </a:pPr>
            <a:r>
              <a:rPr lang="zh-CN" altLang="en-US" sz="1900">
                <a:solidFill>
                  <a:schemeClr val="accent6"/>
                </a:solidFill>
                <a:latin typeface="宋体" panose="02010600030101010101" pitchFamily="2" charset="-122"/>
                <a:cs typeface="Times New Roman" panose="02020603050405020304" pitchFamily="18" charset="0"/>
              </a:rPr>
              <a:t>谓语</a:t>
            </a:r>
          </a:p>
        </p:txBody>
      </p:sp>
      <p:cxnSp>
        <p:nvCxnSpPr>
          <p:cNvPr id="14" name="直接连接符 13"/>
          <p:cNvCxnSpPr/>
          <p:nvPr/>
        </p:nvCxnSpPr>
        <p:spPr>
          <a:xfrm flipV="1">
            <a:off x="3222111" y="2684604"/>
            <a:ext cx="697513" cy="1191"/>
          </a:xfrm>
          <a:prstGeom prst="line">
            <a:avLst/>
          </a:prstGeom>
        </p:spPr>
        <p:style>
          <a:lnRef idx="3">
            <a:schemeClr val="accent3"/>
          </a:lnRef>
          <a:fillRef idx="0">
            <a:schemeClr val="accent3"/>
          </a:fillRef>
          <a:effectRef idx="2">
            <a:schemeClr val="accent3"/>
          </a:effectRef>
          <a:fontRef idx="minor">
            <a:schemeClr val="tx1"/>
          </a:fontRef>
        </p:style>
      </p:cxnSp>
      <p:sp>
        <p:nvSpPr>
          <p:cNvPr id="4" name="TextBox 11"/>
          <p:cNvSpPr txBox="1"/>
          <p:nvPr/>
        </p:nvSpPr>
        <p:spPr>
          <a:xfrm>
            <a:off x="3143380" y="2720836"/>
            <a:ext cx="1138238" cy="361637"/>
          </a:xfrm>
          <a:prstGeom prst="rect">
            <a:avLst/>
          </a:prstGeom>
          <a:noFill/>
        </p:spPr>
        <p:txBody>
          <a:bodyPr lIns="68580" tIns="34290" rIns="68580" bIns="34290">
            <a:spAutoFit/>
          </a:bodyPr>
          <a:lstStyle/>
          <a:p>
            <a:pPr fontAlgn="auto">
              <a:spcBef>
                <a:spcPct val="0"/>
              </a:spcBef>
              <a:spcAft>
                <a:spcPct val="0"/>
              </a:spcAft>
              <a:defRPr/>
            </a:pPr>
            <a:r>
              <a:rPr lang="zh-CN" altLang="en-US" sz="1900">
                <a:solidFill>
                  <a:schemeClr val="accent6"/>
                </a:solidFill>
                <a:latin typeface="宋体" panose="02010600030101010101" pitchFamily="2" charset="-122"/>
                <a:cs typeface="Times New Roman" panose="02020603050405020304" pitchFamily="18" charset="0"/>
              </a:rPr>
              <a:t>宾语</a:t>
            </a:r>
          </a:p>
        </p:txBody>
      </p:sp>
      <p:cxnSp>
        <p:nvCxnSpPr>
          <p:cNvPr id="17" name="直接连接符 16"/>
          <p:cNvCxnSpPr/>
          <p:nvPr/>
        </p:nvCxnSpPr>
        <p:spPr>
          <a:xfrm>
            <a:off x="4056706" y="2683175"/>
            <a:ext cx="1030424" cy="1191"/>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Box 11"/>
          <p:cNvSpPr txBox="1"/>
          <p:nvPr/>
        </p:nvSpPr>
        <p:spPr>
          <a:xfrm>
            <a:off x="4372581" y="2707501"/>
            <a:ext cx="1138238" cy="361637"/>
          </a:xfrm>
          <a:prstGeom prst="rect">
            <a:avLst/>
          </a:prstGeom>
          <a:noFill/>
        </p:spPr>
        <p:txBody>
          <a:bodyPr lIns="68580" tIns="34290" rIns="68580" bIns="34290">
            <a:spAutoFit/>
          </a:bodyPr>
          <a:lstStyle/>
          <a:p>
            <a:pPr fontAlgn="auto">
              <a:spcBef>
                <a:spcPct val="0"/>
              </a:spcBef>
              <a:spcAft>
                <a:spcPct val="0"/>
              </a:spcAft>
              <a:defRPr/>
            </a:pPr>
            <a:r>
              <a:rPr lang="zh-CN" altLang="en-US" sz="1900">
                <a:solidFill>
                  <a:schemeClr val="accent6"/>
                </a:solidFill>
                <a:latin typeface="宋体" panose="02010600030101010101" pitchFamily="2" charset="-122"/>
                <a:cs typeface="Times New Roman" panose="02020603050405020304" pitchFamily="18" charset="0"/>
              </a:rPr>
              <a:t>状语</a:t>
            </a:r>
          </a:p>
        </p:txBody>
      </p:sp>
      <p:sp>
        <p:nvSpPr>
          <p:cNvPr id="7" name="文本框 6"/>
          <p:cNvSpPr txBox="1"/>
          <p:nvPr/>
        </p:nvSpPr>
        <p:spPr>
          <a:xfrm>
            <a:off x="1819752" y="3515678"/>
            <a:ext cx="5482114" cy="691515"/>
          </a:xfrm>
          <a:prstGeom prst="rect">
            <a:avLst/>
          </a:prstGeom>
          <a:noFill/>
        </p:spPr>
        <p:txBody>
          <a:bodyPr wrap="square" lIns="68580" tIns="34290" rIns="68580" bIns="34290" rtlCol="0">
            <a:spAutoFit/>
          </a:bodyPr>
          <a:lstStyle/>
          <a:p>
            <a:pPr algn="l"/>
            <a:r>
              <a:rPr lang="zh-CN" altLang="en-US" sz="2000" dirty="0"/>
              <a:t>时间状语从句：</a:t>
            </a:r>
          </a:p>
          <a:p>
            <a:pPr algn="l"/>
            <a:r>
              <a:rPr lang="zh-CN" altLang="en-US" sz="2000" dirty="0"/>
              <a:t>用句子来表达一件事情或一个行为发生的时间。</a:t>
            </a:r>
          </a:p>
        </p:txBody>
      </p:sp>
    </p:spTree>
  </p:cSld>
  <p:clrMapOvr>
    <a:masterClrMapping/>
  </p:clrMapOvr>
  <p:transition spd="med"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down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strips(downLeft)">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P spid="1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cs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20" name="流程图: 过程 19"/>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10" name="文本框 9"/>
          <p:cNvSpPr txBox="1"/>
          <p:nvPr/>
        </p:nvSpPr>
        <p:spPr>
          <a:xfrm>
            <a:off x="923449" y="690563"/>
            <a:ext cx="4070985" cy="535781"/>
          </a:xfrm>
          <a:prstGeom prst="rect">
            <a:avLst/>
          </a:prstGeom>
          <a:noFill/>
        </p:spPr>
        <p:txBody>
          <a:bodyPr wrap="none" lIns="68580" tIns="34290" rIns="68580" bIns="34290" rtlCol="0" anchor="t">
            <a:spAutoFit/>
          </a:bodyPr>
          <a:lstStyle/>
          <a:p>
            <a:pPr fontAlgn="auto">
              <a:lnSpc>
                <a:spcPct val="150000"/>
              </a:lnSpc>
              <a:spcBef>
                <a:spcPct val="0"/>
              </a:spcBef>
              <a:spcAft>
                <a:spcPct val="0"/>
              </a:spcAft>
              <a:defRPr/>
            </a:pPr>
            <a:r>
              <a:rPr lang="en-US" altLang="zh-CN" sz="2000" dirty="0">
                <a:latin typeface="Times New Roman" panose="02020603050405020304" pitchFamily="18" charset="0"/>
                <a:cs typeface="Times New Roman" panose="02020603050405020304" pitchFamily="18" charset="0"/>
                <a:sym typeface="+mn-ea"/>
              </a:rPr>
              <a:t>2.  ...but we only have a one day off…</a:t>
            </a:r>
          </a:p>
        </p:txBody>
      </p:sp>
      <p:sp>
        <p:nvSpPr>
          <p:cNvPr id="12" name="矩形 11"/>
          <p:cNvSpPr>
            <a:spLocks noChangeArrowheads="1"/>
          </p:cNvSpPr>
          <p:nvPr/>
        </p:nvSpPr>
        <p:spPr bwMode="auto">
          <a:xfrm>
            <a:off x="1207771" y="1108472"/>
            <a:ext cx="5211365" cy="530915"/>
          </a:xfrm>
          <a:prstGeom prst="rect">
            <a:avLst/>
          </a:prstGeom>
          <a:noFill/>
          <a:ln w="9525">
            <a:noFill/>
            <a:miter lim="800000"/>
          </a:ln>
        </p:spPr>
        <p:txBody>
          <a:bodyPr lIns="68580" tIns="34290" rIns="68580" bIns="34290">
            <a:spAutoFit/>
          </a:bodyPr>
          <a:lstStyle/>
          <a:p>
            <a:pPr>
              <a:lnSpc>
                <a:spcPct val="150000"/>
              </a:lnSpc>
            </a:pPr>
            <a:r>
              <a:rPr lang="en-US" altLang="zh-CN" sz="2000" dirty="0">
                <a:latin typeface="宋体" panose="02010600030101010101" pitchFamily="2" charset="-122"/>
                <a:cs typeface="宋体" panose="02010600030101010101" pitchFamily="2" charset="-122"/>
              </a:rPr>
              <a:t>…</a:t>
            </a:r>
            <a:r>
              <a:rPr lang="zh-CN" altLang="en-US" sz="2000" dirty="0">
                <a:latin typeface="宋体" panose="02010600030101010101" pitchFamily="2" charset="-122"/>
                <a:cs typeface="宋体" panose="02010600030101010101" pitchFamily="2" charset="-122"/>
              </a:rPr>
              <a:t>但是我们只放一天假。</a:t>
            </a:r>
          </a:p>
        </p:txBody>
      </p:sp>
      <p:sp>
        <p:nvSpPr>
          <p:cNvPr id="4" name="矩形 3"/>
          <p:cNvSpPr/>
          <p:nvPr/>
        </p:nvSpPr>
        <p:spPr>
          <a:xfrm>
            <a:off x="923449" y="1626870"/>
            <a:ext cx="738664" cy="391478"/>
          </a:xfrm>
          <a:prstGeom prst="rect">
            <a:avLst/>
          </a:prstGeom>
          <a:solidFill>
            <a:schemeClr val="bg1"/>
          </a:solidFill>
        </p:spPr>
        <p:txBody>
          <a:bodyPr wrap="square" lIns="68580" tIns="34290" rIns="68580" bIns="34290">
            <a:spAutoFit/>
            <a:scene3d>
              <a:camera prst="orthographicFront"/>
              <a:lightRig rig="soft" dir="tl"/>
            </a:scene3d>
            <a:sp3d contourW="25400" prstMaterial="matte">
              <a:bevelT w="25400" h="55880" prst="artDeco"/>
              <a:contourClr>
                <a:schemeClr val="accent2">
                  <a:tint val="20000"/>
                </a:schemeClr>
              </a:contourClr>
            </a:sp3d>
          </a:bodyPr>
          <a:lstStyle/>
          <a:p>
            <a:pPr algn="ctr" fontAlgn="auto">
              <a:spcBef>
                <a:spcPct val="0"/>
              </a:spcBef>
              <a:spcAft>
                <a:spcPct val="0"/>
              </a:spcAft>
              <a:defRPr/>
            </a:pPr>
            <a:r>
              <a:rPr lang="en-US" altLang="zh-CN" sz="2100" b="1" spc="38" dirty="0">
                <a:ln w="11430"/>
                <a:solidFill>
                  <a:schemeClr val="accent3">
                    <a:lumMod val="75000"/>
                  </a:schemeClr>
                </a:solidFill>
                <a:latin typeface="Times New Roman" panose="02020603050405020304" pitchFamily="18" charset="0"/>
                <a:cs typeface="Times New Roman" panose="02020603050405020304" pitchFamily="18" charset="0"/>
              </a:rPr>
              <a:t>off</a:t>
            </a:r>
            <a:endParaRPr lang="zh-CN" altLang="en-US" sz="2100" b="1" spc="38" dirty="0">
              <a:ln w="1143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1662113" y="1626870"/>
            <a:ext cx="3971925" cy="684803"/>
          </a:xfrm>
          <a:prstGeom prst="rect">
            <a:avLst/>
          </a:prstGeom>
          <a:noFill/>
          <a:ln w="9525">
            <a:noFill/>
            <a:miter lim="800000"/>
          </a:ln>
        </p:spPr>
        <p:txBody>
          <a:bodyPr wrap="square" lIns="68580" tIns="34290" rIns="68580" bIns="34290">
            <a:spAutoFit/>
          </a:bodyPr>
          <a:lstStyle/>
          <a:p>
            <a:r>
              <a:rPr lang="en-US" altLang="zh-CN" sz="2000" i="1" dirty="0">
                <a:solidFill>
                  <a:schemeClr val="accent6"/>
                </a:solidFill>
                <a:latin typeface="Times New Roman" panose="02020603050405020304" pitchFamily="18" charset="0"/>
                <a:cs typeface="Times New Roman" panose="02020603050405020304" pitchFamily="18" charset="0"/>
              </a:rPr>
              <a:t>adv. </a:t>
            </a:r>
            <a:r>
              <a:rPr lang="zh-CN" altLang="en-US" sz="2000" dirty="0">
                <a:latin typeface="Times New Roman" panose="02020603050405020304" pitchFamily="18" charset="0"/>
                <a:cs typeface="Times New Roman" panose="02020603050405020304" pitchFamily="18" charset="0"/>
                <a:sym typeface="+mn-ea"/>
              </a:rPr>
              <a:t>不上课；休息；不工作</a:t>
            </a:r>
            <a:endParaRPr lang="zh-CN" altLang="en-US" sz="2000" dirty="0">
              <a:latin typeface="Times New Roman" panose="02020603050405020304" pitchFamily="18" charset="0"/>
              <a:cs typeface="Times New Roman" panose="02020603050405020304" pitchFamily="18" charset="0"/>
            </a:endParaRPr>
          </a:p>
          <a:p>
            <a:endParaRPr lang="zh-CN" altLang="en-US" sz="2000" i="1" dirty="0">
              <a:latin typeface="Times New Roman" panose="02020603050405020304" pitchFamily="18" charset="0"/>
              <a:cs typeface="Times New Roman" panose="02020603050405020304" pitchFamily="18" charset="0"/>
            </a:endParaRPr>
          </a:p>
        </p:txBody>
      </p:sp>
      <p:sp>
        <p:nvSpPr>
          <p:cNvPr id="7" name="矩形 6"/>
          <p:cNvSpPr/>
          <p:nvPr/>
        </p:nvSpPr>
        <p:spPr>
          <a:xfrm>
            <a:off x="1220629" y="2142172"/>
            <a:ext cx="5051108" cy="380048"/>
          </a:xfrm>
          <a:prstGeom prst="rect">
            <a:avLst/>
          </a:prstGeom>
        </p:spPr>
        <p:txBody>
          <a:bodyPr wrap="square" lIns="68580" tIns="34290" rIns="68580" bIns="34290">
            <a:spAutoFit/>
          </a:bodyPr>
          <a:lstStyle/>
          <a:p>
            <a:pPr fontAlgn="auto">
              <a:spcBef>
                <a:spcPct val="0"/>
              </a:spcBef>
              <a:spcAft>
                <a:spcPct val="0"/>
              </a:spcAft>
              <a:defRPr/>
            </a:pPr>
            <a:r>
              <a:rPr lang="en-US" altLang="zh-CN" sz="2000" dirty="0">
                <a:latin typeface="Times New Roman" panose="02020603050405020304" pitchFamily="18" charset="0"/>
                <a:cs typeface="Times New Roman" panose="02020603050405020304" pitchFamily="18" charset="0"/>
              </a:rPr>
              <a:t>I’m taking a week </a:t>
            </a:r>
            <a:r>
              <a:rPr lang="en-US" altLang="zh-CN" sz="2000" dirty="0">
                <a:solidFill>
                  <a:schemeClr val="accent3">
                    <a:lumMod val="50000"/>
                  </a:schemeClr>
                </a:solidFill>
                <a:latin typeface="Times New Roman" panose="02020603050405020304" pitchFamily="18" charset="0"/>
                <a:cs typeface="Times New Roman" panose="02020603050405020304" pitchFamily="18" charset="0"/>
              </a:rPr>
              <a:t>off</a:t>
            </a:r>
            <a:r>
              <a:rPr lang="en-US" altLang="zh-CN" sz="2000" dirty="0">
                <a:solidFill>
                  <a:srgbClr val="FF0000"/>
                </a:solidFill>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over Christmas.</a:t>
            </a:r>
            <a:endParaRPr lang="zh-CN" altLang="en-US" sz="2000" dirty="0">
              <a:latin typeface="Times New Roman" panose="02020603050405020304" pitchFamily="18" charset="0"/>
              <a:cs typeface="Times New Roman" panose="02020603050405020304" pitchFamily="18" charset="0"/>
            </a:endParaRPr>
          </a:p>
        </p:txBody>
      </p:sp>
      <p:sp>
        <p:nvSpPr>
          <p:cNvPr id="2" name="矩形 1"/>
          <p:cNvSpPr>
            <a:spLocks noChangeArrowheads="1"/>
          </p:cNvSpPr>
          <p:nvPr/>
        </p:nvSpPr>
        <p:spPr bwMode="auto">
          <a:xfrm>
            <a:off x="1207532" y="2607209"/>
            <a:ext cx="3536866" cy="377026"/>
          </a:xfrm>
          <a:prstGeom prst="rect">
            <a:avLst/>
          </a:prstGeom>
          <a:noFill/>
          <a:ln w="9525">
            <a:noFill/>
            <a:miter lim="800000"/>
          </a:ln>
        </p:spPr>
        <p:txBody>
          <a:bodyPr wrap="none" lIns="68580" tIns="34290" rIns="68580" bIns="34290">
            <a:spAutoFit/>
          </a:bodyPr>
          <a:lstStyle/>
          <a:p>
            <a:r>
              <a:rPr lang="zh-CN" altLang="en-US" sz="2000" dirty="0">
                <a:latin typeface="宋体" panose="02010600030101010101" pitchFamily="2" charset="-122"/>
                <a:cs typeface="Times New Roman" panose="02020603050405020304" pitchFamily="18" charset="0"/>
              </a:rPr>
              <a:t>圣诞节期间我会休假一星期。</a:t>
            </a:r>
            <a:r>
              <a:rPr lang="zh-CN" altLang="en-US" sz="2000" dirty="0">
                <a:latin typeface="Times New Roman" panose="02020603050405020304" pitchFamily="18" charset="0"/>
                <a:ea typeface="黑体" panose="02010609060101010101" charset="-122"/>
                <a:cs typeface="Times New Roman" panose="02020603050405020304" pitchFamily="18" charset="0"/>
              </a:rPr>
              <a:t> </a:t>
            </a:r>
          </a:p>
        </p:txBody>
      </p:sp>
      <p:sp>
        <p:nvSpPr>
          <p:cNvPr id="3" name="TextBox 10"/>
          <p:cNvSpPr txBox="1">
            <a:spLocks noChangeArrowheads="1"/>
          </p:cNvSpPr>
          <p:nvPr/>
        </p:nvSpPr>
        <p:spPr bwMode="auto">
          <a:xfrm>
            <a:off x="1077040" y="3291710"/>
            <a:ext cx="6049565" cy="684803"/>
          </a:xfrm>
          <a:prstGeom prst="rect">
            <a:avLst/>
          </a:prstGeom>
          <a:noFill/>
          <a:ln w="9525">
            <a:noFill/>
            <a:miter lim="800000"/>
          </a:ln>
        </p:spPr>
        <p:txBody>
          <a:bodyPr lIns="68580" tIns="34290" rIns="68580" bIns="34290">
            <a:spAutoFit/>
          </a:bodyPr>
          <a:lstStyle/>
          <a:p>
            <a:r>
              <a:rPr lang="en-US" altLang="zh-CN" sz="2000">
                <a:latin typeface="宋体" panose="02010600030101010101" pitchFamily="2" charset="-122"/>
                <a:cs typeface="宋体" panose="02010600030101010101" pitchFamily="2" charset="-122"/>
              </a:rPr>
              <a:t>off </a:t>
            </a:r>
            <a:r>
              <a:rPr lang="zh-CN" altLang="en-US" sz="2000">
                <a:latin typeface="宋体" panose="02010600030101010101" pitchFamily="2" charset="-122"/>
                <a:cs typeface="宋体" panose="02010600030101010101" pitchFamily="2" charset="-122"/>
              </a:rPr>
              <a:t>作定语修饰名词，副词作定语修饰名词一般放于名词后。</a:t>
            </a:r>
          </a:p>
        </p:txBody>
      </p:sp>
    </p:spTree>
  </p:cSld>
  <p:clrMapOvr>
    <a:masterClrMapping/>
  </p:clrMapOvr>
  <p:transition spd="med"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strips(downLef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7" grpId="0"/>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eb45968f-d744-45b8-82bf-f2d3485e30cc}"/>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4a62314a-109f-444a-9d4f-07cca66f09ae}"/>
</p:tagLst>
</file>

<file path=ppt/theme/theme1.xml><?xml version="1.0" encoding="utf-8"?>
<a:theme xmlns:a="http://schemas.openxmlformats.org/drawingml/2006/main" name="WWW.2PPT.COM&#10;">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1739</Words>
  <Application>Microsoft Office PowerPoint</Application>
  <PresentationFormat>全屏显示(16:9)</PresentationFormat>
  <Paragraphs>283</Paragraphs>
  <Slides>25</Slides>
  <Notes>6</Notes>
  <HiddenSlides>0</HiddenSlides>
  <MMClips>3</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方正舒体</vt:lpstr>
      <vt:lpstr>黑体</vt:lpstr>
      <vt:lpstr>华文中宋</vt:lpstr>
      <vt:lpstr>楷体</vt:lpstr>
      <vt:lpstr>楷体_GB2312</vt:lpstr>
      <vt:lpstr>宋体</vt:lpstr>
      <vt:lpstr>微软雅黑</vt:lpstr>
      <vt:lpstr>Arial</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时间状语从句</vt:lpstr>
      <vt:lpstr>PowerPoint 演示文稿</vt:lpstr>
      <vt:lpstr>PowerPoint 演示文稿</vt:lpstr>
      <vt:lpstr>PowerPoint 演示文稿</vt:lpstr>
      <vt:lpstr>PowerPoint 演示文稿</vt:lpstr>
    </vt:vector>
  </TitlesOfParts>
  <Company>第一PPT模板网-WWW.1PPT.COM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6</cp:revision>
  <cp:lastPrinted>2021-03-16T23:50:00Z</cp:lastPrinted>
  <dcterms:created xsi:type="dcterms:W3CDTF">2021-03-16T23:50:00Z</dcterms:created>
  <dcterms:modified xsi:type="dcterms:W3CDTF">2023-01-17T01:14:26Z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67CE52FBBC1B468396CDC4C0ABEF8FF7</vt:lpwstr>
  </property>
  <property fmtid="{D5CDD505-2E9C-101B-9397-08002B2CF9AE}" pid="7" name="KSOProductBuildVer">
    <vt:lpwstr>2052-11.1.0.11294</vt:lpwstr>
  </property>
  <property fmtid="{A09F084E-AD41-489F-8076-AA5BE3082BCA}" pid="100">
    <vt:ui4>5</vt:ui4>
  </property>
  <property fmtid="{64440492-4C8B-11D1-8B70-080036B11A03}" pid="11">
    <vt:lpwstr>www.2ppt.com-爱PPT提供资源下载</vt:lpwstr>
  </property>
</Properties>
</file>